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25" r:id="rId3"/>
    <p:sldId id="336" r:id="rId4"/>
    <p:sldId id="320" r:id="rId5"/>
    <p:sldId id="257" r:id="rId6"/>
    <p:sldId id="270" r:id="rId7"/>
    <p:sldId id="274" r:id="rId8"/>
    <p:sldId id="314" r:id="rId9"/>
    <p:sldId id="315" r:id="rId10"/>
    <p:sldId id="305" r:id="rId11"/>
    <p:sldId id="285" r:id="rId12"/>
    <p:sldId id="318" r:id="rId13"/>
    <p:sldId id="266" r:id="rId14"/>
    <p:sldId id="286" r:id="rId15"/>
    <p:sldId id="271" r:id="rId16"/>
    <p:sldId id="284" r:id="rId17"/>
    <p:sldId id="334" r:id="rId18"/>
    <p:sldId id="288" r:id="rId19"/>
    <p:sldId id="328" r:id="rId20"/>
    <p:sldId id="272" r:id="rId21"/>
    <p:sldId id="292" r:id="rId22"/>
    <p:sldId id="321" r:id="rId23"/>
    <p:sldId id="331" r:id="rId24"/>
    <p:sldId id="326" r:id="rId25"/>
    <p:sldId id="332" r:id="rId26"/>
    <p:sldId id="329" r:id="rId27"/>
    <p:sldId id="275" r:id="rId28"/>
    <p:sldId id="264" r:id="rId29"/>
    <p:sldId id="299" r:id="rId30"/>
    <p:sldId id="324" r:id="rId31"/>
    <p:sldId id="330" r:id="rId32"/>
    <p:sldId id="296" r:id="rId33"/>
    <p:sldId id="317" r:id="rId34"/>
    <p:sldId id="311" r:id="rId35"/>
    <p:sldId id="335" r:id="rId36"/>
    <p:sldId id="295" r:id="rId37"/>
    <p:sldId id="316" r:id="rId38"/>
    <p:sldId id="265" r:id="rId3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" initials="A" lastIdx="3" clrIdx="0">
    <p:extLst>
      <p:ext uri="{19B8F6BF-5375-455C-9EA6-DF929625EA0E}">
        <p15:presenceInfo xmlns:p15="http://schemas.microsoft.com/office/powerpoint/2012/main" userId="Alek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34E0B-4150-C548-B313-9789060BDDA0}" v="3" dt="2021-07-22T07:51:08.730"/>
    <p1510:client id="{D3421CCE-DD32-EAFB-A06E-BFB8BC3849F3}" v="16" dt="2021-07-22T08:44:28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709" autoAdjust="0"/>
  </p:normalViewPr>
  <p:slideViewPr>
    <p:cSldViewPr snapToGrid="0" showGuides="1">
      <p:cViewPr varScale="1">
        <p:scale>
          <a:sx n="74" d="100"/>
          <a:sy n="74" d="100"/>
        </p:scale>
        <p:origin x="965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16"/>
    </p:cViewPr>
  </p:sorterViewPr>
  <p:notesViewPr>
    <p:cSldViewPr snapToGrid="0">
      <p:cViewPr varScale="1">
        <p:scale>
          <a:sx n="41" d="100"/>
          <a:sy n="41" d="100"/>
        </p:scale>
        <p:origin x="178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F4376-4D92-4C64-92BF-4C2BEC83F8AF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r-Latn-RS"/>
        </a:p>
      </dgm:t>
    </dgm:pt>
    <dgm:pt modelId="{24EBB830-17DF-4F4B-9D91-36F8329E2052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r-Latn-RS" noProof="0" dirty="0">
              <a:solidFill>
                <a:schemeClr val="tx1"/>
              </a:solidFill>
            </a:rPr>
            <a:t>Broj poslova</a:t>
          </a:r>
          <a:endParaRPr lang="en-US" noProof="0" dirty="0">
            <a:solidFill>
              <a:schemeClr val="tx1"/>
            </a:solidFill>
          </a:endParaRPr>
        </a:p>
      </dgm:t>
    </dgm:pt>
    <dgm:pt modelId="{EC5E7062-24FC-45E7-94E3-C94319556062}" type="parTrans" cxnId="{C9BDE84E-0B6D-45AB-8CCB-C347D5D4096B}">
      <dgm:prSet/>
      <dgm:spPr/>
      <dgm:t>
        <a:bodyPr/>
        <a:lstStyle/>
        <a:p>
          <a:endParaRPr lang="sr-Latn-RS"/>
        </a:p>
      </dgm:t>
    </dgm:pt>
    <dgm:pt modelId="{7B616DED-39A6-45C1-A55F-B1CD618863A0}" type="sibTrans" cxnId="{C9BDE84E-0B6D-45AB-8CCB-C347D5D4096B}">
      <dgm:prSet/>
      <dgm:spPr/>
      <dgm:t>
        <a:bodyPr/>
        <a:lstStyle/>
        <a:p>
          <a:endParaRPr lang="sr-Latn-RS"/>
        </a:p>
      </dgm:t>
    </dgm:pt>
    <dgm:pt modelId="{BD903418-4658-4E74-B073-3DE23C069ED3}">
      <dgm:prSet phldrT="[Text]"/>
      <dgm:spPr/>
      <dgm:t>
        <a:bodyPr/>
        <a:lstStyle/>
        <a:p>
          <a:r>
            <a:rPr lang="sr-Latn-RS" noProof="0" dirty="0"/>
            <a:t>Kreiranje novih poslova</a:t>
          </a:r>
          <a:endParaRPr lang="en-US" noProof="0" dirty="0"/>
        </a:p>
      </dgm:t>
    </dgm:pt>
    <dgm:pt modelId="{0C6A4AED-C57D-4606-B616-F3981A7402D2}" type="parTrans" cxnId="{98D322C4-E761-4606-AE93-B34D56FFD8A9}">
      <dgm:prSet/>
      <dgm:spPr/>
      <dgm:t>
        <a:bodyPr/>
        <a:lstStyle/>
        <a:p>
          <a:endParaRPr lang="sr-Latn-RS"/>
        </a:p>
      </dgm:t>
    </dgm:pt>
    <dgm:pt modelId="{854171BA-9F6B-4E7A-914A-0C24F5DE941D}" type="sibTrans" cxnId="{98D322C4-E761-4606-AE93-B34D56FFD8A9}">
      <dgm:prSet/>
      <dgm:spPr/>
      <dgm:t>
        <a:bodyPr/>
        <a:lstStyle/>
        <a:p>
          <a:endParaRPr lang="sr-Latn-RS"/>
        </a:p>
      </dgm:t>
    </dgm:pt>
    <dgm:pt modelId="{A9DF9451-DF09-4615-9AAE-322D9008FBE4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r-Latn-RS" noProof="0" dirty="0">
              <a:solidFill>
                <a:schemeClr val="tx1"/>
              </a:solidFill>
            </a:rPr>
            <a:t>Socijalna zaštita</a:t>
          </a:r>
          <a:endParaRPr lang="en-US" noProof="0" dirty="0">
            <a:solidFill>
              <a:schemeClr val="tx1"/>
            </a:solidFill>
          </a:endParaRPr>
        </a:p>
      </dgm:t>
    </dgm:pt>
    <dgm:pt modelId="{EBB607F5-1B68-46F5-8294-3FC534F0F653}" type="parTrans" cxnId="{4C2F99B6-2702-4199-9E7D-1AC09A434CC1}">
      <dgm:prSet/>
      <dgm:spPr/>
      <dgm:t>
        <a:bodyPr/>
        <a:lstStyle/>
        <a:p>
          <a:endParaRPr lang="sr-Latn-RS"/>
        </a:p>
      </dgm:t>
    </dgm:pt>
    <dgm:pt modelId="{FA21AD12-DE8D-40C6-A828-320360EA8675}" type="sibTrans" cxnId="{4C2F99B6-2702-4199-9E7D-1AC09A434CC1}">
      <dgm:prSet/>
      <dgm:spPr/>
      <dgm:t>
        <a:bodyPr/>
        <a:lstStyle/>
        <a:p>
          <a:endParaRPr lang="sr-Latn-RS"/>
        </a:p>
      </dgm:t>
    </dgm:pt>
    <dgm:pt modelId="{1A2E033B-45E9-4488-845B-5F6D38CC5925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r-Latn-RS" noProof="0" dirty="0"/>
            <a:t>Održivost sistema socijalne zaštite</a:t>
          </a:r>
          <a:endParaRPr lang="sr-Latn-RS" dirty="0"/>
        </a:p>
      </dgm:t>
    </dgm:pt>
    <dgm:pt modelId="{B6019902-107B-4731-BD86-BC248F6D93E0}" type="parTrans" cxnId="{92EB85C1-8F17-4491-89F4-5CE974124C9E}">
      <dgm:prSet/>
      <dgm:spPr/>
      <dgm:t>
        <a:bodyPr/>
        <a:lstStyle/>
        <a:p>
          <a:endParaRPr lang="sr-Latn-RS"/>
        </a:p>
      </dgm:t>
    </dgm:pt>
    <dgm:pt modelId="{3750DC3E-30CA-447E-88DB-295CF3E60E62}" type="sibTrans" cxnId="{92EB85C1-8F17-4491-89F4-5CE974124C9E}">
      <dgm:prSet/>
      <dgm:spPr/>
      <dgm:t>
        <a:bodyPr/>
        <a:lstStyle/>
        <a:p>
          <a:endParaRPr lang="sr-Latn-RS"/>
        </a:p>
      </dgm:t>
    </dgm:pt>
    <dgm:pt modelId="{F5097E21-6973-4BBD-B4E4-D4F140EAA359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r-Latn-RS" dirty="0"/>
            <a:t>Kako će se mehanizmi organizacije radnika menjati u godinama koje </a:t>
          </a:r>
          <a:r>
            <a:rPr lang="sr-Latn-RS" dirty="0" smtClean="0"/>
            <a:t>slede?</a:t>
          </a:r>
          <a:endParaRPr lang="sr-Latn-RS" dirty="0"/>
        </a:p>
      </dgm:t>
    </dgm:pt>
    <dgm:pt modelId="{9DD17D5F-E3E9-4A06-B396-CBD4E10498D6}" type="parTrans" cxnId="{AD94709A-25B1-4B50-9352-E48A49681965}">
      <dgm:prSet/>
      <dgm:spPr/>
      <dgm:t>
        <a:bodyPr/>
        <a:lstStyle/>
        <a:p>
          <a:endParaRPr lang="sr-Latn-RS"/>
        </a:p>
      </dgm:t>
    </dgm:pt>
    <dgm:pt modelId="{492BB485-7269-4EA7-9A9A-B9F57283D095}" type="sibTrans" cxnId="{AD94709A-25B1-4B50-9352-E48A49681965}">
      <dgm:prSet/>
      <dgm:spPr/>
      <dgm:t>
        <a:bodyPr/>
        <a:lstStyle/>
        <a:p>
          <a:endParaRPr lang="sr-Latn-RS"/>
        </a:p>
      </dgm:t>
    </dgm:pt>
    <dgm:pt modelId="{9D1A61C9-AFDC-43AE-8AEA-8460EB434D6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r-Latn-RS" noProof="0" dirty="0">
              <a:solidFill>
                <a:schemeClr val="tx1"/>
              </a:solidFill>
            </a:rPr>
            <a:t>Kvalitet poslova</a:t>
          </a:r>
          <a:endParaRPr lang="en-US" noProof="0" dirty="0">
            <a:solidFill>
              <a:schemeClr val="tx1"/>
            </a:solidFill>
          </a:endParaRPr>
        </a:p>
      </dgm:t>
    </dgm:pt>
    <dgm:pt modelId="{C0A9C88D-8258-4FAA-B777-C4D20ED12A94}" type="parTrans" cxnId="{3B9C5ED4-0756-4AFE-B094-0870F4F7BD2E}">
      <dgm:prSet/>
      <dgm:spPr/>
      <dgm:t>
        <a:bodyPr/>
        <a:lstStyle/>
        <a:p>
          <a:endParaRPr lang="sr-Latn-RS"/>
        </a:p>
      </dgm:t>
    </dgm:pt>
    <dgm:pt modelId="{400ACEC0-7E32-4CFD-98C5-7152ACE227AC}" type="sibTrans" cxnId="{3B9C5ED4-0756-4AFE-B094-0870F4F7BD2E}">
      <dgm:prSet/>
      <dgm:spPr/>
      <dgm:t>
        <a:bodyPr/>
        <a:lstStyle/>
        <a:p>
          <a:endParaRPr lang="sr-Latn-RS"/>
        </a:p>
      </dgm:t>
    </dgm:pt>
    <dgm:pt modelId="{5E3CE710-A299-4F7C-B312-139E095599BB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r-Latn-RS" noProof="0" dirty="0"/>
            <a:t>Uslovi rada u budućnosti</a:t>
          </a:r>
          <a:endParaRPr lang="en-US" noProof="0" dirty="0"/>
        </a:p>
      </dgm:t>
    </dgm:pt>
    <dgm:pt modelId="{089F7BB0-5136-443D-BFFC-357C17813DC1}" type="parTrans" cxnId="{6379588A-B9E4-4912-9252-7757A91A2FE1}">
      <dgm:prSet/>
      <dgm:spPr/>
      <dgm:t>
        <a:bodyPr/>
        <a:lstStyle/>
        <a:p>
          <a:endParaRPr lang="sr-Latn-RS"/>
        </a:p>
      </dgm:t>
    </dgm:pt>
    <dgm:pt modelId="{0C475D65-EA30-49FD-AA6B-A6891B2B5B84}" type="sibTrans" cxnId="{6379588A-B9E4-4912-9252-7757A91A2FE1}">
      <dgm:prSet/>
      <dgm:spPr/>
      <dgm:t>
        <a:bodyPr/>
        <a:lstStyle/>
        <a:p>
          <a:endParaRPr lang="sr-Latn-RS"/>
        </a:p>
      </dgm:t>
    </dgm:pt>
    <dgm:pt modelId="{73CB750D-9897-4EC2-B7DD-F0D4B445C55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r-Latn-RS" noProof="0" dirty="0">
              <a:solidFill>
                <a:schemeClr val="tx1"/>
              </a:solidFill>
            </a:rPr>
            <a:t>Nejednakost u zaradama</a:t>
          </a:r>
          <a:endParaRPr lang="sr-Latn-RS" dirty="0">
            <a:solidFill>
              <a:schemeClr val="tx1"/>
            </a:solidFill>
          </a:endParaRPr>
        </a:p>
      </dgm:t>
    </dgm:pt>
    <dgm:pt modelId="{26DF8ED7-F11D-443A-B772-E195A9B19F06}" type="parTrans" cxnId="{ABBE3EF8-34E8-45F0-B7A1-06C35DA57EAE}">
      <dgm:prSet/>
      <dgm:spPr/>
      <dgm:t>
        <a:bodyPr/>
        <a:lstStyle/>
        <a:p>
          <a:endParaRPr lang="sr-Latn-RS"/>
        </a:p>
      </dgm:t>
    </dgm:pt>
    <dgm:pt modelId="{CB36F855-8FD8-4A54-8716-9889B383300C}" type="sibTrans" cxnId="{ABBE3EF8-34E8-45F0-B7A1-06C35DA57EAE}">
      <dgm:prSet/>
      <dgm:spPr/>
      <dgm:t>
        <a:bodyPr/>
        <a:lstStyle/>
        <a:p>
          <a:endParaRPr lang="sr-Latn-RS"/>
        </a:p>
      </dgm:t>
    </dgm:pt>
    <dgm:pt modelId="{6FCF4134-C09E-430E-BBC0-FEEBBDC805BF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r-Latn-RS" dirty="0"/>
            <a:t>Prosečan rast u zaradama</a:t>
          </a:r>
        </a:p>
      </dgm:t>
    </dgm:pt>
    <dgm:pt modelId="{6A439320-38D4-454B-A800-AD11A73183F7}" type="parTrans" cxnId="{94659B9E-706C-426C-B003-AF354A0BDB26}">
      <dgm:prSet/>
      <dgm:spPr/>
      <dgm:t>
        <a:bodyPr/>
        <a:lstStyle/>
        <a:p>
          <a:endParaRPr lang="sr-Latn-RS"/>
        </a:p>
      </dgm:t>
    </dgm:pt>
    <dgm:pt modelId="{81B8D731-61ED-40D3-AD76-35B268351F71}" type="sibTrans" cxnId="{94659B9E-706C-426C-B003-AF354A0BDB26}">
      <dgm:prSet/>
      <dgm:spPr/>
      <dgm:t>
        <a:bodyPr/>
        <a:lstStyle/>
        <a:p>
          <a:endParaRPr lang="sr-Latn-RS"/>
        </a:p>
      </dgm:t>
    </dgm:pt>
    <dgm:pt modelId="{F43151E0-62D2-47EC-8096-DF42251713DB}">
      <dgm:prSet/>
      <dgm:spPr/>
      <dgm:t>
        <a:bodyPr/>
        <a:lstStyle/>
        <a:p>
          <a:r>
            <a:rPr lang="sr-Latn-RS" dirty="0"/>
            <a:t>Nestajanje poslova</a:t>
          </a:r>
        </a:p>
      </dgm:t>
    </dgm:pt>
    <dgm:pt modelId="{6BA2F502-6473-4DB7-8E7D-D8A3837A107D}" type="parTrans" cxnId="{E4B1198C-A7DA-45B4-A3BD-F4A7297E8CD8}">
      <dgm:prSet/>
      <dgm:spPr/>
      <dgm:t>
        <a:bodyPr/>
        <a:lstStyle/>
        <a:p>
          <a:endParaRPr lang="sr-Latn-RS"/>
        </a:p>
      </dgm:t>
    </dgm:pt>
    <dgm:pt modelId="{837D7E11-7F35-46F2-8266-02A32B5AB6FF}" type="sibTrans" cxnId="{E4B1198C-A7DA-45B4-A3BD-F4A7297E8CD8}">
      <dgm:prSet/>
      <dgm:spPr/>
      <dgm:t>
        <a:bodyPr/>
        <a:lstStyle/>
        <a:p>
          <a:endParaRPr lang="sr-Latn-RS"/>
        </a:p>
      </dgm:t>
    </dgm:pt>
    <dgm:pt modelId="{1CD84596-DAC0-4558-9585-3D16284B7D8E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r-Latn-RS" dirty="0">
              <a:solidFill>
                <a:schemeClr val="tx1"/>
              </a:solidFill>
            </a:rPr>
            <a:t>Budućnost društvenog dijaloga i industrijskih odnosa</a:t>
          </a:r>
          <a:r>
            <a:rPr lang="en-US" noProof="0" dirty="0">
              <a:solidFill>
                <a:schemeClr val="tx1"/>
              </a:solidFill>
            </a:rPr>
            <a:t> </a:t>
          </a:r>
        </a:p>
      </dgm:t>
    </dgm:pt>
    <dgm:pt modelId="{F509D7AF-D75F-420F-81E2-9DFF86A6D435}" type="parTrans" cxnId="{BFB02FB8-D3D4-4A6D-8CD3-8B63D4B4C769}">
      <dgm:prSet/>
      <dgm:spPr/>
      <dgm:t>
        <a:bodyPr/>
        <a:lstStyle/>
        <a:p>
          <a:endParaRPr lang="sr-Latn-RS"/>
        </a:p>
      </dgm:t>
    </dgm:pt>
    <dgm:pt modelId="{7F348C33-B028-433D-BDFB-17675659DFE6}" type="sibTrans" cxnId="{BFB02FB8-D3D4-4A6D-8CD3-8B63D4B4C769}">
      <dgm:prSet/>
      <dgm:spPr/>
      <dgm:t>
        <a:bodyPr/>
        <a:lstStyle/>
        <a:p>
          <a:endParaRPr lang="sr-Latn-RS"/>
        </a:p>
      </dgm:t>
    </dgm:pt>
    <dgm:pt modelId="{13C41816-354E-437A-80FF-6BFDEFA0A3D0}">
      <dgm:prSet/>
      <dgm:spPr/>
      <dgm:t>
        <a:bodyPr/>
        <a:lstStyle/>
        <a:p>
          <a:r>
            <a:rPr lang="sr-Latn-RS" dirty="0"/>
            <a:t>Struktura radne snage u budućnosti</a:t>
          </a:r>
        </a:p>
      </dgm:t>
    </dgm:pt>
    <dgm:pt modelId="{CEDA315B-CFE1-4FC0-8236-46C7C45E2687}" type="parTrans" cxnId="{A751589F-7051-434E-A4D1-24E1844724DA}">
      <dgm:prSet/>
      <dgm:spPr/>
      <dgm:t>
        <a:bodyPr/>
        <a:lstStyle/>
        <a:p>
          <a:endParaRPr lang="en-US"/>
        </a:p>
      </dgm:t>
    </dgm:pt>
    <dgm:pt modelId="{7D33CB09-BC1A-4AAC-8AEA-08C61D0150D3}" type="sibTrans" cxnId="{A751589F-7051-434E-A4D1-24E1844724DA}">
      <dgm:prSet/>
      <dgm:spPr/>
      <dgm:t>
        <a:bodyPr/>
        <a:lstStyle/>
        <a:p>
          <a:endParaRPr lang="en-US"/>
        </a:p>
      </dgm:t>
    </dgm:pt>
    <dgm:pt modelId="{5E7C971B-DE01-4392-A313-9701787C942E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r-Latn-RS" dirty="0"/>
            <a:t>Raspodela zarada u domaćinstvima u budućnosti</a:t>
          </a:r>
        </a:p>
      </dgm:t>
    </dgm:pt>
    <dgm:pt modelId="{2F9ED6E8-8B52-4D3A-8F8C-62941CAEE3CE}" type="sibTrans" cxnId="{E9F223BD-3EEA-4D11-8D69-3D678034CA69}">
      <dgm:prSet/>
      <dgm:spPr/>
      <dgm:t>
        <a:bodyPr/>
        <a:lstStyle/>
        <a:p>
          <a:endParaRPr lang="sr-Latn-RS"/>
        </a:p>
      </dgm:t>
    </dgm:pt>
    <dgm:pt modelId="{C77FFDFA-A9E4-4CDD-8B7E-448120CDDC9D}" type="parTrans" cxnId="{E9F223BD-3EEA-4D11-8D69-3D678034CA69}">
      <dgm:prSet/>
      <dgm:spPr/>
      <dgm:t>
        <a:bodyPr/>
        <a:lstStyle/>
        <a:p>
          <a:endParaRPr lang="sr-Latn-RS"/>
        </a:p>
      </dgm:t>
    </dgm:pt>
    <dgm:pt modelId="{156AF5AB-4902-4856-BA1A-CD377BD7345F}" type="pres">
      <dgm:prSet presAssocID="{5C7F4376-4D92-4C64-92BF-4C2BEC83F8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17D73F-7659-4310-B18E-381B755B675A}" type="pres">
      <dgm:prSet presAssocID="{24EBB830-17DF-4F4B-9D91-36F8329E2052}" presName="linNode" presStyleCnt="0"/>
      <dgm:spPr/>
    </dgm:pt>
    <dgm:pt modelId="{4F0B0791-0499-42C5-86DD-6116DAB70507}" type="pres">
      <dgm:prSet presAssocID="{24EBB830-17DF-4F4B-9D91-36F8329E2052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D40E-31D5-4F96-B13D-7508B512BCD0}" type="pres">
      <dgm:prSet presAssocID="{24EBB830-17DF-4F4B-9D91-36F8329E2052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BE014-5872-457E-B9E3-856EF831C2B8}" type="pres">
      <dgm:prSet presAssocID="{7B616DED-39A6-45C1-A55F-B1CD618863A0}" presName="sp" presStyleCnt="0"/>
      <dgm:spPr/>
    </dgm:pt>
    <dgm:pt modelId="{A856240F-5FBF-49BE-A193-88AE0ABAEC4A}" type="pres">
      <dgm:prSet presAssocID="{9D1A61C9-AFDC-43AE-8AEA-8460EB434D69}" presName="linNode" presStyleCnt="0"/>
      <dgm:spPr/>
    </dgm:pt>
    <dgm:pt modelId="{2C3FB73A-A5F1-4512-A188-F5F9A35C8B36}" type="pres">
      <dgm:prSet presAssocID="{9D1A61C9-AFDC-43AE-8AEA-8460EB434D6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C79AE-2642-4FDF-A0EB-DF113B0D3705}" type="pres">
      <dgm:prSet presAssocID="{9D1A61C9-AFDC-43AE-8AEA-8460EB434D6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3C613-FBF6-4DF4-BE03-1C3EC9B6496D}" type="pres">
      <dgm:prSet presAssocID="{400ACEC0-7E32-4CFD-98C5-7152ACE227AC}" presName="sp" presStyleCnt="0"/>
      <dgm:spPr/>
    </dgm:pt>
    <dgm:pt modelId="{7B935E74-7A63-4943-93B3-A1FF7A96C79C}" type="pres">
      <dgm:prSet presAssocID="{A9DF9451-DF09-4615-9AAE-322D9008FBE4}" presName="linNode" presStyleCnt="0"/>
      <dgm:spPr/>
    </dgm:pt>
    <dgm:pt modelId="{A174C4FE-BCA2-4CEF-AEBF-F7675321BB7D}" type="pres">
      <dgm:prSet presAssocID="{A9DF9451-DF09-4615-9AAE-322D9008FBE4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FF6AB-2A91-498B-A9D2-33F5F68D571C}" type="pres">
      <dgm:prSet presAssocID="{A9DF9451-DF09-4615-9AAE-322D9008FBE4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C9723-BB3B-4ABD-9731-D51115CB587F}" type="pres">
      <dgm:prSet presAssocID="{FA21AD12-DE8D-40C6-A828-320360EA8675}" presName="sp" presStyleCnt="0"/>
      <dgm:spPr/>
    </dgm:pt>
    <dgm:pt modelId="{2D2E73B1-181C-4829-91E9-5200EAEBF0C8}" type="pres">
      <dgm:prSet presAssocID="{73CB750D-9897-4EC2-B7DD-F0D4B445C55A}" presName="linNode" presStyleCnt="0"/>
      <dgm:spPr/>
    </dgm:pt>
    <dgm:pt modelId="{130A17CC-90B9-4969-8C60-807E20C62D62}" type="pres">
      <dgm:prSet presAssocID="{73CB750D-9897-4EC2-B7DD-F0D4B445C55A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4D376-6EEE-4537-B4E5-181C9C18B080}" type="pres">
      <dgm:prSet presAssocID="{73CB750D-9897-4EC2-B7DD-F0D4B445C55A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53DDB-987E-488C-83A2-F18A800B1C6C}" type="pres">
      <dgm:prSet presAssocID="{CB36F855-8FD8-4A54-8716-9889B383300C}" presName="sp" presStyleCnt="0"/>
      <dgm:spPr/>
    </dgm:pt>
    <dgm:pt modelId="{D214BCCD-84A4-46B6-BBF7-3900DE21B470}" type="pres">
      <dgm:prSet presAssocID="{1CD84596-DAC0-4558-9585-3D16284B7D8E}" presName="linNode" presStyleCnt="0"/>
      <dgm:spPr/>
    </dgm:pt>
    <dgm:pt modelId="{16B174C3-3DD8-4484-9015-E4553B5AEB7D}" type="pres">
      <dgm:prSet presAssocID="{1CD84596-DAC0-4558-9585-3D16284B7D8E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410B7-6F7B-45FA-8679-0B6D5CFB175A}" type="pres">
      <dgm:prSet presAssocID="{1CD84596-DAC0-4558-9585-3D16284B7D8E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859BFF-DFDD-4080-ACA5-BDF1D0E43D21}" type="presOf" srcId="{9D1A61C9-AFDC-43AE-8AEA-8460EB434D69}" destId="{2C3FB73A-A5F1-4512-A188-F5F9A35C8B36}" srcOrd="0" destOrd="0" presId="urn:microsoft.com/office/officeart/2005/8/layout/vList5"/>
    <dgm:cxn modelId="{7F3C6957-B056-4407-8193-24F5D1399396}" type="presOf" srcId="{5C7F4376-4D92-4C64-92BF-4C2BEC83F8AF}" destId="{156AF5AB-4902-4856-BA1A-CD377BD7345F}" srcOrd="0" destOrd="0" presId="urn:microsoft.com/office/officeart/2005/8/layout/vList5"/>
    <dgm:cxn modelId="{375F32CD-DBCE-4A9B-A896-F31551B256A2}" type="presOf" srcId="{24EBB830-17DF-4F4B-9D91-36F8329E2052}" destId="{4F0B0791-0499-42C5-86DD-6116DAB70507}" srcOrd="0" destOrd="0" presId="urn:microsoft.com/office/officeart/2005/8/layout/vList5"/>
    <dgm:cxn modelId="{B110A546-91EF-4617-9FEA-C70A6CFB34FC}" type="presOf" srcId="{F5097E21-6973-4BBD-B4E4-D4F140EAA359}" destId="{209410B7-6F7B-45FA-8679-0B6D5CFB175A}" srcOrd="0" destOrd="0" presId="urn:microsoft.com/office/officeart/2005/8/layout/vList5"/>
    <dgm:cxn modelId="{6379588A-B9E4-4912-9252-7757A91A2FE1}" srcId="{9D1A61C9-AFDC-43AE-8AEA-8460EB434D69}" destId="{5E3CE710-A299-4F7C-B312-139E095599BB}" srcOrd="0" destOrd="0" parTransId="{089F7BB0-5136-443D-BFFC-357C17813DC1}" sibTransId="{0C475D65-EA30-49FD-AA6B-A6891B2B5B84}"/>
    <dgm:cxn modelId="{94659B9E-706C-426C-B003-AF354A0BDB26}" srcId="{73CB750D-9897-4EC2-B7DD-F0D4B445C55A}" destId="{6FCF4134-C09E-430E-BBC0-FEEBBDC805BF}" srcOrd="0" destOrd="0" parTransId="{6A439320-38D4-454B-A800-AD11A73183F7}" sibTransId="{81B8D731-61ED-40D3-AD76-35B268351F71}"/>
    <dgm:cxn modelId="{4C2F99B6-2702-4199-9E7D-1AC09A434CC1}" srcId="{5C7F4376-4D92-4C64-92BF-4C2BEC83F8AF}" destId="{A9DF9451-DF09-4615-9AAE-322D9008FBE4}" srcOrd="2" destOrd="0" parTransId="{EBB607F5-1B68-46F5-8294-3FC534F0F653}" sibTransId="{FA21AD12-DE8D-40C6-A828-320360EA8675}"/>
    <dgm:cxn modelId="{A751589F-7051-434E-A4D1-24E1844724DA}" srcId="{24EBB830-17DF-4F4B-9D91-36F8329E2052}" destId="{13C41816-354E-437A-80FF-6BFDEFA0A3D0}" srcOrd="2" destOrd="0" parTransId="{CEDA315B-CFE1-4FC0-8236-46C7C45E2687}" sibTransId="{7D33CB09-BC1A-4AAC-8AEA-08C61D0150D3}"/>
    <dgm:cxn modelId="{E9F223BD-3EEA-4D11-8D69-3D678034CA69}" srcId="{73CB750D-9897-4EC2-B7DD-F0D4B445C55A}" destId="{5E7C971B-DE01-4392-A313-9701787C942E}" srcOrd="1" destOrd="0" parTransId="{C77FFDFA-A9E4-4CDD-8B7E-448120CDDC9D}" sibTransId="{2F9ED6E8-8B52-4D3A-8F8C-62941CAEE3CE}"/>
    <dgm:cxn modelId="{98D322C4-E761-4606-AE93-B34D56FFD8A9}" srcId="{24EBB830-17DF-4F4B-9D91-36F8329E2052}" destId="{BD903418-4658-4E74-B073-3DE23C069ED3}" srcOrd="0" destOrd="0" parTransId="{0C6A4AED-C57D-4606-B616-F3981A7402D2}" sibTransId="{854171BA-9F6B-4E7A-914A-0C24F5DE941D}"/>
    <dgm:cxn modelId="{1F5BC899-4554-4C78-921A-EE70CC247C3D}" type="presOf" srcId="{5E7C971B-DE01-4392-A313-9701787C942E}" destId="{0444D376-6EEE-4537-B4E5-181C9C18B080}" srcOrd="0" destOrd="1" presId="urn:microsoft.com/office/officeart/2005/8/layout/vList5"/>
    <dgm:cxn modelId="{92EB85C1-8F17-4491-89F4-5CE974124C9E}" srcId="{A9DF9451-DF09-4615-9AAE-322D9008FBE4}" destId="{1A2E033B-45E9-4488-845B-5F6D38CC5925}" srcOrd="0" destOrd="0" parTransId="{B6019902-107B-4731-BD86-BC248F6D93E0}" sibTransId="{3750DC3E-30CA-447E-88DB-295CF3E60E62}"/>
    <dgm:cxn modelId="{BFB02FB8-D3D4-4A6D-8CD3-8B63D4B4C769}" srcId="{5C7F4376-4D92-4C64-92BF-4C2BEC83F8AF}" destId="{1CD84596-DAC0-4558-9585-3D16284B7D8E}" srcOrd="4" destOrd="0" parTransId="{F509D7AF-D75F-420F-81E2-9DFF86A6D435}" sibTransId="{7F348C33-B028-433D-BDFB-17675659DFE6}"/>
    <dgm:cxn modelId="{AD94709A-25B1-4B50-9352-E48A49681965}" srcId="{1CD84596-DAC0-4558-9585-3D16284B7D8E}" destId="{F5097E21-6973-4BBD-B4E4-D4F140EAA359}" srcOrd="0" destOrd="0" parTransId="{9DD17D5F-E3E9-4A06-B396-CBD4E10498D6}" sibTransId="{492BB485-7269-4EA7-9A9A-B9F57283D095}"/>
    <dgm:cxn modelId="{B4E622EA-E3B2-430B-B055-8AD4CAADAD6A}" type="presOf" srcId="{73CB750D-9897-4EC2-B7DD-F0D4B445C55A}" destId="{130A17CC-90B9-4969-8C60-807E20C62D62}" srcOrd="0" destOrd="0" presId="urn:microsoft.com/office/officeart/2005/8/layout/vList5"/>
    <dgm:cxn modelId="{3B9C5ED4-0756-4AFE-B094-0870F4F7BD2E}" srcId="{5C7F4376-4D92-4C64-92BF-4C2BEC83F8AF}" destId="{9D1A61C9-AFDC-43AE-8AEA-8460EB434D69}" srcOrd="1" destOrd="0" parTransId="{C0A9C88D-8258-4FAA-B777-C4D20ED12A94}" sibTransId="{400ACEC0-7E32-4CFD-98C5-7152ACE227AC}"/>
    <dgm:cxn modelId="{BD367C42-988D-4A96-8FE4-BC8B1F896D82}" type="presOf" srcId="{6FCF4134-C09E-430E-BBC0-FEEBBDC805BF}" destId="{0444D376-6EEE-4537-B4E5-181C9C18B080}" srcOrd="0" destOrd="0" presId="urn:microsoft.com/office/officeart/2005/8/layout/vList5"/>
    <dgm:cxn modelId="{8962D1DD-282A-4A46-9F0C-CCB421A09DE0}" type="presOf" srcId="{1CD84596-DAC0-4558-9585-3D16284B7D8E}" destId="{16B174C3-3DD8-4484-9015-E4553B5AEB7D}" srcOrd="0" destOrd="0" presId="urn:microsoft.com/office/officeart/2005/8/layout/vList5"/>
    <dgm:cxn modelId="{ABBE3EF8-34E8-45F0-B7A1-06C35DA57EAE}" srcId="{5C7F4376-4D92-4C64-92BF-4C2BEC83F8AF}" destId="{73CB750D-9897-4EC2-B7DD-F0D4B445C55A}" srcOrd="3" destOrd="0" parTransId="{26DF8ED7-F11D-443A-B772-E195A9B19F06}" sibTransId="{CB36F855-8FD8-4A54-8716-9889B383300C}"/>
    <dgm:cxn modelId="{C9BDE84E-0B6D-45AB-8CCB-C347D5D4096B}" srcId="{5C7F4376-4D92-4C64-92BF-4C2BEC83F8AF}" destId="{24EBB830-17DF-4F4B-9D91-36F8329E2052}" srcOrd="0" destOrd="0" parTransId="{EC5E7062-24FC-45E7-94E3-C94319556062}" sibTransId="{7B616DED-39A6-45C1-A55F-B1CD618863A0}"/>
    <dgm:cxn modelId="{8D462F10-4FB8-42C6-81E8-DD0474263A37}" type="presOf" srcId="{F43151E0-62D2-47EC-8096-DF42251713DB}" destId="{73AFD40E-31D5-4F96-B13D-7508B512BCD0}" srcOrd="0" destOrd="1" presId="urn:microsoft.com/office/officeart/2005/8/layout/vList5"/>
    <dgm:cxn modelId="{E4B1198C-A7DA-45B4-A3BD-F4A7297E8CD8}" srcId="{24EBB830-17DF-4F4B-9D91-36F8329E2052}" destId="{F43151E0-62D2-47EC-8096-DF42251713DB}" srcOrd="1" destOrd="0" parTransId="{6BA2F502-6473-4DB7-8E7D-D8A3837A107D}" sibTransId="{837D7E11-7F35-46F2-8266-02A32B5AB6FF}"/>
    <dgm:cxn modelId="{B276BC71-3F4E-4943-A487-47A028287E95}" type="presOf" srcId="{13C41816-354E-437A-80FF-6BFDEFA0A3D0}" destId="{73AFD40E-31D5-4F96-B13D-7508B512BCD0}" srcOrd="0" destOrd="2" presId="urn:microsoft.com/office/officeart/2005/8/layout/vList5"/>
    <dgm:cxn modelId="{659D2942-70F7-40FD-BCD3-149467F73C83}" type="presOf" srcId="{1A2E033B-45E9-4488-845B-5F6D38CC5925}" destId="{F3AFF6AB-2A91-498B-A9D2-33F5F68D571C}" srcOrd="0" destOrd="0" presId="urn:microsoft.com/office/officeart/2005/8/layout/vList5"/>
    <dgm:cxn modelId="{2B37ED89-E5C3-40BF-AAA8-36173A2CDD2E}" type="presOf" srcId="{A9DF9451-DF09-4615-9AAE-322D9008FBE4}" destId="{A174C4FE-BCA2-4CEF-AEBF-F7675321BB7D}" srcOrd="0" destOrd="0" presId="urn:microsoft.com/office/officeart/2005/8/layout/vList5"/>
    <dgm:cxn modelId="{98FDA788-7CBE-4939-96DF-C133FE4B973F}" type="presOf" srcId="{5E3CE710-A299-4F7C-B312-139E095599BB}" destId="{830C79AE-2642-4FDF-A0EB-DF113B0D3705}" srcOrd="0" destOrd="0" presId="urn:microsoft.com/office/officeart/2005/8/layout/vList5"/>
    <dgm:cxn modelId="{80CFD601-AE7B-4A74-AC66-336D3F0CD61C}" type="presOf" srcId="{BD903418-4658-4E74-B073-3DE23C069ED3}" destId="{73AFD40E-31D5-4F96-B13D-7508B512BCD0}" srcOrd="0" destOrd="0" presId="urn:microsoft.com/office/officeart/2005/8/layout/vList5"/>
    <dgm:cxn modelId="{F67ECA7B-5B95-42DD-B344-371D0D78BC73}" type="presParOf" srcId="{156AF5AB-4902-4856-BA1A-CD377BD7345F}" destId="{8517D73F-7659-4310-B18E-381B755B675A}" srcOrd="0" destOrd="0" presId="urn:microsoft.com/office/officeart/2005/8/layout/vList5"/>
    <dgm:cxn modelId="{87B52CD0-E1C0-419A-B5A8-EA5D034BEADA}" type="presParOf" srcId="{8517D73F-7659-4310-B18E-381B755B675A}" destId="{4F0B0791-0499-42C5-86DD-6116DAB70507}" srcOrd="0" destOrd="0" presId="urn:microsoft.com/office/officeart/2005/8/layout/vList5"/>
    <dgm:cxn modelId="{B7FD9F9B-EF02-47EC-B558-F58B0FB34428}" type="presParOf" srcId="{8517D73F-7659-4310-B18E-381B755B675A}" destId="{73AFD40E-31D5-4F96-B13D-7508B512BCD0}" srcOrd="1" destOrd="0" presId="urn:microsoft.com/office/officeart/2005/8/layout/vList5"/>
    <dgm:cxn modelId="{755E596F-E98A-4EC1-8437-AE4B97B96BB9}" type="presParOf" srcId="{156AF5AB-4902-4856-BA1A-CD377BD7345F}" destId="{B9ABE014-5872-457E-B9E3-856EF831C2B8}" srcOrd="1" destOrd="0" presId="urn:microsoft.com/office/officeart/2005/8/layout/vList5"/>
    <dgm:cxn modelId="{58278C71-0378-4C4A-80A9-7EDCCCFA2303}" type="presParOf" srcId="{156AF5AB-4902-4856-BA1A-CD377BD7345F}" destId="{A856240F-5FBF-49BE-A193-88AE0ABAEC4A}" srcOrd="2" destOrd="0" presId="urn:microsoft.com/office/officeart/2005/8/layout/vList5"/>
    <dgm:cxn modelId="{7CC12E2D-DEBB-43FB-A189-9E6E57CB6BA1}" type="presParOf" srcId="{A856240F-5FBF-49BE-A193-88AE0ABAEC4A}" destId="{2C3FB73A-A5F1-4512-A188-F5F9A35C8B36}" srcOrd="0" destOrd="0" presId="urn:microsoft.com/office/officeart/2005/8/layout/vList5"/>
    <dgm:cxn modelId="{44F963CD-A5C2-4D36-86EC-066737D48EFA}" type="presParOf" srcId="{A856240F-5FBF-49BE-A193-88AE0ABAEC4A}" destId="{830C79AE-2642-4FDF-A0EB-DF113B0D3705}" srcOrd="1" destOrd="0" presId="urn:microsoft.com/office/officeart/2005/8/layout/vList5"/>
    <dgm:cxn modelId="{69FF7F13-9844-43DB-924E-D3CFF4FA46E5}" type="presParOf" srcId="{156AF5AB-4902-4856-BA1A-CD377BD7345F}" destId="{DF03C613-FBF6-4DF4-BE03-1C3EC9B6496D}" srcOrd="3" destOrd="0" presId="urn:microsoft.com/office/officeart/2005/8/layout/vList5"/>
    <dgm:cxn modelId="{3DDB89DC-F1E1-4B77-B344-76AADB1EA6D0}" type="presParOf" srcId="{156AF5AB-4902-4856-BA1A-CD377BD7345F}" destId="{7B935E74-7A63-4943-93B3-A1FF7A96C79C}" srcOrd="4" destOrd="0" presId="urn:microsoft.com/office/officeart/2005/8/layout/vList5"/>
    <dgm:cxn modelId="{4C5E7E4D-7F2B-416D-B8BD-4FB838A87422}" type="presParOf" srcId="{7B935E74-7A63-4943-93B3-A1FF7A96C79C}" destId="{A174C4FE-BCA2-4CEF-AEBF-F7675321BB7D}" srcOrd="0" destOrd="0" presId="urn:microsoft.com/office/officeart/2005/8/layout/vList5"/>
    <dgm:cxn modelId="{B54A9C44-4F7E-497B-B193-909DF074730D}" type="presParOf" srcId="{7B935E74-7A63-4943-93B3-A1FF7A96C79C}" destId="{F3AFF6AB-2A91-498B-A9D2-33F5F68D571C}" srcOrd="1" destOrd="0" presId="urn:microsoft.com/office/officeart/2005/8/layout/vList5"/>
    <dgm:cxn modelId="{E9D35460-D21B-44FE-9840-B99344439E03}" type="presParOf" srcId="{156AF5AB-4902-4856-BA1A-CD377BD7345F}" destId="{993C9723-BB3B-4ABD-9731-D51115CB587F}" srcOrd="5" destOrd="0" presId="urn:microsoft.com/office/officeart/2005/8/layout/vList5"/>
    <dgm:cxn modelId="{399C1E77-1373-48B0-A20F-97A3C6DBCA2D}" type="presParOf" srcId="{156AF5AB-4902-4856-BA1A-CD377BD7345F}" destId="{2D2E73B1-181C-4829-91E9-5200EAEBF0C8}" srcOrd="6" destOrd="0" presId="urn:microsoft.com/office/officeart/2005/8/layout/vList5"/>
    <dgm:cxn modelId="{2282D7D0-CDAF-4201-8546-0600F462F42A}" type="presParOf" srcId="{2D2E73B1-181C-4829-91E9-5200EAEBF0C8}" destId="{130A17CC-90B9-4969-8C60-807E20C62D62}" srcOrd="0" destOrd="0" presId="urn:microsoft.com/office/officeart/2005/8/layout/vList5"/>
    <dgm:cxn modelId="{D91D35DA-37BA-4ED5-A280-B45F4480C3F4}" type="presParOf" srcId="{2D2E73B1-181C-4829-91E9-5200EAEBF0C8}" destId="{0444D376-6EEE-4537-B4E5-181C9C18B080}" srcOrd="1" destOrd="0" presId="urn:microsoft.com/office/officeart/2005/8/layout/vList5"/>
    <dgm:cxn modelId="{7EE7D070-DC91-416D-BDD5-2AB23D35061A}" type="presParOf" srcId="{156AF5AB-4902-4856-BA1A-CD377BD7345F}" destId="{07953DDB-987E-488C-83A2-F18A800B1C6C}" srcOrd="7" destOrd="0" presId="urn:microsoft.com/office/officeart/2005/8/layout/vList5"/>
    <dgm:cxn modelId="{799E4C4E-9BDC-40CE-BA43-795FF748A338}" type="presParOf" srcId="{156AF5AB-4902-4856-BA1A-CD377BD7345F}" destId="{D214BCCD-84A4-46B6-BBF7-3900DE21B470}" srcOrd="8" destOrd="0" presId="urn:microsoft.com/office/officeart/2005/8/layout/vList5"/>
    <dgm:cxn modelId="{364E7496-0485-4900-925C-92D811C60418}" type="presParOf" srcId="{D214BCCD-84A4-46B6-BBF7-3900DE21B470}" destId="{16B174C3-3DD8-4484-9015-E4553B5AEB7D}" srcOrd="0" destOrd="0" presId="urn:microsoft.com/office/officeart/2005/8/layout/vList5"/>
    <dgm:cxn modelId="{7F9C6A93-B7ED-4393-9A9A-7C5499FA41C0}" type="presParOf" srcId="{D214BCCD-84A4-46B6-BBF7-3900DE21B470}" destId="{209410B7-6F7B-45FA-8679-0B6D5CFB17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982E7E-C4D1-42ED-9121-CE5900B3602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7DD52FA-8926-46F5-BD42-C476235ED686}">
      <dgm:prSet phldrT="[Text]"/>
      <dgm:spPr/>
      <dgm:t>
        <a:bodyPr/>
        <a:lstStyle/>
        <a:p>
          <a:pPr>
            <a:buFont typeface="+mj-lt"/>
            <a:buNone/>
          </a:pPr>
          <a:r>
            <a:rPr lang="sr-Latn-RS" b="1" dirty="0">
              <a:solidFill>
                <a:schemeClr val="bg1"/>
              </a:solidFill>
            </a:rPr>
            <a:t>Tehnološke promene</a:t>
          </a:r>
          <a:endParaRPr lang="en-GB" b="1" dirty="0">
            <a:solidFill>
              <a:schemeClr val="bg1"/>
            </a:solidFill>
          </a:endParaRPr>
        </a:p>
      </dgm:t>
    </dgm:pt>
    <dgm:pt modelId="{20892C76-CD78-45AF-B3E1-3D76F2A37AFC}" type="parTrans" cxnId="{7210C9C8-6E30-45B8-A103-D9030BACDDB8}">
      <dgm:prSet/>
      <dgm:spPr/>
      <dgm:t>
        <a:bodyPr/>
        <a:lstStyle/>
        <a:p>
          <a:endParaRPr lang="en-GB"/>
        </a:p>
      </dgm:t>
    </dgm:pt>
    <dgm:pt modelId="{41D5E014-00E4-4741-A5B2-53E79298F713}" type="sibTrans" cxnId="{7210C9C8-6E30-45B8-A103-D9030BACDDB8}">
      <dgm:prSet phldrT="01"/>
      <dgm:spPr/>
      <dgm:t>
        <a:bodyPr/>
        <a:lstStyle/>
        <a:p>
          <a:r>
            <a:rPr lang="en-GB"/>
            <a:t>01</a:t>
          </a:r>
        </a:p>
      </dgm:t>
    </dgm:pt>
    <dgm:pt modelId="{37FE235D-A313-44D7-B3F6-820CFC7F1E6F}">
      <dgm:prSet/>
      <dgm:spPr/>
      <dgm:t>
        <a:bodyPr/>
        <a:lstStyle/>
        <a:p>
          <a:r>
            <a:rPr lang="sr-Latn-RS" b="1" i="0" dirty="0"/>
            <a:t>Demografske promene</a:t>
          </a:r>
          <a:endParaRPr lang="en-GB" b="1" i="0" dirty="0"/>
        </a:p>
      </dgm:t>
    </dgm:pt>
    <dgm:pt modelId="{2EDE831A-F90F-4D9A-8E0B-DE0ABEA06136}" type="parTrans" cxnId="{903461EB-D9E6-468A-8608-3B4DA3FAE17A}">
      <dgm:prSet/>
      <dgm:spPr/>
      <dgm:t>
        <a:bodyPr/>
        <a:lstStyle/>
        <a:p>
          <a:endParaRPr lang="en-GB"/>
        </a:p>
      </dgm:t>
    </dgm:pt>
    <dgm:pt modelId="{3715626F-6FB5-4039-8D0D-F000BD0B91FA}" type="sibTrans" cxnId="{903461EB-D9E6-468A-8608-3B4DA3FAE17A}">
      <dgm:prSet phldrT="02"/>
      <dgm:spPr/>
      <dgm:t>
        <a:bodyPr/>
        <a:lstStyle/>
        <a:p>
          <a:r>
            <a:rPr lang="en-GB" dirty="0"/>
            <a:t>02</a:t>
          </a:r>
        </a:p>
      </dgm:t>
    </dgm:pt>
    <dgm:pt modelId="{4BB94112-F036-4259-A5D6-B0198A8B7B9D}">
      <dgm:prSet/>
      <dgm:spPr/>
      <dgm:t>
        <a:bodyPr/>
        <a:lstStyle/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r-Latn-RS" b="1" dirty="0">
              <a:solidFill>
                <a:schemeClr val="bg1"/>
              </a:solidFill>
            </a:rPr>
            <a:t>KOVID – 19 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r-Latn-RS" b="1" dirty="0">
              <a:solidFill>
                <a:schemeClr val="bg1"/>
              </a:solidFill>
            </a:rPr>
            <a:t>pandemija </a:t>
          </a:r>
          <a:endParaRPr lang="en-GB" dirty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b="1" i="0" noProof="0" dirty="0"/>
        </a:p>
      </dgm:t>
    </dgm:pt>
    <dgm:pt modelId="{B96EEC5C-9D01-40A4-AC9E-ED164480D8C2}" type="parTrans" cxnId="{042302BE-BE0B-4888-A679-80C51FAA7EEB}">
      <dgm:prSet/>
      <dgm:spPr/>
      <dgm:t>
        <a:bodyPr/>
        <a:lstStyle/>
        <a:p>
          <a:endParaRPr lang="en-GB"/>
        </a:p>
      </dgm:t>
    </dgm:pt>
    <dgm:pt modelId="{B8800921-5D7D-4B1C-B648-6397F7C11BDB}" type="sibTrans" cxnId="{042302BE-BE0B-4888-A679-80C51FAA7EEB}">
      <dgm:prSet phldrT="04"/>
      <dgm:spPr/>
      <dgm:t>
        <a:bodyPr/>
        <a:lstStyle/>
        <a:p>
          <a:r>
            <a:rPr lang="en-GB" dirty="0"/>
            <a:t>04</a:t>
          </a:r>
        </a:p>
      </dgm:t>
    </dgm:pt>
    <dgm:pt modelId="{8AA400F1-2DAD-4C5E-A7AE-28B3A2F6B5D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None/>
            <a:tabLst/>
            <a:defRPr/>
          </a:pPr>
          <a:r>
            <a:rPr lang="sr-Latn-RS" b="1" i="0" noProof="0" dirty="0"/>
            <a:t>Klimatske promene</a:t>
          </a:r>
          <a:endParaRPr lang="en-US" b="1" i="0" noProof="0" dirty="0"/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b="1" i="0" noProof="0" dirty="0"/>
        </a:p>
      </dgm:t>
    </dgm:pt>
    <dgm:pt modelId="{6FCCBD16-3537-48C9-A881-41A0E1C78FDB}" type="sibTrans" cxnId="{B2C2FAA5-F981-4D60-B0F0-5DE9C2C7FE10}">
      <dgm:prSet phldrT="03"/>
      <dgm:spPr/>
      <dgm:t>
        <a:bodyPr/>
        <a:lstStyle/>
        <a:p>
          <a:r>
            <a:rPr lang="en-GB" dirty="0"/>
            <a:t>03</a:t>
          </a:r>
        </a:p>
      </dgm:t>
    </dgm:pt>
    <dgm:pt modelId="{DFAE832D-8D85-4045-A940-245A5CB1DAC0}" type="parTrans" cxnId="{B2C2FAA5-F981-4D60-B0F0-5DE9C2C7FE10}">
      <dgm:prSet/>
      <dgm:spPr/>
      <dgm:t>
        <a:bodyPr/>
        <a:lstStyle/>
        <a:p>
          <a:endParaRPr lang="en-GB"/>
        </a:p>
      </dgm:t>
    </dgm:pt>
    <dgm:pt modelId="{20B9D2BE-B629-4B09-BF38-E0E3BF9DEBA4}">
      <dgm:prSet/>
      <dgm:spPr/>
      <dgm:t>
        <a:bodyPr/>
        <a:lstStyle/>
        <a:p>
          <a:r>
            <a:rPr lang="sr-Latn-RS" b="1" i="0" noProof="0" dirty="0"/>
            <a:t>Globalizacija</a:t>
          </a:r>
          <a:endParaRPr lang="en-US" b="1" i="0" noProof="0" dirty="0"/>
        </a:p>
        <a:p>
          <a:pPr>
            <a:buFont typeface="+mj-lt"/>
            <a:buAutoNum type="arabicPeriod"/>
          </a:pPr>
          <a:endParaRPr lang="en-GB" b="0" i="0" dirty="0"/>
        </a:p>
      </dgm:t>
    </dgm:pt>
    <dgm:pt modelId="{1A7E91E5-F57C-482E-82E0-2451106A3FC8}" type="parTrans" cxnId="{F5BB92B3-E842-40D7-B0AF-AC4505778FEE}">
      <dgm:prSet/>
      <dgm:spPr/>
      <dgm:t>
        <a:bodyPr/>
        <a:lstStyle/>
        <a:p>
          <a:endParaRPr lang="en-US"/>
        </a:p>
      </dgm:t>
    </dgm:pt>
    <dgm:pt modelId="{030C850F-A707-4595-BE68-13664C14431D}" type="sibTrans" cxnId="{F5BB92B3-E842-40D7-B0AF-AC4505778FEE}">
      <dgm:prSet/>
      <dgm:spPr/>
      <dgm:t>
        <a:bodyPr/>
        <a:lstStyle/>
        <a:p>
          <a:endParaRPr lang="en-US"/>
        </a:p>
      </dgm:t>
    </dgm:pt>
    <dgm:pt modelId="{93517E33-9609-40E1-A04B-2BC457B04352}" type="pres">
      <dgm:prSet presAssocID="{8C982E7E-C4D1-42ED-9121-CE5900B3602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19ACC-AE4A-40FF-B6DB-4CFC1DC5E6D2}" type="pres">
      <dgm:prSet presAssocID="{97DD52FA-8926-46F5-BD42-C476235ED686}" presName="compositeNode" presStyleCnt="0">
        <dgm:presLayoutVars>
          <dgm:bulletEnabled val="1"/>
        </dgm:presLayoutVars>
      </dgm:prSet>
      <dgm:spPr/>
    </dgm:pt>
    <dgm:pt modelId="{DBC4281D-C71B-4664-995C-7B7AB2EE42E2}" type="pres">
      <dgm:prSet presAssocID="{97DD52FA-8926-46F5-BD42-C476235ED686}" presName="bgRect" presStyleLbl="alignNode1" presStyleIdx="0" presStyleCnt="5"/>
      <dgm:spPr/>
      <dgm:t>
        <a:bodyPr/>
        <a:lstStyle/>
        <a:p>
          <a:endParaRPr lang="en-US"/>
        </a:p>
      </dgm:t>
    </dgm:pt>
    <dgm:pt modelId="{BEDD5812-1115-4B8A-A19D-85AAFE354974}" type="pres">
      <dgm:prSet presAssocID="{41D5E014-00E4-4741-A5B2-53E79298F713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06326-83F7-443C-BFD3-C5A597367D4B}" type="pres">
      <dgm:prSet presAssocID="{97DD52FA-8926-46F5-BD42-C476235ED686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D09E0-A391-43ED-921A-59444E810E1E}" type="pres">
      <dgm:prSet presAssocID="{41D5E014-00E4-4741-A5B2-53E79298F713}" presName="sibTrans" presStyleCnt="0"/>
      <dgm:spPr/>
    </dgm:pt>
    <dgm:pt modelId="{AF1C2AC7-D46E-4BA0-8311-931587EC53CE}" type="pres">
      <dgm:prSet presAssocID="{37FE235D-A313-44D7-B3F6-820CFC7F1E6F}" presName="compositeNode" presStyleCnt="0">
        <dgm:presLayoutVars>
          <dgm:bulletEnabled val="1"/>
        </dgm:presLayoutVars>
      </dgm:prSet>
      <dgm:spPr/>
    </dgm:pt>
    <dgm:pt modelId="{9C5372CC-55F9-41A2-B2A6-1914F78C1795}" type="pres">
      <dgm:prSet presAssocID="{37FE235D-A313-44D7-B3F6-820CFC7F1E6F}" presName="bgRect" presStyleLbl="alignNode1" presStyleIdx="1" presStyleCnt="5"/>
      <dgm:spPr/>
      <dgm:t>
        <a:bodyPr/>
        <a:lstStyle/>
        <a:p>
          <a:endParaRPr lang="en-US"/>
        </a:p>
      </dgm:t>
    </dgm:pt>
    <dgm:pt modelId="{616804D4-7870-46A6-B2A0-2CE8219FB9BB}" type="pres">
      <dgm:prSet presAssocID="{3715626F-6FB5-4039-8D0D-F000BD0B91FA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736E-9DD1-41F4-BC1B-79E0CB339BC4}" type="pres">
      <dgm:prSet presAssocID="{37FE235D-A313-44D7-B3F6-820CFC7F1E6F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E35B1-820A-4B78-A94A-7CB2B31B32C6}" type="pres">
      <dgm:prSet presAssocID="{3715626F-6FB5-4039-8D0D-F000BD0B91FA}" presName="sibTrans" presStyleCnt="0"/>
      <dgm:spPr/>
    </dgm:pt>
    <dgm:pt modelId="{5E006080-0930-4D03-8D52-84C0C771DC0D}" type="pres">
      <dgm:prSet presAssocID="{20B9D2BE-B629-4B09-BF38-E0E3BF9DEBA4}" presName="compositeNode" presStyleCnt="0">
        <dgm:presLayoutVars>
          <dgm:bulletEnabled val="1"/>
        </dgm:presLayoutVars>
      </dgm:prSet>
      <dgm:spPr/>
    </dgm:pt>
    <dgm:pt modelId="{8BCFB43A-7A5D-4907-941A-0C0C83EF4B4F}" type="pres">
      <dgm:prSet presAssocID="{20B9D2BE-B629-4B09-BF38-E0E3BF9DEBA4}" presName="bgRect" presStyleLbl="alignNode1" presStyleIdx="2" presStyleCnt="5"/>
      <dgm:spPr/>
      <dgm:t>
        <a:bodyPr/>
        <a:lstStyle/>
        <a:p>
          <a:endParaRPr lang="en-US"/>
        </a:p>
      </dgm:t>
    </dgm:pt>
    <dgm:pt modelId="{F28DF6BC-2DCA-4F8F-91E2-A362C5473532}" type="pres">
      <dgm:prSet presAssocID="{030C850F-A707-4595-BE68-13664C14431D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F2B02-0981-4207-936B-F8F9DE01B1E1}" type="pres">
      <dgm:prSet presAssocID="{20B9D2BE-B629-4B09-BF38-E0E3BF9DEBA4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D34A8-3F2A-4AAF-843E-6AE3DEC99199}" type="pres">
      <dgm:prSet presAssocID="{030C850F-A707-4595-BE68-13664C14431D}" presName="sibTrans" presStyleCnt="0"/>
      <dgm:spPr/>
    </dgm:pt>
    <dgm:pt modelId="{8588D146-0CA7-4D31-8760-8A29DB84E7C2}" type="pres">
      <dgm:prSet presAssocID="{8AA400F1-2DAD-4C5E-A7AE-28B3A2F6B5D2}" presName="compositeNode" presStyleCnt="0">
        <dgm:presLayoutVars>
          <dgm:bulletEnabled val="1"/>
        </dgm:presLayoutVars>
      </dgm:prSet>
      <dgm:spPr/>
    </dgm:pt>
    <dgm:pt modelId="{C4A2D9FD-3FFA-4CBE-9E4F-004229F35DEC}" type="pres">
      <dgm:prSet presAssocID="{8AA400F1-2DAD-4C5E-A7AE-28B3A2F6B5D2}" presName="bgRect" presStyleLbl="alignNode1" presStyleIdx="3" presStyleCnt="5"/>
      <dgm:spPr/>
      <dgm:t>
        <a:bodyPr/>
        <a:lstStyle/>
        <a:p>
          <a:endParaRPr lang="en-US"/>
        </a:p>
      </dgm:t>
    </dgm:pt>
    <dgm:pt modelId="{06E3B730-F1E1-4C31-AA88-978153A3C3F4}" type="pres">
      <dgm:prSet presAssocID="{6FCCBD16-3537-48C9-A881-41A0E1C78FDB}" presName="sibTransNodeRect" presStyleLbl="alignNode1" presStyleIdx="3" presStyleCnt="5" custLinFactX="-6599" custLinFactNeighborX="-100000" custLinFactNeighborY="25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E9EF-EBD0-42F2-BB64-8F36A8B49B26}" type="pres">
      <dgm:prSet presAssocID="{8AA400F1-2DAD-4C5E-A7AE-28B3A2F6B5D2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5CCC2-6A84-4CCD-969B-C9ABDC998B0D}" type="pres">
      <dgm:prSet presAssocID="{6FCCBD16-3537-48C9-A881-41A0E1C78FDB}" presName="sibTrans" presStyleCnt="0"/>
      <dgm:spPr/>
    </dgm:pt>
    <dgm:pt modelId="{9E5AF944-9B16-4E43-B607-FD9F2CB46EB5}" type="pres">
      <dgm:prSet presAssocID="{4BB94112-F036-4259-A5D6-B0198A8B7B9D}" presName="compositeNode" presStyleCnt="0">
        <dgm:presLayoutVars>
          <dgm:bulletEnabled val="1"/>
        </dgm:presLayoutVars>
      </dgm:prSet>
      <dgm:spPr/>
    </dgm:pt>
    <dgm:pt modelId="{166E0798-03A4-4980-8A23-C4DD7503F72C}" type="pres">
      <dgm:prSet presAssocID="{4BB94112-F036-4259-A5D6-B0198A8B7B9D}" presName="bgRect" presStyleLbl="alignNode1" presStyleIdx="4" presStyleCnt="5"/>
      <dgm:spPr/>
      <dgm:t>
        <a:bodyPr/>
        <a:lstStyle/>
        <a:p>
          <a:endParaRPr lang="en-US"/>
        </a:p>
      </dgm:t>
    </dgm:pt>
    <dgm:pt modelId="{23E3F2DC-471A-4ADF-8B75-839FF901E4EC}" type="pres">
      <dgm:prSet presAssocID="{B8800921-5D7D-4B1C-B648-6397F7C11BDB}" presName="sibTransNodeRect" presStyleLbl="alignNode1" presStyleIdx="4" presStyleCnt="5" custLinFactX="-6292" custLinFactNeighborX="-100000" custLinFactNeighborY="25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0F08D-97FC-40EE-9384-30886C9D8058}" type="pres">
      <dgm:prSet presAssocID="{4BB94112-F036-4259-A5D6-B0198A8B7B9D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9975A0-60B6-4DCA-8872-5950A5149011}" type="presOf" srcId="{8AA400F1-2DAD-4C5E-A7AE-28B3A2F6B5D2}" destId="{5710E9EF-EBD0-42F2-BB64-8F36A8B49B26}" srcOrd="1" destOrd="0" presId="urn:microsoft.com/office/officeart/2016/7/layout/LinearBlockProcessNumbered"/>
    <dgm:cxn modelId="{F7EB475E-F613-414F-B4B7-1249AC767FE0}" type="presOf" srcId="{B8800921-5D7D-4B1C-B648-6397F7C11BDB}" destId="{23E3F2DC-471A-4ADF-8B75-839FF901E4EC}" srcOrd="0" destOrd="0" presId="urn:microsoft.com/office/officeart/2016/7/layout/LinearBlockProcessNumbered"/>
    <dgm:cxn modelId="{6CDB93B4-6163-4889-ACE8-A05701FB60E8}" type="presOf" srcId="{20B9D2BE-B629-4B09-BF38-E0E3BF9DEBA4}" destId="{8BCFB43A-7A5D-4907-941A-0C0C83EF4B4F}" srcOrd="0" destOrd="0" presId="urn:microsoft.com/office/officeart/2016/7/layout/LinearBlockProcessNumbered"/>
    <dgm:cxn modelId="{95E0A161-9837-4F3B-B4D7-80F50BA43756}" type="presOf" srcId="{37FE235D-A313-44D7-B3F6-820CFC7F1E6F}" destId="{6830736E-9DD1-41F4-BC1B-79E0CB339BC4}" srcOrd="1" destOrd="0" presId="urn:microsoft.com/office/officeart/2016/7/layout/LinearBlockProcessNumbered"/>
    <dgm:cxn modelId="{AB2A9329-BF82-4B02-9A70-61229133A94B}" type="presOf" srcId="{4BB94112-F036-4259-A5D6-B0198A8B7B9D}" destId="{166E0798-03A4-4980-8A23-C4DD7503F72C}" srcOrd="0" destOrd="0" presId="urn:microsoft.com/office/officeart/2016/7/layout/LinearBlockProcessNumbered"/>
    <dgm:cxn modelId="{1E0E44C9-4973-4A41-B1B2-C9371DE5F110}" type="presOf" srcId="{8AA400F1-2DAD-4C5E-A7AE-28B3A2F6B5D2}" destId="{C4A2D9FD-3FFA-4CBE-9E4F-004229F35DEC}" srcOrd="0" destOrd="0" presId="urn:microsoft.com/office/officeart/2016/7/layout/LinearBlockProcessNumbered"/>
    <dgm:cxn modelId="{139FFF23-275E-4A7E-94AF-F2983ED0ABEF}" type="presOf" srcId="{4BB94112-F036-4259-A5D6-B0198A8B7B9D}" destId="{18A0F08D-97FC-40EE-9384-30886C9D8058}" srcOrd="1" destOrd="0" presId="urn:microsoft.com/office/officeart/2016/7/layout/LinearBlockProcessNumbered"/>
    <dgm:cxn modelId="{59476252-2F00-4CBF-B6B0-501AB897DAF2}" type="presOf" srcId="{20B9D2BE-B629-4B09-BF38-E0E3BF9DEBA4}" destId="{126F2B02-0981-4207-936B-F8F9DE01B1E1}" srcOrd="1" destOrd="0" presId="urn:microsoft.com/office/officeart/2016/7/layout/LinearBlockProcessNumbered"/>
    <dgm:cxn modelId="{66D9064E-5BC8-4A58-967C-E30D226962A4}" type="presOf" srcId="{97DD52FA-8926-46F5-BD42-C476235ED686}" destId="{AFE06326-83F7-443C-BFD3-C5A597367D4B}" srcOrd="1" destOrd="0" presId="urn:microsoft.com/office/officeart/2016/7/layout/LinearBlockProcessNumbered"/>
    <dgm:cxn modelId="{68FC37F0-4045-477C-BE7A-2F85291AD65C}" type="presOf" srcId="{97DD52FA-8926-46F5-BD42-C476235ED686}" destId="{DBC4281D-C71B-4664-995C-7B7AB2EE42E2}" srcOrd="0" destOrd="0" presId="urn:microsoft.com/office/officeart/2016/7/layout/LinearBlockProcessNumbered"/>
    <dgm:cxn modelId="{B2C2FAA5-F981-4D60-B0F0-5DE9C2C7FE10}" srcId="{8C982E7E-C4D1-42ED-9121-CE5900B3602D}" destId="{8AA400F1-2DAD-4C5E-A7AE-28B3A2F6B5D2}" srcOrd="3" destOrd="0" parTransId="{DFAE832D-8D85-4045-A940-245A5CB1DAC0}" sibTransId="{6FCCBD16-3537-48C9-A881-41A0E1C78FDB}"/>
    <dgm:cxn modelId="{7210C9C8-6E30-45B8-A103-D9030BACDDB8}" srcId="{8C982E7E-C4D1-42ED-9121-CE5900B3602D}" destId="{97DD52FA-8926-46F5-BD42-C476235ED686}" srcOrd="0" destOrd="0" parTransId="{20892C76-CD78-45AF-B3E1-3D76F2A37AFC}" sibTransId="{41D5E014-00E4-4741-A5B2-53E79298F713}"/>
    <dgm:cxn modelId="{898BBD08-C094-4A1E-8713-C360154B48C7}" type="presOf" srcId="{8C982E7E-C4D1-42ED-9121-CE5900B3602D}" destId="{93517E33-9609-40E1-A04B-2BC457B04352}" srcOrd="0" destOrd="0" presId="urn:microsoft.com/office/officeart/2016/7/layout/LinearBlockProcessNumbered"/>
    <dgm:cxn modelId="{0803E624-A8DD-4F90-8CDF-650B737A0248}" type="presOf" srcId="{37FE235D-A313-44D7-B3F6-820CFC7F1E6F}" destId="{9C5372CC-55F9-41A2-B2A6-1914F78C1795}" srcOrd="0" destOrd="0" presId="urn:microsoft.com/office/officeart/2016/7/layout/LinearBlockProcessNumbered"/>
    <dgm:cxn modelId="{74B3D2D5-DD0F-4627-A84E-EB088BF6E35D}" type="presOf" srcId="{030C850F-A707-4595-BE68-13664C14431D}" destId="{F28DF6BC-2DCA-4F8F-91E2-A362C5473532}" srcOrd="0" destOrd="0" presId="urn:microsoft.com/office/officeart/2016/7/layout/LinearBlockProcessNumbered"/>
    <dgm:cxn modelId="{45949884-6126-4481-A75D-DBBCDF14DFEC}" type="presOf" srcId="{3715626F-6FB5-4039-8D0D-F000BD0B91FA}" destId="{616804D4-7870-46A6-B2A0-2CE8219FB9BB}" srcOrd="0" destOrd="0" presId="urn:microsoft.com/office/officeart/2016/7/layout/LinearBlockProcessNumbered"/>
    <dgm:cxn modelId="{042302BE-BE0B-4888-A679-80C51FAA7EEB}" srcId="{8C982E7E-C4D1-42ED-9121-CE5900B3602D}" destId="{4BB94112-F036-4259-A5D6-B0198A8B7B9D}" srcOrd="4" destOrd="0" parTransId="{B96EEC5C-9D01-40A4-AC9E-ED164480D8C2}" sibTransId="{B8800921-5D7D-4B1C-B648-6397F7C11BDB}"/>
    <dgm:cxn modelId="{A899C52D-15C7-4F61-BA43-BFB6EF7E0371}" type="presOf" srcId="{6FCCBD16-3537-48C9-A881-41A0E1C78FDB}" destId="{06E3B730-F1E1-4C31-AA88-978153A3C3F4}" srcOrd="0" destOrd="0" presId="urn:microsoft.com/office/officeart/2016/7/layout/LinearBlockProcessNumbered"/>
    <dgm:cxn modelId="{104B1803-DB58-4435-984F-A919C9CB7134}" type="presOf" srcId="{41D5E014-00E4-4741-A5B2-53E79298F713}" destId="{BEDD5812-1115-4B8A-A19D-85AAFE354974}" srcOrd="0" destOrd="0" presId="urn:microsoft.com/office/officeart/2016/7/layout/LinearBlockProcessNumbered"/>
    <dgm:cxn modelId="{903461EB-D9E6-468A-8608-3B4DA3FAE17A}" srcId="{8C982E7E-C4D1-42ED-9121-CE5900B3602D}" destId="{37FE235D-A313-44D7-B3F6-820CFC7F1E6F}" srcOrd="1" destOrd="0" parTransId="{2EDE831A-F90F-4D9A-8E0B-DE0ABEA06136}" sibTransId="{3715626F-6FB5-4039-8D0D-F000BD0B91FA}"/>
    <dgm:cxn modelId="{F5BB92B3-E842-40D7-B0AF-AC4505778FEE}" srcId="{8C982E7E-C4D1-42ED-9121-CE5900B3602D}" destId="{20B9D2BE-B629-4B09-BF38-E0E3BF9DEBA4}" srcOrd="2" destOrd="0" parTransId="{1A7E91E5-F57C-482E-82E0-2451106A3FC8}" sibTransId="{030C850F-A707-4595-BE68-13664C14431D}"/>
    <dgm:cxn modelId="{426C17AB-B42C-428A-B884-FD4F6AE715B4}" type="presParOf" srcId="{93517E33-9609-40E1-A04B-2BC457B04352}" destId="{9F719ACC-AE4A-40FF-B6DB-4CFC1DC5E6D2}" srcOrd="0" destOrd="0" presId="urn:microsoft.com/office/officeart/2016/7/layout/LinearBlockProcessNumbered"/>
    <dgm:cxn modelId="{AC36DC26-E1AC-4270-B764-9F3A04E3F510}" type="presParOf" srcId="{9F719ACC-AE4A-40FF-B6DB-4CFC1DC5E6D2}" destId="{DBC4281D-C71B-4664-995C-7B7AB2EE42E2}" srcOrd="0" destOrd="0" presId="urn:microsoft.com/office/officeart/2016/7/layout/LinearBlockProcessNumbered"/>
    <dgm:cxn modelId="{676F41CD-208E-4622-B0B9-1CEF226C76D4}" type="presParOf" srcId="{9F719ACC-AE4A-40FF-B6DB-4CFC1DC5E6D2}" destId="{BEDD5812-1115-4B8A-A19D-85AAFE354974}" srcOrd="1" destOrd="0" presId="urn:microsoft.com/office/officeart/2016/7/layout/LinearBlockProcessNumbered"/>
    <dgm:cxn modelId="{B1E9833D-2E33-45C2-9A41-FC9C26623F12}" type="presParOf" srcId="{9F719ACC-AE4A-40FF-B6DB-4CFC1DC5E6D2}" destId="{AFE06326-83F7-443C-BFD3-C5A597367D4B}" srcOrd="2" destOrd="0" presId="urn:microsoft.com/office/officeart/2016/7/layout/LinearBlockProcessNumbered"/>
    <dgm:cxn modelId="{8F83950F-325C-41B9-AB2A-4A33565D81CC}" type="presParOf" srcId="{93517E33-9609-40E1-A04B-2BC457B04352}" destId="{97AD09E0-A391-43ED-921A-59444E810E1E}" srcOrd="1" destOrd="0" presId="urn:microsoft.com/office/officeart/2016/7/layout/LinearBlockProcessNumbered"/>
    <dgm:cxn modelId="{74B83D56-83DD-4EBD-A408-C4F8DE89E913}" type="presParOf" srcId="{93517E33-9609-40E1-A04B-2BC457B04352}" destId="{AF1C2AC7-D46E-4BA0-8311-931587EC53CE}" srcOrd="2" destOrd="0" presId="urn:microsoft.com/office/officeart/2016/7/layout/LinearBlockProcessNumbered"/>
    <dgm:cxn modelId="{94DD106A-A09B-42EB-ADAD-E16DB6DAA9BC}" type="presParOf" srcId="{AF1C2AC7-D46E-4BA0-8311-931587EC53CE}" destId="{9C5372CC-55F9-41A2-B2A6-1914F78C1795}" srcOrd="0" destOrd="0" presId="urn:microsoft.com/office/officeart/2016/7/layout/LinearBlockProcessNumbered"/>
    <dgm:cxn modelId="{93F93415-44F0-40F3-B414-8B9C9E5AE2A2}" type="presParOf" srcId="{AF1C2AC7-D46E-4BA0-8311-931587EC53CE}" destId="{616804D4-7870-46A6-B2A0-2CE8219FB9BB}" srcOrd="1" destOrd="0" presId="urn:microsoft.com/office/officeart/2016/7/layout/LinearBlockProcessNumbered"/>
    <dgm:cxn modelId="{17C4F005-119B-4FC4-B5F3-8B933CF8D027}" type="presParOf" srcId="{AF1C2AC7-D46E-4BA0-8311-931587EC53CE}" destId="{6830736E-9DD1-41F4-BC1B-79E0CB339BC4}" srcOrd="2" destOrd="0" presId="urn:microsoft.com/office/officeart/2016/7/layout/LinearBlockProcessNumbered"/>
    <dgm:cxn modelId="{D0E54E5F-18EF-482A-8DF6-7F46AB35DEC6}" type="presParOf" srcId="{93517E33-9609-40E1-A04B-2BC457B04352}" destId="{B11E35B1-820A-4B78-A94A-7CB2B31B32C6}" srcOrd="3" destOrd="0" presId="urn:microsoft.com/office/officeart/2016/7/layout/LinearBlockProcessNumbered"/>
    <dgm:cxn modelId="{67DD2450-53DF-4135-95C0-893DB6F8643A}" type="presParOf" srcId="{93517E33-9609-40E1-A04B-2BC457B04352}" destId="{5E006080-0930-4D03-8D52-84C0C771DC0D}" srcOrd="4" destOrd="0" presId="urn:microsoft.com/office/officeart/2016/7/layout/LinearBlockProcessNumbered"/>
    <dgm:cxn modelId="{10F2F6A6-1BAF-4BDB-92A6-22CBBFB3D28A}" type="presParOf" srcId="{5E006080-0930-4D03-8D52-84C0C771DC0D}" destId="{8BCFB43A-7A5D-4907-941A-0C0C83EF4B4F}" srcOrd="0" destOrd="0" presId="urn:microsoft.com/office/officeart/2016/7/layout/LinearBlockProcessNumbered"/>
    <dgm:cxn modelId="{DC5AB220-AF47-4F0B-B00F-DA57B45ADC44}" type="presParOf" srcId="{5E006080-0930-4D03-8D52-84C0C771DC0D}" destId="{F28DF6BC-2DCA-4F8F-91E2-A362C5473532}" srcOrd="1" destOrd="0" presId="urn:microsoft.com/office/officeart/2016/7/layout/LinearBlockProcessNumbered"/>
    <dgm:cxn modelId="{170696AF-F11F-4EB7-B63B-DBF18BFF4EF9}" type="presParOf" srcId="{5E006080-0930-4D03-8D52-84C0C771DC0D}" destId="{126F2B02-0981-4207-936B-F8F9DE01B1E1}" srcOrd="2" destOrd="0" presId="urn:microsoft.com/office/officeart/2016/7/layout/LinearBlockProcessNumbered"/>
    <dgm:cxn modelId="{C4504168-1CB6-42A6-9F5A-C592DCBD2892}" type="presParOf" srcId="{93517E33-9609-40E1-A04B-2BC457B04352}" destId="{19ED34A8-3F2A-4AAF-843E-6AE3DEC99199}" srcOrd="5" destOrd="0" presId="urn:microsoft.com/office/officeart/2016/7/layout/LinearBlockProcessNumbered"/>
    <dgm:cxn modelId="{BEB52448-E26E-4961-8211-901782619D90}" type="presParOf" srcId="{93517E33-9609-40E1-A04B-2BC457B04352}" destId="{8588D146-0CA7-4D31-8760-8A29DB84E7C2}" srcOrd="6" destOrd="0" presId="urn:microsoft.com/office/officeart/2016/7/layout/LinearBlockProcessNumbered"/>
    <dgm:cxn modelId="{510924C6-95E9-4337-A678-EB3CF3C444C0}" type="presParOf" srcId="{8588D146-0CA7-4D31-8760-8A29DB84E7C2}" destId="{C4A2D9FD-3FFA-4CBE-9E4F-004229F35DEC}" srcOrd="0" destOrd="0" presId="urn:microsoft.com/office/officeart/2016/7/layout/LinearBlockProcessNumbered"/>
    <dgm:cxn modelId="{FFD8A7ED-19D9-47DD-8A50-4A3C9DE04CCC}" type="presParOf" srcId="{8588D146-0CA7-4D31-8760-8A29DB84E7C2}" destId="{06E3B730-F1E1-4C31-AA88-978153A3C3F4}" srcOrd="1" destOrd="0" presId="urn:microsoft.com/office/officeart/2016/7/layout/LinearBlockProcessNumbered"/>
    <dgm:cxn modelId="{55ED4E9A-B3DE-4A28-9778-30436154092A}" type="presParOf" srcId="{8588D146-0CA7-4D31-8760-8A29DB84E7C2}" destId="{5710E9EF-EBD0-42F2-BB64-8F36A8B49B26}" srcOrd="2" destOrd="0" presId="urn:microsoft.com/office/officeart/2016/7/layout/LinearBlockProcessNumbered"/>
    <dgm:cxn modelId="{A337FF24-6CBE-4E5F-8313-B298C2ADCA01}" type="presParOf" srcId="{93517E33-9609-40E1-A04B-2BC457B04352}" destId="{AAD5CCC2-6A84-4CCD-969B-C9ABDC998B0D}" srcOrd="7" destOrd="0" presId="urn:microsoft.com/office/officeart/2016/7/layout/LinearBlockProcessNumbered"/>
    <dgm:cxn modelId="{96582248-0845-46FB-8006-C577A82E9507}" type="presParOf" srcId="{93517E33-9609-40E1-A04B-2BC457B04352}" destId="{9E5AF944-9B16-4E43-B607-FD9F2CB46EB5}" srcOrd="8" destOrd="0" presId="urn:microsoft.com/office/officeart/2016/7/layout/LinearBlockProcessNumbered"/>
    <dgm:cxn modelId="{B8A032DD-09D7-4D80-8A6A-DCB83A468B52}" type="presParOf" srcId="{9E5AF944-9B16-4E43-B607-FD9F2CB46EB5}" destId="{166E0798-03A4-4980-8A23-C4DD7503F72C}" srcOrd="0" destOrd="0" presId="urn:microsoft.com/office/officeart/2016/7/layout/LinearBlockProcessNumbered"/>
    <dgm:cxn modelId="{67D82C0F-9545-47C2-87EC-AD82C7763BFE}" type="presParOf" srcId="{9E5AF944-9B16-4E43-B607-FD9F2CB46EB5}" destId="{23E3F2DC-471A-4ADF-8B75-839FF901E4EC}" srcOrd="1" destOrd="0" presId="urn:microsoft.com/office/officeart/2016/7/layout/LinearBlockProcessNumbered"/>
    <dgm:cxn modelId="{9AA46F0E-3D14-4E6F-81B5-8F4013196A0C}" type="presParOf" srcId="{9E5AF944-9B16-4E43-B607-FD9F2CB46EB5}" destId="{18A0F08D-97FC-40EE-9384-30886C9D805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982E7E-C4D1-42ED-9121-CE5900B3602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7DD52FA-8926-46F5-BD42-C476235ED686}">
      <dgm:prSet phldrT="[Text]"/>
      <dgm:spPr/>
      <dgm:t>
        <a:bodyPr/>
        <a:lstStyle/>
        <a:p>
          <a:pPr>
            <a:buFont typeface="+mj-lt"/>
            <a:buNone/>
          </a:pPr>
          <a:r>
            <a:rPr lang="sr-Latn-RS" b="1" dirty="0">
              <a:solidFill>
                <a:schemeClr val="bg1"/>
              </a:solidFill>
            </a:rPr>
            <a:t>Tehnološke promene</a:t>
          </a:r>
          <a:endParaRPr lang="en-GB" b="1" dirty="0">
            <a:solidFill>
              <a:schemeClr val="bg1"/>
            </a:solidFill>
          </a:endParaRPr>
        </a:p>
      </dgm:t>
    </dgm:pt>
    <dgm:pt modelId="{20892C76-CD78-45AF-B3E1-3D76F2A37AFC}" type="parTrans" cxnId="{7210C9C8-6E30-45B8-A103-D9030BACDDB8}">
      <dgm:prSet/>
      <dgm:spPr/>
      <dgm:t>
        <a:bodyPr/>
        <a:lstStyle/>
        <a:p>
          <a:endParaRPr lang="en-GB"/>
        </a:p>
      </dgm:t>
    </dgm:pt>
    <dgm:pt modelId="{41D5E014-00E4-4741-A5B2-53E79298F713}" type="sibTrans" cxnId="{7210C9C8-6E30-45B8-A103-D9030BACDDB8}">
      <dgm:prSet phldrT="01"/>
      <dgm:spPr/>
      <dgm:t>
        <a:bodyPr/>
        <a:lstStyle/>
        <a:p>
          <a:r>
            <a:rPr lang="en-GB"/>
            <a:t>01</a:t>
          </a:r>
        </a:p>
      </dgm:t>
    </dgm:pt>
    <dgm:pt modelId="{37FE235D-A313-44D7-B3F6-820CFC7F1E6F}">
      <dgm:prSet/>
      <dgm:spPr/>
      <dgm:t>
        <a:bodyPr/>
        <a:lstStyle/>
        <a:p>
          <a:r>
            <a:rPr lang="sr-Latn-RS" b="1" i="0" noProof="0" dirty="0"/>
            <a:t>Demografske promene</a:t>
          </a:r>
          <a:endParaRPr lang="en-GB" b="0" i="0" dirty="0"/>
        </a:p>
      </dgm:t>
    </dgm:pt>
    <dgm:pt modelId="{2EDE831A-F90F-4D9A-8E0B-DE0ABEA06136}" type="parTrans" cxnId="{903461EB-D9E6-468A-8608-3B4DA3FAE17A}">
      <dgm:prSet/>
      <dgm:spPr/>
      <dgm:t>
        <a:bodyPr/>
        <a:lstStyle/>
        <a:p>
          <a:endParaRPr lang="en-GB"/>
        </a:p>
      </dgm:t>
    </dgm:pt>
    <dgm:pt modelId="{3715626F-6FB5-4039-8D0D-F000BD0B91FA}" type="sibTrans" cxnId="{903461EB-D9E6-468A-8608-3B4DA3FAE17A}">
      <dgm:prSet phldrT="02"/>
      <dgm:spPr/>
      <dgm:t>
        <a:bodyPr/>
        <a:lstStyle/>
        <a:p>
          <a:r>
            <a:rPr lang="en-GB" dirty="0"/>
            <a:t>02</a:t>
          </a:r>
        </a:p>
      </dgm:t>
    </dgm:pt>
    <dgm:pt modelId="{4BB94112-F036-4259-A5D6-B0198A8B7B9D}">
      <dgm:prSet/>
      <dgm:spPr/>
      <dgm:t>
        <a:bodyPr/>
        <a:lstStyle/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r-Latn-RS" b="1" dirty="0">
              <a:solidFill>
                <a:schemeClr val="bg1"/>
              </a:solidFill>
            </a:rPr>
            <a:t>KOVID – 19 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r-Latn-RS" b="1" noProof="0" dirty="0">
              <a:solidFill>
                <a:schemeClr val="bg1"/>
              </a:solidFill>
            </a:rPr>
            <a:t>pandemija</a:t>
          </a:r>
          <a:endParaRPr lang="en-GB" dirty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b="1" i="0" noProof="0" dirty="0"/>
        </a:p>
      </dgm:t>
    </dgm:pt>
    <dgm:pt modelId="{B96EEC5C-9D01-40A4-AC9E-ED164480D8C2}" type="parTrans" cxnId="{042302BE-BE0B-4888-A679-80C51FAA7EEB}">
      <dgm:prSet/>
      <dgm:spPr/>
      <dgm:t>
        <a:bodyPr/>
        <a:lstStyle/>
        <a:p>
          <a:endParaRPr lang="en-GB"/>
        </a:p>
      </dgm:t>
    </dgm:pt>
    <dgm:pt modelId="{B8800921-5D7D-4B1C-B648-6397F7C11BDB}" type="sibTrans" cxnId="{042302BE-BE0B-4888-A679-80C51FAA7EEB}">
      <dgm:prSet phldrT="04"/>
      <dgm:spPr/>
      <dgm:t>
        <a:bodyPr/>
        <a:lstStyle/>
        <a:p>
          <a:r>
            <a:rPr lang="en-GB" dirty="0"/>
            <a:t>04</a:t>
          </a:r>
        </a:p>
      </dgm:t>
    </dgm:pt>
    <dgm:pt modelId="{8AA400F1-2DAD-4C5E-A7AE-28B3A2F6B5D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None/>
            <a:tabLst/>
            <a:defRPr/>
          </a:pPr>
          <a:r>
            <a:rPr lang="sr-Latn-RS" b="1" i="0" noProof="0" dirty="0"/>
            <a:t>Klimatske promene</a:t>
          </a:r>
          <a:endParaRPr lang="en-US" b="1" i="0" noProof="0" dirty="0"/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b="1" i="0" noProof="0" dirty="0"/>
        </a:p>
      </dgm:t>
    </dgm:pt>
    <dgm:pt modelId="{6FCCBD16-3537-48C9-A881-41A0E1C78FDB}" type="sibTrans" cxnId="{B2C2FAA5-F981-4D60-B0F0-5DE9C2C7FE10}">
      <dgm:prSet phldrT="03"/>
      <dgm:spPr/>
      <dgm:t>
        <a:bodyPr/>
        <a:lstStyle/>
        <a:p>
          <a:r>
            <a:rPr lang="en-GB" dirty="0"/>
            <a:t>03</a:t>
          </a:r>
        </a:p>
      </dgm:t>
    </dgm:pt>
    <dgm:pt modelId="{DFAE832D-8D85-4045-A940-245A5CB1DAC0}" type="parTrans" cxnId="{B2C2FAA5-F981-4D60-B0F0-5DE9C2C7FE10}">
      <dgm:prSet/>
      <dgm:spPr/>
      <dgm:t>
        <a:bodyPr/>
        <a:lstStyle/>
        <a:p>
          <a:endParaRPr lang="en-GB"/>
        </a:p>
      </dgm:t>
    </dgm:pt>
    <dgm:pt modelId="{20B9D2BE-B629-4B09-BF38-E0E3BF9DEBA4}">
      <dgm:prSet/>
      <dgm:spPr/>
      <dgm:t>
        <a:bodyPr/>
        <a:lstStyle/>
        <a:p>
          <a:r>
            <a:rPr lang="sr-Latn-RS" b="1" i="0" noProof="0" dirty="0"/>
            <a:t>Globalizacija</a:t>
          </a:r>
          <a:endParaRPr lang="en-US" b="1" i="0" noProof="0" dirty="0"/>
        </a:p>
        <a:p>
          <a:pPr>
            <a:buFont typeface="+mj-lt"/>
            <a:buAutoNum type="arabicPeriod"/>
          </a:pPr>
          <a:endParaRPr lang="en-GB" b="0" i="0" dirty="0"/>
        </a:p>
      </dgm:t>
    </dgm:pt>
    <dgm:pt modelId="{1A7E91E5-F57C-482E-82E0-2451106A3FC8}" type="parTrans" cxnId="{F5BB92B3-E842-40D7-B0AF-AC4505778FEE}">
      <dgm:prSet/>
      <dgm:spPr/>
      <dgm:t>
        <a:bodyPr/>
        <a:lstStyle/>
        <a:p>
          <a:endParaRPr lang="en-US"/>
        </a:p>
      </dgm:t>
    </dgm:pt>
    <dgm:pt modelId="{030C850F-A707-4595-BE68-13664C14431D}" type="sibTrans" cxnId="{F5BB92B3-E842-40D7-B0AF-AC4505778FEE}">
      <dgm:prSet/>
      <dgm:spPr/>
      <dgm:t>
        <a:bodyPr/>
        <a:lstStyle/>
        <a:p>
          <a:endParaRPr lang="en-US"/>
        </a:p>
      </dgm:t>
    </dgm:pt>
    <dgm:pt modelId="{93517E33-9609-40E1-A04B-2BC457B04352}" type="pres">
      <dgm:prSet presAssocID="{8C982E7E-C4D1-42ED-9121-CE5900B3602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19ACC-AE4A-40FF-B6DB-4CFC1DC5E6D2}" type="pres">
      <dgm:prSet presAssocID="{97DD52FA-8926-46F5-BD42-C476235ED686}" presName="compositeNode" presStyleCnt="0">
        <dgm:presLayoutVars>
          <dgm:bulletEnabled val="1"/>
        </dgm:presLayoutVars>
      </dgm:prSet>
      <dgm:spPr/>
    </dgm:pt>
    <dgm:pt modelId="{DBC4281D-C71B-4664-995C-7B7AB2EE42E2}" type="pres">
      <dgm:prSet presAssocID="{97DD52FA-8926-46F5-BD42-C476235ED686}" presName="bgRect" presStyleLbl="alignNode1" presStyleIdx="0" presStyleCnt="5"/>
      <dgm:spPr/>
      <dgm:t>
        <a:bodyPr/>
        <a:lstStyle/>
        <a:p>
          <a:endParaRPr lang="en-US"/>
        </a:p>
      </dgm:t>
    </dgm:pt>
    <dgm:pt modelId="{BEDD5812-1115-4B8A-A19D-85AAFE354974}" type="pres">
      <dgm:prSet presAssocID="{41D5E014-00E4-4741-A5B2-53E79298F713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06326-83F7-443C-BFD3-C5A597367D4B}" type="pres">
      <dgm:prSet presAssocID="{97DD52FA-8926-46F5-BD42-C476235ED686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D09E0-A391-43ED-921A-59444E810E1E}" type="pres">
      <dgm:prSet presAssocID="{41D5E014-00E4-4741-A5B2-53E79298F713}" presName="sibTrans" presStyleCnt="0"/>
      <dgm:spPr/>
    </dgm:pt>
    <dgm:pt modelId="{AF1C2AC7-D46E-4BA0-8311-931587EC53CE}" type="pres">
      <dgm:prSet presAssocID="{37FE235D-A313-44D7-B3F6-820CFC7F1E6F}" presName="compositeNode" presStyleCnt="0">
        <dgm:presLayoutVars>
          <dgm:bulletEnabled val="1"/>
        </dgm:presLayoutVars>
      </dgm:prSet>
      <dgm:spPr/>
    </dgm:pt>
    <dgm:pt modelId="{9C5372CC-55F9-41A2-B2A6-1914F78C1795}" type="pres">
      <dgm:prSet presAssocID="{37FE235D-A313-44D7-B3F6-820CFC7F1E6F}" presName="bgRect" presStyleLbl="alignNode1" presStyleIdx="1" presStyleCnt="5"/>
      <dgm:spPr/>
      <dgm:t>
        <a:bodyPr/>
        <a:lstStyle/>
        <a:p>
          <a:endParaRPr lang="en-US"/>
        </a:p>
      </dgm:t>
    </dgm:pt>
    <dgm:pt modelId="{616804D4-7870-46A6-B2A0-2CE8219FB9BB}" type="pres">
      <dgm:prSet presAssocID="{3715626F-6FB5-4039-8D0D-F000BD0B91FA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736E-9DD1-41F4-BC1B-79E0CB339BC4}" type="pres">
      <dgm:prSet presAssocID="{37FE235D-A313-44D7-B3F6-820CFC7F1E6F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E35B1-820A-4B78-A94A-7CB2B31B32C6}" type="pres">
      <dgm:prSet presAssocID="{3715626F-6FB5-4039-8D0D-F000BD0B91FA}" presName="sibTrans" presStyleCnt="0"/>
      <dgm:spPr/>
    </dgm:pt>
    <dgm:pt modelId="{5E006080-0930-4D03-8D52-84C0C771DC0D}" type="pres">
      <dgm:prSet presAssocID="{20B9D2BE-B629-4B09-BF38-E0E3BF9DEBA4}" presName="compositeNode" presStyleCnt="0">
        <dgm:presLayoutVars>
          <dgm:bulletEnabled val="1"/>
        </dgm:presLayoutVars>
      </dgm:prSet>
      <dgm:spPr/>
    </dgm:pt>
    <dgm:pt modelId="{8BCFB43A-7A5D-4907-941A-0C0C83EF4B4F}" type="pres">
      <dgm:prSet presAssocID="{20B9D2BE-B629-4B09-BF38-E0E3BF9DEBA4}" presName="bgRect" presStyleLbl="alignNode1" presStyleIdx="2" presStyleCnt="5"/>
      <dgm:spPr/>
      <dgm:t>
        <a:bodyPr/>
        <a:lstStyle/>
        <a:p>
          <a:endParaRPr lang="en-US"/>
        </a:p>
      </dgm:t>
    </dgm:pt>
    <dgm:pt modelId="{F28DF6BC-2DCA-4F8F-91E2-A362C5473532}" type="pres">
      <dgm:prSet presAssocID="{030C850F-A707-4595-BE68-13664C14431D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F2B02-0981-4207-936B-F8F9DE01B1E1}" type="pres">
      <dgm:prSet presAssocID="{20B9D2BE-B629-4B09-BF38-E0E3BF9DEBA4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D34A8-3F2A-4AAF-843E-6AE3DEC99199}" type="pres">
      <dgm:prSet presAssocID="{030C850F-A707-4595-BE68-13664C14431D}" presName="sibTrans" presStyleCnt="0"/>
      <dgm:spPr/>
    </dgm:pt>
    <dgm:pt modelId="{8588D146-0CA7-4D31-8760-8A29DB84E7C2}" type="pres">
      <dgm:prSet presAssocID="{8AA400F1-2DAD-4C5E-A7AE-28B3A2F6B5D2}" presName="compositeNode" presStyleCnt="0">
        <dgm:presLayoutVars>
          <dgm:bulletEnabled val="1"/>
        </dgm:presLayoutVars>
      </dgm:prSet>
      <dgm:spPr/>
    </dgm:pt>
    <dgm:pt modelId="{C4A2D9FD-3FFA-4CBE-9E4F-004229F35DEC}" type="pres">
      <dgm:prSet presAssocID="{8AA400F1-2DAD-4C5E-A7AE-28B3A2F6B5D2}" presName="bgRect" presStyleLbl="alignNode1" presStyleIdx="3" presStyleCnt="5"/>
      <dgm:spPr/>
      <dgm:t>
        <a:bodyPr/>
        <a:lstStyle/>
        <a:p>
          <a:endParaRPr lang="en-US"/>
        </a:p>
      </dgm:t>
    </dgm:pt>
    <dgm:pt modelId="{06E3B730-F1E1-4C31-AA88-978153A3C3F4}" type="pres">
      <dgm:prSet presAssocID="{6FCCBD16-3537-48C9-A881-41A0E1C78FDB}" presName="sibTransNodeRect" presStyleLbl="alignNode1" presStyleIdx="3" presStyleCnt="5" custLinFactX="-6599" custLinFactNeighborX="-100000" custLinFactNeighborY="25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E9EF-EBD0-42F2-BB64-8F36A8B49B26}" type="pres">
      <dgm:prSet presAssocID="{8AA400F1-2DAD-4C5E-A7AE-28B3A2F6B5D2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5CCC2-6A84-4CCD-969B-C9ABDC998B0D}" type="pres">
      <dgm:prSet presAssocID="{6FCCBD16-3537-48C9-A881-41A0E1C78FDB}" presName="sibTrans" presStyleCnt="0"/>
      <dgm:spPr/>
    </dgm:pt>
    <dgm:pt modelId="{9E5AF944-9B16-4E43-B607-FD9F2CB46EB5}" type="pres">
      <dgm:prSet presAssocID="{4BB94112-F036-4259-A5D6-B0198A8B7B9D}" presName="compositeNode" presStyleCnt="0">
        <dgm:presLayoutVars>
          <dgm:bulletEnabled val="1"/>
        </dgm:presLayoutVars>
      </dgm:prSet>
      <dgm:spPr/>
    </dgm:pt>
    <dgm:pt modelId="{166E0798-03A4-4980-8A23-C4DD7503F72C}" type="pres">
      <dgm:prSet presAssocID="{4BB94112-F036-4259-A5D6-B0198A8B7B9D}" presName="bgRect" presStyleLbl="alignNode1" presStyleIdx="4" presStyleCnt="5"/>
      <dgm:spPr/>
      <dgm:t>
        <a:bodyPr/>
        <a:lstStyle/>
        <a:p>
          <a:endParaRPr lang="en-US"/>
        </a:p>
      </dgm:t>
    </dgm:pt>
    <dgm:pt modelId="{23E3F2DC-471A-4ADF-8B75-839FF901E4EC}" type="pres">
      <dgm:prSet presAssocID="{B8800921-5D7D-4B1C-B648-6397F7C11BDB}" presName="sibTransNodeRect" presStyleLbl="alignNode1" presStyleIdx="4" presStyleCnt="5" custLinFactX="-6292" custLinFactNeighborX="-100000" custLinFactNeighborY="25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0F08D-97FC-40EE-9384-30886C9D8058}" type="pres">
      <dgm:prSet presAssocID="{4BB94112-F036-4259-A5D6-B0198A8B7B9D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E086B7-B509-448F-9762-93886339941D}" type="presOf" srcId="{6FCCBD16-3537-48C9-A881-41A0E1C78FDB}" destId="{06E3B730-F1E1-4C31-AA88-978153A3C3F4}" srcOrd="0" destOrd="0" presId="urn:microsoft.com/office/officeart/2016/7/layout/LinearBlockProcessNumbered"/>
    <dgm:cxn modelId="{903461EB-D9E6-468A-8608-3B4DA3FAE17A}" srcId="{8C982E7E-C4D1-42ED-9121-CE5900B3602D}" destId="{37FE235D-A313-44D7-B3F6-820CFC7F1E6F}" srcOrd="1" destOrd="0" parTransId="{2EDE831A-F90F-4D9A-8E0B-DE0ABEA06136}" sibTransId="{3715626F-6FB5-4039-8D0D-F000BD0B91FA}"/>
    <dgm:cxn modelId="{E5A9195A-BF48-40E3-83EB-1B758F97B04C}" type="presOf" srcId="{97DD52FA-8926-46F5-BD42-C476235ED686}" destId="{DBC4281D-C71B-4664-995C-7B7AB2EE42E2}" srcOrd="0" destOrd="0" presId="urn:microsoft.com/office/officeart/2016/7/layout/LinearBlockProcessNumbered"/>
    <dgm:cxn modelId="{A56768AD-F6FB-4AAA-B3B3-0A2CF49099D9}" type="presOf" srcId="{20B9D2BE-B629-4B09-BF38-E0E3BF9DEBA4}" destId="{126F2B02-0981-4207-936B-F8F9DE01B1E1}" srcOrd="1" destOrd="0" presId="urn:microsoft.com/office/officeart/2016/7/layout/LinearBlockProcessNumbered"/>
    <dgm:cxn modelId="{E3902FDE-C75D-4488-A3D8-0AE2A9FC0809}" type="presOf" srcId="{37FE235D-A313-44D7-B3F6-820CFC7F1E6F}" destId="{9C5372CC-55F9-41A2-B2A6-1914F78C1795}" srcOrd="0" destOrd="0" presId="urn:microsoft.com/office/officeart/2016/7/layout/LinearBlockProcessNumbered"/>
    <dgm:cxn modelId="{B2C2FAA5-F981-4D60-B0F0-5DE9C2C7FE10}" srcId="{8C982E7E-C4D1-42ED-9121-CE5900B3602D}" destId="{8AA400F1-2DAD-4C5E-A7AE-28B3A2F6B5D2}" srcOrd="3" destOrd="0" parTransId="{DFAE832D-8D85-4045-A940-245A5CB1DAC0}" sibTransId="{6FCCBD16-3537-48C9-A881-41A0E1C78FDB}"/>
    <dgm:cxn modelId="{F5BB92B3-E842-40D7-B0AF-AC4505778FEE}" srcId="{8C982E7E-C4D1-42ED-9121-CE5900B3602D}" destId="{20B9D2BE-B629-4B09-BF38-E0E3BF9DEBA4}" srcOrd="2" destOrd="0" parTransId="{1A7E91E5-F57C-482E-82E0-2451106A3FC8}" sibTransId="{030C850F-A707-4595-BE68-13664C14431D}"/>
    <dgm:cxn modelId="{F99BF43F-8F70-45E2-B101-1248F3AC0D03}" type="presOf" srcId="{8AA400F1-2DAD-4C5E-A7AE-28B3A2F6B5D2}" destId="{C4A2D9FD-3FFA-4CBE-9E4F-004229F35DEC}" srcOrd="0" destOrd="0" presId="urn:microsoft.com/office/officeart/2016/7/layout/LinearBlockProcessNumbered"/>
    <dgm:cxn modelId="{540761F8-7D07-49D8-88B7-F87069447582}" type="presOf" srcId="{4BB94112-F036-4259-A5D6-B0198A8B7B9D}" destId="{18A0F08D-97FC-40EE-9384-30886C9D8058}" srcOrd="1" destOrd="0" presId="urn:microsoft.com/office/officeart/2016/7/layout/LinearBlockProcessNumbered"/>
    <dgm:cxn modelId="{BE3C868F-AA48-4981-9CE9-9F6CC164C066}" type="presOf" srcId="{37FE235D-A313-44D7-B3F6-820CFC7F1E6F}" destId="{6830736E-9DD1-41F4-BC1B-79E0CB339BC4}" srcOrd="1" destOrd="0" presId="urn:microsoft.com/office/officeart/2016/7/layout/LinearBlockProcessNumbered"/>
    <dgm:cxn modelId="{DD83876F-AD78-4B00-A8A9-7818262242EE}" type="presOf" srcId="{B8800921-5D7D-4B1C-B648-6397F7C11BDB}" destId="{23E3F2DC-471A-4ADF-8B75-839FF901E4EC}" srcOrd="0" destOrd="0" presId="urn:microsoft.com/office/officeart/2016/7/layout/LinearBlockProcessNumbered"/>
    <dgm:cxn modelId="{39F3CE83-34BA-4C65-93D9-D3F830C9E0B8}" type="presOf" srcId="{8C982E7E-C4D1-42ED-9121-CE5900B3602D}" destId="{93517E33-9609-40E1-A04B-2BC457B04352}" srcOrd="0" destOrd="0" presId="urn:microsoft.com/office/officeart/2016/7/layout/LinearBlockProcessNumbered"/>
    <dgm:cxn modelId="{B482C27F-C6E1-4FCD-892A-A02769BFF6B9}" type="presOf" srcId="{4BB94112-F036-4259-A5D6-B0198A8B7B9D}" destId="{166E0798-03A4-4980-8A23-C4DD7503F72C}" srcOrd="0" destOrd="0" presId="urn:microsoft.com/office/officeart/2016/7/layout/LinearBlockProcessNumbered"/>
    <dgm:cxn modelId="{7B764F5C-D407-4E76-B20E-1615677FB73E}" type="presOf" srcId="{41D5E014-00E4-4741-A5B2-53E79298F713}" destId="{BEDD5812-1115-4B8A-A19D-85AAFE354974}" srcOrd="0" destOrd="0" presId="urn:microsoft.com/office/officeart/2016/7/layout/LinearBlockProcessNumbered"/>
    <dgm:cxn modelId="{F29C8002-B835-4EBC-A8B2-7D0B6E59FF36}" type="presOf" srcId="{030C850F-A707-4595-BE68-13664C14431D}" destId="{F28DF6BC-2DCA-4F8F-91E2-A362C5473532}" srcOrd="0" destOrd="0" presId="urn:microsoft.com/office/officeart/2016/7/layout/LinearBlockProcessNumbered"/>
    <dgm:cxn modelId="{7210C9C8-6E30-45B8-A103-D9030BACDDB8}" srcId="{8C982E7E-C4D1-42ED-9121-CE5900B3602D}" destId="{97DD52FA-8926-46F5-BD42-C476235ED686}" srcOrd="0" destOrd="0" parTransId="{20892C76-CD78-45AF-B3E1-3D76F2A37AFC}" sibTransId="{41D5E014-00E4-4741-A5B2-53E79298F713}"/>
    <dgm:cxn modelId="{AC2917FD-B58B-4A60-B651-E877BDB94D3F}" type="presOf" srcId="{3715626F-6FB5-4039-8D0D-F000BD0B91FA}" destId="{616804D4-7870-46A6-B2A0-2CE8219FB9BB}" srcOrd="0" destOrd="0" presId="urn:microsoft.com/office/officeart/2016/7/layout/LinearBlockProcessNumbered"/>
    <dgm:cxn modelId="{C52F4285-7A6E-401D-80C2-2AB1C51A6E2F}" type="presOf" srcId="{97DD52FA-8926-46F5-BD42-C476235ED686}" destId="{AFE06326-83F7-443C-BFD3-C5A597367D4B}" srcOrd="1" destOrd="0" presId="urn:microsoft.com/office/officeart/2016/7/layout/LinearBlockProcessNumbered"/>
    <dgm:cxn modelId="{16915AC4-3A01-4A9F-8D06-408B0FF20A0C}" type="presOf" srcId="{20B9D2BE-B629-4B09-BF38-E0E3BF9DEBA4}" destId="{8BCFB43A-7A5D-4907-941A-0C0C83EF4B4F}" srcOrd="0" destOrd="0" presId="urn:microsoft.com/office/officeart/2016/7/layout/LinearBlockProcessNumbered"/>
    <dgm:cxn modelId="{042302BE-BE0B-4888-A679-80C51FAA7EEB}" srcId="{8C982E7E-C4D1-42ED-9121-CE5900B3602D}" destId="{4BB94112-F036-4259-A5D6-B0198A8B7B9D}" srcOrd="4" destOrd="0" parTransId="{B96EEC5C-9D01-40A4-AC9E-ED164480D8C2}" sibTransId="{B8800921-5D7D-4B1C-B648-6397F7C11BDB}"/>
    <dgm:cxn modelId="{A5ED571C-1503-4B46-BCE6-2AFDFB55610F}" type="presOf" srcId="{8AA400F1-2DAD-4C5E-A7AE-28B3A2F6B5D2}" destId="{5710E9EF-EBD0-42F2-BB64-8F36A8B49B26}" srcOrd="1" destOrd="0" presId="urn:microsoft.com/office/officeart/2016/7/layout/LinearBlockProcessNumbered"/>
    <dgm:cxn modelId="{BB0BA0F0-B152-487A-96A9-55FAB956211B}" type="presParOf" srcId="{93517E33-9609-40E1-A04B-2BC457B04352}" destId="{9F719ACC-AE4A-40FF-B6DB-4CFC1DC5E6D2}" srcOrd="0" destOrd="0" presId="urn:microsoft.com/office/officeart/2016/7/layout/LinearBlockProcessNumbered"/>
    <dgm:cxn modelId="{1AC29533-9EED-4775-AC70-FCBB170FA679}" type="presParOf" srcId="{9F719ACC-AE4A-40FF-B6DB-4CFC1DC5E6D2}" destId="{DBC4281D-C71B-4664-995C-7B7AB2EE42E2}" srcOrd="0" destOrd="0" presId="urn:microsoft.com/office/officeart/2016/7/layout/LinearBlockProcessNumbered"/>
    <dgm:cxn modelId="{32AE649D-FA10-482D-AFDB-6A38E0FCE98E}" type="presParOf" srcId="{9F719ACC-AE4A-40FF-B6DB-4CFC1DC5E6D2}" destId="{BEDD5812-1115-4B8A-A19D-85AAFE354974}" srcOrd="1" destOrd="0" presId="urn:microsoft.com/office/officeart/2016/7/layout/LinearBlockProcessNumbered"/>
    <dgm:cxn modelId="{8DEE68A7-9354-4917-B622-75D0741419A5}" type="presParOf" srcId="{9F719ACC-AE4A-40FF-B6DB-4CFC1DC5E6D2}" destId="{AFE06326-83F7-443C-BFD3-C5A597367D4B}" srcOrd="2" destOrd="0" presId="urn:microsoft.com/office/officeart/2016/7/layout/LinearBlockProcessNumbered"/>
    <dgm:cxn modelId="{FEF966B8-CBD8-4501-B6CC-7E782E2EE42C}" type="presParOf" srcId="{93517E33-9609-40E1-A04B-2BC457B04352}" destId="{97AD09E0-A391-43ED-921A-59444E810E1E}" srcOrd="1" destOrd="0" presId="urn:microsoft.com/office/officeart/2016/7/layout/LinearBlockProcessNumbered"/>
    <dgm:cxn modelId="{60C5B692-0029-452C-B75D-0126270E1131}" type="presParOf" srcId="{93517E33-9609-40E1-A04B-2BC457B04352}" destId="{AF1C2AC7-D46E-4BA0-8311-931587EC53CE}" srcOrd="2" destOrd="0" presId="urn:microsoft.com/office/officeart/2016/7/layout/LinearBlockProcessNumbered"/>
    <dgm:cxn modelId="{2AF2CF4C-3175-44D8-93AF-D0F98F3601E4}" type="presParOf" srcId="{AF1C2AC7-D46E-4BA0-8311-931587EC53CE}" destId="{9C5372CC-55F9-41A2-B2A6-1914F78C1795}" srcOrd="0" destOrd="0" presId="urn:microsoft.com/office/officeart/2016/7/layout/LinearBlockProcessNumbered"/>
    <dgm:cxn modelId="{3AFE423C-DE53-4D92-A358-0F01A6337E58}" type="presParOf" srcId="{AF1C2AC7-D46E-4BA0-8311-931587EC53CE}" destId="{616804D4-7870-46A6-B2A0-2CE8219FB9BB}" srcOrd="1" destOrd="0" presId="urn:microsoft.com/office/officeart/2016/7/layout/LinearBlockProcessNumbered"/>
    <dgm:cxn modelId="{28169FEF-EB5F-44B5-8AD9-9BC05BBF6413}" type="presParOf" srcId="{AF1C2AC7-D46E-4BA0-8311-931587EC53CE}" destId="{6830736E-9DD1-41F4-BC1B-79E0CB339BC4}" srcOrd="2" destOrd="0" presId="urn:microsoft.com/office/officeart/2016/7/layout/LinearBlockProcessNumbered"/>
    <dgm:cxn modelId="{2C501562-13AE-470A-B04F-19149FE25EA8}" type="presParOf" srcId="{93517E33-9609-40E1-A04B-2BC457B04352}" destId="{B11E35B1-820A-4B78-A94A-7CB2B31B32C6}" srcOrd="3" destOrd="0" presId="urn:microsoft.com/office/officeart/2016/7/layout/LinearBlockProcessNumbered"/>
    <dgm:cxn modelId="{9FBA36D4-9721-4D65-AC75-EC149658E008}" type="presParOf" srcId="{93517E33-9609-40E1-A04B-2BC457B04352}" destId="{5E006080-0930-4D03-8D52-84C0C771DC0D}" srcOrd="4" destOrd="0" presId="urn:microsoft.com/office/officeart/2016/7/layout/LinearBlockProcessNumbered"/>
    <dgm:cxn modelId="{88C5B3DA-8AD1-4C01-A517-60E3A6678A0A}" type="presParOf" srcId="{5E006080-0930-4D03-8D52-84C0C771DC0D}" destId="{8BCFB43A-7A5D-4907-941A-0C0C83EF4B4F}" srcOrd="0" destOrd="0" presId="urn:microsoft.com/office/officeart/2016/7/layout/LinearBlockProcessNumbered"/>
    <dgm:cxn modelId="{5B426188-D136-4433-8BB5-1D0A65FDE487}" type="presParOf" srcId="{5E006080-0930-4D03-8D52-84C0C771DC0D}" destId="{F28DF6BC-2DCA-4F8F-91E2-A362C5473532}" srcOrd="1" destOrd="0" presId="urn:microsoft.com/office/officeart/2016/7/layout/LinearBlockProcessNumbered"/>
    <dgm:cxn modelId="{C5386A05-D1B7-4499-84A6-9793C63E0F74}" type="presParOf" srcId="{5E006080-0930-4D03-8D52-84C0C771DC0D}" destId="{126F2B02-0981-4207-936B-F8F9DE01B1E1}" srcOrd="2" destOrd="0" presId="urn:microsoft.com/office/officeart/2016/7/layout/LinearBlockProcessNumbered"/>
    <dgm:cxn modelId="{612D6FE9-00C3-47A0-9F0A-93690696E7B1}" type="presParOf" srcId="{93517E33-9609-40E1-A04B-2BC457B04352}" destId="{19ED34A8-3F2A-4AAF-843E-6AE3DEC99199}" srcOrd="5" destOrd="0" presId="urn:microsoft.com/office/officeart/2016/7/layout/LinearBlockProcessNumbered"/>
    <dgm:cxn modelId="{69C7F292-EA22-4672-A87D-BB1441B73AB3}" type="presParOf" srcId="{93517E33-9609-40E1-A04B-2BC457B04352}" destId="{8588D146-0CA7-4D31-8760-8A29DB84E7C2}" srcOrd="6" destOrd="0" presId="urn:microsoft.com/office/officeart/2016/7/layout/LinearBlockProcessNumbered"/>
    <dgm:cxn modelId="{3D640CFC-E33C-4D7F-9173-E421F23408F3}" type="presParOf" srcId="{8588D146-0CA7-4D31-8760-8A29DB84E7C2}" destId="{C4A2D9FD-3FFA-4CBE-9E4F-004229F35DEC}" srcOrd="0" destOrd="0" presId="urn:microsoft.com/office/officeart/2016/7/layout/LinearBlockProcessNumbered"/>
    <dgm:cxn modelId="{0139CA85-5BC1-49B6-B617-29BA8C335931}" type="presParOf" srcId="{8588D146-0CA7-4D31-8760-8A29DB84E7C2}" destId="{06E3B730-F1E1-4C31-AA88-978153A3C3F4}" srcOrd="1" destOrd="0" presId="urn:microsoft.com/office/officeart/2016/7/layout/LinearBlockProcessNumbered"/>
    <dgm:cxn modelId="{89D7034A-7894-4139-934F-29CEEB391003}" type="presParOf" srcId="{8588D146-0CA7-4D31-8760-8A29DB84E7C2}" destId="{5710E9EF-EBD0-42F2-BB64-8F36A8B49B26}" srcOrd="2" destOrd="0" presId="urn:microsoft.com/office/officeart/2016/7/layout/LinearBlockProcessNumbered"/>
    <dgm:cxn modelId="{02073B92-3FFF-481B-AB8E-CA41CACA7101}" type="presParOf" srcId="{93517E33-9609-40E1-A04B-2BC457B04352}" destId="{AAD5CCC2-6A84-4CCD-969B-C9ABDC998B0D}" srcOrd="7" destOrd="0" presId="urn:microsoft.com/office/officeart/2016/7/layout/LinearBlockProcessNumbered"/>
    <dgm:cxn modelId="{518AFFBD-3EDA-4A32-B9CF-0130C58AE3EA}" type="presParOf" srcId="{93517E33-9609-40E1-A04B-2BC457B04352}" destId="{9E5AF944-9B16-4E43-B607-FD9F2CB46EB5}" srcOrd="8" destOrd="0" presId="urn:microsoft.com/office/officeart/2016/7/layout/LinearBlockProcessNumbered"/>
    <dgm:cxn modelId="{67A3C18A-F3F6-4606-AD72-762EB4CE2635}" type="presParOf" srcId="{9E5AF944-9B16-4E43-B607-FD9F2CB46EB5}" destId="{166E0798-03A4-4980-8A23-C4DD7503F72C}" srcOrd="0" destOrd="0" presId="urn:microsoft.com/office/officeart/2016/7/layout/LinearBlockProcessNumbered"/>
    <dgm:cxn modelId="{2F7C59FB-4D04-40DE-89C3-F3B35ED66C70}" type="presParOf" srcId="{9E5AF944-9B16-4E43-B607-FD9F2CB46EB5}" destId="{23E3F2DC-471A-4ADF-8B75-839FF901E4EC}" srcOrd="1" destOrd="0" presId="urn:microsoft.com/office/officeart/2016/7/layout/LinearBlockProcessNumbered"/>
    <dgm:cxn modelId="{E43BEC4B-03A6-426E-918E-8BDA0001AF96}" type="presParOf" srcId="{9E5AF944-9B16-4E43-B607-FD9F2CB46EB5}" destId="{18A0F08D-97FC-40EE-9384-30886C9D805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BFC124-99DA-449F-B2E6-BE2FDFCAEFA6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F332C83-5267-4BC2-B1B4-448598AA5473}">
      <dgm:prSet custT="1"/>
      <dgm:spPr/>
      <dgm:t>
        <a:bodyPr/>
        <a:lstStyle/>
        <a:p>
          <a:pPr>
            <a:defRPr b="1"/>
          </a:pPr>
          <a:r>
            <a:rPr lang="en-US" sz="1600" dirty="0"/>
            <a:t>20</a:t>
          </a:r>
          <a:r>
            <a:rPr lang="sr-Latn-RS" sz="1600" dirty="0"/>
            <a:t>13</a:t>
          </a:r>
        </a:p>
        <a:p>
          <a:pPr>
            <a:defRPr b="1"/>
          </a:pPr>
          <a:r>
            <a:rPr lang="en-US" sz="1600" i="1" noProof="0" dirty="0"/>
            <a:t>Frey and Osborne</a:t>
          </a:r>
        </a:p>
      </dgm:t>
    </dgm:pt>
    <dgm:pt modelId="{476021CA-5F8A-48E5-A416-F725BFB129AA}" type="parTrans" cxnId="{97618CCD-0810-4744-AA5D-2CDE686E8C2B}">
      <dgm:prSet/>
      <dgm:spPr/>
      <dgm:t>
        <a:bodyPr/>
        <a:lstStyle/>
        <a:p>
          <a:endParaRPr lang="en-US" sz="1600"/>
        </a:p>
      </dgm:t>
    </dgm:pt>
    <dgm:pt modelId="{3A4487BE-E06F-443D-84DD-EBE4A8B9725D}" type="sibTrans" cxnId="{97618CCD-0810-4744-AA5D-2CDE686E8C2B}">
      <dgm:prSet/>
      <dgm:spPr/>
      <dgm:t>
        <a:bodyPr/>
        <a:lstStyle/>
        <a:p>
          <a:endParaRPr lang="en-US" sz="1600"/>
        </a:p>
      </dgm:t>
    </dgm:pt>
    <dgm:pt modelId="{160F56EA-5465-43E8-8139-54BA41128969}">
      <dgm:prSet custT="1"/>
      <dgm:spPr/>
      <dgm:t>
        <a:bodyPr/>
        <a:lstStyle/>
        <a:p>
          <a:r>
            <a:rPr lang="en-US" sz="1600" noProof="0" dirty="0"/>
            <a:t>47% </a:t>
          </a:r>
          <a:r>
            <a:rPr lang="sr-Latn-RS" sz="1600" noProof="0" dirty="0"/>
            <a:t>svih osoba zaposlenih u SAD</a:t>
          </a:r>
          <a:r>
            <a:rPr lang="en-US" sz="1600" noProof="0" dirty="0"/>
            <a:t> </a:t>
          </a:r>
          <a:r>
            <a:rPr lang="sr-Latn-RS" sz="1600" noProof="0" dirty="0"/>
            <a:t>trenutno rade na poslovima za koje će biti moguće da ih rade kompjuteri i algoritmi u sledećih </a:t>
          </a:r>
          <a:r>
            <a:rPr lang="en-US" sz="1600" noProof="0" dirty="0"/>
            <a:t>10 </a:t>
          </a:r>
          <a:r>
            <a:rPr lang="sr-Latn-RS" sz="1600" noProof="0" dirty="0"/>
            <a:t>do</a:t>
          </a:r>
          <a:r>
            <a:rPr lang="en-US" sz="1600" noProof="0" dirty="0"/>
            <a:t> 20 </a:t>
          </a:r>
          <a:r>
            <a:rPr lang="sr-Latn-RS" sz="1600" noProof="0" dirty="0"/>
            <a:t>godina.</a:t>
          </a:r>
          <a:endParaRPr lang="en-US" sz="1600" noProof="0" dirty="0"/>
        </a:p>
      </dgm:t>
    </dgm:pt>
    <dgm:pt modelId="{92510E2F-FA76-419F-8E37-E2643C956E95}" type="parTrans" cxnId="{89EF9326-79CC-4F72-9A25-3E0926AFC673}">
      <dgm:prSet/>
      <dgm:spPr/>
      <dgm:t>
        <a:bodyPr/>
        <a:lstStyle/>
        <a:p>
          <a:endParaRPr lang="en-US" sz="1600"/>
        </a:p>
      </dgm:t>
    </dgm:pt>
    <dgm:pt modelId="{FCE0DADF-C326-4AC0-B8CB-6DCB03B9E011}" type="sibTrans" cxnId="{89EF9326-79CC-4F72-9A25-3E0926AFC673}">
      <dgm:prSet/>
      <dgm:spPr/>
      <dgm:t>
        <a:bodyPr/>
        <a:lstStyle/>
        <a:p>
          <a:endParaRPr lang="en-US" sz="1600"/>
        </a:p>
      </dgm:t>
    </dgm:pt>
    <dgm:pt modelId="{0938D2BB-E9B0-4695-B458-9AAEE84091C5}">
      <dgm:prSet custT="1"/>
      <dgm:spPr/>
      <dgm:t>
        <a:bodyPr/>
        <a:lstStyle/>
        <a:p>
          <a:pPr>
            <a:defRPr b="1"/>
          </a:pPr>
          <a:r>
            <a:rPr lang="sr-Latn-RS" sz="1600" i="1" dirty="0" err="1"/>
            <a:t>Bowles</a:t>
          </a:r>
          <a:endParaRPr lang="sr-Latn-RS" sz="1600" i="1" dirty="0"/>
        </a:p>
        <a:p>
          <a:pPr>
            <a:defRPr b="1"/>
          </a:pPr>
          <a:r>
            <a:rPr lang="en-US" sz="1600" dirty="0"/>
            <a:t>201</a:t>
          </a:r>
          <a:r>
            <a:rPr lang="sr-Latn-RS" sz="1600" dirty="0"/>
            <a:t>4</a:t>
          </a:r>
        </a:p>
      </dgm:t>
    </dgm:pt>
    <dgm:pt modelId="{94080714-B225-44D3-92A5-302F0D1B040D}" type="parTrans" cxnId="{C76780AE-AEDF-48F9-B9F1-B85302FEA6DC}">
      <dgm:prSet/>
      <dgm:spPr/>
      <dgm:t>
        <a:bodyPr/>
        <a:lstStyle/>
        <a:p>
          <a:endParaRPr lang="en-US" sz="1600"/>
        </a:p>
      </dgm:t>
    </dgm:pt>
    <dgm:pt modelId="{98AD745C-F600-41FE-80F9-20BF112F3763}" type="sibTrans" cxnId="{C76780AE-AEDF-48F9-B9F1-B85302FEA6DC}">
      <dgm:prSet/>
      <dgm:spPr/>
      <dgm:t>
        <a:bodyPr/>
        <a:lstStyle/>
        <a:p>
          <a:endParaRPr lang="en-US" sz="1600"/>
        </a:p>
      </dgm:t>
    </dgm:pt>
    <dgm:pt modelId="{8BC0C673-8BAE-4C69-8B2D-56B56D1C5019}">
      <dgm:prSet custT="1"/>
      <dgm:spPr/>
      <dgm:t>
        <a:bodyPr/>
        <a:lstStyle/>
        <a:p>
          <a:r>
            <a:rPr lang="sr-Latn-RS" sz="1600" noProof="0" dirty="0"/>
            <a:t>Za Evropu u celini</a:t>
          </a:r>
          <a:r>
            <a:rPr lang="en-US" sz="1600" noProof="0" dirty="0"/>
            <a:t>, </a:t>
          </a:r>
          <a:r>
            <a:rPr lang="sr-Latn-RS" sz="1600" noProof="0" dirty="0"/>
            <a:t>udeo poslova koje će biti moguće automatizovati je između </a:t>
          </a:r>
          <a:r>
            <a:rPr lang="en-US" sz="1600" noProof="0" dirty="0"/>
            <a:t>45% </a:t>
          </a:r>
          <a:r>
            <a:rPr lang="sr-Latn-RS" sz="1600" noProof="0" dirty="0"/>
            <a:t>i više od </a:t>
          </a:r>
          <a:r>
            <a:rPr lang="en-US" sz="1600" noProof="0" dirty="0"/>
            <a:t>60%</a:t>
          </a:r>
          <a:r>
            <a:rPr lang="sr-Latn-RS" sz="1600" noProof="0" dirty="0"/>
            <a:t>.</a:t>
          </a:r>
          <a:endParaRPr lang="en-US" sz="1600" noProof="0" dirty="0"/>
        </a:p>
      </dgm:t>
    </dgm:pt>
    <dgm:pt modelId="{E3EA4276-89C9-4B25-8B26-D072F9386DD7}" type="parTrans" cxnId="{472789A8-E3C4-4EFF-9AD9-955CCFA6CDC4}">
      <dgm:prSet/>
      <dgm:spPr/>
      <dgm:t>
        <a:bodyPr/>
        <a:lstStyle/>
        <a:p>
          <a:endParaRPr lang="en-US" sz="1600"/>
        </a:p>
      </dgm:t>
    </dgm:pt>
    <dgm:pt modelId="{D4BC3728-46F8-463B-804B-DD1BBCF73D98}" type="sibTrans" cxnId="{472789A8-E3C4-4EFF-9AD9-955CCFA6CDC4}">
      <dgm:prSet/>
      <dgm:spPr/>
      <dgm:t>
        <a:bodyPr/>
        <a:lstStyle/>
        <a:p>
          <a:endParaRPr lang="en-US" sz="1600"/>
        </a:p>
      </dgm:t>
    </dgm:pt>
    <dgm:pt modelId="{AD882987-E983-4E43-84BE-DA91C677C4F2}">
      <dgm:prSet custT="1"/>
      <dgm:spPr/>
      <dgm:t>
        <a:bodyPr/>
        <a:lstStyle/>
        <a:p>
          <a:pPr>
            <a:defRPr b="1"/>
          </a:pPr>
          <a:r>
            <a:rPr lang="en-US" sz="1600" dirty="0"/>
            <a:t>20</a:t>
          </a:r>
          <a:r>
            <a:rPr lang="sr-Latn-RS" sz="1600" dirty="0"/>
            <a:t>16</a:t>
          </a:r>
        </a:p>
        <a:p>
          <a:pPr>
            <a:defRPr b="1"/>
          </a:pPr>
          <a:r>
            <a:rPr lang="en-US" sz="1600" noProof="0" dirty="0" err="1"/>
            <a:t>Arntz</a:t>
          </a:r>
          <a:r>
            <a:rPr lang="en-US" sz="1600" noProof="0" dirty="0"/>
            <a:t>, Gregory and </a:t>
          </a:r>
          <a:r>
            <a:rPr lang="en-US" sz="1600" noProof="0" dirty="0" err="1"/>
            <a:t>Zierahn</a:t>
          </a:r>
          <a:endParaRPr lang="en-US" sz="1600" noProof="0" dirty="0"/>
        </a:p>
        <a:p>
          <a:r>
            <a:rPr lang="sr-Latn-RS" sz="1600" noProof="0" dirty="0"/>
            <a:t>U proseku u </a:t>
          </a:r>
          <a:r>
            <a:rPr lang="en-US" sz="1600" noProof="0" dirty="0"/>
            <a:t>OECD </a:t>
          </a:r>
          <a:r>
            <a:rPr lang="sr-Latn-RS" sz="1600" noProof="0" dirty="0"/>
            <a:t>zemljama</a:t>
          </a:r>
          <a:r>
            <a:rPr lang="en-US" sz="1600" noProof="0" dirty="0"/>
            <a:t>, 9% </a:t>
          </a:r>
          <a:r>
            <a:rPr lang="sr-Latn-RS" sz="1600" noProof="0" dirty="0"/>
            <a:t>poslova nose visoki rizik automatizacije</a:t>
          </a:r>
          <a:r>
            <a:rPr lang="en-US" sz="1600" noProof="0" dirty="0"/>
            <a:t>, </a:t>
          </a:r>
          <a:r>
            <a:rPr lang="sr-Latn-RS" sz="1600" noProof="0" dirty="0"/>
            <a:t>dok za dodatnih</a:t>
          </a:r>
          <a:r>
            <a:rPr lang="en-US" sz="1600" noProof="0" dirty="0"/>
            <a:t> 25% </a:t>
          </a:r>
          <a:r>
            <a:rPr lang="sr-Latn-RS" sz="1600" noProof="0" dirty="0"/>
            <a:t>poslova između </a:t>
          </a:r>
          <a:r>
            <a:rPr lang="en-US" sz="1600" noProof="0" dirty="0"/>
            <a:t>50% </a:t>
          </a:r>
          <a:r>
            <a:rPr lang="sr-Latn-RS" sz="1600" noProof="0" dirty="0"/>
            <a:t>i </a:t>
          </a:r>
          <a:r>
            <a:rPr lang="en-US" sz="1600" noProof="0" dirty="0"/>
            <a:t>70% </a:t>
          </a:r>
          <a:r>
            <a:rPr lang="sr-Latn-RS" sz="1600" noProof="0" dirty="0"/>
            <a:t>zadataka bi se mogli značajno izmeniti zbog automatizacije.</a:t>
          </a:r>
          <a:endParaRPr lang="en-US" sz="1600" i="1" noProof="0" dirty="0"/>
        </a:p>
      </dgm:t>
    </dgm:pt>
    <dgm:pt modelId="{776566CA-B261-493E-9114-862331ED882C}" type="parTrans" cxnId="{DF76F9D5-526B-46E9-8A43-8211D72590F6}">
      <dgm:prSet/>
      <dgm:spPr/>
      <dgm:t>
        <a:bodyPr/>
        <a:lstStyle/>
        <a:p>
          <a:endParaRPr lang="sr-Latn-RS"/>
        </a:p>
      </dgm:t>
    </dgm:pt>
    <dgm:pt modelId="{968D956F-E4B8-49FC-A0EB-1154AA55A730}" type="sibTrans" cxnId="{DF76F9D5-526B-46E9-8A43-8211D72590F6}">
      <dgm:prSet/>
      <dgm:spPr/>
      <dgm:t>
        <a:bodyPr/>
        <a:lstStyle/>
        <a:p>
          <a:endParaRPr lang="sr-Latn-RS"/>
        </a:p>
      </dgm:t>
    </dgm:pt>
    <dgm:pt modelId="{8A8E1329-0357-499C-8AFA-852FC2455996}" type="pres">
      <dgm:prSet presAssocID="{1BBFC124-99DA-449F-B2E6-BE2FDFCAEFA6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B3DDA36-D3B9-4E0F-A8A9-8040F1AFFF08}" type="pres">
      <dgm:prSet presAssocID="{1BBFC124-99DA-449F-B2E6-BE2FDFCAEFA6}" presName="divider" presStyleLbl="fgAcc1" presStyleIdx="0" presStyleCnt="4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75380A69-9FB3-440C-BCA0-BEC4C50DD658}" type="pres">
      <dgm:prSet presAssocID="{1BBFC124-99DA-449F-B2E6-BE2FDFCAEFA6}" presName="nodes" presStyleCnt="0">
        <dgm:presLayoutVars>
          <dgm:chMax/>
          <dgm:chPref/>
          <dgm:animLvl val="lvl"/>
        </dgm:presLayoutVars>
      </dgm:prSet>
      <dgm:spPr/>
    </dgm:pt>
    <dgm:pt modelId="{C25F1FA9-BBDB-4D1E-A145-2FFCB58991FA}" type="pres">
      <dgm:prSet presAssocID="{1F332C83-5267-4BC2-B1B4-448598AA5473}" presName="composite" presStyleCnt="0"/>
      <dgm:spPr/>
    </dgm:pt>
    <dgm:pt modelId="{2A1F39BD-4CA7-4C31-88C0-1D2015788B40}" type="pres">
      <dgm:prSet presAssocID="{1F332C83-5267-4BC2-B1B4-448598AA5473}" presName="ConnectorPoint" presStyleLbl="lnNode1" presStyleIdx="0" presStyleCnt="3"/>
      <dgm:spPr/>
    </dgm:pt>
    <dgm:pt modelId="{F610AF4B-1550-43DF-A89D-45A8824EDF54}" type="pres">
      <dgm:prSet presAssocID="{1F332C83-5267-4BC2-B1B4-448598AA5473}" presName="DropPinPlaceHolder" presStyleCnt="0"/>
      <dgm:spPr/>
    </dgm:pt>
    <dgm:pt modelId="{E031E730-A8BA-4AC5-94AC-D9D0DD4636DA}" type="pres">
      <dgm:prSet presAssocID="{1F332C83-5267-4BC2-B1B4-448598AA5473}" presName="DropPin" presStyleLbl="alignNode1" presStyleIdx="0" presStyleCnt="3"/>
      <dgm:spPr/>
    </dgm:pt>
    <dgm:pt modelId="{600FDCC3-50D1-4167-AF3E-2A0593B98DD6}" type="pres">
      <dgm:prSet presAssocID="{1F332C83-5267-4BC2-B1B4-448598AA5473}" presName="Ellipse" presStyleLbl="fgAcc1" presStyleIdx="1" presStyleCnt="4"/>
      <dgm:spPr/>
    </dgm:pt>
    <dgm:pt modelId="{E2611159-E849-4131-A8E0-1E4082177FCE}" type="pres">
      <dgm:prSet presAssocID="{1F332C83-5267-4BC2-B1B4-448598AA5473}" presName="L2TextContainer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4BFB3-C916-44EE-9101-2766EA2EFE27}" type="pres">
      <dgm:prSet presAssocID="{1F332C83-5267-4BC2-B1B4-448598AA5473}" presName="L1TextContainer" presStyleLbl="revTx" presStyleIdx="1" presStyleCnt="6" custLinFactNeighborX="1230" custLinFactNeighborY="-121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89269-18C6-4D44-A9EA-5B6CE9D5CCD8}" type="pres">
      <dgm:prSet presAssocID="{1F332C83-5267-4BC2-B1B4-448598AA5473}" presName="ConnectLine" presStyleLbl="sibTrans1D1" presStyleIdx="0" presStyleCnt="3"/>
      <dgm:spPr/>
    </dgm:pt>
    <dgm:pt modelId="{CFD370DC-FB08-4ED2-BB1A-417A58CD9E27}" type="pres">
      <dgm:prSet presAssocID="{1F332C83-5267-4BC2-B1B4-448598AA5473}" presName="EmptyPlaceHolder" presStyleCnt="0"/>
      <dgm:spPr/>
    </dgm:pt>
    <dgm:pt modelId="{682B7A6C-DAFF-4713-BBCC-5C2B086000A5}" type="pres">
      <dgm:prSet presAssocID="{3A4487BE-E06F-443D-84DD-EBE4A8B9725D}" presName="spaceBetweenRectangles" presStyleCnt="0"/>
      <dgm:spPr/>
    </dgm:pt>
    <dgm:pt modelId="{7D505F09-ADC5-4515-9A2E-0DED4F39FB58}" type="pres">
      <dgm:prSet presAssocID="{0938D2BB-E9B0-4695-B458-9AAEE84091C5}" presName="composite" presStyleCnt="0"/>
      <dgm:spPr/>
    </dgm:pt>
    <dgm:pt modelId="{BCEF145A-5A5D-4F1A-84AB-F73DBEDCDA45}" type="pres">
      <dgm:prSet presAssocID="{0938D2BB-E9B0-4695-B458-9AAEE84091C5}" presName="ConnectorPoint" presStyleLbl="lnNode1" presStyleIdx="1" presStyleCnt="3"/>
      <dgm:spPr/>
    </dgm:pt>
    <dgm:pt modelId="{55D9ED2E-2800-48C8-9492-95EA4E71CCA2}" type="pres">
      <dgm:prSet presAssocID="{0938D2BB-E9B0-4695-B458-9AAEE84091C5}" presName="DropPinPlaceHolder" presStyleCnt="0"/>
      <dgm:spPr/>
    </dgm:pt>
    <dgm:pt modelId="{AAE8D7F0-AB9D-4810-9F32-E810446BBB23}" type="pres">
      <dgm:prSet presAssocID="{0938D2BB-E9B0-4695-B458-9AAEE84091C5}" presName="DropPin" presStyleLbl="alignNode1" presStyleIdx="1" presStyleCnt="3"/>
      <dgm:spPr/>
    </dgm:pt>
    <dgm:pt modelId="{3835599B-32FA-491D-9A66-98555ABA327A}" type="pres">
      <dgm:prSet presAssocID="{0938D2BB-E9B0-4695-B458-9AAEE84091C5}" presName="Ellipse" presStyleLbl="fgAcc1" presStyleIdx="2" presStyleCnt="4"/>
      <dgm:spPr/>
    </dgm:pt>
    <dgm:pt modelId="{C04D13D2-82AC-4187-A301-EC2660A0CB4A}" type="pres">
      <dgm:prSet presAssocID="{0938D2BB-E9B0-4695-B458-9AAEE84091C5}" presName="L2TextContainer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469B3-018C-4E1F-91E9-4B24E2FD32E9}" type="pres">
      <dgm:prSet presAssocID="{0938D2BB-E9B0-4695-B458-9AAEE84091C5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6458E-9B78-41E5-9C95-CBCEBB74DD93}" type="pres">
      <dgm:prSet presAssocID="{0938D2BB-E9B0-4695-B458-9AAEE84091C5}" presName="ConnectLine" presStyleLbl="sibTrans1D1" presStyleIdx="1" presStyleCnt="3"/>
      <dgm:spPr/>
    </dgm:pt>
    <dgm:pt modelId="{A85CEE7F-3378-4CC3-865A-3EEF5FA0B7DE}" type="pres">
      <dgm:prSet presAssocID="{0938D2BB-E9B0-4695-B458-9AAEE84091C5}" presName="EmptyPlaceHolder" presStyleCnt="0"/>
      <dgm:spPr/>
    </dgm:pt>
    <dgm:pt modelId="{0A649E42-4954-47B3-835A-88DD537F7671}" type="pres">
      <dgm:prSet presAssocID="{98AD745C-F600-41FE-80F9-20BF112F3763}" presName="spaceBetweenRectangles" presStyleCnt="0"/>
      <dgm:spPr/>
    </dgm:pt>
    <dgm:pt modelId="{4F46B069-78EE-42AD-953C-04F4A1ACE4C8}" type="pres">
      <dgm:prSet presAssocID="{AD882987-E983-4E43-84BE-DA91C677C4F2}" presName="composite" presStyleCnt="0"/>
      <dgm:spPr/>
    </dgm:pt>
    <dgm:pt modelId="{28263A8F-B071-4F5E-A7BC-09ED5F8AB47B}" type="pres">
      <dgm:prSet presAssocID="{AD882987-E983-4E43-84BE-DA91C677C4F2}" presName="ConnectorPoint" presStyleLbl="lnNode1" presStyleIdx="2" presStyleCnt="3"/>
      <dgm:spPr/>
    </dgm:pt>
    <dgm:pt modelId="{BB5720FB-128D-4D41-8E87-A1EA364A4E2F}" type="pres">
      <dgm:prSet presAssocID="{AD882987-E983-4E43-84BE-DA91C677C4F2}" presName="DropPinPlaceHolder" presStyleCnt="0"/>
      <dgm:spPr/>
    </dgm:pt>
    <dgm:pt modelId="{9C75415F-2463-4D16-8C4C-629B2828623D}" type="pres">
      <dgm:prSet presAssocID="{AD882987-E983-4E43-84BE-DA91C677C4F2}" presName="DropPin" presStyleLbl="alignNode1" presStyleIdx="2" presStyleCnt="3" custLinFactX="100000" custLinFactNeighborX="116730" custLinFactNeighborY="2435"/>
      <dgm:spPr/>
    </dgm:pt>
    <dgm:pt modelId="{2AC3C250-064F-40CE-B147-56C20BAF184B}" type="pres">
      <dgm:prSet presAssocID="{AD882987-E983-4E43-84BE-DA91C677C4F2}" presName="Ellipse" presStyleLbl="fgAcc1" presStyleIdx="3" presStyleCnt="4"/>
      <dgm:spPr/>
    </dgm:pt>
    <dgm:pt modelId="{B2AFBBAE-D49F-4885-A3EC-82235E131C84}" type="pres">
      <dgm:prSet presAssocID="{AD882987-E983-4E43-84BE-DA91C677C4F2}" presName="L2TextContainer" presStyleLbl="revTx" presStyleIdx="4" presStyleCnt="6">
        <dgm:presLayoutVars>
          <dgm:bulletEnabled val="1"/>
        </dgm:presLayoutVars>
      </dgm:prSet>
      <dgm:spPr/>
    </dgm:pt>
    <dgm:pt modelId="{FCE1C0E8-689A-4AEC-96D9-B6E47A4B671D}" type="pres">
      <dgm:prSet presAssocID="{AD882987-E983-4E43-84BE-DA91C677C4F2}" presName="L1TextContainer" presStyleLbl="revTx" presStyleIdx="5" presStyleCnt="6" custScaleX="86292" custScaleY="219341" custLinFactNeighborX="17034" custLinFactNeighborY="863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C31E5-130B-4327-B4CB-01E2EE9E689D}" type="pres">
      <dgm:prSet presAssocID="{AD882987-E983-4E43-84BE-DA91C677C4F2}" presName="ConnectLine" presStyleLbl="sibTrans1D1" presStyleIdx="2" presStyleCnt="3" custFlipHor="1" custScaleX="54996" custScaleY="92943" custLinFactX="1400000" custLinFactNeighborX="1422222" custLinFactNeighborY="-11978"/>
      <dgm:spPr/>
    </dgm:pt>
    <dgm:pt modelId="{124E7CDE-A164-40CA-8496-B382D52CBEBE}" type="pres">
      <dgm:prSet presAssocID="{AD882987-E983-4E43-84BE-DA91C677C4F2}" presName="EmptyPlaceHolder" presStyleCnt="0"/>
      <dgm:spPr/>
    </dgm:pt>
  </dgm:ptLst>
  <dgm:cxnLst>
    <dgm:cxn modelId="{344585C2-314E-4CB5-8648-3B9844977480}" type="presOf" srcId="{160F56EA-5465-43E8-8139-54BA41128969}" destId="{E2611159-E849-4131-A8E0-1E4082177FCE}" srcOrd="0" destOrd="0" presId="urn:microsoft.com/office/officeart/2017/3/layout/DropPinTimeline"/>
    <dgm:cxn modelId="{522CE4A8-6534-4203-8409-0EA046D1875A}" type="presOf" srcId="{8BC0C673-8BAE-4C69-8B2D-56B56D1C5019}" destId="{C04D13D2-82AC-4187-A301-EC2660A0CB4A}" srcOrd="0" destOrd="0" presId="urn:microsoft.com/office/officeart/2017/3/layout/DropPinTimeline"/>
    <dgm:cxn modelId="{97618CCD-0810-4744-AA5D-2CDE686E8C2B}" srcId="{1BBFC124-99DA-449F-B2E6-BE2FDFCAEFA6}" destId="{1F332C83-5267-4BC2-B1B4-448598AA5473}" srcOrd="0" destOrd="0" parTransId="{476021CA-5F8A-48E5-A416-F725BFB129AA}" sibTransId="{3A4487BE-E06F-443D-84DD-EBE4A8B9725D}"/>
    <dgm:cxn modelId="{67EB98A8-0600-42DF-91A2-FBE4EF2FCCFF}" type="presOf" srcId="{AD882987-E983-4E43-84BE-DA91C677C4F2}" destId="{FCE1C0E8-689A-4AEC-96D9-B6E47A4B671D}" srcOrd="0" destOrd="0" presId="urn:microsoft.com/office/officeart/2017/3/layout/DropPinTimeline"/>
    <dgm:cxn modelId="{DEE27A6B-679D-4516-9975-1374B13FD2CC}" type="presOf" srcId="{0938D2BB-E9B0-4695-B458-9AAEE84091C5}" destId="{126469B3-018C-4E1F-91E9-4B24E2FD32E9}" srcOrd="0" destOrd="0" presId="urn:microsoft.com/office/officeart/2017/3/layout/DropPinTimeline"/>
    <dgm:cxn modelId="{C3C38985-D029-4283-9D9A-4617736BBA1E}" type="presOf" srcId="{1F332C83-5267-4BC2-B1B4-448598AA5473}" destId="{56A4BFB3-C916-44EE-9101-2766EA2EFE27}" srcOrd="0" destOrd="0" presId="urn:microsoft.com/office/officeart/2017/3/layout/DropPinTimeline"/>
    <dgm:cxn modelId="{C76780AE-AEDF-48F9-B9F1-B85302FEA6DC}" srcId="{1BBFC124-99DA-449F-B2E6-BE2FDFCAEFA6}" destId="{0938D2BB-E9B0-4695-B458-9AAEE84091C5}" srcOrd="1" destOrd="0" parTransId="{94080714-B225-44D3-92A5-302F0D1B040D}" sibTransId="{98AD745C-F600-41FE-80F9-20BF112F3763}"/>
    <dgm:cxn modelId="{B7810454-4FA0-473A-B95C-14210AC196AB}" type="presOf" srcId="{1BBFC124-99DA-449F-B2E6-BE2FDFCAEFA6}" destId="{8A8E1329-0357-499C-8AFA-852FC2455996}" srcOrd="0" destOrd="0" presId="urn:microsoft.com/office/officeart/2017/3/layout/DropPinTimeline"/>
    <dgm:cxn modelId="{89EF9326-79CC-4F72-9A25-3E0926AFC673}" srcId="{1F332C83-5267-4BC2-B1B4-448598AA5473}" destId="{160F56EA-5465-43E8-8139-54BA41128969}" srcOrd="0" destOrd="0" parTransId="{92510E2F-FA76-419F-8E37-E2643C956E95}" sibTransId="{FCE0DADF-C326-4AC0-B8CB-6DCB03B9E011}"/>
    <dgm:cxn modelId="{DF76F9D5-526B-46E9-8A43-8211D72590F6}" srcId="{1BBFC124-99DA-449F-B2E6-BE2FDFCAEFA6}" destId="{AD882987-E983-4E43-84BE-DA91C677C4F2}" srcOrd="2" destOrd="0" parTransId="{776566CA-B261-493E-9114-862331ED882C}" sibTransId="{968D956F-E4B8-49FC-A0EB-1154AA55A730}"/>
    <dgm:cxn modelId="{472789A8-E3C4-4EFF-9AD9-955CCFA6CDC4}" srcId="{0938D2BB-E9B0-4695-B458-9AAEE84091C5}" destId="{8BC0C673-8BAE-4C69-8B2D-56B56D1C5019}" srcOrd="0" destOrd="0" parTransId="{E3EA4276-89C9-4B25-8B26-D072F9386DD7}" sibTransId="{D4BC3728-46F8-463B-804B-DD1BBCF73D98}"/>
    <dgm:cxn modelId="{BB4F3236-34E6-43AA-8688-C1BA63DC1DEC}" type="presParOf" srcId="{8A8E1329-0357-499C-8AFA-852FC2455996}" destId="{8B3DDA36-D3B9-4E0F-A8A9-8040F1AFFF08}" srcOrd="0" destOrd="0" presId="urn:microsoft.com/office/officeart/2017/3/layout/DropPinTimeline"/>
    <dgm:cxn modelId="{16BF7265-59D7-4177-986F-23A646543847}" type="presParOf" srcId="{8A8E1329-0357-499C-8AFA-852FC2455996}" destId="{75380A69-9FB3-440C-BCA0-BEC4C50DD658}" srcOrd="1" destOrd="0" presId="urn:microsoft.com/office/officeart/2017/3/layout/DropPinTimeline"/>
    <dgm:cxn modelId="{E49089F0-611C-40E3-BC23-1F57E432C1A1}" type="presParOf" srcId="{75380A69-9FB3-440C-BCA0-BEC4C50DD658}" destId="{C25F1FA9-BBDB-4D1E-A145-2FFCB58991FA}" srcOrd="0" destOrd="0" presId="urn:microsoft.com/office/officeart/2017/3/layout/DropPinTimeline"/>
    <dgm:cxn modelId="{B539D842-74F7-440D-AAEE-B4A9BBB20ECE}" type="presParOf" srcId="{C25F1FA9-BBDB-4D1E-A145-2FFCB58991FA}" destId="{2A1F39BD-4CA7-4C31-88C0-1D2015788B40}" srcOrd="0" destOrd="0" presId="urn:microsoft.com/office/officeart/2017/3/layout/DropPinTimeline"/>
    <dgm:cxn modelId="{B2CD1B85-C931-423F-8F28-BC58EF7523A0}" type="presParOf" srcId="{C25F1FA9-BBDB-4D1E-A145-2FFCB58991FA}" destId="{F610AF4B-1550-43DF-A89D-45A8824EDF54}" srcOrd="1" destOrd="0" presId="urn:microsoft.com/office/officeart/2017/3/layout/DropPinTimeline"/>
    <dgm:cxn modelId="{FD09BB7C-0477-4DA2-A0B7-F70A6B99368F}" type="presParOf" srcId="{F610AF4B-1550-43DF-A89D-45A8824EDF54}" destId="{E031E730-A8BA-4AC5-94AC-D9D0DD4636DA}" srcOrd="0" destOrd="0" presId="urn:microsoft.com/office/officeart/2017/3/layout/DropPinTimeline"/>
    <dgm:cxn modelId="{55D56DAC-4E36-4B2B-BD4B-CCD98B110E6C}" type="presParOf" srcId="{F610AF4B-1550-43DF-A89D-45A8824EDF54}" destId="{600FDCC3-50D1-4167-AF3E-2A0593B98DD6}" srcOrd="1" destOrd="0" presId="urn:microsoft.com/office/officeart/2017/3/layout/DropPinTimeline"/>
    <dgm:cxn modelId="{0AFB7227-C768-4151-AA8F-DFC26040DD81}" type="presParOf" srcId="{C25F1FA9-BBDB-4D1E-A145-2FFCB58991FA}" destId="{E2611159-E849-4131-A8E0-1E4082177FCE}" srcOrd="2" destOrd="0" presId="urn:microsoft.com/office/officeart/2017/3/layout/DropPinTimeline"/>
    <dgm:cxn modelId="{32C8192D-61D4-428F-A0B3-C5E904A601E5}" type="presParOf" srcId="{C25F1FA9-BBDB-4D1E-A145-2FFCB58991FA}" destId="{56A4BFB3-C916-44EE-9101-2766EA2EFE27}" srcOrd="3" destOrd="0" presId="urn:microsoft.com/office/officeart/2017/3/layout/DropPinTimeline"/>
    <dgm:cxn modelId="{68BEAC05-3457-4296-98A8-B9B8722779BE}" type="presParOf" srcId="{C25F1FA9-BBDB-4D1E-A145-2FFCB58991FA}" destId="{94089269-18C6-4D44-A9EA-5B6CE9D5CCD8}" srcOrd="4" destOrd="0" presId="urn:microsoft.com/office/officeart/2017/3/layout/DropPinTimeline"/>
    <dgm:cxn modelId="{ABB92283-0EB1-431E-9F47-C50623635471}" type="presParOf" srcId="{C25F1FA9-BBDB-4D1E-A145-2FFCB58991FA}" destId="{CFD370DC-FB08-4ED2-BB1A-417A58CD9E27}" srcOrd="5" destOrd="0" presId="urn:microsoft.com/office/officeart/2017/3/layout/DropPinTimeline"/>
    <dgm:cxn modelId="{76AA66AA-0457-4AAA-8EDE-8F2C7F43582E}" type="presParOf" srcId="{75380A69-9FB3-440C-BCA0-BEC4C50DD658}" destId="{682B7A6C-DAFF-4713-BBCC-5C2B086000A5}" srcOrd="1" destOrd="0" presId="urn:microsoft.com/office/officeart/2017/3/layout/DropPinTimeline"/>
    <dgm:cxn modelId="{48076618-AE9C-4B30-85EA-3ED0EF328E15}" type="presParOf" srcId="{75380A69-9FB3-440C-BCA0-BEC4C50DD658}" destId="{7D505F09-ADC5-4515-9A2E-0DED4F39FB58}" srcOrd="2" destOrd="0" presId="urn:microsoft.com/office/officeart/2017/3/layout/DropPinTimeline"/>
    <dgm:cxn modelId="{7A80F631-45FC-4232-B387-1656C1B14366}" type="presParOf" srcId="{7D505F09-ADC5-4515-9A2E-0DED4F39FB58}" destId="{BCEF145A-5A5D-4F1A-84AB-F73DBEDCDA45}" srcOrd="0" destOrd="0" presId="urn:microsoft.com/office/officeart/2017/3/layout/DropPinTimeline"/>
    <dgm:cxn modelId="{9113E0D2-D347-4EED-B7ED-90B9CF8ACB35}" type="presParOf" srcId="{7D505F09-ADC5-4515-9A2E-0DED4F39FB58}" destId="{55D9ED2E-2800-48C8-9492-95EA4E71CCA2}" srcOrd="1" destOrd="0" presId="urn:microsoft.com/office/officeart/2017/3/layout/DropPinTimeline"/>
    <dgm:cxn modelId="{606A7987-904D-402F-A98C-661E8F6B8770}" type="presParOf" srcId="{55D9ED2E-2800-48C8-9492-95EA4E71CCA2}" destId="{AAE8D7F0-AB9D-4810-9F32-E810446BBB23}" srcOrd="0" destOrd="0" presId="urn:microsoft.com/office/officeart/2017/3/layout/DropPinTimeline"/>
    <dgm:cxn modelId="{54D02CDB-41DF-43F9-8A67-86807FF19B39}" type="presParOf" srcId="{55D9ED2E-2800-48C8-9492-95EA4E71CCA2}" destId="{3835599B-32FA-491D-9A66-98555ABA327A}" srcOrd="1" destOrd="0" presId="urn:microsoft.com/office/officeart/2017/3/layout/DropPinTimeline"/>
    <dgm:cxn modelId="{F52D03D6-50D1-4DE2-9CC4-79ABEA37E49E}" type="presParOf" srcId="{7D505F09-ADC5-4515-9A2E-0DED4F39FB58}" destId="{C04D13D2-82AC-4187-A301-EC2660A0CB4A}" srcOrd="2" destOrd="0" presId="urn:microsoft.com/office/officeart/2017/3/layout/DropPinTimeline"/>
    <dgm:cxn modelId="{FABF098E-5473-476A-A8B0-B324B25B85C5}" type="presParOf" srcId="{7D505F09-ADC5-4515-9A2E-0DED4F39FB58}" destId="{126469B3-018C-4E1F-91E9-4B24E2FD32E9}" srcOrd="3" destOrd="0" presId="urn:microsoft.com/office/officeart/2017/3/layout/DropPinTimeline"/>
    <dgm:cxn modelId="{AC0FCB69-31F8-4C82-8678-2788C91F5018}" type="presParOf" srcId="{7D505F09-ADC5-4515-9A2E-0DED4F39FB58}" destId="{F986458E-9B78-41E5-9C95-CBCEBB74DD93}" srcOrd="4" destOrd="0" presId="urn:microsoft.com/office/officeart/2017/3/layout/DropPinTimeline"/>
    <dgm:cxn modelId="{1567E891-78D1-4CD5-8917-9C161609313D}" type="presParOf" srcId="{7D505F09-ADC5-4515-9A2E-0DED4F39FB58}" destId="{A85CEE7F-3378-4CC3-865A-3EEF5FA0B7DE}" srcOrd="5" destOrd="0" presId="urn:microsoft.com/office/officeart/2017/3/layout/DropPinTimeline"/>
    <dgm:cxn modelId="{04BDAA0C-6C33-46CF-91E3-1CD59049E168}" type="presParOf" srcId="{75380A69-9FB3-440C-BCA0-BEC4C50DD658}" destId="{0A649E42-4954-47B3-835A-88DD537F7671}" srcOrd="3" destOrd="0" presId="urn:microsoft.com/office/officeart/2017/3/layout/DropPinTimeline"/>
    <dgm:cxn modelId="{4C097C33-9AA5-4F8F-832A-4A0DF6813BC2}" type="presParOf" srcId="{75380A69-9FB3-440C-BCA0-BEC4C50DD658}" destId="{4F46B069-78EE-42AD-953C-04F4A1ACE4C8}" srcOrd="4" destOrd="0" presId="urn:microsoft.com/office/officeart/2017/3/layout/DropPinTimeline"/>
    <dgm:cxn modelId="{A45C7CF7-1124-4D5A-844A-06410CBA84C9}" type="presParOf" srcId="{4F46B069-78EE-42AD-953C-04F4A1ACE4C8}" destId="{28263A8F-B071-4F5E-A7BC-09ED5F8AB47B}" srcOrd="0" destOrd="0" presId="urn:microsoft.com/office/officeart/2017/3/layout/DropPinTimeline"/>
    <dgm:cxn modelId="{647FAF80-86CB-4C51-B450-B7B85E55068B}" type="presParOf" srcId="{4F46B069-78EE-42AD-953C-04F4A1ACE4C8}" destId="{BB5720FB-128D-4D41-8E87-A1EA364A4E2F}" srcOrd="1" destOrd="0" presId="urn:microsoft.com/office/officeart/2017/3/layout/DropPinTimeline"/>
    <dgm:cxn modelId="{B292B419-16CF-4D0D-BDCA-559216C535AB}" type="presParOf" srcId="{BB5720FB-128D-4D41-8E87-A1EA364A4E2F}" destId="{9C75415F-2463-4D16-8C4C-629B2828623D}" srcOrd="0" destOrd="0" presId="urn:microsoft.com/office/officeart/2017/3/layout/DropPinTimeline"/>
    <dgm:cxn modelId="{6CF9340B-709A-4560-9017-749EBF4FB964}" type="presParOf" srcId="{BB5720FB-128D-4D41-8E87-A1EA364A4E2F}" destId="{2AC3C250-064F-40CE-B147-56C20BAF184B}" srcOrd="1" destOrd="0" presId="urn:microsoft.com/office/officeart/2017/3/layout/DropPinTimeline"/>
    <dgm:cxn modelId="{C64E7FA4-049D-407F-BE22-D6277E898842}" type="presParOf" srcId="{4F46B069-78EE-42AD-953C-04F4A1ACE4C8}" destId="{B2AFBBAE-D49F-4885-A3EC-82235E131C84}" srcOrd="2" destOrd="0" presId="urn:microsoft.com/office/officeart/2017/3/layout/DropPinTimeline"/>
    <dgm:cxn modelId="{035011B5-5855-4819-8907-66197BABF919}" type="presParOf" srcId="{4F46B069-78EE-42AD-953C-04F4A1ACE4C8}" destId="{FCE1C0E8-689A-4AEC-96D9-B6E47A4B671D}" srcOrd="3" destOrd="0" presId="urn:microsoft.com/office/officeart/2017/3/layout/DropPinTimeline"/>
    <dgm:cxn modelId="{54C8B2B8-453C-4B86-AA0E-5EEF570A0C66}" type="presParOf" srcId="{4F46B069-78EE-42AD-953C-04F4A1ACE4C8}" destId="{745C31E5-130B-4327-B4CB-01E2EE9E689D}" srcOrd="4" destOrd="0" presId="urn:microsoft.com/office/officeart/2017/3/layout/DropPinTimeline"/>
    <dgm:cxn modelId="{BC8974AC-95B0-441B-9C4B-9E1CE972510F}" type="presParOf" srcId="{4F46B069-78EE-42AD-953C-04F4A1ACE4C8}" destId="{124E7CDE-A164-40CA-8496-B382D52CBEBE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82E7E-C4D1-42ED-9121-CE5900B3602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7DD52FA-8926-46F5-BD42-C476235ED686}">
      <dgm:prSet phldrT="[Text]"/>
      <dgm:spPr/>
      <dgm:t>
        <a:bodyPr/>
        <a:lstStyle/>
        <a:p>
          <a:pPr>
            <a:buFont typeface="+mj-lt"/>
            <a:buNone/>
          </a:pPr>
          <a:r>
            <a:rPr lang="sr-Latn-RS" b="1" dirty="0">
              <a:solidFill>
                <a:schemeClr val="bg1"/>
              </a:solidFill>
            </a:rPr>
            <a:t>Tehnološke promene</a:t>
          </a:r>
          <a:endParaRPr lang="en-GB" b="1" dirty="0">
            <a:solidFill>
              <a:schemeClr val="bg1"/>
            </a:solidFill>
          </a:endParaRPr>
        </a:p>
      </dgm:t>
    </dgm:pt>
    <dgm:pt modelId="{20892C76-CD78-45AF-B3E1-3D76F2A37AFC}" type="parTrans" cxnId="{7210C9C8-6E30-45B8-A103-D9030BACDDB8}">
      <dgm:prSet/>
      <dgm:spPr/>
      <dgm:t>
        <a:bodyPr/>
        <a:lstStyle/>
        <a:p>
          <a:endParaRPr lang="en-GB"/>
        </a:p>
      </dgm:t>
    </dgm:pt>
    <dgm:pt modelId="{41D5E014-00E4-4741-A5B2-53E79298F713}" type="sibTrans" cxnId="{7210C9C8-6E30-45B8-A103-D9030BACDDB8}">
      <dgm:prSet phldrT="01"/>
      <dgm:spPr/>
      <dgm:t>
        <a:bodyPr/>
        <a:lstStyle/>
        <a:p>
          <a:r>
            <a:rPr lang="en-GB"/>
            <a:t>01</a:t>
          </a:r>
        </a:p>
      </dgm:t>
    </dgm:pt>
    <dgm:pt modelId="{37FE235D-A313-44D7-B3F6-820CFC7F1E6F}">
      <dgm:prSet/>
      <dgm:spPr/>
      <dgm:t>
        <a:bodyPr/>
        <a:lstStyle/>
        <a:p>
          <a:r>
            <a:rPr lang="sr-Latn-RS" b="1" i="0" noProof="0" dirty="0"/>
            <a:t>Demografske promene</a:t>
          </a:r>
          <a:endParaRPr lang="en-GB" b="0" i="0" dirty="0"/>
        </a:p>
      </dgm:t>
    </dgm:pt>
    <dgm:pt modelId="{2EDE831A-F90F-4D9A-8E0B-DE0ABEA06136}" type="parTrans" cxnId="{903461EB-D9E6-468A-8608-3B4DA3FAE17A}">
      <dgm:prSet/>
      <dgm:spPr/>
      <dgm:t>
        <a:bodyPr/>
        <a:lstStyle/>
        <a:p>
          <a:endParaRPr lang="en-GB"/>
        </a:p>
      </dgm:t>
    </dgm:pt>
    <dgm:pt modelId="{3715626F-6FB5-4039-8D0D-F000BD0B91FA}" type="sibTrans" cxnId="{903461EB-D9E6-468A-8608-3B4DA3FAE17A}">
      <dgm:prSet phldrT="02"/>
      <dgm:spPr/>
      <dgm:t>
        <a:bodyPr/>
        <a:lstStyle/>
        <a:p>
          <a:r>
            <a:rPr lang="en-GB" dirty="0"/>
            <a:t>02</a:t>
          </a:r>
        </a:p>
      </dgm:t>
    </dgm:pt>
    <dgm:pt modelId="{4BB94112-F036-4259-A5D6-B0198A8B7B9D}">
      <dgm:prSet/>
      <dgm:spPr/>
      <dgm:t>
        <a:bodyPr/>
        <a:lstStyle/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r-Latn-RS" b="1" dirty="0">
              <a:solidFill>
                <a:schemeClr val="bg1"/>
              </a:solidFill>
            </a:rPr>
            <a:t>KOVID – 19 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r-Latn-RS" b="1" noProof="0" dirty="0">
              <a:solidFill>
                <a:schemeClr val="bg1"/>
              </a:solidFill>
            </a:rPr>
            <a:t>pandemija</a:t>
          </a:r>
          <a:endParaRPr lang="en-GB" dirty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b="1" i="0" noProof="0" dirty="0"/>
        </a:p>
      </dgm:t>
    </dgm:pt>
    <dgm:pt modelId="{B96EEC5C-9D01-40A4-AC9E-ED164480D8C2}" type="parTrans" cxnId="{042302BE-BE0B-4888-A679-80C51FAA7EEB}">
      <dgm:prSet/>
      <dgm:spPr/>
      <dgm:t>
        <a:bodyPr/>
        <a:lstStyle/>
        <a:p>
          <a:endParaRPr lang="en-GB"/>
        </a:p>
      </dgm:t>
    </dgm:pt>
    <dgm:pt modelId="{B8800921-5D7D-4B1C-B648-6397F7C11BDB}" type="sibTrans" cxnId="{042302BE-BE0B-4888-A679-80C51FAA7EEB}">
      <dgm:prSet phldrT="04"/>
      <dgm:spPr/>
      <dgm:t>
        <a:bodyPr/>
        <a:lstStyle/>
        <a:p>
          <a:r>
            <a:rPr lang="en-GB" dirty="0"/>
            <a:t>04</a:t>
          </a:r>
        </a:p>
      </dgm:t>
    </dgm:pt>
    <dgm:pt modelId="{8AA400F1-2DAD-4C5E-A7AE-28B3A2F6B5D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None/>
            <a:tabLst/>
            <a:defRPr/>
          </a:pPr>
          <a:r>
            <a:rPr lang="sr-Latn-RS" b="1" i="0" noProof="0" dirty="0"/>
            <a:t>Klimatske promene</a:t>
          </a:r>
          <a:endParaRPr lang="en-US" b="1" i="0" noProof="0" dirty="0"/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b="1" i="0" noProof="0" dirty="0"/>
        </a:p>
      </dgm:t>
    </dgm:pt>
    <dgm:pt modelId="{6FCCBD16-3537-48C9-A881-41A0E1C78FDB}" type="sibTrans" cxnId="{B2C2FAA5-F981-4D60-B0F0-5DE9C2C7FE10}">
      <dgm:prSet phldrT="03"/>
      <dgm:spPr/>
      <dgm:t>
        <a:bodyPr/>
        <a:lstStyle/>
        <a:p>
          <a:r>
            <a:rPr lang="en-GB" dirty="0"/>
            <a:t>03</a:t>
          </a:r>
        </a:p>
      </dgm:t>
    </dgm:pt>
    <dgm:pt modelId="{DFAE832D-8D85-4045-A940-245A5CB1DAC0}" type="parTrans" cxnId="{B2C2FAA5-F981-4D60-B0F0-5DE9C2C7FE10}">
      <dgm:prSet/>
      <dgm:spPr/>
      <dgm:t>
        <a:bodyPr/>
        <a:lstStyle/>
        <a:p>
          <a:endParaRPr lang="en-GB"/>
        </a:p>
      </dgm:t>
    </dgm:pt>
    <dgm:pt modelId="{20B9D2BE-B629-4B09-BF38-E0E3BF9DEBA4}">
      <dgm:prSet/>
      <dgm:spPr/>
      <dgm:t>
        <a:bodyPr/>
        <a:lstStyle/>
        <a:p>
          <a:r>
            <a:rPr lang="sr-Latn-RS" b="1" i="0" noProof="0" dirty="0"/>
            <a:t>Globalizacija</a:t>
          </a:r>
          <a:endParaRPr lang="en-US" b="1" i="0" noProof="0" dirty="0"/>
        </a:p>
        <a:p>
          <a:pPr>
            <a:buFont typeface="+mj-lt"/>
            <a:buAutoNum type="arabicPeriod"/>
          </a:pPr>
          <a:endParaRPr lang="en-GB" b="0" i="0" dirty="0"/>
        </a:p>
      </dgm:t>
    </dgm:pt>
    <dgm:pt modelId="{1A7E91E5-F57C-482E-82E0-2451106A3FC8}" type="parTrans" cxnId="{F5BB92B3-E842-40D7-B0AF-AC4505778FEE}">
      <dgm:prSet/>
      <dgm:spPr/>
      <dgm:t>
        <a:bodyPr/>
        <a:lstStyle/>
        <a:p>
          <a:endParaRPr lang="en-US"/>
        </a:p>
      </dgm:t>
    </dgm:pt>
    <dgm:pt modelId="{030C850F-A707-4595-BE68-13664C14431D}" type="sibTrans" cxnId="{F5BB92B3-E842-40D7-B0AF-AC4505778FEE}">
      <dgm:prSet/>
      <dgm:spPr/>
      <dgm:t>
        <a:bodyPr/>
        <a:lstStyle/>
        <a:p>
          <a:endParaRPr lang="en-US"/>
        </a:p>
      </dgm:t>
    </dgm:pt>
    <dgm:pt modelId="{93517E33-9609-40E1-A04B-2BC457B04352}" type="pres">
      <dgm:prSet presAssocID="{8C982E7E-C4D1-42ED-9121-CE5900B3602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19ACC-AE4A-40FF-B6DB-4CFC1DC5E6D2}" type="pres">
      <dgm:prSet presAssocID="{97DD52FA-8926-46F5-BD42-C476235ED686}" presName="compositeNode" presStyleCnt="0">
        <dgm:presLayoutVars>
          <dgm:bulletEnabled val="1"/>
        </dgm:presLayoutVars>
      </dgm:prSet>
      <dgm:spPr/>
    </dgm:pt>
    <dgm:pt modelId="{DBC4281D-C71B-4664-995C-7B7AB2EE42E2}" type="pres">
      <dgm:prSet presAssocID="{97DD52FA-8926-46F5-BD42-C476235ED686}" presName="bgRect" presStyleLbl="alignNode1" presStyleIdx="0" presStyleCnt="5"/>
      <dgm:spPr/>
      <dgm:t>
        <a:bodyPr/>
        <a:lstStyle/>
        <a:p>
          <a:endParaRPr lang="en-US"/>
        </a:p>
      </dgm:t>
    </dgm:pt>
    <dgm:pt modelId="{BEDD5812-1115-4B8A-A19D-85AAFE354974}" type="pres">
      <dgm:prSet presAssocID="{41D5E014-00E4-4741-A5B2-53E79298F713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06326-83F7-443C-BFD3-C5A597367D4B}" type="pres">
      <dgm:prSet presAssocID="{97DD52FA-8926-46F5-BD42-C476235ED686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D09E0-A391-43ED-921A-59444E810E1E}" type="pres">
      <dgm:prSet presAssocID="{41D5E014-00E4-4741-A5B2-53E79298F713}" presName="sibTrans" presStyleCnt="0"/>
      <dgm:spPr/>
    </dgm:pt>
    <dgm:pt modelId="{AF1C2AC7-D46E-4BA0-8311-931587EC53CE}" type="pres">
      <dgm:prSet presAssocID="{37FE235D-A313-44D7-B3F6-820CFC7F1E6F}" presName="compositeNode" presStyleCnt="0">
        <dgm:presLayoutVars>
          <dgm:bulletEnabled val="1"/>
        </dgm:presLayoutVars>
      </dgm:prSet>
      <dgm:spPr/>
    </dgm:pt>
    <dgm:pt modelId="{9C5372CC-55F9-41A2-B2A6-1914F78C1795}" type="pres">
      <dgm:prSet presAssocID="{37FE235D-A313-44D7-B3F6-820CFC7F1E6F}" presName="bgRect" presStyleLbl="alignNode1" presStyleIdx="1" presStyleCnt="5"/>
      <dgm:spPr/>
      <dgm:t>
        <a:bodyPr/>
        <a:lstStyle/>
        <a:p>
          <a:endParaRPr lang="en-US"/>
        </a:p>
      </dgm:t>
    </dgm:pt>
    <dgm:pt modelId="{616804D4-7870-46A6-B2A0-2CE8219FB9BB}" type="pres">
      <dgm:prSet presAssocID="{3715626F-6FB5-4039-8D0D-F000BD0B91FA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736E-9DD1-41F4-BC1B-79E0CB339BC4}" type="pres">
      <dgm:prSet presAssocID="{37FE235D-A313-44D7-B3F6-820CFC7F1E6F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E35B1-820A-4B78-A94A-7CB2B31B32C6}" type="pres">
      <dgm:prSet presAssocID="{3715626F-6FB5-4039-8D0D-F000BD0B91FA}" presName="sibTrans" presStyleCnt="0"/>
      <dgm:spPr/>
    </dgm:pt>
    <dgm:pt modelId="{5E006080-0930-4D03-8D52-84C0C771DC0D}" type="pres">
      <dgm:prSet presAssocID="{20B9D2BE-B629-4B09-BF38-E0E3BF9DEBA4}" presName="compositeNode" presStyleCnt="0">
        <dgm:presLayoutVars>
          <dgm:bulletEnabled val="1"/>
        </dgm:presLayoutVars>
      </dgm:prSet>
      <dgm:spPr/>
    </dgm:pt>
    <dgm:pt modelId="{8BCFB43A-7A5D-4907-941A-0C0C83EF4B4F}" type="pres">
      <dgm:prSet presAssocID="{20B9D2BE-B629-4B09-BF38-E0E3BF9DEBA4}" presName="bgRect" presStyleLbl="alignNode1" presStyleIdx="2" presStyleCnt="5"/>
      <dgm:spPr/>
      <dgm:t>
        <a:bodyPr/>
        <a:lstStyle/>
        <a:p>
          <a:endParaRPr lang="en-US"/>
        </a:p>
      </dgm:t>
    </dgm:pt>
    <dgm:pt modelId="{F28DF6BC-2DCA-4F8F-91E2-A362C5473532}" type="pres">
      <dgm:prSet presAssocID="{030C850F-A707-4595-BE68-13664C14431D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F2B02-0981-4207-936B-F8F9DE01B1E1}" type="pres">
      <dgm:prSet presAssocID="{20B9D2BE-B629-4B09-BF38-E0E3BF9DEBA4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D34A8-3F2A-4AAF-843E-6AE3DEC99199}" type="pres">
      <dgm:prSet presAssocID="{030C850F-A707-4595-BE68-13664C14431D}" presName="sibTrans" presStyleCnt="0"/>
      <dgm:spPr/>
    </dgm:pt>
    <dgm:pt modelId="{8588D146-0CA7-4D31-8760-8A29DB84E7C2}" type="pres">
      <dgm:prSet presAssocID="{8AA400F1-2DAD-4C5E-A7AE-28B3A2F6B5D2}" presName="compositeNode" presStyleCnt="0">
        <dgm:presLayoutVars>
          <dgm:bulletEnabled val="1"/>
        </dgm:presLayoutVars>
      </dgm:prSet>
      <dgm:spPr/>
    </dgm:pt>
    <dgm:pt modelId="{C4A2D9FD-3FFA-4CBE-9E4F-004229F35DEC}" type="pres">
      <dgm:prSet presAssocID="{8AA400F1-2DAD-4C5E-A7AE-28B3A2F6B5D2}" presName="bgRect" presStyleLbl="alignNode1" presStyleIdx="3" presStyleCnt="5"/>
      <dgm:spPr/>
      <dgm:t>
        <a:bodyPr/>
        <a:lstStyle/>
        <a:p>
          <a:endParaRPr lang="en-US"/>
        </a:p>
      </dgm:t>
    </dgm:pt>
    <dgm:pt modelId="{06E3B730-F1E1-4C31-AA88-978153A3C3F4}" type="pres">
      <dgm:prSet presAssocID="{6FCCBD16-3537-48C9-A881-41A0E1C78FDB}" presName="sibTransNodeRect" presStyleLbl="alignNode1" presStyleIdx="3" presStyleCnt="5" custLinFactX="-6599" custLinFactNeighborX="-100000" custLinFactNeighborY="25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E9EF-EBD0-42F2-BB64-8F36A8B49B26}" type="pres">
      <dgm:prSet presAssocID="{8AA400F1-2DAD-4C5E-A7AE-28B3A2F6B5D2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5CCC2-6A84-4CCD-969B-C9ABDC998B0D}" type="pres">
      <dgm:prSet presAssocID="{6FCCBD16-3537-48C9-A881-41A0E1C78FDB}" presName="sibTrans" presStyleCnt="0"/>
      <dgm:spPr/>
    </dgm:pt>
    <dgm:pt modelId="{9E5AF944-9B16-4E43-B607-FD9F2CB46EB5}" type="pres">
      <dgm:prSet presAssocID="{4BB94112-F036-4259-A5D6-B0198A8B7B9D}" presName="compositeNode" presStyleCnt="0">
        <dgm:presLayoutVars>
          <dgm:bulletEnabled val="1"/>
        </dgm:presLayoutVars>
      </dgm:prSet>
      <dgm:spPr/>
    </dgm:pt>
    <dgm:pt modelId="{166E0798-03A4-4980-8A23-C4DD7503F72C}" type="pres">
      <dgm:prSet presAssocID="{4BB94112-F036-4259-A5D6-B0198A8B7B9D}" presName="bgRect" presStyleLbl="alignNode1" presStyleIdx="4" presStyleCnt="5"/>
      <dgm:spPr/>
      <dgm:t>
        <a:bodyPr/>
        <a:lstStyle/>
        <a:p>
          <a:endParaRPr lang="en-US"/>
        </a:p>
      </dgm:t>
    </dgm:pt>
    <dgm:pt modelId="{23E3F2DC-471A-4ADF-8B75-839FF901E4EC}" type="pres">
      <dgm:prSet presAssocID="{B8800921-5D7D-4B1C-B648-6397F7C11BDB}" presName="sibTransNodeRect" presStyleLbl="alignNode1" presStyleIdx="4" presStyleCnt="5" custLinFactX="-6292" custLinFactNeighborX="-100000" custLinFactNeighborY="25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0F08D-97FC-40EE-9384-30886C9D8058}" type="pres">
      <dgm:prSet presAssocID="{4BB94112-F036-4259-A5D6-B0198A8B7B9D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A97BFC-614D-4681-9B49-C3519612FD15}" type="presOf" srcId="{37FE235D-A313-44D7-B3F6-820CFC7F1E6F}" destId="{9C5372CC-55F9-41A2-B2A6-1914F78C1795}" srcOrd="0" destOrd="0" presId="urn:microsoft.com/office/officeart/2016/7/layout/LinearBlockProcessNumbered"/>
    <dgm:cxn modelId="{56F83C96-B489-44A4-BBF3-743E0A10A3DD}" type="presOf" srcId="{41D5E014-00E4-4741-A5B2-53E79298F713}" destId="{BEDD5812-1115-4B8A-A19D-85AAFE354974}" srcOrd="0" destOrd="0" presId="urn:microsoft.com/office/officeart/2016/7/layout/LinearBlockProcessNumbered"/>
    <dgm:cxn modelId="{B2C2FAA5-F981-4D60-B0F0-5DE9C2C7FE10}" srcId="{8C982E7E-C4D1-42ED-9121-CE5900B3602D}" destId="{8AA400F1-2DAD-4C5E-A7AE-28B3A2F6B5D2}" srcOrd="3" destOrd="0" parTransId="{DFAE832D-8D85-4045-A940-245A5CB1DAC0}" sibTransId="{6FCCBD16-3537-48C9-A881-41A0E1C78FDB}"/>
    <dgm:cxn modelId="{B6D9504B-E48F-4F1A-A3F1-A4546B08D51D}" type="presOf" srcId="{030C850F-A707-4595-BE68-13664C14431D}" destId="{F28DF6BC-2DCA-4F8F-91E2-A362C5473532}" srcOrd="0" destOrd="0" presId="urn:microsoft.com/office/officeart/2016/7/layout/LinearBlockProcessNumbered"/>
    <dgm:cxn modelId="{7210C9C8-6E30-45B8-A103-D9030BACDDB8}" srcId="{8C982E7E-C4D1-42ED-9121-CE5900B3602D}" destId="{97DD52FA-8926-46F5-BD42-C476235ED686}" srcOrd="0" destOrd="0" parTransId="{20892C76-CD78-45AF-B3E1-3D76F2A37AFC}" sibTransId="{41D5E014-00E4-4741-A5B2-53E79298F713}"/>
    <dgm:cxn modelId="{AE1A0289-1F5B-4713-98E8-B2D4EBF92F15}" type="presOf" srcId="{4BB94112-F036-4259-A5D6-B0198A8B7B9D}" destId="{166E0798-03A4-4980-8A23-C4DD7503F72C}" srcOrd="0" destOrd="0" presId="urn:microsoft.com/office/officeart/2016/7/layout/LinearBlockProcessNumbered"/>
    <dgm:cxn modelId="{B30C18E4-E046-4966-9352-5A5B4A388563}" type="presOf" srcId="{20B9D2BE-B629-4B09-BF38-E0E3BF9DEBA4}" destId="{8BCFB43A-7A5D-4907-941A-0C0C83EF4B4F}" srcOrd="0" destOrd="0" presId="urn:microsoft.com/office/officeart/2016/7/layout/LinearBlockProcessNumbered"/>
    <dgm:cxn modelId="{FDB51990-23E9-41B8-BB01-7B20CA41B68F}" type="presOf" srcId="{97DD52FA-8926-46F5-BD42-C476235ED686}" destId="{AFE06326-83F7-443C-BFD3-C5A597367D4B}" srcOrd="1" destOrd="0" presId="urn:microsoft.com/office/officeart/2016/7/layout/LinearBlockProcessNumbered"/>
    <dgm:cxn modelId="{C1B5AE83-D811-4781-A66F-9C554AF8D35C}" type="presOf" srcId="{37FE235D-A313-44D7-B3F6-820CFC7F1E6F}" destId="{6830736E-9DD1-41F4-BC1B-79E0CB339BC4}" srcOrd="1" destOrd="0" presId="urn:microsoft.com/office/officeart/2016/7/layout/LinearBlockProcessNumbered"/>
    <dgm:cxn modelId="{AA478627-0738-4CFE-B639-A6654F2B0F67}" type="presOf" srcId="{8AA400F1-2DAD-4C5E-A7AE-28B3A2F6B5D2}" destId="{5710E9EF-EBD0-42F2-BB64-8F36A8B49B26}" srcOrd="1" destOrd="0" presId="urn:microsoft.com/office/officeart/2016/7/layout/LinearBlockProcessNumbered"/>
    <dgm:cxn modelId="{FA6C711A-901A-417C-8F2A-D0F01A6CDF2D}" type="presOf" srcId="{4BB94112-F036-4259-A5D6-B0198A8B7B9D}" destId="{18A0F08D-97FC-40EE-9384-30886C9D8058}" srcOrd="1" destOrd="0" presId="urn:microsoft.com/office/officeart/2016/7/layout/LinearBlockProcessNumbered"/>
    <dgm:cxn modelId="{042302BE-BE0B-4888-A679-80C51FAA7EEB}" srcId="{8C982E7E-C4D1-42ED-9121-CE5900B3602D}" destId="{4BB94112-F036-4259-A5D6-B0198A8B7B9D}" srcOrd="4" destOrd="0" parTransId="{B96EEC5C-9D01-40A4-AC9E-ED164480D8C2}" sibTransId="{B8800921-5D7D-4B1C-B648-6397F7C11BDB}"/>
    <dgm:cxn modelId="{BBF54A7A-CC46-4FE6-AADC-26DF7850313F}" type="presOf" srcId="{8C982E7E-C4D1-42ED-9121-CE5900B3602D}" destId="{93517E33-9609-40E1-A04B-2BC457B04352}" srcOrd="0" destOrd="0" presId="urn:microsoft.com/office/officeart/2016/7/layout/LinearBlockProcessNumbered"/>
    <dgm:cxn modelId="{BA88412F-DC38-419F-880D-197A51C58D8D}" type="presOf" srcId="{B8800921-5D7D-4B1C-B648-6397F7C11BDB}" destId="{23E3F2DC-471A-4ADF-8B75-839FF901E4EC}" srcOrd="0" destOrd="0" presId="urn:microsoft.com/office/officeart/2016/7/layout/LinearBlockProcessNumbered"/>
    <dgm:cxn modelId="{E9633A95-6862-4D64-ADB8-EA3658ED24D0}" type="presOf" srcId="{97DD52FA-8926-46F5-BD42-C476235ED686}" destId="{DBC4281D-C71B-4664-995C-7B7AB2EE42E2}" srcOrd="0" destOrd="0" presId="urn:microsoft.com/office/officeart/2016/7/layout/LinearBlockProcessNumbered"/>
    <dgm:cxn modelId="{DE981DB1-1DC1-4700-8591-DB9393F5E857}" type="presOf" srcId="{8AA400F1-2DAD-4C5E-A7AE-28B3A2F6B5D2}" destId="{C4A2D9FD-3FFA-4CBE-9E4F-004229F35DEC}" srcOrd="0" destOrd="0" presId="urn:microsoft.com/office/officeart/2016/7/layout/LinearBlockProcessNumbered"/>
    <dgm:cxn modelId="{903461EB-D9E6-468A-8608-3B4DA3FAE17A}" srcId="{8C982E7E-C4D1-42ED-9121-CE5900B3602D}" destId="{37FE235D-A313-44D7-B3F6-820CFC7F1E6F}" srcOrd="1" destOrd="0" parTransId="{2EDE831A-F90F-4D9A-8E0B-DE0ABEA06136}" sibTransId="{3715626F-6FB5-4039-8D0D-F000BD0B91FA}"/>
    <dgm:cxn modelId="{E0170B14-38A6-4CDB-9513-5F41CEFB9071}" type="presOf" srcId="{20B9D2BE-B629-4B09-BF38-E0E3BF9DEBA4}" destId="{126F2B02-0981-4207-936B-F8F9DE01B1E1}" srcOrd="1" destOrd="0" presId="urn:microsoft.com/office/officeart/2016/7/layout/LinearBlockProcessNumbered"/>
    <dgm:cxn modelId="{8586D40F-0E98-4663-BC90-4C1A7DB8DDEE}" type="presOf" srcId="{3715626F-6FB5-4039-8D0D-F000BD0B91FA}" destId="{616804D4-7870-46A6-B2A0-2CE8219FB9BB}" srcOrd="0" destOrd="0" presId="urn:microsoft.com/office/officeart/2016/7/layout/LinearBlockProcessNumbered"/>
    <dgm:cxn modelId="{988212EE-FDDB-4781-92F1-17AD888E2CE7}" type="presOf" srcId="{6FCCBD16-3537-48C9-A881-41A0E1C78FDB}" destId="{06E3B730-F1E1-4C31-AA88-978153A3C3F4}" srcOrd="0" destOrd="0" presId="urn:microsoft.com/office/officeart/2016/7/layout/LinearBlockProcessNumbered"/>
    <dgm:cxn modelId="{F5BB92B3-E842-40D7-B0AF-AC4505778FEE}" srcId="{8C982E7E-C4D1-42ED-9121-CE5900B3602D}" destId="{20B9D2BE-B629-4B09-BF38-E0E3BF9DEBA4}" srcOrd="2" destOrd="0" parTransId="{1A7E91E5-F57C-482E-82E0-2451106A3FC8}" sibTransId="{030C850F-A707-4595-BE68-13664C14431D}"/>
    <dgm:cxn modelId="{92DD6BA2-AA28-494A-B71D-745332ACCEC6}" type="presParOf" srcId="{93517E33-9609-40E1-A04B-2BC457B04352}" destId="{9F719ACC-AE4A-40FF-B6DB-4CFC1DC5E6D2}" srcOrd="0" destOrd="0" presId="urn:microsoft.com/office/officeart/2016/7/layout/LinearBlockProcessNumbered"/>
    <dgm:cxn modelId="{325D7184-7A63-4B6E-9C0F-BA775D5CA078}" type="presParOf" srcId="{9F719ACC-AE4A-40FF-B6DB-4CFC1DC5E6D2}" destId="{DBC4281D-C71B-4664-995C-7B7AB2EE42E2}" srcOrd="0" destOrd="0" presId="urn:microsoft.com/office/officeart/2016/7/layout/LinearBlockProcessNumbered"/>
    <dgm:cxn modelId="{DE4E6A2A-090C-4BBE-BD71-3CBB9482567D}" type="presParOf" srcId="{9F719ACC-AE4A-40FF-B6DB-4CFC1DC5E6D2}" destId="{BEDD5812-1115-4B8A-A19D-85AAFE354974}" srcOrd="1" destOrd="0" presId="urn:microsoft.com/office/officeart/2016/7/layout/LinearBlockProcessNumbered"/>
    <dgm:cxn modelId="{2C5CDDE4-C639-456B-88F7-29A304CC57E9}" type="presParOf" srcId="{9F719ACC-AE4A-40FF-B6DB-4CFC1DC5E6D2}" destId="{AFE06326-83F7-443C-BFD3-C5A597367D4B}" srcOrd="2" destOrd="0" presId="urn:microsoft.com/office/officeart/2016/7/layout/LinearBlockProcessNumbered"/>
    <dgm:cxn modelId="{FB750E5A-1792-4A42-9CF8-B50403015925}" type="presParOf" srcId="{93517E33-9609-40E1-A04B-2BC457B04352}" destId="{97AD09E0-A391-43ED-921A-59444E810E1E}" srcOrd="1" destOrd="0" presId="urn:microsoft.com/office/officeart/2016/7/layout/LinearBlockProcessNumbered"/>
    <dgm:cxn modelId="{69833386-441D-4297-A795-562BB2EACAD8}" type="presParOf" srcId="{93517E33-9609-40E1-A04B-2BC457B04352}" destId="{AF1C2AC7-D46E-4BA0-8311-931587EC53CE}" srcOrd="2" destOrd="0" presId="urn:microsoft.com/office/officeart/2016/7/layout/LinearBlockProcessNumbered"/>
    <dgm:cxn modelId="{4A03AEB4-8FF7-4312-9866-D2D258329345}" type="presParOf" srcId="{AF1C2AC7-D46E-4BA0-8311-931587EC53CE}" destId="{9C5372CC-55F9-41A2-B2A6-1914F78C1795}" srcOrd="0" destOrd="0" presId="urn:microsoft.com/office/officeart/2016/7/layout/LinearBlockProcessNumbered"/>
    <dgm:cxn modelId="{36642995-373D-462A-BD26-8D2969430977}" type="presParOf" srcId="{AF1C2AC7-D46E-4BA0-8311-931587EC53CE}" destId="{616804D4-7870-46A6-B2A0-2CE8219FB9BB}" srcOrd="1" destOrd="0" presId="urn:microsoft.com/office/officeart/2016/7/layout/LinearBlockProcessNumbered"/>
    <dgm:cxn modelId="{6D79C8C6-F599-4FE8-9734-A3AB00BB99DA}" type="presParOf" srcId="{AF1C2AC7-D46E-4BA0-8311-931587EC53CE}" destId="{6830736E-9DD1-41F4-BC1B-79E0CB339BC4}" srcOrd="2" destOrd="0" presId="urn:microsoft.com/office/officeart/2016/7/layout/LinearBlockProcessNumbered"/>
    <dgm:cxn modelId="{A4F8CB6E-FBC5-41A4-92D1-0A24717544F3}" type="presParOf" srcId="{93517E33-9609-40E1-A04B-2BC457B04352}" destId="{B11E35B1-820A-4B78-A94A-7CB2B31B32C6}" srcOrd="3" destOrd="0" presId="urn:microsoft.com/office/officeart/2016/7/layout/LinearBlockProcessNumbered"/>
    <dgm:cxn modelId="{4A96989B-B140-46A1-A410-396FAD43A52B}" type="presParOf" srcId="{93517E33-9609-40E1-A04B-2BC457B04352}" destId="{5E006080-0930-4D03-8D52-84C0C771DC0D}" srcOrd="4" destOrd="0" presId="urn:microsoft.com/office/officeart/2016/7/layout/LinearBlockProcessNumbered"/>
    <dgm:cxn modelId="{61CCF7BA-4A86-45B9-92B7-240E65819EA1}" type="presParOf" srcId="{5E006080-0930-4D03-8D52-84C0C771DC0D}" destId="{8BCFB43A-7A5D-4907-941A-0C0C83EF4B4F}" srcOrd="0" destOrd="0" presId="urn:microsoft.com/office/officeart/2016/7/layout/LinearBlockProcessNumbered"/>
    <dgm:cxn modelId="{33D67F8A-3668-40F8-BD6A-B46A48070591}" type="presParOf" srcId="{5E006080-0930-4D03-8D52-84C0C771DC0D}" destId="{F28DF6BC-2DCA-4F8F-91E2-A362C5473532}" srcOrd="1" destOrd="0" presId="urn:microsoft.com/office/officeart/2016/7/layout/LinearBlockProcessNumbered"/>
    <dgm:cxn modelId="{EE56CB44-7CA1-4E92-8180-7304187E691A}" type="presParOf" srcId="{5E006080-0930-4D03-8D52-84C0C771DC0D}" destId="{126F2B02-0981-4207-936B-F8F9DE01B1E1}" srcOrd="2" destOrd="0" presId="urn:microsoft.com/office/officeart/2016/7/layout/LinearBlockProcessNumbered"/>
    <dgm:cxn modelId="{5290BE5D-1F45-46D2-B143-31BDEEC75B81}" type="presParOf" srcId="{93517E33-9609-40E1-A04B-2BC457B04352}" destId="{19ED34A8-3F2A-4AAF-843E-6AE3DEC99199}" srcOrd="5" destOrd="0" presId="urn:microsoft.com/office/officeart/2016/7/layout/LinearBlockProcessNumbered"/>
    <dgm:cxn modelId="{18E8C336-23EA-4ADD-B252-4DE3524B43F9}" type="presParOf" srcId="{93517E33-9609-40E1-A04B-2BC457B04352}" destId="{8588D146-0CA7-4D31-8760-8A29DB84E7C2}" srcOrd="6" destOrd="0" presId="urn:microsoft.com/office/officeart/2016/7/layout/LinearBlockProcessNumbered"/>
    <dgm:cxn modelId="{F20A4257-1415-4FD7-93B9-380BF9D251F0}" type="presParOf" srcId="{8588D146-0CA7-4D31-8760-8A29DB84E7C2}" destId="{C4A2D9FD-3FFA-4CBE-9E4F-004229F35DEC}" srcOrd="0" destOrd="0" presId="urn:microsoft.com/office/officeart/2016/7/layout/LinearBlockProcessNumbered"/>
    <dgm:cxn modelId="{9D9BC4DE-7007-49BC-8CEC-04B7BF03BCC7}" type="presParOf" srcId="{8588D146-0CA7-4D31-8760-8A29DB84E7C2}" destId="{06E3B730-F1E1-4C31-AA88-978153A3C3F4}" srcOrd="1" destOrd="0" presId="urn:microsoft.com/office/officeart/2016/7/layout/LinearBlockProcessNumbered"/>
    <dgm:cxn modelId="{3501C619-F5A0-400E-8273-3291B79DECE6}" type="presParOf" srcId="{8588D146-0CA7-4D31-8760-8A29DB84E7C2}" destId="{5710E9EF-EBD0-42F2-BB64-8F36A8B49B26}" srcOrd="2" destOrd="0" presId="urn:microsoft.com/office/officeart/2016/7/layout/LinearBlockProcessNumbered"/>
    <dgm:cxn modelId="{BF05B891-3879-4A69-8C78-859880FCC21F}" type="presParOf" srcId="{93517E33-9609-40E1-A04B-2BC457B04352}" destId="{AAD5CCC2-6A84-4CCD-969B-C9ABDC998B0D}" srcOrd="7" destOrd="0" presId="urn:microsoft.com/office/officeart/2016/7/layout/LinearBlockProcessNumbered"/>
    <dgm:cxn modelId="{E92ECC16-3DE3-4DFB-AB9C-69177D296807}" type="presParOf" srcId="{93517E33-9609-40E1-A04B-2BC457B04352}" destId="{9E5AF944-9B16-4E43-B607-FD9F2CB46EB5}" srcOrd="8" destOrd="0" presId="urn:microsoft.com/office/officeart/2016/7/layout/LinearBlockProcessNumbered"/>
    <dgm:cxn modelId="{867A0721-47EB-4922-AEE9-64D7BA006963}" type="presParOf" srcId="{9E5AF944-9B16-4E43-B607-FD9F2CB46EB5}" destId="{166E0798-03A4-4980-8A23-C4DD7503F72C}" srcOrd="0" destOrd="0" presId="urn:microsoft.com/office/officeart/2016/7/layout/LinearBlockProcessNumbered"/>
    <dgm:cxn modelId="{A95B5BA3-3429-4098-9203-93CB888A191B}" type="presParOf" srcId="{9E5AF944-9B16-4E43-B607-FD9F2CB46EB5}" destId="{23E3F2DC-471A-4ADF-8B75-839FF901E4EC}" srcOrd="1" destOrd="0" presId="urn:microsoft.com/office/officeart/2016/7/layout/LinearBlockProcessNumbered"/>
    <dgm:cxn modelId="{20318A1E-79D9-42EF-8B8C-FCB45FFA7CBF}" type="presParOf" srcId="{9E5AF944-9B16-4E43-B607-FD9F2CB46EB5}" destId="{18A0F08D-97FC-40EE-9384-30886C9D805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982E7E-C4D1-42ED-9121-CE5900B3602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7DD52FA-8926-46F5-BD42-C476235ED686}">
      <dgm:prSet phldrT="[Text]"/>
      <dgm:spPr/>
      <dgm:t>
        <a:bodyPr/>
        <a:lstStyle/>
        <a:p>
          <a:pPr>
            <a:buFont typeface="+mj-lt"/>
            <a:buNone/>
          </a:pPr>
          <a:r>
            <a:rPr lang="sr-Latn-RS" b="1" dirty="0">
              <a:solidFill>
                <a:schemeClr val="bg1"/>
              </a:solidFill>
            </a:rPr>
            <a:t>Tehnološke promene</a:t>
          </a:r>
          <a:endParaRPr lang="en-GB" b="1" dirty="0">
            <a:solidFill>
              <a:schemeClr val="bg1"/>
            </a:solidFill>
          </a:endParaRPr>
        </a:p>
      </dgm:t>
    </dgm:pt>
    <dgm:pt modelId="{20892C76-CD78-45AF-B3E1-3D76F2A37AFC}" type="parTrans" cxnId="{7210C9C8-6E30-45B8-A103-D9030BACDDB8}">
      <dgm:prSet/>
      <dgm:spPr/>
      <dgm:t>
        <a:bodyPr/>
        <a:lstStyle/>
        <a:p>
          <a:endParaRPr lang="en-GB"/>
        </a:p>
      </dgm:t>
    </dgm:pt>
    <dgm:pt modelId="{41D5E014-00E4-4741-A5B2-53E79298F713}" type="sibTrans" cxnId="{7210C9C8-6E30-45B8-A103-D9030BACDDB8}">
      <dgm:prSet phldrT="01"/>
      <dgm:spPr/>
      <dgm:t>
        <a:bodyPr/>
        <a:lstStyle/>
        <a:p>
          <a:r>
            <a:rPr lang="en-GB"/>
            <a:t>01</a:t>
          </a:r>
        </a:p>
      </dgm:t>
    </dgm:pt>
    <dgm:pt modelId="{37FE235D-A313-44D7-B3F6-820CFC7F1E6F}">
      <dgm:prSet/>
      <dgm:spPr/>
      <dgm:t>
        <a:bodyPr/>
        <a:lstStyle/>
        <a:p>
          <a:r>
            <a:rPr lang="sr-Latn-RS" b="1" i="0" noProof="0" dirty="0"/>
            <a:t>Demografske promene</a:t>
          </a:r>
          <a:endParaRPr lang="en-GB" b="0" i="0" dirty="0"/>
        </a:p>
      </dgm:t>
    </dgm:pt>
    <dgm:pt modelId="{2EDE831A-F90F-4D9A-8E0B-DE0ABEA06136}" type="parTrans" cxnId="{903461EB-D9E6-468A-8608-3B4DA3FAE17A}">
      <dgm:prSet/>
      <dgm:spPr/>
      <dgm:t>
        <a:bodyPr/>
        <a:lstStyle/>
        <a:p>
          <a:endParaRPr lang="en-GB"/>
        </a:p>
      </dgm:t>
    </dgm:pt>
    <dgm:pt modelId="{3715626F-6FB5-4039-8D0D-F000BD0B91FA}" type="sibTrans" cxnId="{903461EB-D9E6-468A-8608-3B4DA3FAE17A}">
      <dgm:prSet phldrT="02"/>
      <dgm:spPr/>
      <dgm:t>
        <a:bodyPr/>
        <a:lstStyle/>
        <a:p>
          <a:r>
            <a:rPr lang="en-GB" dirty="0"/>
            <a:t>02</a:t>
          </a:r>
        </a:p>
      </dgm:t>
    </dgm:pt>
    <dgm:pt modelId="{4BB94112-F036-4259-A5D6-B0198A8B7B9D}">
      <dgm:prSet/>
      <dgm:spPr/>
      <dgm:t>
        <a:bodyPr/>
        <a:lstStyle/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dirty="0"/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b="1" dirty="0">
              <a:solidFill>
                <a:schemeClr val="bg1"/>
              </a:solidFill>
            </a:rPr>
            <a:t>KOVID – 19 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r-Latn-RS" b="1" dirty="0">
              <a:solidFill>
                <a:schemeClr val="bg1"/>
              </a:solidFill>
            </a:rPr>
            <a:t>pandemija </a:t>
          </a:r>
          <a:endParaRPr lang="en-GB" dirty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b="1" i="0" noProof="0" dirty="0"/>
        </a:p>
      </dgm:t>
    </dgm:pt>
    <dgm:pt modelId="{B96EEC5C-9D01-40A4-AC9E-ED164480D8C2}" type="parTrans" cxnId="{042302BE-BE0B-4888-A679-80C51FAA7EEB}">
      <dgm:prSet/>
      <dgm:spPr/>
      <dgm:t>
        <a:bodyPr/>
        <a:lstStyle/>
        <a:p>
          <a:endParaRPr lang="en-GB"/>
        </a:p>
      </dgm:t>
    </dgm:pt>
    <dgm:pt modelId="{B8800921-5D7D-4B1C-B648-6397F7C11BDB}" type="sibTrans" cxnId="{042302BE-BE0B-4888-A679-80C51FAA7EEB}">
      <dgm:prSet phldrT="04"/>
      <dgm:spPr/>
      <dgm:t>
        <a:bodyPr/>
        <a:lstStyle/>
        <a:p>
          <a:r>
            <a:rPr lang="en-GB" dirty="0"/>
            <a:t>04</a:t>
          </a:r>
        </a:p>
      </dgm:t>
    </dgm:pt>
    <dgm:pt modelId="{8AA400F1-2DAD-4C5E-A7AE-28B3A2F6B5D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None/>
            <a:tabLst/>
            <a:defRPr/>
          </a:pPr>
          <a:r>
            <a:rPr lang="sr-Latn-RS" b="1" i="0" noProof="0" dirty="0"/>
            <a:t>Klimatske promene</a:t>
          </a:r>
          <a:endParaRPr lang="en-US" b="1" i="0" noProof="0" dirty="0"/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b="1" i="0" noProof="0" dirty="0"/>
        </a:p>
      </dgm:t>
    </dgm:pt>
    <dgm:pt modelId="{6FCCBD16-3537-48C9-A881-41A0E1C78FDB}" type="sibTrans" cxnId="{B2C2FAA5-F981-4D60-B0F0-5DE9C2C7FE10}">
      <dgm:prSet phldrT="03"/>
      <dgm:spPr/>
      <dgm:t>
        <a:bodyPr/>
        <a:lstStyle/>
        <a:p>
          <a:r>
            <a:rPr lang="en-GB" dirty="0"/>
            <a:t>03</a:t>
          </a:r>
        </a:p>
      </dgm:t>
    </dgm:pt>
    <dgm:pt modelId="{DFAE832D-8D85-4045-A940-245A5CB1DAC0}" type="parTrans" cxnId="{B2C2FAA5-F981-4D60-B0F0-5DE9C2C7FE10}">
      <dgm:prSet/>
      <dgm:spPr/>
      <dgm:t>
        <a:bodyPr/>
        <a:lstStyle/>
        <a:p>
          <a:endParaRPr lang="en-GB"/>
        </a:p>
      </dgm:t>
    </dgm:pt>
    <dgm:pt modelId="{20B9D2BE-B629-4B09-BF38-E0E3BF9DEBA4}">
      <dgm:prSet/>
      <dgm:spPr/>
      <dgm:t>
        <a:bodyPr/>
        <a:lstStyle/>
        <a:p>
          <a:r>
            <a:rPr lang="sr-Latn-RS" b="1" i="0" noProof="0" dirty="0"/>
            <a:t>Globalizacija</a:t>
          </a:r>
          <a:endParaRPr lang="en-US" b="1" i="0" noProof="0" dirty="0"/>
        </a:p>
        <a:p>
          <a:pPr>
            <a:buFont typeface="+mj-lt"/>
            <a:buAutoNum type="arabicPeriod"/>
          </a:pPr>
          <a:endParaRPr lang="en-GB" b="0" i="0" dirty="0"/>
        </a:p>
      </dgm:t>
    </dgm:pt>
    <dgm:pt modelId="{1A7E91E5-F57C-482E-82E0-2451106A3FC8}" type="parTrans" cxnId="{F5BB92B3-E842-40D7-B0AF-AC4505778FEE}">
      <dgm:prSet/>
      <dgm:spPr/>
      <dgm:t>
        <a:bodyPr/>
        <a:lstStyle/>
        <a:p>
          <a:endParaRPr lang="en-US"/>
        </a:p>
      </dgm:t>
    </dgm:pt>
    <dgm:pt modelId="{030C850F-A707-4595-BE68-13664C14431D}" type="sibTrans" cxnId="{F5BB92B3-E842-40D7-B0AF-AC4505778FEE}">
      <dgm:prSet/>
      <dgm:spPr/>
      <dgm:t>
        <a:bodyPr/>
        <a:lstStyle/>
        <a:p>
          <a:endParaRPr lang="en-US"/>
        </a:p>
      </dgm:t>
    </dgm:pt>
    <dgm:pt modelId="{93517E33-9609-40E1-A04B-2BC457B04352}" type="pres">
      <dgm:prSet presAssocID="{8C982E7E-C4D1-42ED-9121-CE5900B3602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19ACC-AE4A-40FF-B6DB-4CFC1DC5E6D2}" type="pres">
      <dgm:prSet presAssocID="{97DD52FA-8926-46F5-BD42-C476235ED686}" presName="compositeNode" presStyleCnt="0">
        <dgm:presLayoutVars>
          <dgm:bulletEnabled val="1"/>
        </dgm:presLayoutVars>
      </dgm:prSet>
      <dgm:spPr/>
    </dgm:pt>
    <dgm:pt modelId="{DBC4281D-C71B-4664-995C-7B7AB2EE42E2}" type="pres">
      <dgm:prSet presAssocID="{97DD52FA-8926-46F5-BD42-C476235ED686}" presName="bgRect" presStyleLbl="alignNode1" presStyleIdx="0" presStyleCnt="5"/>
      <dgm:spPr/>
      <dgm:t>
        <a:bodyPr/>
        <a:lstStyle/>
        <a:p>
          <a:endParaRPr lang="en-US"/>
        </a:p>
      </dgm:t>
    </dgm:pt>
    <dgm:pt modelId="{BEDD5812-1115-4B8A-A19D-85AAFE354974}" type="pres">
      <dgm:prSet presAssocID="{41D5E014-00E4-4741-A5B2-53E79298F713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06326-83F7-443C-BFD3-C5A597367D4B}" type="pres">
      <dgm:prSet presAssocID="{97DD52FA-8926-46F5-BD42-C476235ED686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D09E0-A391-43ED-921A-59444E810E1E}" type="pres">
      <dgm:prSet presAssocID="{41D5E014-00E4-4741-A5B2-53E79298F713}" presName="sibTrans" presStyleCnt="0"/>
      <dgm:spPr/>
    </dgm:pt>
    <dgm:pt modelId="{AF1C2AC7-D46E-4BA0-8311-931587EC53CE}" type="pres">
      <dgm:prSet presAssocID="{37FE235D-A313-44D7-B3F6-820CFC7F1E6F}" presName="compositeNode" presStyleCnt="0">
        <dgm:presLayoutVars>
          <dgm:bulletEnabled val="1"/>
        </dgm:presLayoutVars>
      </dgm:prSet>
      <dgm:spPr/>
    </dgm:pt>
    <dgm:pt modelId="{9C5372CC-55F9-41A2-B2A6-1914F78C1795}" type="pres">
      <dgm:prSet presAssocID="{37FE235D-A313-44D7-B3F6-820CFC7F1E6F}" presName="bgRect" presStyleLbl="alignNode1" presStyleIdx="1" presStyleCnt="5"/>
      <dgm:spPr/>
      <dgm:t>
        <a:bodyPr/>
        <a:lstStyle/>
        <a:p>
          <a:endParaRPr lang="en-US"/>
        </a:p>
      </dgm:t>
    </dgm:pt>
    <dgm:pt modelId="{616804D4-7870-46A6-B2A0-2CE8219FB9BB}" type="pres">
      <dgm:prSet presAssocID="{3715626F-6FB5-4039-8D0D-F000BD0B91FA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736E-9DD1-41F4-BC1B-79E0CB339BC4}" type="pres">
      <dgm:prSet presAssocID="{37FE235D-A313-44D7-B3F6-820CFC7F1E6F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E35B1-820A-4B78-A94A-7CB2B31B32C6}" type="pres">
      <dgm:prSet presAssocID="{3715626F-6FB5-4039-8D0D-F000BD0B91FA}" presName="sibTrans" presStyleCnt="0"/>
      <dgm:spPr/>
    </dgm:pt>
    <dgm:pt modelId="{5E006080-0930-4D03-8D52-84C0C771DC0D}" type="pres">
      <dgm:prSet presAssocID="{20B9D2BE-B629-4B09-BF38-E0E3BF9DEBA4}" presName="compositeNode" presStyleCnt="0">
        <dgm:presLayoutVars>
          <dgm:bulletEnabled val="1"/>
        </dgm:presLayoutVars>
      </dgm:prSet>
      <dgm:spPr/>
    </dgm:pt>
    <dgm:pt modelId="{8BCFB43A-7A5D-4907-941A-0C0C83EF4B4F}" type="pres">
      <dgm:prSet presAssocID="{20B9D2BE-B629-4B09-BF38-E0E3BF9DEBA4}" presName="bgRect" presStyleLbl="alignNode1" presStyleIdx="2" presStyleCnt="5"/>
      <dgm:spPr/>
      <dgm:t>
        <a:bodyPr/>
        <a:lstStyle/>
        <a:p>
          <a:endParaRPr lang="en-US"/>
        </a:p>
      </dgm:t>
    </dgm:pt>
    <dgm:pt modelId="{F28DF6BC-2DCA-4F8F-91E2-A362C5473532}" type="pres">
      <dgm:prSet presAssocID="{030C850F-A707-4595-BE68-13664C14431D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F2B02-0981-4207-936B-F8F9DE01B1E1}" type="pres">
      <dgm:prSet presAssocID="{20B9D2BE-B629-4B09-BF38-E0E3BF9DEBA4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D34A8-3F2A-4AAF-843E-6AE3DEC99199}" type="pres">
      <dgm:prSet presAssocID="{030C850F-A707-4595-BE68-13664C14431D}" presName="sibTrans" presStyleCnt="0"/>
      <dgm:spPr/>
    </dgm:pt>
    <dgm:pt modelId="{8588D146-0CA7-4D31-8760-8A29DB84E7C2}" type="pres">
      <dgm:prSet presAssocID="{8AA400F1-2DAD-4C5E-A7AE-28B3A2F6B5D2}" presName="compositeNode" presStyleCnt="0">
        <dgm:presLayoutVars>
          <dgm:bulletEnabled val="1"/>
        </dgm:presLayoutVars>
      </dgm:prSet>
      <dgm:spPr/>
    </dgm:pt>
    <dgm:pt modelId="{C4A2D9FD-3FFA-4CBE-9E4F-004229F35DEC}" type="pres">
      <dgm:prSet presAssocID="{8AA400F1-2DAD-4C5E-A7AE-28B3A2F6B5D2}" presName="bgRect" presStyleLbl="alignNode1" presStyleIdx="3" presStyleCnt="5"/>
      <dgm:spPr/>
      <dgm:t>
        <a:bodyPr/>
        <a:lstStyle/>
        <a:p>
          <a:endParaRPr lang="en-US"/>
        </a:p>
      </dgm:t>
    </dgm:pt>
    <dgm:pt modelId="{06E3B730-F1E1-4C31-AA88-978153A3C3F4}" type="pres">
      <dgm:prSet presAssocID="{6FCCBD16-3537-48C9-A881-41A0E1C78FDB}" presName="sibTransNodeRect" presStyleLbl="alignNode1" presStyleIdx="3" presStyleCnt="5" custLinFactX="-6599" custLinFactNeighborX="-100000" custLinFactNeighborY="25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E9EF-EBD0-42F2-BB64-8F36A8B49B26}" type="pres">
      <dgm:prSet presAssocID="{8AA400F1-2DAD-4C5E-A7AE-28B3A2F6B5D2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5CCC2-6A84-4CCD-969B-C9ABDC998B0D}" type="pres">
      <dgm:prSet presAssocID="{6FCCBD16-3537-48C9-A881-41A0E1C78FDB}" presName="sibTrans" presStyleCnt="0"/>
      <dgm:spPr/>
    </dgm:pt>
    <dgm:pt modelId="{9E5AF944-9B16-4E43-B607-FD9F2CB46EB5}" type="pres">
      <dgm:prSet presAssocID="{4BB94112-F036-4259-A5D6-B0198A8B7B9D}" presName="compositeNode" presStyleCnt="0">
        <dgm:presLayoutVars>
          <dgm:bulletEnabled val="1"/>
        </dgm:presLayoutVars>
      </dgm:prSet>
      <dgm:spPr/>
    </dgm:pt>
    <dgm:pt modelId="{166E0798-03A4-4980-8A23-C4DD7503F72C}" type="pres">
      <dgm:prSet presAssocID="{4BB94112-F036-4259-A5D6-B0198A8B7B9D}" presName="bgRect" presStyleLbl="alignNode1" presStyleIdx="4" presStyleCnt="5"/>
      <dgm:spPr/>
      <dgm:t>
        <a:bodyPr/>
        <a:lstStyle/>
        <a:p>
          <a:endParaRPr lang="en-US"/>
        </a:p>
      </dgm:t>
    </dgm:pt>
    <dgm:pt modelId="{23E3F2DC-471A-4ADF-8B75-839FF901E4EC}" type="pres">
      <dgm:prSet presAssocID="{B8800921-5D7D-4B1C-B648-6397F7C11BDB}" presName="sibTransNodeRect" presStyleLbl="alignNode1" presStyleIdx="4" presStyleCnt="5" custLinFactX="-6292" custLinFactNeighborX="-100000" custLinFactNeighborY="25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0F08D-97FC-40EE-9384-30886C9D8058}" type="pres">
      <dgm:prSet presAssocID="{4BB94112-F036-4259-A5D6-B0198A8B7B9D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D36B06-FB7D-4446-98F1-D18DA070A2C0}" type="presOf" srcId="{8C982E7E-C4D1-42ED-9121-CE5900B3602D}" destId="{93517E33-9609-40E1-A04B-2BC457B04352}" srcOrd="0" destOrd="0" presId="urn:microsoft.com/office/officeart/2016/7/layout/LinearBlockProcessNumbered"/>
    <dgm:cxn modelId="{C23F268F-1006-40FE-8237-3128E05763D5}" type="presOf" srcId="{3715626F-6FB5-4039-8D0D-F000BD0B91FA}" destId="{616804D4-7870-46A6-B2A0-2CE8219FB9BB}" srcOrd="0" destOrd="0" presId="urn:microsoft.com/office/officeart/2016/7/layout/LinearBlockProcessNumbered"/>
    <dgm:cxn modelId="{78C2CDC7-1570-48B7-9B2E-B47075B98ECE}" type="presOf" srcId="{8AA400F1-2DAD-4C5E-A7AE-28B3A2F6B5D2}" destId="{C4A2D9FD-3FFA-4CBE-9E4F-004229F35DEC}" srcOrd="0" destOrd="0" presId="urn:microsoft.com/office/officeart/2016/7/layout/LinearBlockProcessNumbered"/>
    <dgm:cxn modelId="{9958C09F-3270-427A-8D70-BF37A292C2C1}" type="presOf" srcId="{37FE235D-A313-44D7-B3F6-820CFC7F1E6F}" destId="{6830736E-9DD1-41F4-BC1B-79E0CB339BC4}" srcOrd="1" destOrd="0" presId="urn:microsoft.com/office/officeart/2016/7/layout/LinearBlockProcessNumbered"/>
    <dgm:cxn modelId="{89DD8DBA-7178-410B-B69F-028A71D6C106}" type="presOf" srcId="{97DD52FA-8926-46F5-BD42-C476235ED686}" destId="{DBC4281D-C71B-4664-995C-7B7AB2EE42E2}" srcOrd="0" destOrd="0" presId="urn:microsoft.com/office/officeart/2016/7/layout/LinearBlockProcessNumbered"/>
    <dgm:cxn modelId="{EF181019-65AF-4221-98F2-88F3631F702A}" type="presOf" srcId="{20B9D2BE-B629-4B09-BF38-E0E3BF9DEBA4}" destId="{126F2B02-0981-4207-936B-F8F9DE01B1E1}" srcOrd="1" destOrd="0" presId="urn:microsoft.com/office/officeart/2016/7/layout/LinearBlockProcessNumbered"/>
    <dgm:cxn modelId="{B2C2FAA5-F981-4D60-B0F0-5DE9C2C7FE10}" srcId="{8C982E7E-C4D1-42ED-9121-CE5900B3602D}" destId="{8AA400F1-2DAD-4C5E-A7AE-28B3A2F6B5D2}" srcOrd="3" destOrd="0" parTransId="{DFAE832D-8D85-4045-A940-245A5CB1DAC0}" sibTransId="{6FCCBD16-3537-48C9-A881-41A0E1C78FDB}"/>
    <dgm:cxn modelId="{7210C9C8-6E30-45B8-A103-D9030BACDDB8}" srcId="{8C982E7E-C4D1-42ED-9121-CE5900B3602D}" destId="{97DD52FA-8926-46F5-BD42-C476235ED686}" srcOrd="0" destOrd="0" parTransId="{20892C76-CD78-45AF-B3E1-3D76F2A37AFC}" sibTransId="{41D5E014-00E4-4741-A5B2-53E79298F713}"/>
    <dgm:cxn modelId="{0BD678C5-96C4-4D7E-A4A7-ADAF2518F54B}" type="presOf" srcId="{6FCCBD16-3537-48C9-A881-41A0E1C78FDB}" destId="{06E3B730-F1E1-4C31-AA88-978153A3C3F4}" srcOrd="0" destOrd="0" presId="urn:microsoft.com/office/officeart/2016/7/layout/LinearBlockProcessNumbered"/>
    <dgm:cxn modelId="{687C8C29-177F-45CB-833D-41E9E6620912}" type="presOf" srcId="{41D5E014-00E4-4741-A5B2-53E79298F713}" destId="{BEDD5812-1115-4B8A-A19D-85AAFE354974}" srcOrd="0" destOrd="0" presId="urn:microsoft.com/office/officeart/2016/7/layout/LinearBlockProcessNumbered"/>
    <dgm:cxn modelId="{09CA5011-CD93-4737-A52E-B88E603446D3}" type="presOf" srcId="{B8800921-5D7D-4B1C-B648-6397F7C11BDB}" destId="{23E3F2DC-471A-4ADF-8B75-839FF901E4EC}" srcOrd="0" destOrd="0" presId="urn:microsoft.com/office/officeart/2016/7/layout/LinearBlockProcessNumbered"/>
    <dgm:cxn modelId="{042302BE-BE0B-4888-A679-80C51FAA7EEB}" srcId="{8C982E7E-C4D1-42ED-9121-CE5900B3602D}" destId="{4BB94112-F036-4259-A5D6-B0198A8B7B9D}" srcOrd="4" destOrd="0" parTransId="{B96EEC5C-9D01-40A4-AC9E-ED164480D8C2}" sibTransId="{B8800921-5D7D-4B1C-B648-6397F7C11BDB}"/>
    <dgm:cxn modelId="{8845E857-1521-4640-A22E-27D9CDFC478A}" type="presOf" srcId="{4BB94112-F036-4259-A5D6-B0198A8B7B9D}" destId="{166E0798-03A4-4980-8A23-C4DD7503F72C}" srcOrd="0" destOrd="0" presId="urn:microsoft.com/office/officeart/2016/7/layout/LinearBlockProcessNumbered"/>
    <dgm:cxn modelId="{3D452600-55C5-4486-A1ED-A129C8AEDBF4}" type="presOf" srcId="{20B9D2BE-B629-4B09-BF38-E0E3BF9DEBA4}" destId="{8BCFB43A-7A5D-4907-941A-0C0C83EF4B4F}" srcOrd="0" destOrd="0" presId="urn:microsoft.com/office/officeart/2016/7/layout/LinearBlockProcessNumbered"/>
    <dgm:cxn modelId="{2D1B8B77-F16A-4FCA-B0EB-7F3F65F95CC4}" type="presOf" srcId="{97DD52FA-8926-46F5-BD42-C476235ED686}" destId="{AFE06326-83F7-443C-BFD3-C5A597367D4B}" srcOrd="1" destOrd="0" presId="urn:microsoft.com/office/officeart/2016/7/layout/LinearBlockProcessNumbered"/>
    <dgm:cxn modelId="{D7363C26-21C5-4B0A-AAB0-C0F2819FB9B9}" type="presOf" srcId="{4BB94112-F036-4259-A5D6-B0198A8B7B9D}" destId="{18A0F08D-97FC-40EE-9384-30886C9D8058}" srcOrd="1" destOrd="0" presId="urn:microsoft.com/office/officeart/2016/7/layout/LinearBlockProcessNumbered"/>
    <dgm:cxn modelId="{4F7C9A39-C7CB-427B-8182-BDAD61F2AF1E}" type="presOf" srcId="{8AA400F1-2DAD-4C5E-A7AE-28B3A2F6B5D2}" destId="{5710E9EF-EBD0-42F2-BB64-8F36A8B49B26}" srcOrd="1" destOrd="0" presId="urn:microsoft.com/office/officeart/2016/7/layout/LinearBlockProcessNumbered"/>
    <dgm:cxn modelId="{903461EB-D9E6-468A-8608-3B4DA3FAE17A}" srcId="{8C982E7E-C4D1-42ED-9121-CE5900B3602D}" destId="{37FE235D-A313-44D7-B3F6-820CFC7F1E6F}" srcOrd="1" destOrd="0" parTransId="{2EDE831A-F90F-4D9A-8E0B-DE0ABEA06136}" sibTransId="{3715626F-6FB5-4039-8D0D-F000BD0B91FA}"/>
    <dgm:cxn modelId="{5E568428-B396-41C0-B833-9F6C32B015FD}" type="presOf" srcId="{030C850F-A707-4595-BE68-13664C14431D}" destId="{F28DF6BC-2DCA-4F8F-91E2-A362C5473532}" srcOrd="0" destOrd="0" presId="urn:microsoft.com/office/officeart/2016/7/layout/LinearBlockProcessNumbered"/>
    <dgm:cxn modelId="{AD311776-78C2-48F7-BE2F-6297E8A0948A}" type="presOf" srcId="{37FE235D-A313-44D7-B3F6-820CFC7F1E6F}" destId="{9C5372CC-55F9-41A2-B2A6-1914F78C1795}" srcOrd="0" destOrd="0" presId="urn:microsoft.com/office/officeart/2016/7/layout/LinearBlockProcessNumbered"/>
    <dgm:cxn modelId="{F5BB92B3-E842-40D7-B0AF-AC4505778FEE}" srcId="{8C982E7E-C4D1-42ED-9121-CE5900B3602D}" destId="{20B9D2BE-B629-4B09-BF38-E0E3BF9DEBA4}" srcOrd="2" destOrd="0" parTransId="{1A7E91E5-F57C-482E-82E0-2451106A3FC8}" sibTransId="{030C850F-A707-4595-BE68-13664C14431D}"/>
    <dgm:cxn modelId="{D49D1A6B-0D57-4D51-AE8F-A390F5D2FA5F}" type="presParOf" srcId="{93517E33-9609-40E1-A04B-2BC457B04352}" destId="{9F719ACC-AE4A-40FF-B6DB-4CFC1DC5E6D2}" srcOrd="0" destOrd="0" presId="urn:microsoft.com/office/officeart/2016/7/layout/LinearBlockProcessNumbered"/>
    <dgm:cxn modelId="{5B0B62D3-E594-452F-AB63-0B9D8C2BEA12}" type="presParOf" srcId="{9F719ACC-AE4A-40FF-B6DB-4CFC1DC5E6D2}" destId="{DBC4281D-C71B-4664-995C-7B7AB2EE42E2}" srcOrd="0" destOrd="0" presId="urn:microsoft.com/office/officeart/2016/7/layout/LinearBlockProcessNumbered"/>
    <dgm:cxn modelId="{9F7F2CC4-B041-4E30-8C5F-EEFA34E7BC86}" type="presParOf" srcId="{9F719ACC-AE4A-40FF-B6DB-4CFC1DC5E6D2}" destId="{BEDD5812-1115-4B8A-A19D-85AAFE354974}" srcOrd="1" destOrd="0" presId="urn:microsoft.com/office/officeart/2016/7/layout/LinearBlockProcessNumbered"/>
    <dgm:cxn modelId="{6FB97FC0-FB43-4E7E-B8F2-1C220FDA834D}" type="presParOf" srcId="{9F719ACC-AE4A-40FF-B6DB-4CFC1DC5E6D2}" destId="{AFE06326-83F7-443C-BFD3-C5A597367D4B}" srcOrd="2" destOrd="0" presId="urn:microsoft.com/office/officeart/2016/7/layout/LinearBlockProcessNumbered"/>
    <dgm:cxn modelId="{651CAF8A-4ABE-473A-B601-EC33E282217A}" type="presParOf" srcId="{93517E33-9609-40E1-A04B-2BC457B04352}" destId="{97AD09E0-A391-43ED-921A-59444E810E1E}" srcOrd="1" destOrd="0" presId="urn:microsoft.com/office/officeart/2016/7/layout/LinearBlockProcessNumbered"/>
    <dgm:cxn modelId="{4B489FD8-07A3-4CE0-8AF3-917BE8FE0223}" type="presParOf" srcId="{93517E33-9609-40E1-A04B-2BC457B04352}" destId="{AF1C2AC7-D46E-4BA0-8311-931587EC53CE}" srcOrd="2" destOrd="0" presId="urn:microsoft.com/office/officeart/2016/7/layout/LinearBlockProcessNumbered"/>
    <dgm:cxn modelId="{369E1FFE-B8C2-40CE-9A0A-F49E0AF7E1BF}" type="presParOf" srcId="{AF1C2AC7-D46E-4BA0-8311-931587EC53CE}" destId="{9C5372CC-55F9-41A2-B2A6-1914F78C1795}" srcOrd="0" destOrd="0" presId="urn:microsoft.com/office/officeart/2016/7/layout/LinearBlockProcessNumbered"/>
    <dgm:cxn modelId="{03268867-9F54-48E1-9554-C8450FA1661E}" type="presParOf" srcId="{AF1C2AC7-D46E-4BA0-8311-931587EC53CE}" destId="{616804D4-7870-46A6-B2A0-2CE8219FB9BB}" srcOrd="1" destOrd="0" presId="urn:microsoft.com/office/officeart/2016/7/layout/LinearBlockProcessNumbered"/>
    <dgm:cxn modelId="{CE1A803F-AB5E-4DD9-B0E5-89085BB7DB4E}" type="presParOf" srcId="{AF1C2AC7-D46E-4BA0-8311-931587EC53CE}" destId="{6830736E-9DD1-41F4-BC1B-79E0CB339BC4}" srcOrd="2" destOrd="0" presId="urn:microsoft.com/office/officeart/2016/7/layout/LinearBlockProcessNumbered"/>
    <dgm:cxn modelId="{4EBB0753-628D-42E5-9439-899F633FB896}" type="presParOf" srcId="{93517E33-9609-40E1-A04B-2BC457B04352}" destId="{B11E35B1-820A-4B78-A94A-7CB2B31B32C6}" srcOrd="3" destOrd="0" presId="urn:microsoft.com/office/officeart/2016/7/layout/LinearBlockProcessNumbered"/>
    <dgm:cxn modelId="{A5A9B621-3695-4B38-94FE-07B447739009}" type="presParOf" srcId="{93517E33-9609-40E1-A04B-2BC457B04352}" destId="{5E006080-0930-4D03-8D52-84C0C771DC0D}" srcOrd="4" destOrd="0" presId="urn:microsoft.com/office/officeart/2016/7/layout/LinearBlockProcessNumbered"/>
    <dgm:cxn modelId="{37D0EA4A-423A-40FB-9FC4-55A22C870558}" type="presParOf" srcId="{5E006080-0930-4D03-8D52-84C0C771DC0D}" destId="{8BCFB43A-7A5D-4907-941A-0C0C83EF4B4F}" srcOrd="0" destOrd="0" presId="urn:microsoft.com/office/officeart/2016/7/layout/LinearBlockProcessNumbered"/>
    <dgm:cxn modelId="{5C882F4B-6B9E-4C99-9F78-9393CF6711AB}" type="presParOf" srcId="{5E006080-0930-4D03-8D52-84C0C771DC0D}" destId="{F28DF6BC-2DCA-4F8F-91E2-A362C5473532}" srcOrd="1" destOrd="0" presId="urn:microsoft.com/office/officeart/2016/7/layout/LinearBlockProcessNumbered"/>
    <dgm:cxn modelId="{B994935A-6F09-42A8-BDF3-3FDBC6CE0D2E}" type="presParOf" srcId="{5E006080-0930-4D03-8D52-84C0C771DC0D}" destId="{126F2B02-0981-4207-936B-F8F9DE01B1E1}" srcOrd="2" destOrd="0" presId="urn:microsoft.com/office/officeart/2016/7/layout/LinearBlockProcessNumbered"/>
    <dgm:cxn modelId="{2B925DF6-7A17-41A3-AAF5-787D7F274969}" type="presParOf" srcId="{93517E33-9609-40E1-A04B-2BC457B04352}" destId="{19ED34A8-3F2A-4AAF-843E-6AE3DEC99199}" srcOrd="5" destOrd="0" presId="urn:microsoft.com/office/officeart/2016/7/layout/LinearBlockProcessNumbered"/>
    <dgm:cxn modelId="{352F4826-074C-45A4-909B-709FC3E2B0A8}" type="presParOf" srcId="{93517E33-9609-40E1-A04B-2BC457B04352}" destId="{8588D146-0CA7-4D31-8760-8A29DB84E7C2}" srcOrd="6" destOrd="0" presId="urn:microsoft.com/office/officeart/2016/7/layout/LinearBlockProcessNumbered"/>
    <dgm:cxn modelId="{D935628C-03FE-44BC-8F92-DFE1AAA4C9DC}" type="presParOf" srcId="{8588D146-0CA7-4D31-8760-8A29DB84E7C2}" destId="{C4A2D9FD-3FFA-4CBE-9E4F-004229F35DEC}" srcOrd="0" destOrd="0" presId="urn:microsoft.com/office/officeart/2016/7/layout/LinearBlockProcessNumbered"/>
    <dgm:cxn modelId="{23511390-9EBD-46FB-94D1-05AEA601F7C2}" type="presParOf" srcId="{8588D146-0CA7-4D31-8760-8A29DB84E7C2}" destId="{06E3B730-F1E1-4C31-AA88-978153A3C3F4}" srcOrd="1" destOrd="0" presId="urn:microsoft.com/office/officeart/2016/7/layout/LinearBlockProcessNumbered"/>
    <dgm:cxn modelId="{F207B5CE-D5ED-4D73-A933-6D26CD2EE9E2}" type="presParOf" srcId="{8588D146-0CA7-4D31-8760-8A29DB84E7C2}" destId="{5710E9EF-EBD0-42F2-BB64-8F36A8B49B26}" srcOrd="2" destOrd="0" presId="urn:microsoft.com/office/officeart/2016/7/layout/LinearBlockProcessNumbered"/>
    <dgm:cxn modelId="{43D23521-B083-423D-8399-C7315457295F}" type="presParOf" srcId="{93517E33-9609-40E1-A04B-2BC457B04352}" destId="{AAD5CCC2-6A84-4CCD-969B-C9ABDC998B0D}" srcOrd="7" destOrd="0" presId="urn:microsoft.com/office/officeart/2016/7/layout/LinearBlockProcessNumbered"/>
    <dgm:cxn modelId="{8DD90766-704B-40E4-8D60-CEE01083AA9F}" type="presParOf" srcId="{93517E33-9609-40E1-A04B-2BC457B04352}" destId="{9E5AF944-9B16-4E43-B607-FD9F2CB46EB5}" srcOrd="8" destOrd="0" presId="urn:microsoft.com/office/officeart/2016/7/layout/LinearBlockProcessNumbered"/>
    <dgm:cxn modelId="{57D893D8-8C59-4542-BD4C-D7AD9B810C2F}" type="presParOf" srcId="{9E5AF944-9B16-4E43-B607-FD9F2CB46EB5}" destId="{166E0798-03A4-4980-8A23-C4DD7503F72C}" srcOrd="0" destOrd="0" presId="urn:microsoft.com/office/officeart/2016/7/layout/LinearBlockProcessNumbered"/>
    <dgm:cxn modelId="{538C703A-8017-4158-BAB5-E992073BB497}" type="presParOf" srcId="{9E5AF944-9B16-4E43-B607-FD9F2CB46EB5}" destId="{23E3F2DC-471A-4ADF-8B75-839FF901E4EC}" srcOrd="1" destOrd="0" presId="urn:microsoft.com/office/officeart/2016/7/layout/LinearBlockProcessNumbered"/>
    <dgm:cxn modelId="{C49771AC-19E4-4202-BAC6-187293C05F55}" type="presParOf" srcId="{9E5AF944-9B16-4E43-B607-FD9F2CB46EB5}" destId="{18A0F08D-97FC-40EE-9384-30886C9D805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982E7E-C4D1-42ED-9121-CE5900B3602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7DD52FA-8926-46F5-BD42-C476235ED686}">
      <dgm:prSet phldrT="[Text]"/>
      <dgm:spPr/>
      <dgm:t>
        <a:bodyPr/>
        <a:lstStyle/>
        <a:p>
          <a:pPr>
            <a:buFont typeface="+mj-lt"/>
            <a:buNone/>
          </a:pPr>
          <a:r>
            <a:rPr lang="sr-Latn-RS" b="1" dirty="0">
              <a:solidFill>
                <a:schemeClr val="bg1"/>
              </a:solidFill>
            </a:rPr>
            <a:t>Tehnološke promene</a:t>
          </a:r>
          <a:endParaRPr lang="en-GB" b="1" dirty="0">
            <a:solidFill>
              <a:schemeClr val="bg1"/>
            </a:solidFill>
          </a:endParaRPr>
        </a:p>
      </dgm:t>
    </dgm:pt>
    <dgm:pt modelId="{20892C76-CD78-45AF-B3E1-3D76F2A37AFC}" type="parTrans" cxnId="{7210C9C8-6E30-45B8-A103-D9030BACDDB8}">
      <dgm:prSet/>
      <dgm:spPr/>
      <dgm:t>
        <a:bodyPr/>
        <a:lstStyle/>
        <a:p>
          <a:endParaRPr lang="en-GB"/>
        </a:p>
      </dgm:t>
    </dgm:pt>
    <dgm:pt modelId="{41D5E014-00E4-4741-A5B2-53E79298F713}" type="sibTrans" cxnId="{7210C9C8-6E30-45B8-A103-D9030BACDDB8}">
      <dgm:prSet phldrT="01"/>
      <dgm:spPr/>
      <dgm:t>
        <a:bodyPr/>
        <a:lstStyle/>
        <a:p>
          <a:r>
            <a:rPr lang="en-GB"/>
            <a:t>01</a:t>
          </a:r>
        </a:p>
      </dgm:t>
    </dgm:pt>
    <dgm:pt modelId="{37FE235D-A313-44D7-B3F6-820CFC7F1E6F}">
      <dgm:prSet/>
      <dgm:spPr/>
      <dgm:t>
        <a:bodyPr/>
        <a:lstStyle/>
        <a:p>
          <a:r>
            <a:rPr lang="sr-Latn-RS" b="1" i="0" noProof="0" dirty="0"/>
            <a:t>Demografske promene</a:t>
          </a:r>
          <a:endParaRPr lang="en-GB" b="0" i="0" dirty="0"/>
        </a:p>
      </dgm:t>
    </dgm:pt>
    <dgm:pt modelId="{2EDE831A-F90F-4D9A-8E0B-DE0ABEA06136}" type="parTrans" cxnId="{903461EB-D9E6-468A-8608-3B4DA3FAE17A}">
      <dgm:prSet/>
      <dgm:spPr/>
      <dgm:t>
        <a:bodyPr/>
        <a:lstStyle/>
        <a:p>
          <a:endParaRPr lang="en-GB"/>
        </a:p>
      </dgm:t>
    </dgm:pt>
    <dgm:pt modelId="{3715626F-6FB5-4039-8D0D-F000BD0B91FA}" type="sibTrans" cxnId="{903461EB-D9E6-468A-8608-3B4DA3FAE17A}">
      <dgm:prSet phldrT="02"/>
      <dgm:spPr/>
      <dgm:t>
        <a:bodyPr/>
        <a:lstStyle/>
        <a:p>
          <a:r>
            <a:rPr lang="en-GB" dirty="0"/>
            <a:t>02</a:t>
          </a:r>
        </a:p>
      </dgm:t>
    </dgm:pt>
    <dgm:pt modelId="{4BB94112-F036-4259-A5D6-B0198A8B7B9D}">
      <dgm:prSet/>
      <dgm:spPr/>
      <dgm:t>
        <a:bodyPr/>
        <a:lstStyle/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r-Latn-RS" b="1" dirty="0">
              <a:solidFill>
                <a:schemeClr val="bg1"/>
              </a:solidFill>
            </a:rPr>
            <a:t>KOVID – 19 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r-Latn-RS" b="1" i="0" noProof="0" dirty="0"/>
            <a:t>pandemija</a:t>
          </a:r>
          <a:endParaRPr lang="en-US" b="1" i="0" noProof="0" dirty="0"/>
        </a:p>
      </dgm:t>
    </dgm:pt>
    <dgm:pt modelId="{B96EEC5C-9D01-40A4-AC9E-ED164480D8C2}" type="parTrans" cxnId="{042302BE-BE0B-4888-A679-80C51FAA7EEB}">
      <dgm:prSet/>
      <dgm:spPr/>
      <dgm:t>
        <a:bodyPr/>
        <a:lstStyle/>
        <a:p>
          <a:endParaRPr lang="en-GB"/>
        </a:p>
      </dgm:t>
    </dgm:pt>
    <dgm:pt modelId="{B8800921-5D7D-4B1C-B648-6397F7C11BDB}" type="sibTrans" cxnId="{042302BE-BE0B-4888-A679-80C51FAA7EEB}">
      <dgm:prSet phldrT="04"/>
      <dgm:spPr/>
      <dgm:t>
        <a:bodyPr/>
        <a:lstStyle/>
        <a:p>
          <a:r>
            <a:rPr lang="en-GB" dirty="0"/>
            <a:t>04</a:t>
          </a:r>
        </a:p>
      </dgm:t>
    </dgm:pt>
    <dgm:pt modelId="{8AA400F1-2DAD-4C5E-A7AE-28B3A2F6B5D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None/>
            <a:tabLst/>
            <a:defRPr/>
          </a:pPr>
          <a:r>
            <a:rPr lang="sr-Latn-RS" b="1" i="0" noProof="0" dirty="0"/>
            <a:t>Klimatske promene</a:t>
          </a:r>
          <a:endParaRPr lang="en-US" b="1" i="0" noProof="0" dirty="0"/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b="1" i="0" noProof="0" dirty="0"/>
        </a:p>
      </dgm:t>
    </dgm:pt>
    <dgm:pt modelId="{6FCCBD16-3537-48C9-A881-41A0E1C78FDB}" type="sibTrans" cxnId="{B2C2FAA5-F981-4D60-B0F0-5DE9C2C7FE10}">
      <dgm:prSet phldrT="03"/>
      <dgm:spPr/>
      <dgm:t>
        <a:bodyPr/>
        <a:lstStyle/>
        <a:p>
          <a:r>
            <a:rPr lang="en-GB" dirty="0"/>
            <a:t>03</a:t>
          </a:r>
        </a:p>
      </dgm:t>
    </dgm:pt>
    <dgm:pt modelId="{DFAE832D-8D85-4045-A940-245A5CB1DAC0}" type="parTrans" cxnId="{B2C2FAA5-F981-4D60-B0F0-5DE9C2C7FE10}">
      <dgm:prSet/>
      <dgm:spPr/>
      <dgm:t>
        <a:bodyPr/>
        <a:lstStyle/>
        <a:p>
          <a:endParaRPr lang="en-GB"/>
        </a:p>
      </dgm:t>
    </dgm:pt>
    <dgm:pt modelId="{20B9D2BE-B629-4B09-BF38-E0E3BF9DEBA4}">
      <dgm:prSet/>
      <dgm:spPr/>
      <dgm:t>
        <a:bodyPr/>
        <a:lstStyle/>
        <a:p>
          <a:r>
            <a:rPr lang="sr-Latn-RS" b="1" i="0" noProof="0" dirty="0"/>
            <a:t>Globalizacija</a:t>
          </a:r>
          <a:endParaRPr lang="en-US" b="1" i="0" noProof="0" dirty="0"/>
        </a:p>
        <a:p>
          <a:pPr>
            <a:buFont typeface="+mj-lt"/>
            <a:buAutoNum type="arabicPeriod"/>
          </a:pPr>
          <a:endParaRPr lang="en-GB" b="0" i="0" dirty="0"/>
        </a:p>
      </dgm:t>
    </dgm:pt>
    <dgm:pt modelId="{1A7E91E5-F57C-482E-82E0-2451106A3FC8}" type="parTrans" cxnId="{F5BB92B3-E842-40D7-B0AF-AC4505778FEE}">
      <dgm:prSet/>
      <dgm:spPr/>
      <dgm:t>
        <a:bodyPr/>
        <a:lstStyle/>
        <a:p>
          <a:endParaRPr lang="en-US"/>
        </a:p>
      </dgm:t>
    </dgm:pt>
    <dgm:pt modelId="{030C850F-A707-4595-BE68-13664C14431D}" type="sibTrans" cxnId="{F5BB92B3-E842-40D7-B0AF-AC4505778FEE}">
      <dgm:prSet/>
      <dgm:spPr/>
      <dgm:t>
        <a:bodyPr/>
        <a:lstStyle/>
        <a:p>
          <a:endParaRPr lang="en-US"/>
        </a:p>
      </dgm:t>
    </dgm:pt>
    <dgm:pt modelId="{93517E33-9609-40E1-A04B-2BC457B04352}" type="pres">
      <dgm:prSet presAssocID="{8C982E7E-C4D1-42ED-9121-CE5900B3602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19ACC-AE4A-40FF-B6DB-4CFC1DC5E6D2}" type="pres">
      <dgm:prSet presAssocID="{97DD52FA-8926-46F5-BD42-C476235ED686}" presName="compositeNode" presStyleCnt="0">
        <dgm:presLayoutVars>
          <dgm:bulletEnabled val="1"/>
        </dgm:presLayoutVars>
      </dgm:prSet>
      <dgm:spPr/>
    </dgm:pt>
    <dgm:pt modelId="{DBC4281D-C71B-4664-995C-7B7AB2EE42E2}" type="pres">
      <dgm:prSet presAssocID="{97DD52FA-8926-46F5-BD42-C476235ED686}" presName="bgRect" presStyleLbl="alignNode1" presStyleIdx="0" presStyleCnt="5"/>
      <dgm:spPr/>
      <dgm:t>
        <a:bodyPr/>
        <a:lstStyle/>
        <a:p>
          <a:endParaRPr lang="en-US"/>
        </a:p>
      </dgm:t>
    </dgm:pt>
    <dgm:pt modelId="{BEDD5812-1115-4B8A-A19D-85AAFE354974}" type="pres">
      <dgm:prSet presAssocID="{41D5E014-00E4-4741-A5B2-53E79298F713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06326-83F7-443C-BFD3-C5A597367D4B}" type="pres">
      <dgm:prSet presAssocID="{97DD52FA-8926-46F5-BD42-C476235ED686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D09E0-A391-43ED-921A-59444E810E1E}" type="pres">
      <dgm:prSet presAssocID="{41D5E014-00E4-4741-A5B2-53E79298F713}" presName="sibTrans" presStyleCnt="0"/>
      <dgm:spPr/>
    </dgm:pt>
    <dgm:pt modelId="{AF1C2AC7-D46E-4BA0-8311-931587EC53CE}" type="pres">
      <dgm:prSet presAssocID="{37FE235D-A313-44D7-B3F6-820CFC7F1E6F}" presName="compositeNode" presStyleCnt="0">
        <dgm:presLayoutVars>
          <dgm:bulletEnabled val="1"/>
        </dgm:presLayoutVars>
      </dgm:prSet>
      <dgm:spPr/>
    </dgm:pt>
    <dgm:pt modelId="{9C5372CC-55F9-41A2-B2A6-1914F78C1795}" type="pres">
      <dgm:prSet presAssocID="{37FE235D-A313-44D7-B3F6-820CFC7F1E6F}" presName="bgRect" presStyleLbl="alignNode1" presStyleIdx="1" presStyleCnt="5"/>
      <dgm:spPr/>
      <dgm:t>
        <a:bodyPr/>
        <a:lstStyle/>
        <a:p>
          <a:endParaRPr lang="en-US"/>
        </a:p>
      </dgm:t>
    </dgm:pt>
    <dgm:pt modelId="{616804D4-7870-46A6-B2A0-2CE8219FB9BB}" type="pres">
      <dgm:prSet presAssocID="{3715626F-6FB5-4039-8D0D-F000BD0B91FA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736E-9DD1-41F4-BC1B-79E0CB339BC4}" type="pres">
      <dgm:prSet presAssocID="{37FE235D-A313-44D7-B3F6-820CFC7F1E6F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E35B1-820A-4B78-A94A-7CB2B31B32C6}" type="pres">
      <dgm:prSet presAssocID="{3715626F-6FB5-4039-8D0D-F000BD0B91FA}" presName="sibTrans" presStyleCnt="0"/>
      <dgm:spPr/>
    </dgm:pt>
    <dgm:pt modelId="{5E006080-0930-4D03-8D52-84C0C771DC0D}" type="pres">
      <dgm:prSet presAssocID="{20B9D2BE-B629-4B09-BF38-E0E3BF9DEBA4}" presName="compositeNode" presStyleCnt="0">
        <dgm:presLayoutVars>
          <dgm:bulletEnabled val="1"/>
        </dgm:presLayoutVars>
      </dgm:prSet>
      <dgm:spPr/>
    </dgm:pt>
    <dgm:pt modelId="{8BCFB43A-7A5D-4907-941A-0C0C83EF4B4F}" type="pres">
      <dgm:prSet presAssocID="{20B9D2BE-B629-4B09-BF38-E0E3BF9DEBA4}" presName="bgRect" presStyleLbl="alignNode1" presStyleIdx="2" presStyleCnt="5"/>
      <dgm:spPr/>
      <dgm:t>
        <a:bodyPr/>
        <a:lstStyle/>
        <a:p>
          <a:endParaRPr lang="en-US"/>
        </a:p>
      </dgm:t>
    </dgm:pt>
    <dgm:pt modelId="{F28DF6BC-2DCA-4F8F-91E2-A362C5473532}" type="pres">
      <dgm:prSet presAssocID="{030C850F-A707-4595-BE68-13664C14431D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F2B02-0981-4207-936B-F8F9DE01B1E1}" type="pres">
      <dgm:prSet presAssocID="{20B9D2BE-B629-4B09-BF38-E0E3BF9DEBA4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D34A8-3F2A-4AAF-843E-6AE3DEC99199}" type="pres">
      <dgm:prSet presAssocID="{030C850F-A707-4595-BE68-13664C14431D}" presName="sibTrans" presStyleCnt="0"/>
      <dgm:spPr/>
    </dgm:pt>
    <dgm:pt modelId="{8588D146-0CA7-4D31-8760-8A29DB84E7C2}" type="pres">
      <dgm:prSet presAssocID="{8AA400F1-2DAD-4C5E-A7AE-28B3A2F6B5D2}" presName="compositeNode" presStyleCnt="0">
        <dgm:presLayoutVars>
          <dgm:bulletEnabled val="1"/>
        </dgm:presLayoutVars>
      </dgm:prSet>
      <dgm:spPr/>
    </dgm:pt>
    <dgm:pt modelId="{C4A2D9FD-3FFA-4CBE-9E4F-004229F35DEC}" type="pres">
      <dgm:prSet presAssocID="{8AA400F1-2DAD-4C5E-A7AE-28B3A2F6B5D2}" presName="bgRect" presStyleLbl="alignNode1" presStyleIdx="3" presStyleCnt="5"/>
      <dgm:spPr/>
      <dgm:t>
        <a:bodyPr/>
        <a:lstStyle/>
        <a:p>
          <a:endParaRPr lang="en-US"/>
        </a:p>
      </dgm:t>
    </dgm:pt>
    <dgm:pt modelId="{06E3B730-F1E1-4C31-AA88-978153A3C3F4}" type="pres">
      <dgm:prSet presAssocID="{6FCCBD16-3537-48C9-A881-41A0E1C78FDB}" presName="sibTransNodeRect" presStyleLbl="alignNode1" presStyleIdx="3" presStyleCnt="5" custLinFactX="-6599" custLinFactNeighborX="-100000" custLinFactNeighborY="25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E9EF-EBD0-42F2-BB64-8F36A8B49B26}" type="pres">
      <dgm:prSet presAssocID="{8AA400F1-2DAD-4C5E-A7AE-28B3A2F6B5D2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5CCC2-6A84-4CCD-969B-C9ABDC998B0D}" type="pres">
      <dgm:prSet presAssocID="{6FCCBD16-3537-48C9-A881-41A0E1C78FDB}" presName="sibTrans" presStyleCnt="0"/>
      <dgm:spPr/>
    </dgm:pt>
    <dgm:pt modelId="{9E5AF944-9B16-4E43-B607-FD9F2CB46EB5}" type="pres">
      <dgm:prSet presAssocID="{4BB94112-F036-4259-A5D6-B0198A8B7B9D}" presName="compositeNode" presStyleCnt="0">
        <dgm:presLayoutVars>
          <dgm:bulletEnabled val="1"/>
        </dgm:presLayoutVars>
      </dgm:prSet>
      <dgm:spPr/>
    </dgm:pt>
    <dgm:pt modelId="{166E0798-03A4-4980-8A23-C4DD7503F72C}" type="pres">
      <dgm:prSet presAssocID="{4BB94112-F036-4259-A5D6-B0198A8B7B9D}" presName="bgRect" presStyleLbl="alignNode1" presStyleIdx="4" presStyleCnt="5"/>
      <dgm:spPr/>
      <dgm:t>
        <a:bodyPr/>
        <a:lstStyle/>
        <a:p>
          <a:endParaRPr lang="en-US"/>
        </a:p>
      </dgm:t>
    </dgm:pt>
    <dgm:pt modelId="{23E3F2DC-471A-4ADF-8B75-839FF901E4EC}" type="pres">
      <dgm:prSet presAssocID="{B8800921-5D7D-4B1C-B648-6397F7C11BDB}" presName="sibTransNodeRect" presStyleLbl="alignNode1" presStyleIdx="4" presStyleCnt="5" custLinFactX="-6292" custLinFactNeighborX="-100000" custLinFactNeighborY="25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0F08D-97FC-40EE-9384-30886C9D8058}" type="pres">
      <dgm:prSet presAssocID="{4BB94112-F036-4259-A5D6-B0198A8B7B9D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CF0B3B-0F1F-47F0-B8FD-A6786D2FA6EE}" type="presOf" srcId="{B8800921-5D7D-4B1C-B648-6397F7C11BDB}" destId="{23E3F2DC-471A-4ADF-8B75-839FF901E4EC}" srcOrd="0" destOrd="0" presId="urn:microsoft.com/office/officeart/2016/7/layout/LinearBlockProcessNumbered"/>
    <dgm:cxn modelId="{FF6215D1-BB69-4742-A450-EE621FF2F1B9}" type="presOf" srcId="{4BB94112-F036-4259-A5D6-B0198A8B7B9D}" destId="{166E0798-03A4-4980-8A23-C4DD7503F72C}" srcOrd="0" destOrd="0" presId="urn:microsoft.com/office/officeart/2016/7/layout/LinearBlockProcessNumbered"/>
    <dgm:cxn modelId="{A91F9BCE-CD7D-4F77-9DFB-ED96E8033A01}" type="presOf" srcId="{20B9D2BE-B629-4B09-BF38-E0E3BF9DEBA4}" destId="{126F2B02-0981-4207-936B-F8F9DE01B1E1}" srcOrd="1" destOrd="0" presId="urn:microsoft.com/office/officeart/2016/7/layout/LinearBlockProcessNumbered"/>
    <dgm:cxn modelId="{122CA694-F044-4317-8F74-66FECAEFB90A}" type="presOf" srcId="{8C982E7E-C4D1-42ED-9121-CE5900B3602D}" destId="{93517E33-9609-40E1-A04B-2BC457B04352}" srcOrd="0" destOrd="0" presId="urn:microsoft.com/office/officeart/2016/7/layout/LinearBlockProcessNumbered"/>
    <dgm:cxn modelId="{B2C2FAA5-F981-4D60-B0F0-5DE9C2C7FE10}" srcId="{8C982E7E-C4D1-42ED-9121-CE5900B3602D}" destId="{8AA400F1-2DAD-4C5E-A7AE-28B3A2F6B5D2}" srcOrd="3" destOrd="0" parTransId="{DFAE832D-8D85-4045-A940-245A5CB1DAC0}" sibTransId="{6FCCBD16-3537-48C9-A881-41A0E1C78FDB}"/>
    <dgm:cxn modelId="{7210C9C8-6E30-45B8-A103-D9030BACDDB8}" srcId="{8C982E7E-C4D1-42ED-9121-CE5900B3602D}" destId="{97DD52FA-8926-46F5-BD42-C476235ED686}" srcOrd="0" destOrd="0" parTransId="{20892C76-CD78-45AF-B3E1-3D76F2A37AFC}" sibTransId="{41D5E014-00E4-4741-A5B2-53E79298F713}"/>
    <dgm:cxn modelId="{7B87F72C-F721-4BAF-AB50-2F759F9275F5}" type="presOf" srcId="{20B9D2BE-B629-4B09-BF38-E0E3BF9DEBA4}" destId="{8BCFB43A-7A5D-4907-941A-0C0C83EF4B4F}" srcOrd="0" destOrd="0" presId="urn:microsoft.com/office/officeart/2016/7/layout/LinearBlockProcessNumbered"/>
    <dgm:cxn modelId="{33660401-263F-4375-8D78-6FEEB15493A7}" type="presOf" srcId="{37FE235D-A313-44D7-B3F6-820CFC7F1E6F}" destId="{6830736E-9DD1-41F4-BC1B-79E0CB339BC4}" srcOrd="1" destOrd="0" presId="urn:microsoft.com/office/officeart/2016/7/layout/LinearBlockProcessNumbered"/>
    <dgm:cxn modelId="{61B974E0-A019-4F46-8198-AC0285864E6E}" type="presOf" srcId="{030C850F-A707-4595-BE68-13664C14431D}" destId="{F28DF6BC-2DCA-4F8F-91E2-A362C5473532}" srcOrd="0" destOrd="0" presId="urn:microsoft.com/office/officeart/2016/7/layout/LinearBlockProcessNumbered"/>
    <dgm:cxn modelId="{0E0B59C1-A534-4623-BE64-871A43A3831B}" type="presOf" srcId="{97DD52FA-8926-46F5-BD42-C476235ED686}" destId="{AFE06326-83F7-443C-BFD3-C5A597367D4B}" srcOrd="1" destOrd="0" presId="urn:microsoft.com/office/officeart/2016/7/layout/LinearBlockProcessNumbered"/>
    <dgm:cxn modelId="{BA2E0C1E-4961-4901-9272-C3CE0C8357D5}" type="presOf" srcId="{6FCCBD16-3537-48C9-A881-41A0E1C78FDB}" destId="{06E3B730-F1E1-4C31-AA88-978153A3C3F4}" srcOrd="0" destOrd="0" presId="urn:microsoft.com/office/officeart/2016/7/layout/LinearBlockProcessNumbered"/>
    <dgm:cxn modelId="{A34DAF56-1502-4BB5-A72C-5C24D090DDAC}" type="presOf" srcId="{8AA400F1-2DAD-4C5E-A7AE-28B3A2F6B5D2}" destId="{5710E9EF-EBD0-42F2-BB64-8F36A8B49B26}" srcOrd="1" destOrd="0" presId="urn:microsoft.com/office/officeart/2016/7/layout/LinearBlockProcessNumbered"/>
    <dgm:cxn modelId="{042302BE-BE0B-4888-A679-80C51FAA7EEB}" srcId="{8C982E7E-C4D1-42ED-9121-CE5900B3602D}" destId="{4BB94112-F036-4259-A5D6-B0198A8B7B9D}" srcOrd="4" destOrd="0" parTransId="{B96EEC5C-9D01-40A4-AC9E-ED164480D8C2}" sibTransId="{B8800921-5D7D-4B1C-B648-6397F7C11BDB}"/>
    <dgm:cxn modelId="{C4E572CF-E602-49D6-B9AF-DE8BE5E749F5}" type="presOf" srcId="{3715626F-6FB5-4039-8D0D-F000BD0B91FA}" destId="{616804D4-7870-46A6-B2A0-2CE8219FB9BB}" srcOrd="0" destOrd="0" presId="urn:microsoft.com/office/officeart/2016/7/layout/LinearBlockProcessNumbered"/>
    <dgm:cxn modelId="{101EDFF0-6E02-47C2-A79E-EDFE1608ED60}" type="presOf" srcId="{41D5E014-00E4-4741-A5B2-53E79298F713}" destId="{BEDD5812-1115-4B8A-A19D-85AAFE354974}" srcOrd="0" destOrd="0" presId="urn:microsoft.com/office/officeart/2016/7/layout/LinearBlockProcessNumbered"/>
    <dgm:cxn modelId="{2404E879-4A3C-489D-89DD-9D29899F7F7D}" type="presOf" srcId="{8AA400F1-2DAD-4C5E-A7AE-28B3A2F6B5D2}" destId="{C4A2D9FD-3FFA-4CBE-9E4F-004229F35DEC}" srcOrd="0" destOrd="0" presId="urn:microsoft.com/office/officeart/2016/7/layout/LinearBlockProcessNumbered"/>
    <dgm:cxn modelId="{08EAA32E-09EB-4BAD-8246-BEB0B1C46859}" type="presOf" srcId="{97DD52FA-8926-46F5-BD42-C476235ED686}" destId="{DBC4281D-C71B-4664-995C-7B7AB2EE42E2}" srcOrd="0" destOrd="0" presId="urn:microsoft.com/office/officeart/2016/7/layout/LinearBlockProcessNumbered"/>
    <dgm:cxn modelId="{12D55A73-ACE6-4424-A73F-E110D212ADA7}" type="presOf" srcId="{37FE235D-A313-44D7-B3F6-820CFC7F1E6F}" destId="{9C5372CC-55F9-41A2-B2A6-1914F78C1795}" srcOrd="0" destOrd="0" presId="urn:microsoft.com/office/officeart/2016/7/layout/LinearBlockProcessNumbered"/>
    <dgm:cxn modelId="{903461EB-D9E6-468A-8608-3B4DA3FAE17A}" srcId="{8C982E7E-C4D1-42ED-9121-CE5900B3602D}" destId="{37FE235D-A313-44D7-B3F6-820CFC7F1E6F}" srcOrd="1" destOrd="0" parTransId="{2EDE831A-F90F-4D9A-8E0B-DE0ABEA06136}" sibTransId="{3715626F-6FB5-4039-8D0D-F000BD0B91FA}"/>
    <dgm:cxn modelId="{D6DBA96E-99CF-4397-AA27-C3CDA6E62A2C}" type="presOf" srcId="{4BB94112-F036-4259-A5D6-B0198A8B7B9D}" destId="{18A0F08D-97FC-40EE-9384-30886C9D8058}" srcOrd="1" destOrd="0" presId="urn:microsoft.com/office/officeart/2016/7/layout/LinearBlockProcessNumbered"/>
    <dgm:cxn modelId="{F5BB92B3-E842-40D7-B0AF-AC4505778FEE}" srcId="{8C982E7E-C4D1-42ED-9121-CE5900B3602D}" destId="{20B9D2BE-B629-4B09-BF38-E0E3BF9DEBA4}" srcOrd="2" destOrd="0" parTransId="{1A7E91E5-F57C-482E-82E0-2451106A3FC8}" sibTransId="{030C850F-A707-4595-BE68-13664C14431D}"/>
    <dgm:cxn modelId="{EF3E8A8C-86EF-4FF0-967F-7E748BDAF8B8}" type="presParOf" srcId="{93517E33-9609-40E1-A04B-2BC457B04352}" destId="{9F719ACC-AE4A-40FF-B6DB-4CFC1DC5E6D2}" srcOrd="0" destOrd="0" presId="urn:microsoft.com/office/officeart/2016/7/layout/LinearBlockProcessNumbered"/>
    <dgm:cxn modelId="{09479AAE-4130-43AE-9987-5EFBB15F27A5}" type="presParOf" srcId="{9F719ACC-AE4A-40FF-B6DB-4CFC1DC5E6D2}" destId="{DBC4281D-C71B-4664-995C-7B7AB2EE42E2}" srcOrd="0" destOrd="0" presId="urn:microsoft.com/office/officeart/2016/7/layout/LinearBlockProcessNumbered"/>
    <dgm:cxn modelId="{413F2D5E-9433-4303-8604-11DDFD34B20C}" type="presParOf" srcId="{9F719ACC-AE4A-40FF-B6DB-4CFC1DC5E6D2}" destId="{BEDD5812-1115-4B8A-A19D-85AAFE354974}" srcOrd="1" destOrd="0" presId="urn:microsoft.com/office/officeart/2016/7/layout/LinearBlockProcessNumbered"/>
    <dgm:cxn modelId="{DE295E85-7EBF-4D58-93E3-B0E9166C92A2}" type="presParOf" srcId="{9F719ACC-AE4A-40FF-B6DB-4CFC1DC5E6D2}" destId="{AFE06326-83F7-443C-BFD3-C5A597367D4B}" srcOrd="2" destOrd="0" presId="urn:microsoft.com/office/officeart/2016/7/layout/LinearBlockProcessNumbered"/>
    <dgm:cxn modelId="{751CD7F1-618E-46AF-B243-E514EDA18A3C}" type="presParOf" srcId="{93517E33-9609-40E1-A04B-2BC457B04352}" destId="{97AD09E0-A391-43ED-921A-59444E810E1E}" srcOrd="1" destOrd="0" presId="urn:microsoft.com/office/officeart/2016/7/layout/LinearBlockProcessNumbered"/>
    <dgm:cxn modelId="{EB4A0AD1-2127-42CE-8B49-9F29D2D3BE1F}" type="presParOf" srcId="{93517E33-9609-40E1-A04B-2BC457B04352}" destId="{AF1C2AC7-D46E-4BA0-8311-931587EC53CE}" srcOrd="2" destOrd="0" presId="urn:microsoft.com/office/officeart/2016/7/layout/LinearBlockProcessNumbered"/>
    <dgm:cxn modelId="{94517412-F1F0-41C9-9FED-8415DE658EA3}" type="presParOf" srcId="{AF1C2AC7-D46E-4BA0-8311-931587EC53CE}" destId="{9C5372CC-55F9-41A2-B2A6-1914F78C1795}" srcOrd="0" destOrd="0" presId="urn:microsoft.com/office/officeart/2016/7/layout/LinearBlockProcessNumbered"/>
    <dgm:cxn modelId="{3542247A-E6CE-43DF-85FB-30C6671CBF3A}" type="presParOf" srcId="{AF1C2AC7-D46E-4BA0-8311-931587EC53CE}" destId="{616804D4-7870-46A6-B2A0-2CE8219FB9BB}" srcOrd="1" destOrd="0" presId="urn:microsoft.com/office/officeart/2016/7/layout/LinearBlockProcessNumbered"/>
    <dgm:cxn modelId="{DC23DB99-264E-42F6-81FF-B456EF23E173}" type="presParOf" srcId="{AF1C2AC7-D46E-4BA0-8311-931587EC53CE}" destId="{6830736E-9DD1-41F4-BC1B-79E0CB339BC4}" srcOrd="2" destOrd="0" presId="urn:microsoft.com/office/officeart/2016/7/layout/LinearBlockProcessNumbered"/>
    <dgm:cxn modelId="{880FCAA5-EF00-4C68-B8AD-8D749AD70809}" type="presParOf" srcId="{93517E33-9609-40E1-A04B-2BC457B04352}" destId="{B11E35B1-820A-4B78-A94A-7CB2B31B32C6}" srcOrd="3" destOrd="0" presId="urn:microsoft.com/office/officeart/2016/7/layout/LinearBlockProcessNumbered"/>
    <dgm:cxn modelId="{273D55A7-C3D4-4150-A1D7-24B3AD332033}" type="presParOf" srcId="{93517E33-9609-40E1-A04B-2BC457B04352}" destId="{5E006080-0930-4D03-8D52-84C0C771DC0D}" srcOrd="4" destOrd="0" presId="urn:microsoft.com/office/officeart/2016/7/layout/LinearBlockProcessNumbered"/>
    <dgm:cxn modelId="{333BB198-B01B-4347-BC30-32A9A2FA75C3}" type="presParOf" srcId="{5E006080-0930-4D03-8D52-84C0C771DC0D}" destId="{8BCFB43A-7A5D-4907-941A-0C0C83EF4B4F}" srcOrd="0" destOrd="0" presId="urn:microsoft.com/office/officeart/2016/7/layout/LinearBlockProcessNumbered"/>
    <dgm:cxn modelId="{3ECE91E5-0C24-435C-BE08-031EBDFD3C2A}" type="presParOf" srcId="{5E006080-0930-4D03-8D52-84C0C771DC0D}" destId="{F28DF6BC-2DCA-4F8F-91E2-A362C5473532}" srcOrd="1" destOrd="0" presId="urn:microsoft.com/office/officeart/2016/7/layout/LinearBlockProcessNumbered"/>
    <dgm:cxn modelId="{4C19C92A-4987-4F31-87CF-86409D4B9D9D}" type="presParOf" srcId="{5E006080-0930-4D03-8D52-84C0C771DC0D}" destId="{126F2B02-0981-4207-936B-F8F9DE01B1E1}" srcOrd="2" destOrd="0" presId="urn:microsoft.com/office/officeart/2016/7/layout/LinearBlockProcessNumbered"/>
    <dgm:cxn modelId="{E76D8211-B92B-40D9-9CF6-BDEFB8AA3857}" type="presParOf" srcId="{93517E33-9609-40E1-A04B-2BC457B04352}" destId="{19ED34A8-3F2A-4AAF-843E-6AE3DEC99199}" srcOrd="5" destOrd="0" presId="urn:microsoft.com/office/officeart/2016/7/layout/LinearBlockProcessNumbered"/>
    <dgm:cxn modelId="{F59CF103-D2D2-4F71-8B7D-7343BFFF2C98}" type="presParOf" srcId="{93517E33-9609-40E1-A04B-2BC457B04352}" destId="{8588D146-0CA7-4D31-8760-8A29DB84E7C2}" srcOrd="6" destOrd="0" presId="urn:microsoft.com/office/officeart/2016/7/layout/LinearBlockProcessNumbered"/>
    <dgm:cxn modelId="{F217CC7D-6608-47C4-952E-45042EBDBF8C}" type="presParOf" srcId="{8588D146-0CA7-4D31-8760-8A29DB84E7C2}" destId="{C4A2D9FD-3FFA-4CBE-9E4F-004229F35DEC}" srcOrd="0" destOrd="0" presId="urn:microsoft.com/office/officeart/2016/7/layout/LinearBlockProcessNumbered"/>
    <dgm:cxn modelId="{200CE7C3-0137-4330-AE97-58736C9ACB32}" type="presParOf" srcId="{8588D146-0CA7-4D31-8760-8A29DB84E7C2}" destId="{06E3B730-F1E1-4C31-AA88-978153A3C3F4}" srcOrd="1" destOrd="0" presId="urn:microsoft.com/office/officeart/2016/7/layout/LinearBlockProcessNumbered"/>
    <dgm:cxn modelId="{6015335C-638B-4FD4-8D80-11926447A93F}" type="presParOf" srcId="{8588D146-0CA7-4D31-8760-8A29DB84E7C2}" destId="{5710E9EF-EBD0-42F2-BB64-8F36A8B49B26}" srcOrd="2" destOrd="0" presId="urn:microsoft.com/office/officeart/2016/7/layout/LinearBlockProcessNumbered"/>
    <dgm:cxn modelId="{AFB6DD48-6C02-4B83-80DD-738D4346FAF3}" type="presParOf" srcId="{93517E33-9609-40E1-A04B-2BC457B04352}" destId="{AAD5CCC2-6A84-4CCD-969B-C9ABDC998B0D}" srcOrd="7" destOrd="0" presId="urn:microsoft.com/office/officeart/2016/7/layout/LinearBlockProcessNumbered"/>
    <dgm:cxn modelId="{7ED82988-B0E3-49B5-B8A1-B733D98DC63A}" type="presParOf" srcId="{93517E33-9609-40E1-A04B-2BC457B04352}" destId="{9E5AF944-9B16-4E43-B607-FD9F2CB46EB5}" srcOrd="8" destOrd="0" presId="urn:microsoft.com/office/officeart/2016/7/layout/LinearBlockProcessNumbered"/>
    <dgm:cxn modelId="{08034B81-FDEB-42E0-A690-3A8CAB6C7E8C}" type="presParOf" srcId="{9E5AF944-9B16-4E43-B607-FD9F2CB46EB5}" destId="{166E0798-03A4-4980-8A23-C4DD7503F72C}" srcOrd="0" destOrd="0" presId="urn:microsoft.com/office/officeart/2016/7/layout/LinearBlockProcessNumbered"/>
    <dgm:cxn modelId="{1E0C9F24-D600-4802-BA2B-351ACAE6FFF9}" type="presParOf" srcId="{9E5AF944-9B16-4E43-B607-FD9F2CB46EB5}" destId="{23E3F2DC-471A-4ADF-8B75-839FF901E4EC}" srcOrd="1" destOrd="0" presId="urn:microsoft.com/office/officeart/2016/7/layout/LinearBlockProcessNumbered"/>
    <dgm:cxn modelId="{06A9FB9C-6B18-40DA-AE4E-F26E057FB172}" type="presParOf" srcId="{9E5AF944-9B16-4E43-B607-FD9F2CB46EB5}" destId="{18A0F08D-97FC-40EE-9384-30886C9D805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982E7E-C4D1-42ED-9121-CE5900B3602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7DD52FA-8926-46F5-BD42-C476235ED686}">
      <dgm:prSet phldrT="[Text]"/>
      <dgm:spPr/>
      <dgm:t>
        <a:bodyPr/>
        <a:lstStyle/>
        <a:p>
          <a:pPr>
            <a:buFont typeface="+mj-lt"/>
            <a:buNone/>
          </a:pPr>
          <a:r>
            <a:rPr lang="sr-Latn-RS" b="1" dirty="0">
              <a:solidFill>
                <a:schemeClr val="bg1"/>
              </a:solidFill>
            </a:rPr>
            <a:t>Tehnološke promene</a:t>
          </a:r>
          <a:endParaRPr lang="en-GB" b="1" dirty="0">
            <a:solidFill>
              <a:schemeClr val="bg1"/>
            </a:solidFill>
          </a:endParaRPr>
        </a:p>
      </dgm:t>
    </dgm:pt>
    <dgm:pt modelId="{20892C76-CD78-45AF-B3E1-3D76F2A37AFC}" type="parTrans" cxnId="{7210C9C8-6E30-45B8-A103-D9030BACDDB8}">
      <dgm:prSet/>
      <dgm:spPr/>
      <dgm:t>
        <a:bodyPr/>
        <a:lstStyle/>
        <a:p>
          <a:endParaRPr lang="en-GB"/>
        </a:p>
      </dgm:t>
    </dgm:pt>
    <dgm:pt modelId="{41D5E014-00E4-4741-A5B2-53E79298F713}" type="sibTrans" cxnId="{7210C9C8-6E30-45B8-A103-D9030BACDDB8}">
      <dgm:prSet phldrT="01"/>
      <dgm:spPr/>
      <dgm:t>
        <a:bodyPr/>
        <a:lstStyle/>
        <a:p>
          <a:r>
            <a:rPr lang="en-GB"/>
            <a:t>01</a:t>
          </a:r>
        </a:p>
      </dgm:t>
    </dgm:pt>
    <dgm:pt modelId="{37FE235D-A313-44D7-B3F6-820CFC7F1E6F}">
      <dgm:prSet/>
      <dgm:spPr/>
      <dgm:t>
        <a:bodyPr/>
        <a:lstStyle/>
        <a:p>
          <a:r>
            <a:rPr lang="sr-Latn-RS" b="1" i="0" noProof="0" dirty="0"/>
            <a:t>Demografske promene</a:t>
          </a:r>
          <a:endParaRPr lang="en-GB" b="0" i="0" dirty="0"/>
        </a:p>
      </dgm:t>
    </dgm:pt>
    <dgm:pt modelId="{2EDE831A-F90F-4D9A-8E0B-DE0ABEA06136}" type="parTrans" cxnId="{903461EB-D9E6-468A-8608-3B4DA3FAE17A}">
      <dgm:prSet/>
      <dgm:spPr/>
      <dgm:t>
        <a:bodyPr/>
        <a:lstStyle/>
        <a:p>
          <a:endParaRPr lang="en-GB"/>
        </a:p>
      </dgm:t>
    </dgm:pt>
    <dgm:pt modelId="{3715626F-6FB5-4039-8D0D-F000BD0B91FA}" type="sibTrans" cxnId="{903461EB-D9E6-468A-8608-3B4DA3FAE17A}">
      <dgm:prSet phldrT="02"/>
      <dgm:spPr/>
      <dgm:t>
        <a:bodyPr/>
        <a:lstStyle/>
        <a:p>
          <a:r>
            <a:rPr lang="en-GB" dirty="0"/>
            <a:t>02</a:t>
          </a:r>
        </a:p>
      </dgm:t>
    </dgm:pt>
    <dgm:pt modelId="{4BB94112-F036-4259-A5D6-B0198A8B7B9D}">
      <dgm:prSet/>
      <dgm:spPr/>
      <dgm:t>
        <a:bodyPr/>
        <a:lstStyle/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r-Latn-RS" b="1" dirty="0">
              <a:solidFill>
                <a:schemeClr val="bg1"/>
              </a:solidFill>
            </a:rPr>
            <a:t>KOVID – 19 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r-Latn-RS" b="1" noProof="0" dirty="0">
              <a:solidFill>
                <a:schemeClr val="bg1"/>
              </a:solidFill>
            </a:rPr>
            <a:t>pandemija</a:t>
          </a:r>
          <a:endParaRPr lang="en-GB" dirty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b="1" i="0" noProof="0" dirty="0"/>
        </a:p>
      </dgm:t>
    </dgm:pt>
    <dgm:pt modelId="{B96EEC5C-9D01-40A4-AC9E-ED164480D8C2}" type="parTrans" cxnId="{042302BE-BE0B-4888-A679-80C51FAA7EEB}">
      <dgm:prSet/>
      <dgm:spPr/>
      <dgm:t>
        <a:bodyPr/>
        <a:lstStyle/>
        <a:p>
          <a:endParaRPr lang="en-GB"/>
        </a:p>
      </dgm:t>
    </dgm:pt>
    <dgm:pt modelId="{B8800921-5D7D-4B1C-B648-6397F7C11BDB}" type="sibTrans" cxnId="{042302BE-BE0B-4888-A679-80C51FAA7EEB}">
      <dgm:prSet phldrT="04"/>
      <dgm:spPr/>
      <dgm:t>
        <a:bodyPr/>
        <a:lstStyle/>
        <a:p>
          <a:r>
            <a:rPr lang="en-GB" dirty="0"/>
            <a:t>04</a:t>
          </a:r>
        </a:p>
      </dgm:t>
    </dgm:pt>
    <dgm:pt modelId="{8AA400F1-2DAD-4C5E-A7AE-28B3A2F6B5D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None/>
            <a:tabLst/>
            <a:defRPr/>
          </a:pPr>
          <a:r>
            <a:rPr lang="sr-Latn-RS" b="1" i="0" noProof="0" dirty="0"/>
            <a:t>Klimatske promene</a:t>
          </a:r>
          <a:endParaRPr lang="en-US" b="1" i="0" noProof="0" dirty="0"/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b="1" i="0" noProof="0" dirty="0"/>
        </a:p>
      </dgm:t>
    </dgm:pt>
    <dgm:pt modelId="{6FCCBD16-3537-48C9-A881-41A0E1C78FDB}" type="sibTrans" cxnId="{B2C2FAA5-F981-4D60-B0F0-5DE9C2C7FE10}">
      <dgm:prSet phldrT="03"/>
      <dgm:spPr/>
      <dgm:t>
        <a:bodyPr/>
        <a:lstStyle/>
        <a:p>
          <a:r>
            <a:rPr lang="en-GB" dirty="0"/>
            <a:t>03</a:t>
          </a:r>
        </a:p>
      </dgm:t>
    </dgm:pt>
    <dgm:pt modelId="{DFAE832D-8D85-4045-A940-245A5CB1DAC0}" type="parTrans" cxnId="{B2C2FAA5-F981-4D60-B0F0-5DE9C2C7FE10}">
      <dgm:prSet/>
      <dgm:spPr/>
      <dgm:t>
        <a:bodyPr/>
        <a:lstStyle/>
        <a:p>
          <a:endParaRPr lang="en-GB"/>
        </a:p>
      </dgm:t>
    </dgm:pt>
    <dgm:pt modelId="{20B9D2BE-B629-4B09-BF38-E0E3BF9DEBA4}">
      <dgm:prSet/>
      <dgm:spPr/>
      <dgm:t>
        <a:bodyPr/>
        <a:lstStyle/>
        <a:p>
          <a:r>
            <a:rPr lang="sr-Latn-RS" b="1" i="0" noProof="0" dirty="0"/>
            <a:t>Globalizacija</a:t>
          </a:r>
          <a:endParaRPr lang="en-US" b="1" i="0" noProof="0" dirty="0"/>
        </a:p>
        <a:p>
          <a:pPr>
            <a:buFont typeface="+mj-lt"/>
            <a:buAutoNum type="arabicPeriod"/>
          </a:pPr>
          <a:endParaRPr lang="en-GB" b="0" i="0" dirty="0"/>
        </a:p>
      </dgm:t>
    </dgm:pt>
    <dgm:pt modelId="{1A7E91E5-F57C-482E-82E0-2451106A3FC8}" type="parTrans" cxnId="{F5BB92B3-E842-40D7-B0AF-AC4505778FEE}">
      <dgm:prSet/>
      <dgm:spPr/>
      <dgm:t>
        <a:bodyPr/>
        <a:lstStyle/>
        <a:p>
          <a:endParaRPr lang="en-US"/>
        </a:p>
      </dgm:t>
    </dgm:pt>
    <dgm:pt modelId="{030C850F-A707-4595-BE68-13664C14431D}" type="sibTrans" cxnId="{F5BB92B3-E842-40D7-B0AF-AC4505778FEE}">
      <dgm:prSet/>
      <dgm:spPr/>
      <dgm:t>
        <a:bodyPr/>
        <a:lstStyle/>
        <a:p>
          <a:endParaRPr lang="en-US"/>
        </a:p>
      </dgm:t>
    </dgm:pt>
    <dgm:pt modelId="{93517E33-9609-40E1-A04B-2BC457B04352}" type="pres">
      <dgm:prSet presAssocID="{8C982E7E-C4D1-42ED-9121-CE5900B3602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19ACC-AE4A-40FF-B6DB-4CFC1DC5E6D2}" type="pres">
      <dgm:prSet presAssocID="{97DD52FA-8926-46F5-BD42-C476235ED686}" presName="compositeNode" presStyleCnt="0">
        <dgm:presLayoutVars>
          <dgm:bulletEnabled val="1"/>
        </dgm:presLayoutVars>
      </dgm:prSet>
      <dgm:spPr/>
    </dgm:pt>
    <dgm:pt modelId="{DBC4281D-C71B-4664-995C-7B7AB2EE42E2}" type="pres">
      <dgm:prSet presAssocID="{97DD52FA-8926-46F5-BD42-C476235ED686}" presName="bgRect" presStyleLbl="alignNode1" presStyleIdx="0" presStyleCnt="5"/>
      <dgm:spPr/>
      <dgm:t>
        <a:bodyPr/>
        <a:lstStyle/>
        <a:p>
          <a:endParaRPr lang="en-US"/>
        </a:p>
      </dgm:t>
    </dgm:pt>
    <dgm:pt modelId="{BEDD5812-1115-4B8A-A19D-85AAFE354974}" type="pres">
      <dgm:prSet presAssocID="{41D5E014-00E4-4741-A5B2-53E79298F713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06326-83F7-443C-BFD3-C5A597367D4B}" type="pres">
      <dgm:prSet presAssocID="{97DD52FA-8926-46F5-BD42-C476235ED686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D09E0-A391-43ED-921A-59444E810E1E}" type="pres">
      <dgm:prSet presAssocID="{41D5E014-00E4-4741-A5B2-53E79298F713}" presName="sibTrans" presStyleCnt="0"/>
      <dgm:spPr/>
    </dgm:pt>
    <dgm:pt modelId="{AF1C2AC7-D46E-4BA0-8311-931587EC53CE}" type="pres">
      <dgm:prSet presAssocID="{37FE235D-A313-44D7-B3F6-820CFC7F1E6F}" presName="compositeNode" presStyleCnt="0">
        <dgm:presLayoutVars>
          <dgm:bulletEnabled val="1"/>
        </dgm:presLayoutVars>
      </dgm:prSet>
      <dgm:spPr/>
    </dgm:pt>
    <dgm:pt modelId="{9C5372CC-55F9-41A2-B2A6-1914F78C1795}" type="pres">
      <dgm:prSet presAssocID="{37FE235D-A313-44D7-B3F6-820CFC7F1E6F}" presName="bgRect" presStyleLbl="alignNode1" presStyleIdx="1" presStyleCnt="5"/>
      <dgm:spPr/>
      <dgm:t>
        <a:bodyPr/>
        <a:lstStyle/>
        <a:p>
          <a:endParaRPr lang="en-US"/>
        </a:p>
      </dgm:t>
    </dgm:pt>
    <dgm:pt modelId="{616804D4-7870-46A6-B2A0-2CE8219FB9BB}" type="pres">
      <dgm:prSet presAssocID="{3715626F-6FB5-4039-8D0D-F000BD0B91FA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736E-9DD1-41F4-BC1B-79E0CB339BC4}" type="pres">
      <dgm:prSet presAssocID="{37FE235D-A313-44D7-B3F6-820CFC7F1E6F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E35B1-820A-4B78-A94A-7CB2B31B32C6}" type="pres">
      <dgm:prSet presAssocID="{3715626F-6FB5-4039-8D0D-F000BD0B91FA}" presName="sibTrans" presStyleCnt="0"/>
      <dgm:spPr/>
    </dgm:pt>
    <dgm:pt modelId="{5E006080-0930-4D03-8D52-84C0C771DC0D}" type="pres">
      <dgm:prSet presAssocID="{20B9D2BE-B629-4B09-BF38-E0E3BF9DEBA4}" presName="compositeNode" presStyleCnt="0">
        <dgm:presLayoutVars>
          <dgm:bulletEnabled val="1"/>
        </dgm:presLayoutVars>
      </dgm:prSet>
      <dgm:spPr/>
    </dgm:pt>
    <dgm:pt modelId="{8BCFB43A-7A5D-4907-941A-0C0C83EF4B4F}" type="pres">
      <dgm:prSet presAssocID="{20B9D2BE-B629-4B09-BF38-E0E3BF9DEBA4}" presName="bgRect" presStyleLbl="alignNode1" presStyleIdx="2" presStyleCnt="5"/>
      <dgm:spPr/>
      <dgm:t>
        <a:bodyPr/>
        <a:lstStyle/>
        <a:p>
          <a:endParaRPr lang="en-US"/>
        </a:p>
      </dgm:t>
    </dgm:pt>
    <dgm:pt modelId="{F28DF6BC-2DCA-4F8F-91E2-A362C5473532}" type="pres">
      <dgm:prSet presAssocID="{030C850F-A707-4595-BE68-13664C14431D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F2B02-0981-4207-936B-F8F9DE01B1E1}" type="pres">
      <dgm:prSet presAssocID="{20B9D2BE-B629-4B09-BF38-E0E3BF9DEBA4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D34A8-3F2A-4AAF-843E-6AE3DEC99199}" type="pres">
      <dgm:prSet presAssocID="{030C850F-A707-4595-BE68-13664C14431D}" presName="sibTrans" presStyleCnt="0"/>
      <dgm:spPr/>
    </dgm:pt>
    <dgm:pt modelId="{8588D146-0CA7-4D31-8760-8A29DB84E7C2}" type="pres">
      <dgm:prSet presAssocID="{8AA400F1-2DAD-4C5E-A7AE-28B3A2F6B5D2}" presName="compositeNode" presStyleCnt="0">
        <dgm:presLayoutVars>
          <dgm:bulletEnabled val="1"/>
        </dgm:presLayoutVars>
      </dgm:prSet>
      <dgm:spPr/>
    </dgm:pt>
    <dgm:pt modelId="{C4A2D9FD-3FFA-4CBE-9E4F-004229F35DEC}" type="pres">
      <dgm:prSet presAssocID="{8AA400F1-2DAD-4C5E-A7AE-28B3A2F6B5D2}" presName="bgRect" presStyleLbl="alignNode1" presStyleIdx="3" presStyleCnt="5"/>
      <dgm:spPr/>
      <dgm:t>
        <a:bodyPr/>
        <a:lstStyle/>
        <a:p>
          <a:endParaRPr lang="en-US"/>
        </a:p>
      </dgm:t>
    </dgm:pt>
    <dgm:pt modelId="{06E3B730-F1E1-4C31-AA88-978153A3C3F4}" type="pres">
      <dgm:prSet presAssocID="{6FCCBD16-3537-48C9-A881-41A0E1C78FDB}" presName="sibTransNodeRect" presStyleLbl="alignNode1" presStyleIdx="3" presStyleCnt="5" custLinFactX="-6599" custLinFactNeighborX="-100000" custLinFactNeighborY="25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E9EF-EBD0-42F2-BB64-8F36A8B49B26}" type="pres">
      <dgm:prSet presAssocID="{8AA400F1-2DAD-4C5E-A7AE-28B3A2F6B5D2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5CCC2-6A84-4CCD-969B-C9ABDC998B0D}" type="pres">
      <dgm:prSet presAssocID="{6FCCBD16-3537-48C9-A881-41A0E1C78FDB}" presName="sibTrans" presStyleCnt="0"/>
      <dgm:spPr/>
    </dgm:pt>
    <dgm:pt modelId="{9E5AF944-9B16-4E43-B607-FD9F2CB46EB5}" type="pres">
      <dgm:prSet presAssocID="{4BB94112-F036-4259-A5D6-B0198A8B7B9D}" presName="compositeNode" presStyleCnt="0">
        <dgm:presLayoutVars>
          <dgm:bulletEnabled val="1"/>
        </dgm:presLayoutVars>
      </dgm:prSet>
      <dgm:spPr/>
    </dgm:pt>
    <dgm:pt modelId="{166E0798-03A4-4980-8A23-C4DD7503F72C}" type="pres">
      <dgm:prSet presAssocID="{4BB94112-F036-4259-A5D6-B0198A8B7B9D}" presName="bgRect" presStyleLbl="alignNode1" presStyleIdx="4" presStyleCnt="5"/>
      <dgm:spPr/>
      <dgm:t>
        <a:bodyPr/>
        <a:lstStyle/>
        <a:p>
          <a:endParaRPr lang="en-US"/>
        </a:p>
      </dgm:t>
    </dgm:pt>
    <dgm:pt modelId="{23E3F2DC-471A-4ADF-8B75-839FF901E4EC}" type="pres">
      <dgm:prSet presAssocID="{B8800921-5D7D-4B1C-B648-6397F7C11BDB}" presName="sibTransNodeRect" presStyleLbl="alignNode1" presStyleIdx="4" presStyleCnt="5" custLinFactX="-6292" custLinFactNeighborX="-100000" custLinFactNeighborY="25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0F08D-97FC-40EE-9384-30886C9D8058}" type="pres">
      <dgm:prSet presAssocID="{4BB94112-F036-4259-A5D6-B0198A8B7B9D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3461EB-D9E6-468A-8608-3B4DA3FAE17A}" srcId="{8C982E7E-C4D1-42ED-9121-CE5900B3602D}" destId="{37FE235D-A313-44D7-B3F6-820CFC7F1E6F}" srcOrd="1" destOrd="0" parTransId="{2EDE831A-F90F-4D9A-8E0B-DE0ABEA06136}" sibTransId="{3715626F-6FB5-4039-8D0D-F000BD0B91FA}"/>
    <dgm:cxn modelId="{F8F1D1C0-47C0-4572-AC83-56C69D929A7E}" type="presOf" srcId="{4BB94112-F036-4259-A5D6-B0198A8B7B9D}" destId="{166E0798-03A4-4980-8A23-C4DD7503F72C}" srcOrd="0" destOrd="0" presId="urn:microsoft.com/office/officeart/2016/7/layout/LinearBlockProcessNumbered"/>
    <dgm:cxn modelId="{FC121993-3174-4297-9DC9-09D6C35E7809}" type="presOf" srcId="{8AA400F1-2DAD-4C5E-A7AE-28B3A2F6B5D2}" destId="{C4A2D9FD-3FFA-4CBE-9E4F-004229F35DEC}" srcOrd="0" destOrd="0" presId="urn:microsoft.com/office/officeart/2016/7/layout/LinearBlockProcessNumbered"/>
    <dgm:cxn modelId="{437E0582-8E2B-4C4C-A1FF-448B5A8D3100}" type="presOf" srcId="{37FE235D-A313-44D7-B3F6-820CFC7F1E6F}" destId="{9C5372CC-55F9-41A2-B2A6-1914F78C1795}" srcOrd="0" destOrd="0" presId="urn:microsoft.com/office/officeart/2016/7/layout/LinearBlockProcessNumbered"/>
    <dgm:cxn modelId="{5D154D2A-47F7-45EA-8BCA-FC7FF97732A1}" type="presOf" srcId="{20B9D2BE-B629-4B09-BF38-E0E3BF9DEBA4}" destId="{126F2B02-0981-4207-936B-F8F9DE01B1E1}" srcOrd="1" destOrd="0" presId="urn:microsoft.com/office/officeart/2016/7/layout/LinearBlockProcessNumbered"/>
    <dgm:cxn modelId="{B2C2FAA5-F981-4D60-B0F0-5DE9C2C7FE10}" srcId="{8C982E7E-C4D1-42ED-9121-CE5900B3602D}" destId="{8AA400F1-2DAD-4C5E-A7AE-28B3A2F6B5D2}" srcOrd="3" destOrd="0" parTransId="{DFAE832D-8D85-4045-A940-245A5CB1DAC0}" sibTransId="{6FCCBD16-3537-48C9-A881-41A0E1C78FDB}"/>
    <dgm:cxn modelId="{160CA854-F7C3-4735-B78C-DF7C60C4F1C5}" type="presOf" srcId="{97DD52FA-8926-46F5-BD42-C476235ED686}" destId="{DBC4281D-C71B-4664-995C-7B7AB2EE42E2}" srcOrd="0" destOrd="0" presId="urn:microsoft.com/office/officeart/2016/7/layout/LinearBlockProcessNumbered"/>
    <dgm:cxn modelId="{F5BB92B3-E842-40D7-B0AF-AC4505778FEE}" srcId="{8C982E7E-C4D1-42ED-9121-CE5900B3602D}" destId="{20B9D2BE-B629-4B09-BF38-E0E3BF9DEBA4}" srcOrd="2" destOrd="0" parTransId="{1A7E91E5-F57C-482E-82E0-2451106A3FC8}" sibTransId="{030C850F-A707-4595-BE68-13664C14431D}"/>
    <dgm:cxn modelId="{1390BD06-7369-4E8B-8D2C-2F924A30DE4C}" type="presOf" srcId="{20B9D2BE-B629-4B09-BF38-E0E3BF9DEBA4}" destId="{8BCFB43A-7A5D-4907-941A-0C0C83EF4B4F}" srcOrd="0" destOrd="0" presId="urn:microsoft.com/office/officeart/2016/7/layout/LinearBlockProcessNumbered"/>
    <dgm:cxn modelId="{A9FEBA9E-44FB-4916-B05E-41F3A818C036}" type="presOf" srcId="{37FE235D-A313-44D7-B3F6-820CFC7F1E6F}" destId="{6830736E-9DD1-41F4-BC1B-79E0CB339BC4}" srcOrd="1" destOrd="0" presId="urn:microsoft.com/office/officeart/2016/7/layout/LinearBlockProcessNumbered"/>
    <dgm:cxn modelId="{F9D9795C-BC9F-46F9-A5C3-C9FAC29F39E8}" type="presOf" srcId="{B8800921-5D7D-4B1C-B648-6397F7C11BDB}" destId="{23E3F2DC-471A-4ADF-8B75-839FF901E4EC}" srcOrd="0" destOrd="0" presId="urn:microsoft.com/office/officeart/2016/7/layout/LinearBlockProcessNumbered"/>
    <dgm:cxn modelId="{DFF93F1B-3659-4DBA-BD2F-70665E2EEC00}" type="presOf" srcId="{030C850F-A707-4595-BE68-13664C14431D}" destId="{F28DF6BC-2DCA-4F8F-91E2-A362C5473532}" srcOrd="0" destOrd="0" presId="urn:microsoft.com/office/officeart/2016/7/layout/LinearBlockProcessNumbered"/>
    <dgm:cxn modelId="{2C63ED92-23E6-482C-941C-FB95976746C1}" type="presOf" srcId="{8C982E7E-C4D1-42ED-9121-CE5900B3602D}" destId="{93517E33-9609-40E1-A04B-2BC457B04352}" srcOrd="0" destOrd="0" presId="urn:microsoft.com/office/officeart/2016/7/layout/LinearBlockProcessNumbered"/>
    <dgm:cxn modelId="{7210C9C8-6E30-45B8-A103-D9030BACDDB8}" srcId="{8C982E7E-C4D1-42ED-9121-CE5900B3602D}" destId="{97DD52FA-8926-46F5-BD42-C476235ED686}" srcOrd="0" destOrd="0" parTransId="{20892C76-CD78-45AF-B3E1-3D76F2A37AFC}" sibTransId="{41D5E014-00E4-4741-A5B2-53E79298F713}"/>
    <dgm:cxn modelId="{9E7EB246-C415-42AE-9098-6145FCB075F5}" type="presOf" srcId="{3715626F-6FB5-4039-8D0D-F000BD0B91FA}" destId="{616804D4-7870-46A6-B2A0-2CE8219FB9BB}" srcOrd="0" destOrd="0" presId="urn:microsoft.com/office/officeart/2016/7/layout/LinearBlockProcessNumbered"/>
    <dgm:cxn modelId="{454EA1F7-C690-4CEE-9E53-2EE2CB1E38BA}" type="presOf" srcId="{8AA400F1-2DAD-4C5E-A7AE-28B3A2F6B5D2}" destId="{5710E9EF-EBD0-42F2-BB64-8F36A8B49B26}" srcOrd="1" destOrd="0" presId="urn:microsoft.com/office/officeart/2016/7/layout/LinearBlockProcessNumbered"/>
    <dgm:cxn modelId="{696B9AEA-5412-409F-8117-EFC61BF0A661}" type="presOf" srcId="{41D5E014-00E4-4741-A5B2-53E79298F713}" destId="{BEDD5812-1115-4B8A-A19D-85AAFE354974}" srcOrd="0" destOrd="0" presId="urn:microsoft.com/office/officeart/2016/7/layout/LinearBlockProcessNumbered"/>
    <dgm:cxn modelId="{DBA71121-091C-41EB-9BF9-B3C9932C4597}" type="presOf" srcId="{97DD52FA-8926-46F5-BD42-C476235ED686}" destId="{AFE06326-83F7-443C-BFD3-C5A597367D4B}" srcOrd="1" destOrd="0" presId="urn:microsoft.com/office/officeart/2016/7/layout/LinearBlockProcessNumbered"/>
    <dgm:cxn modelId="{6C41BAC1-2A75-44C6-B579-EB071A56C1F9}" type="presOf" srcId="{4BB94112-F036-4259-A5D6-B0198A8B7B9D}" destId="{18A0F08D-97FC-40EE-9384-30886C9D8058}" srcOrd="1" destOrd="0" presId="urn:microsoft.com/office/officeart/2016/7/layout/LinearBlockProcessNumbered"/>
    <dgm:cxn modelId="{042302BE-BE0B-4888-A679-80C51FAA7EEB}" srcId="{8C982E7E-C4D1-42ED-9121-CE5900B3602D}" destId="{4BB94112-F036-4259-A5D6-B0198A8B7B9D}" srcOrd="4" destOrd="0" parTransId="{B96EEC5C-9D01-40A4-AC9E-ED164480D8C2}" sibTransId="{B8800921-5D7D-4B1C-B648-6397F7C11BDB}"/>
    <dgm:cxn modelId="{2803E725-82E0-4C9C-9DFF-5D78A41EF4C8}" type="presOf" srcId="{6FCCBD16-3537-48C9-A881-41A0E1C78FDB}" destId="{06E3B730-F1E1-4C31-AA88-978153A3C3F4}" srcOrd="0" destOrd="0" presId="urn:microsoft.com/office/officeart/2016/7/layout/LinearBlockProcessNumbered"/>
    <dgm:cxn modelId="{B77DFC4D-A3E2-4C4B-8EF6-A8DEEC1A95B9}" type="presParOf" srcId="{93517E33-9609-40E1-A04B-2BC457B04352}" destId="{9F719ACC-AE4A-40FF-B6DB-4CFC1DC5E6D2}" srcOrd="0" destOrd="0" presId="urn:microsoft.com/office/officeart/2016/7/layout/LinearBlockProcessNumbered"/>
    <dgm:cxn modelId="{273403A7-A2E2-4E9C-B4D6-D2B6C4356076}" type="presParOf" srcId="{9F719ACC-AE4A-40FF-B6DB-4CFC1DC5E6D2}" destId="{DBC4281D-C71B-4664-995C-7B7AB2EE42E2}" srcOrd="0" destOrd="0" presId="urn:microsoft.com/office/officeart/2016/7/layout/LinearBlockProcessNumbered"/>
    <dgm:cxn modelId="{B4BE21D2-D4F8-4417-AAA5-FED9D5AEB88C}" type="presParOf" srcId="{9F719ACC-AE4A-40FF-B6DB-4CFC1DC5E6D2}" destId="{BEDD5812-1115-4B8A-A19D-85AAFE354974}" srcOrd="1" destOrd="0" presId="urn:microsoft.com/office/officeart/2016/7/layout/LinearBlockProcessNumbered"/>
    <dgm:cxn modelId="{1F18CA97-C5FA-43FB-9B95-D818E0AD8440}" type="presParOf" srcId="{9F719ACC-AE4A-40FF-B6DB-4CFC1DC5E6D2}" destId="{AFE06326-83F7-443C-BFD3-C5A597367D4B}" srcOrd="2" destOrd="0" presId="urn:microsoft.com/office/officeart/2016/7/layout/LinearBlockProcessNumbered"/>
    <dgm:cxn modelId="{F4818120-963B-4A93-AAB8-01D9D0566513}" type="presParOf" srcId="{93517E33-9609-40E1-A04B-2BC457B04352}" destId="{97AD09E0-A391-43ED-921A-59444E810E1E}" srcOrd="1" destOrd="0" presId="urn:microsoft.com/office/officeart/2016/7/layout/LinearBlockProcessNumbered"/>
    <dgm:cxn modelId="{3BB7E7DC-F5B8-4C63-BB95-957F4F00B216}" type="presParOf" srcId="{93517E33-9609-40E1-A04B-2BC457B04352}" destId="{AF1C2AC7-D46E-4BA0-8311-931587EC53CE}" srcOrd="2" destOrd="0" presId="urn:microsoft.com/office/officeart/2016/7/layout/LinearBlockProcessNumbered"/>
    <dgm:cxn modelId="{3D005F67-C291-41B0-AA15-39D88B0F5486}" type="presParOf" srcId="{AF1C2AC7-D46E-4BA0-8311-931587EC53CE}" destId="{9C5372CC-55F9-41A2-B2A6-1914F78C1795}" srcOrd="0" destOrd="0" presId="urn:microsoft.com/office/officeart/2016/7/layout/LinearBlockProcessNumbered"/>
    <dgm:cxn modelId="{96438D17-A3A7-482E-BEC6-25D7873AFE92}" type="presParOf" srcId="{AF1C2AC7-D46E-4BA0-8311-931587EC53CE}" destId="{616804D4-7870-46A6-B2A0-2CE8219FB9BB}" srcOrd="1" destOrd="0" presId="urn:microsoft.com/office/officeart/2016/7/layout/LinearBlockProcessNumbered"/>
    <dgm:cxn modelId="{A5131B8D-C91F-4377-88DB-924EEA2C249D}" type="presParOf" srcId="{AF1C2AC7-D46E-4BA0-8311-931587EC53CE}" destId="{6830736E-9DD1-41F4-BC1B-79E0CB339BC4}" srcOrd="2" destOrd="0" presId="urn:microsoft.com/office/officeart/2016/7/layout/LinearBlockProcessNumbered"/>
    <dgm:cxn modelId="{FBCC8246-C038-4083-8C83-C5CC2163C830}" type="presParOf" srcId="{93517E33-9609-40E1-A04B-2BC457B04352}" destId="{B11E35B1-820A-4B78-A94A-7CB2B31B32C6}" srcOrd="3" destOrd="0" presId="urn:microsoft.com/office/officeart/2016/7/layout/LinearBlockProcessNumbered"/>
    <dgm:cxn modelId="{B5F48BD5-A47A-43F3-B693-91AE8B00CB70}" type="presParOf" srcId="{93517E33-9609-40E1-A04B-2BC457B04352}" destId="{5E006080-0930-4D03-8D52-84C0C771DC0D}" srcOrd="4" destOrd="0" presId="urn:microsoft.com/office/officeart/2016/7/layout/LinearBlockProcessNumbered"/>
    <dgm:cxn modelId="{3F121BFE-9672-4D5F-9612-A7FC0B03396A}" type="presParOf" srcId="{5E006080-0930-4D03-8D52-84C0C771DC0D}" destId="{8BCFB43A-7A5D-4907-941A-0C0C83EF4B4F}" srcOrd="0" destOrd="0" presId="urn:microsoft.com/office/officeart/2016/7/layout/LinearBlockProcessNumbered"/>
    <dgm:cxn modelId="{81D891FC-A07F-43B0-A688-DD17BFDAF89F}" type="presParOf" srcId="{5E006080-0930-4D03-8D52-84C0C771DC0D}" destId="{F28DF6BC-2DCA-4F8F-91E2-A362C5473532}" srcOrd="1" destOrd="0" presId="urn:microsoft.com/office/officeart/2016/7/layout/LinearBlockProcessNumbered"/>
    <dgm:cxn modelId="{92E0301D-26A6-4857-9A8E-1914C1AC2988}" type="presParOf" srcId="{5E006080-0930-4D03-8D52-84C0C771DC0D}" destId="{126F2B02-0981-4207-936B-F8F9DE01B1E1}" srcOrd="2" destOrd="0" presId="urn:microsoft.com/office/officeart/2016/7/layout/LinearBlockProcessNumbered"/>
    <dgm:cxn modelId="{B9A52F16-097E-40E0-85EF-8E7B74259AD5}" type="presParOf" srcId="{93517E33-9609-40E1-A04B-2BC457B04352}" destId="{19ED34A8-3F2A-4AAF-843E-6AE3DEC99199}" srcOrd="5" destOrd="0" presId="urn:microsoft.com/office/officeart/2016/7/layout/LinearBlockProcessNumbered"/>
    <dgm:cxn modelId="{A0530307-113E-485C-8C5C-B50856BDACE3}" type="presParOf" srcId="{93517E33-9609-40E1-A04B-2BC457B04352}" destId="{8588D146-0CA7-4D31-8760-8A29DB84E7C2}" srcOrd="6" destOrd="0" presId="urn:microsoft.com/office/officeart/2016/7/layout/LinearBlockProcessNumbered"/>
    <dgm:cxn modelId="{62708D97-CFA8-43EA-81B2-FB2FE04DF8B9}" type="presParOf" srcId="{8588D146-0CA7-4D31-8760-8A29DB84E7C2}" destId="{C4A2D9FD-3FFA-4CBE-9E4F-004229F35DEC}" srcOrd="0" destOrd="0" presId="urn:microsoft.com/office/officeart/2016/7/layout/LinearBlockProcessNumbered"/>
    <dgm:cxn modelId="{7863DBBB-E674-45CB-8FFF-34097FD4A092}" type="presParOf" srcId="{8588D146-0CA7-4D31-8760-8A29DB84E7C2}" destId="{06E3B730-F1E1-4C31-AA88-978153A3C3F4}" srcOrd="1" destOrd="0" presId="urn:microsoft.com/office/officeart/2016/7/layout/LinearBlockProcessNumbered"/>
    <dgm:cxn modelId="{30F62A8D-1E7B-4C0B-978D-A4FE61BBB16D}" type="presParOf" srcId="{8588D146-0CA7-4D31-8760-8A29DB84E7C2}" destId="{5710E9EF-EBD0-42F2-BB64-8F36A8B49B26}" srcOrd="2" destOrd="0" presId="urn:microsoft.com/office/officeart/2016/7/layout/LinearBlockProcessNumbered"/>
    <dgm:cxn modelId="{2572E3B0-E998-40CC-A4DF-DE33A838B438}" type="presParOf" srcId="{93517E33-9609-40E1-A04B-2BC457B04352}" destId="{AAD5CCC2-6A84-4CCD-969B-C9ABDC998B0D}" srcOrd="7" destOrd="0" presId="urn:microsoft.com/office/officeart/2016/7/layout/LinearBlockProcessNumbered"/>
    <dgm:cxn modelId="{F7E4F94B-C610-48A0-9109-0AF4040DED12}" type="presParOf" srcId="{93517E33-9609-40E1-A04B-2BC457B04352}" destId="{9E5AF944-9B16-4E43-B607-FD9F2CB46EB5}" srcOrd="8" destOrd="0" presId="urn:microsoft.com/office/officeart/2016/7/layout/LinearBlockProcessNumbered"/>
    <dgm:cxn modelId="{06D87AA5-AAB5-4B10-B708-AADD5BBA17B2}" type="presParOf" srcId="{9E5AF944-9B16-4E43-B607-FD9F2CB46EB5}" destId="{166E0798-03A4-4980-8A23-C4DD7503F72C}" srcOrd="0" destOrd="0" presId="urn:microsoft.com/office/officeart/2016/7/layout/LinearBlockProcessNumbered"/>
    <dgm:cxn modelId="{D31DE5AE-E4F6-46E9-8C21-80F4A23F8789}" type="presParOf" srcId="{9E5AF944-9B16-4E43-B607-FD9F2CB46EB5}" destId="{23E3F2DC-471A-4ADF-8B75-839FF901E4EC}" srcOrd="1" destOrd="0" presId="urn:microsoft.com/office/officeart/2016/7/layout/LinearBlockProcessNumbered"/>
    <dgm:cxn modelId="{E646E178-95BD-4FB2-9B26-D2D531B1CDDD}" type="presParOf" srcId="{9E5AF944-9B16-4E43-B607-FD9F2CB46EB5}" destId="{18A0F08D-97FC-40EE-9384-30886C9D805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="" xmlns:dgm1612="http://schemas.microsoft.com/office/drawing/2016/12/diagram">
        <a:lvl1pPr>
          <a:defRPr b="1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2022-03-13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32284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Telegraf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Biznis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827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1C489-CFAA-4246-9C33-AC002DAD2A2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39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7426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https://ec.europa.eu/info/sites/info/files/green_paper_ageing_factsheet_en_2.pdf</a:t>
            </a:r>
          </a:p>
          <a:p>
            <a:r>
              <a:rPr lang="sr-Latn-RS" dirty="0"/>
              <a:t>https://ec.europa.eu/info/strategy/priorities-2019-2024/new-push-european-democracy/impact-demographic-change-europe_en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9398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0924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err="1"/>
              <a:t>Globalization</a:t>
            </a:r>
            <a:r>
              <a:rPr lang="sr-Latn-RS" dirty="0"/>
              <a:t>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1035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43297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44942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7420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30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1866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323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8B5EF1-35E4-45FE-9DAD-AF734F73A515}" type="slidenum">
              <a:rPr lang="en-US" altLang="sr-Latn-RS"/>
              <a:pPr/>
              <a:t>36</a:t>
            </a:fld>
            <a:endParaRPr lang="en-US" altLang="sr-Latn-R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 dirty="0"/>
          </a:p>
        </p:txBody>
      </p:sp>
    </p:spTree>
    <p:extLst>
      <p:ext uri="{BB962C8B-B14F-4D97-AF65-F5344CB8AC3E}">
        <p14:creationId xmlns:p14="http://schemas.microsoft.com/office/powerpoint/2010/main" val="462816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3324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9383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7254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43848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15730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25714-764E-454E-B5BE-B60E19FBB41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10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382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xmlns="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/>
          <a:lstStyle/>
          <a:p>
            <a:fld id="{781F2A4D-8657-4199-9DF6-DE55BFEA5ABF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/>
          <a:lstStyle/>
          <a:p>
            <a:fld id="{DF38156F-7A73-43FB-B550-E202D330E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01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388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xmlns="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xmlns="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xmlns="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xmlns="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xmlns="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xmlns="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xmlns="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xmlns="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xmlns="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xmlns="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xmlns="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xmlns="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xmlns="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xmlns="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xmlns="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xmlns="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xmlns="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xmlns="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xmlns="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xmlns="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xmlns="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xmlns="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xmlns="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xmlns="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xmlns="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xmlns="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xmlns="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xmlns="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xmlns="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xmlns="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xmlns="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xmlns="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F289qpeZDgc" TargetMode="External"/><Relationship Id="rId4" Type="http://schemas.openxmlformats.org/officeDocument/2006/relationships/hyperlink" Target="https://www.youtube.com/watch?v=F289qpeZDgc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8KenNOYOiq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hyperlink" Target="https://sagepub.com/journals-permissions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sagepub.com/journals-permissions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Promene koje utiču na svet rada</a:t>
            </a:r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D85DFB1-1D3B-454B-A63E-5CAA129CA1D9}"/>
              </a:ext>
            </a:extLst>
          </p:cNvPr>
          <p:cNvSpPr txBox="1"/>
          <p:nvPr/>
        </p:nvSpPr>
        <p:spPr>
          <a:xfrm>
            <a:off x="965449" y="3526448"/>
            <a:ext cx="517409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Open Sans Light"/>
                <a:ea typeface="Open Sans Light"/>
                <a:cs typeface="Calibri"/>
              </a:rPr>
              <a:t>Aleksandra </a:t>
            </a:r>
            <a:r>
              <a:rPr lang="sr-Latn-RS" sz="2400" b="1" dirty="0">
                <a:solidFill>
                  <a:srgbClr val="FFFFFF"/>
                </a:solidFill>
                <a:latin typeface="Open Sans Light"/>
                <a:ea typeface="Open Sans Light"/>
                <a:cs typeface="Calibri"/>
              </a:rPr>
              <a:t>Đ</a:t>
            </a:r>
            <a:r>
              <a:rPr lang="en-US" sz="2400" b="1" dirty="0" err="1">
                <a:solidFill>
                  <a:srgbClr val="FFFFFF"/>
                </a:solidFill>
                <a:latin typeface="Open Sans Light"/>
                <a:ea typeface="Open Sans Light"/>
                <a:cs typeface="Calibri"/>
              </a:rPr>
              <a:t>urovi</a:t>
            </a:r>
            <a:r>
              <a:rPr lang="sr-Latn-RS" sz="2400" b="1" dirty="0">
                <a:solidFill>
                  <a:srgbClr val="FFFFFF"/>
                </a:solidFill>
                <a:latin typeface="Open Sans Light"/>
                <a:ea typeface="Open Sans Light"/>
                <a:cs typeface="Calibri"/>
              </a:rPr>
              <a:t>ć</a:t>
            </a:r>
          </a:p>
          <a:p>
            <a:r>
              <a:rPr lang="sr-Latn-RS" sz="2400" b="1" dirty="0">
                <a:solidFill>
                  <a:srgbClr val="FFFFFF"/>
                </a:solidFill>
                <a:latin typeface="Open Sans Light"/>
                <a:ea typeface="Open Sans Light"/>
                <a:cs typeface="Calibri"/>
              </a:rPr>
              <a:t>Tim Beogradske otvorene škole</a:t>
            </a:r>
            <a:endParaRPr lang="en-US" sz="2400" b="1" dirty="0">
              <a:solidFill>
                <a:srgbClr val="FFFFFF"/>
              </a:solidFill>
              <a:latin typeface="Open Sans Light"/>
              <a:ea typeface="Open Sans Light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3" y="5776151"/>
            <a:ext cx="896520" cy="315182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4767943" y="6228495"/>
            <a:ext cx="358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sr-Latn-RS" sz="800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 licenca dozvoljava vama (ili drugim stranama) da delite, prerađujete, izmenite i razvijate ovaj </a:t>
            </a:r>
            <a:r>
              <a:rPr lang="sr-Latn-RS" sz="800" kern="12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materijal </a:t>
            </a:r>
            <a:r>
              <a:rPr lang="sr-Latn-RS" sz="800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sr-Latn-RS" sz="800" kern="12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nekomercijalne </a:t>
            </a:r>
            <a:r>
              <a:rPr lang="sr-Latn-RS" sz="800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svrhe, pod uslovom da citirate </a:t>
            </a:r>
            <a:r>
              <a:rPr lang="sr-Latn-RS" sz="800" kern="12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sr-Latn-RS" sz="800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partnere na projektu i da </a:t>
            </a:r>
            <a:r>
              <a:rPr lang="sr-Latn-RS" sz="800" kern="12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materijal </a:t>
            </a:r>
            <a:r>
              <a:rPr lang="sr-Latn-RS" sz="800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 kreirate licencirate pod istim uslovima.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896" y="1121404"/>
            <a:ext cx="6376555" cy="3753196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17 </a:t>
            </a:r>
            <a:r>
              <a:rPr lang="sr-Latn-RS" b="0" dirty="0"/>
              <a:t>ciljeva održivog razvoja Agende 2030 daju okvir za borbu sa izazovima sa kojima se suočava čovečanstvo</a:t>
            </a:r>
            <a:r>
              <a:rPr lang="en-US" b="0" dirty="0"/>
              <a:t>, </a:t>
            </a:r>
            <a:r>
              <a:rPr lang="sr-Latn-RS" b="0" dirty="0"/>
              <a:t>uključujući izazove u svetu rada.</a:t>
            </a:r>
          </a:p>
          <a:p>
            <a:r>
              <a:rPr lang="sr-Latn-RS" b="0" dirty="0"/>
              <a:t>Važnost dostojanstvenog rada u postizanju održivog razvoja je istaknuto Ciljem održivog razvoja</a:t>
            </a:r>
            <a:r>
              <a:rPr lang="en-US" b="0" dirty="0"/>
              <a:t> 8 </a:t>
            </a:r>
            <a:r>
              <a:rPr lang="sr-Latn-RS" b="0" dirty="0"/>
              <a:t>koji glasi </a:t>
            </a:r>
            <a:r>
              <a:rPr lang="sr-Latn-RS" b="0" dirty="0" smtClean="0"/>
              <a:t>„p</a:t>
            </a:r>
            <a:r>
              <a:rPr lang="en-US" b="0" dirty="0" err="1"/>
              <a:t>romovisati</a:t>
            </a:r>
            <a:r>
              <a:rPr lang="en-US" b="0" dirty="0"/>
              <a:t> </a:t>
            </a:r>
            <a:r>
              <a:rPr lang="en-US" b="0" dirty="0" err="1"/>
              <a:t>kontinuiran</a:t>
            </a:r>
            <a:r>
              <a:rPr lang="en-US" b="0" dirty="0"/>
              <a:t>, </a:t>
            </a:r>
            <a:r>
              <a:rPr lang="en-US" b="0" dirty="0" err="1"/>
              <a:t>inkluzivan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održiv</a:t>
            </a:r>
            <a:r>
              <a:rPr lang="en-US" b="0" dirty="0"/>
              <a:t> </a:t>
            </a:r>
            <a:r>
              <a:rPr lang="en-US" b="0" dirty="0" err="1"/>
              <a:t>ekonomski</a:t>
            </a:r>
            <a:r>
              <a:rPr lang="en-US" b="0" dirty="0"/>
              <a:t> </a:t>
            </a:r>
            <a:r>
              <a:rPr lang="en-US" b="0" dirty="0" err="1"/>
              <a:t>rast</a:t>
            </a:r>
            <a:r>
              <a:rPr lang="en-US" b="0" dirty="0"/>
              <a:t>, </a:t>
            </a:r>
            <a:r>
              <a:rPr lang="en-US" b="0" dirty="0" err="1"/>
              <a:t>punu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produktivnu</a:t>
            </a:r>
            <a:r>
              <a:rPr lang="en-US" b="0" dirty="0"/>
              <a:t> </a:t>
            </a:r>
            <a:r>
              <a:rPr lang="en-US" b="0" dirty="0" err="1"/>
              <a:t>zaposlenost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dostojanstven</a:t>
            </a:r>
            <a:r>
              <a:rPr lang="en-US" b="0" dirty="0"/>
              <a:t> rad </a:t>
            </a:r>
            <a:r>
              <a:rPr lang="en-US" b="0" dirty="0" err="1"/>
              <a:t>za</a:t>
            </a:r>
            <a:r>
              <a:rPr lang="en-US" b="0" dirty="0"/>
              <a:t> </a:t>
            </a:r>
            <a:r>
              <a:rPr lang="en-US" b="0" dirty="0" err="1" smtClean="0"/>
              <a:t>sve</a:t>
            </a:r>
            <a:r>
              <a:rPr lang="sr-Latn-RS" b="0" dirty="0" smtClean="0"/>
              <a:t>“</a:t>
            </a:r>
            <a:r>
              <a:rPr lang="en-US" b="0" dirty="0" smtClean="0"/>
              <a:t>.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  <a:p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98" y="1178700"/>
            <a:ext cx="3502602" cy="3358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5098" y="5212450"/>
            <a:ext cx="635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https://ilostat.ilo.org/decent-work-and-the-sdgs-11-charts-that-tell-the-story/</a:t>
            </a:r>
          </a:p>
          <a:p>
            <a:endParaRPr lang="en-US" sz="14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29560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89009-5610-4D07-9C4B-84C797754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890016"/>
            <a:ext cx="10641399" cy="1492966"/>
          </a:xfrm>
        </p:spPr>
        <p:txBody>
          <a:bodyPr>
            <a:normAutofit fontScale="90000"/>
          </a:bodyPr>
          <a:lstStyle/>
          <a:p>
            <a:r>
              <a:rPr lang="sr-Latn-RS" dirty="0"/>
              <a:t>Kroz ovu prezentaciju bavićemo se pojedinim trendovima i njihovim mogućim </a:t>
            </a:r>
            <a:r>
              <a:rPr lang="sr-Latn-RS" dirty="0">
                <a:solidFill>
                  <a:srgbClr val="FF7F2A"/>
                </a:solidFill>
              </a:rPr>
              <a:t>uticajem na broj i kvalitet poslova</a:t>
            </a:r>
            <a:r>
              <a:rPr lang="sr-Latn-RS" dirty="0"/>
              <a:t>…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B06CD8E-AB00-4FE6-B41A-137123FE24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39214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8798609" y="3224935"/>
            <a:ext cx="1824922" cy="875962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1075187"/>
              <a:satOff val="-25908"/>
              <a:lumOff val="-15589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38167" y="3224935"/>
            <a:ext cx="168536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100" dirty="0">
                <a:solidFill>
                  <a:schemeClr val="bg1"/>
                </a:solidFill>
              </a:rPr>
              <a:t>05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 dirty="0"/>
              <a:t>connect-erasmus.eu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48" y="1255160"/>
            <a:ext cx="6445827" cy="429721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24581" y="129309"/>
            <a:ext cx="2022763" cy="199505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xmlns="" id="{FB06CD8E-AB00-4FE6-B41A-137123FE2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111460"/>
              </p:ext>
            </p:extLst>
          </p:nvPr>
        </p:nvGraphicFramePr>
        <p:xfrm>
          <a:off x="5540521" y="214905"/>
          <a:ext cx="6023406" cy="162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85414" y="467591"/>
            <a:ext cx="591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bg1"/>
                </a:solidFill>
              </a:rPr>
              <a:t>05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7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819362"/>
            <a:ext cx="10929817" cy="81015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r-Latn-RS" sz="3600" dirty="0"/>
              <a:t>Tehnološki razvoj dovodi do toga da veliki broj poslova postaje automatizovan…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279" y="4912659"/>
            <a:ext cx="3953885" cy="496728"/>
          </a:xfrm>
        </p:spPr>
        <p:txBody>
          <a:bodyPr/>
          <a:lstStyle/>
          <a:p>
            <a:r>
              <a:rPr lang="sr-Latn-RS" sz="1100" b="0" dirty="0"/>
              <a:t>https://sites.google.com/a/nexgenacademy.com/more-than-laissez-faire/workers-unions/workers-unions-photos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79" y="2734119"/>
            <a:ext cx="3536505" cy="21304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2441" y="4758068"/>
            <a:ext cx="4735945" cy="455251"/>
          </a:xfrm>
        </p:spPr>
        <p:txBody>
          <a:bodyPr/>
          <a:lstStyle/>
          <a:p>
            <a:r>
              <a:rPr lang="sr-Latn-RS" sz="1100" b="0" dirty="0"/>
              <a:t>https://www.automate.org/blogs/fashionable-robots-automation-in-clothing-factories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41" y="2733344"/>
            <a:ext cx="3447775" cy="21312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744719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399" y="2329855"/>
            <a:ext cx="6080872" cy="8233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06984" y="3208383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ABC News, 26/06/2019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17" y="4143928"/>
            <a:ext cx="5346698" cy="10564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3921" y="520041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err="1"/>
              <a:t>ZDNet</a:t>
            </a:r>
            <a:r>
              <a:rPr lang="en-US" dirty="0"/>
              <a:t>, </a:t>
            </a:r>
            <a:r>
              <a:rPr lang="sr-Latn-RS" dirty="0"/>
              <a:t>13</a:t>
            </a:r>
            <a:r>
              <a:rPr lang="en-US" dirty="0"/>
              <a:t>/0</a:t>
            </a:r>
            <a:r>
              <a:rPr lang="sr-Latn-RS" dirty="0"/>
              <a:t>7</a:t>
            </a:r>
            <a:r>
              <a:rPr lang="en-US" dirty="0"/>
              <a:t>/20</a:t>
            </a:r>
            <a:r>
              <a:rPr lang="sr-Latn-RS" dirty="0"/>
              <a:t>20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489749"/>
            <a:ext cx="10515600" cy="781685"/>
          </a:xfrm>
        </p:spPr>
        <p:txBody>
          <a:bodyPr>
            <a:normAutofit fontScale="90000"/>
          </a:bodyPr>
          <a:lstStyle/>
          <a:p>
            <a:r>
              <a:rPr lang="sr-Latn-RS" dirty="0">
                <a:solidFill>
                  <a:srgbClr val="B23D0C"/>
                </a:solidFill>
              </a:rPr>
              <a:t>Uticaj automatizacije na svet rada prema naslovima u vestima</a:t>
            </a:r>
            <a:endParaRPr lang="en-US" dirty="0">
              <a:solidFill>
                <a:srgbClr val="B23D0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10" y="1728104"/>
            <a:ext cx="5617509" cy="7394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3110" y="2494860"/>
            <a:ext cx="1924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BBC</a:t>
            </a:r>
            <a:r>
              <a:rPr lang="en-US" dirty="0"/>
              <a:t>, </a:t>
            </a:r>
            <a:r>
              <a:rPr lang="sr-Latn-RS" dirty="0"/>
              <a:t>29</a:t>
            </a:r>
            <a:r>
              <a:rPr lang="en-US" dirty="0"/>
              <a:t>/</a:t>
            </a:r>
            <a:r>
              <a:rPr lang="sr-Latn-RS" dirty="0"/>
              <a:t>11</a:t>
            </a:r>
            <a:r>
              <a:rPr lang="en-US" dirty="0"/>
              <a:t>/20</a:t>
            </a:r>
            <a:r>
              <a:rPr lang="sr-Latn-RS" dirty="0"/>
              <a:t>17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 dirty="0"/>
              <a:t>connect-erasmus.eu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768" y="1215961"/>
            <a:ext cx="5932343" cy="799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317" y="3084055"/>
            <a:ext cx="4293043" cy="617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4680" y="3734366"/>
            <a:ext cx="6646260" cy="6924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98117" y="4613777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B92</a:t>
            </a:r>
            <a:r>
              <a:rPr lang="en-US" dirty="0" smtClean="0"/>
              <a:t>, </a:t>
            </a:r>
            <a:r>
              <a:rPr lang="sr-Latn-RS" dirty="0" smtClean="0"/>
              <a:t>04</a:t>
            </a:r>
            <a:r>
              <a:rPr lang="en-US" dirty="0" smtClean="0"/>
              <a:t>/</a:t>
            </a:r>
            <a:r>
              <a:rPr lang="sr-Latn-RS" dirty="0" smtClean="0"/>
              <a:t>10</a:t>
            </a:r>
            <a:r>
              <a:rPr lang="en-US" dirty="0" smtClean="0"/>
              <a:t>/20</a:t>
            </a:r>
            <a:r>
              <a:rPr lang="sr-Latn-RS" dirty="0" smtClean="0"/>
              <a:t>20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96562" y="3617945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Radio Slobodna Evropa</a:t>
            </a:r>
            <a:r>
              <a:rPr lang="en-US" dirty="0" smtClean="0"/>
              <a:t>, </a:t>
            </a:r>
            <a:r>
              <a:rPr lang="sr-Latn-RS" dirty="0" smtClean="0"/>
              <a:t>01</a:t>
            </a:r>
            <a:r>
              <a:rPr lang="en-US" dirty="0" smtClean="0"/>
              <a:t>/</a:t>
            </a:r>
            <a:r>
              <a:rPr lang="sr-Latn-RS" dirty="0" smtClean="0"/>
              <a:t>12</a:t>
            </a:r>
            <a:r>
              <a:rPr lang="en-US" dirty="0" smtClean="0"/>
              <a:t>/20</a:t>
            </a:r>
            <a:r>
              <a:rPr lang="sr-Latn-RS" dirty="0" smtClean="0"/>
              <a:t>21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34881" y="1773621"/>
            <a:ext cx="2967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Telegraf Biznis</a:t>
            </a:r>
            <a:r>
              <a:rPr lang="en-US" dirty="0" smtClean="0"/>
              <a:t>, </a:t>
            </a:r>
            <a:r>
              <a:rPr lang="sr-Latn-RS" dirty="0" smtClean="0"/>
              <a:t>07</a:t>
            </a:r>
            <a:r>
              <a:rPr lang="en-US" dirty="0" smtClean="0"/>
              <a:t>/</a:t>
            </a:r>
            <a:r>
              <a:rPr lang="sr-Latn-RS" dirty="0" smtClean="0"/>
              <a:t>01</a:t>
            </a:r>
            <a:r>
              <a:rPr lang="en-US" dirty="0" smtClean="0"/>
              <a:t>/20</a:t>
            </a:r>
            <a:r>
              <a:rPr lang="sr-Latn-R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FEC0C1A-5B60-4344-BFF1-E1B7149033B1}"/>
              </a:ext>
            </a:extLst>
          </p:cNvPr>
          <p:cNvSpPr txBox="1">
            <a:spLocks/>
          </p:cNvSpPr>
          <p:nvPr/>
        </p:nvSpPr>
        <p:spPr>
          <a:xfrm>
            <a:off x="643467" y="1325880"/>
            <a:ext cx="3089437" cy="4206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Skorašnja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Eurobarometer </a:t>
            </a:r>
            <a:r>
              <a:rPr lang="sr-Latn-R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anketa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(2017) </a:t>
            </a:r>
            <a:r>
              <a:rPr lang="sr-Latn-R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ukazuje na zabrinutost da će roboti i veštačka inteligencija uticati na gubitak poslova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296EC4F-8732-481B-94CB-C98E4EF29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43752DD-8C99-4C8F-B76A-3C6C611F35C3}"/>
              </a:ext>
            </a:extLst>
          </p:cNvPr>
          <p:cNvSpPr txBox="1">
            <a:spLocks/>
          </p:cNvSpPr>
          <p:nvPr/>
        </p:nvSpPr>
        <p:spPr>
          <a:xfrm>
            <a:off x="4386967" y="1485467"/>
            <a:ext cx="6605331" cy="4605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7F2A"/>
                </a:solidFill>
              </a:rPr>
              <a:t>74%</a:t>
            </a:r>
            <a:r>
              <a:rPr lang="sr-Latn-RS" sz="2800" dirty="0">
                <a:solidFill>
                  <a:srgbClr val="FF7F2A"/>
                </a:solidFill>
              </a:rPr>
              <a:t> </a:t>
            </a:r>
            <a:r>
              <a:rPr lang="sr-Latn-RS" sz="2400" dirty="0"/>
              <a:t>ispitanika se slaže sa tvrdnjom da će zbog upotrebe robota i veštačke inteligencije</a:t>
            </a:r>
            <a:r>
              <a:rPr lang="en-US" sz="2400" dirty="0"/>
              <a:t>, </a:t>
            </a:r>
            <a:r>
              <a:rPr lang="sr-Latn-RS" sz="2400" dirty="0"/>
              <a:t>više poslova nestati nego što će biti kreirano</a:t>
            </a:r>
          </a:p>
          <a:p>
            <a:r>
              <a:rPr lang="en-US" sz="2400" dirty="0"/>
              <a:t> </a:t>
            </a:r>
            <a:endParaRPr lang="sr-Latn-RS" sz="2400" dirty="0"/>
          </a:p>
          <a:p>
            <a:r>
              <a:rPr lang="en-US" sz="2800" dirty="0">
                <a:solidFill>
                  <a:srgbClr val="FF7F2A"/>
                </a:solidFill>
              </a:rPr>
              <a:t>72%</a:t>
            </a:r>
            <a:r>
              <a:rPr lang="sr-Latn-RS" sz="2800" dirty="0">
                <a:solidFill>
                  <a:srgbClr val="FF7F2A"/>
                </a:solidFill>
              </a:rPr>
              <a:t> </a:t>
            </a:r>
            <a:r>
              <a:rPr lang="sr-Latn-RS" sz="2400" dirty="0"/>
              <a:t>smatra da roboti i veštačka inteligencija kradu ljudima poslove</a:t>
            </a: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1" name="Stačiakampis 13">
            <a:extLst>
              <a:ext uri="{FF2B5EF4-FFF2-40B4-BE49-F238E27FC236}">
                <a16:creationId xmlns:a16="http://schemas.microsoft.com/office/drawing/2014/main" xmlns="" id="{F84D758C-1EE3-476B-82FE-CCF7B65B8AB8}"/>
              </a:ext>
            </a:extLst>
          </p:cNvPr>
          <p:cNvSpPr/>
          <p:nvPr/>
        </p:nvSpPr>
        <p:spPr>
          <a:xfrm>
            <a:off x="4424171" y="4947313"/>
            <a:ext cx="4127500" cy="1476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2" name="Stačiakampis 14">
            <a:extLst>
              <a:ext uri="{FF2B5EF4-FFF2-40B4-BE49-F238E27FC236}">
                <a16:creationId xmlns:a16="http://schemas.microsoft.com/office/drawing/2014/main" xmlns="" id="{3B8887E3-84F9-45BB-B8B3-8E475024953D}"/>
              </a:ext>
            </a:extLst>
          </p:cNvPr>
          <p:cNvSpPr/>
          <p:nvPr/>
        </p:nvSpPr>
        <p:spPr>
          <a:xfrm>
            <a:off x="4424171" y="4947313"/>
            <a:ext cx="3132569" cy="147637"/>
          </a:xfrm>
          <a:prstGeom prst="rect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>
              <a:solidFill>
                <a:srgbClr val="FF7F2A"/>
              </a:solidFill>
            </a:endParaRPr>
          </a:p>
        </p:txBody>
      </p:sp>
      <p:sp>
        <p:nvSpPr>
          <p:cNvPr id="13" name="Stačiakampis 13">
            <a:extLst>
              <a:ext uri="{FF2B5EF4-FFF2-40B4-BE49-F238E27FC236}">
                <a16:creationId xmlns:a16="http://schemas.microsoft.com/office/drawing/2014/main" xmlns="" id="{F84D758C-1EE3-476B-82FE-CCF7B65B8AB8}"/>
              </a:ext>
            </a:extLst>
          </p:cNvPr>
          <p:cNvSpPr/>
          <p:nvPr/>
        </p:nvSpPr>
        <p:spPr>
          <a:xfrm>
            <a:off x="4386967" y="3640763"/>
            <a:ext cx="4127500" cy="1476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4" name="Stačiakampis 14">
            <a:extLst>
              <a:ext uri="{FF2B5EF4-FFF2-40B4-BE49-F238E27FC236}">
                <a16:creationId xmlns:a16="http://schemas.microsoft.com/office/drawing/2014/main" xmlns="" id="{3B8887E3-84F9-45BB-B8B3-8E475024953D}"/>
              </a:ext>
            </a:extLst>
          </p:cNvPr>
          <p:cNvSpPr/>
          <p:nvPr/>
        </p:nvSpPr>
        <p:spPr>
          <a:xfrm>
            <a:off x="4386967" y="3640762"/>
            <a:ext cx="3247410" cy="147638"/>
          </a:xfrm>
          <a:prstGeom prst="rect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>
              <a:solidFill>
                <a:srgbClr val="FF7F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15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01ACF-AD69-4BD8-AEDB-2537A3FE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two volumes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63BD3DC2-CF7F-4848-B75F-EFE6A5BD2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954832"/>
              </p:ext>
            </p:extLst>
          </p:nvPr>
        </p:nvGraphicFramePr>
        <p:xfrm>
          <a:off x="672923" y="1579638"/>
          <a:ext cx="11146543" cy="4457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 txBox="1">
            <a:spLocks/>
          </p:cNvSpPr>
          <p:nvPr/>
        </p:nvSpPr>
        <p:spPr>
          <a:xfrm>
            <a:off x="771299" y="656338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/>
              <a:t>Međutim</a:t>
            </a:r>
            <a:r>
              <a:rPr lang="en-US" dirty="0"/>
              <a:t>, </a:t>
            </a:r>
            <a:r>
              <a:rPr lang="sr-Latn-RS" dirty="0"/>
              <a:t>nalazi istraživanja su </a:t>
            </a:r>
            <a:r>
              <a:rPr lang="sr-Latn-RS" dirty="0" smtClean="0"/>
              <a:t>različiti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3159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FEC0C1A-5B60-4344-BFF1-E1B7149033B1}"/>
              </a:ext>
            </a:extLst>
          </p:cNvPr>
          <p:cNvSpPr txBox="1">
            <a:spLocks/>
          </p:cNvSpPr>
          <p:nvPr/>
        </p:nvSpPr>
        <p:spPr>
          <a:xfrm>
            <a:off x="3199630" y="2940628"/>
            <a:ext cx="7201670" cy="168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Kako vam se čine ovi podaci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sr-Latn-R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r"/>
            <a:r>
              <a:rPr lang="sr-Latn-R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Kakva je vaša perspektiva na ovu temu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6480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99" y="656338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sr-Latn-RS" dirty="0"/>
              <a:t>Da li očekujemo gubitak poslova zbog tehnoloških promena? </a:t>
            </a: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0166" y="1973451"/>
            <a:ext cx="11680488" cy="3335191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Moguće je da roboti neće zameniti poslove u celini već samo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r-Latn-RS" dirty="0">
                <a:solidFill>
                  <a:srgbClr val="FF7F2A"/>
                </a:solidFill>
              </a:rPr>
              <a:t>pojedine radne zadatke </a:t>
            </a:r>
            <a:r>
              <a:rPr lang="sr-Latn-RS" dirty="0">
                <a:solidFill>
                  <a:schemeClr val="tx1"/>
                </a:solidFill>
              </a:rPr>
              <a:t>(naročito </a:t>
            </a:r>
            <a:r>
              <a:rPr lang="sr-Latn-RS" dirty="0" smtClean="0">
                <a:solidFill>
                  <a:schemeClr val="tx1"/>
                </a:solidFill>
              </a:rPr>
              <a:t>one koji </a:t>
            </a:r>
            <a:r>
              <a:rPr lang="sr-Latn-RS" dirty="0">
                <a:solidFill>
                  <a:schemeClr val="tx1"/>
                </a:solidFill>
              </a:rPr>
              <a:t>su rutinski i manuelni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 To znači da neće doći do gubitka poslova u celini već do </a:t>
            </a:r>
            <a:r>
              <a:rPr lang="sr-Latn-R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restruktuiranja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sadržaja radnih zadataka različitih poslova.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Radnici mogu da se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r-Latn-RS" dirty="0">
                <a:solidFill>
                  <a:srgbClr val="FF7F2A"/>
                </a:solidFill>
              </a:rPr>
              <a:t>prilagode izazovu automatizacije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promenom radnih zadataka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tako sprečavajući nezaposlenost zbog tehnoloških promena.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Mnoge istraživačke studije analiziraju verovatnoću da određeni poslovi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r-Latn-RS" dirty="0">
                <a:solidFill>
                  <a:srgbClr val="FF7F2A"/>
                </a:solidFill>
              </a:rPr>
              <a:t>mogu biti automatizovani</a:t>
            </a:r>
            <a:r>
              <a:rPr lang="en-US" dirty="0"/>
              <a:t>,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 verovatnoću da će poslovi ili radni zadaci biti zaista automatizovani. Sprovođenje inovativnih tehnologija može imati značajne finansijske troškove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Tehnološke promene ne dovode samo do gubitka poslova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već takođe do </a:t>
            </a:r>
            <a:r>
              <a:rPr lang="sr-Latn-RS" dirty="0">
                <a:solidFill>
                  <a:srgbClr val="FF7F2A"/>
                </a:solidFill>
              </a:rPr>
              <a:t>nastanka novih poslova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Zapošljavanje i investiranje u robote mogu biti povezani jer na oboje utiču varijable kao što su </a:t>
            </a:r>
            <a:r>
              <a:rPr lang="sr-Latn-R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rezilijentnost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sr-Latn-R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kompetitivnost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ili inovativni kapacitet industrija pojedinih zemalja.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Međutim, tehnološke promene </a:t>
            </a:r>
            <a:r>
              <a:rPr lang="sr-Latn-RS" sz="2100" dirty="0">
                <a:solidFill>
                  <a:srgbClr val="FF7F2A"/>
                </a:solidFill>
              </a:rPr>
              <a:t>neće uticati na sve pojedince jednako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Za pojedine 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osobe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rizik gubitka poslova je veći, a mnogi od onih koji su pod rizikom od gubitka posla mogu biti primorani da se zaposle na poslovima koji traže niži stepen veština, koji se manje 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plaćaju,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što može povećati broj nesigurnih poslova kao i dugoročnu nezaposlenost.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2" name="Oval 1"/>
          <p:cNvSpPr/>
          <p:nvPr/>
        </p:nvSpPr>
        <p:spPr>
          <a:xfrm>
            <a:off x="188448" y="1868465"/>
            <a:ext cx="448380" cy="416912"/>
          </a:xfrm>
          <a:prstGeom prst="ellipse">
            <a:avLst/>
          </a:prstGeom>
          <a:noFill/>
          <a:ln w="28575">
            <a:solidFill>
              <a:srgbClr val="FF7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Oval 5"/>
          <p:cNvSpPr/>
          <p:nvPr/>
        </p:nvSpPr>
        <p:spPr>
          <a:xfrm>
            <a:off x="188448" y="2486506"/>
            <a:ext cx="448380" cy="416912"/>
          </a:xfrm>
          <a:prstGeom prst="ellipse">
            <a:avLst/>
          </a:prstGeom>
          <a:noFill/>
          <a:ln w="28575">
            <a:solidFill>
              <a:srgbClr val="FF7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Oval 7"/>
          <p:cNvSpPr/>
          <p:nvPr/>
        </p:nvSpPr>
        <p:spPr>
          <a:xfrm>
            <a:off x="188448" y="2963186"/>
            <a:ext cx="448380" cy="416912"/>
          </a:xfrm>
          <a:prstGeom prst="ellipse">
            <a:avLst/>
          </a:prstGeom>
          <a:noFill/>
          <a:ln w="28575">
            <a:solidFill>
              <a:srgbClr val="FF7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188448" y="3648974"/>
            <a:ext cx="448380" cy="416912"/>
          </a:xfrm>
          <a:prstGeom prst="ellipse">
            <a:avLst/>
          </a:prstGeom>
          <a:noFill/>
          <a:ln w="28575">
            <a:solidFill>
              <a:srgbClr val="FF7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Oval 10"/>
          <p:cNvSpPr/>
          <p:nvPr/>
        </p:nvSpPr>
        <p:spPr>
          <a:xfrm>
            <a:off x="188448" y="4334762"/>
            <a:ext cx="448380" cy="416912"/>
          </a:xfrm>
          <a:prstGeom prst="ellipse">
            <a:avLst/>
          </a:prstGeom>
          <a:noFill/>
          <a:ln w="28575">
            <a:solidFill>
              <a:srgbClr val="FF7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02781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 dirty="0"/>
              <a:t>connect-erasmus.eu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47" y="1126836"/>
            <a:ext cx="6445827" cy="4297597"/>
          </a:xfrm>
          <a:prstGeom prst="rect">
            <a:avLst/>
          </a:prstGeom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xmlns="" id="{FB06CD8E-AB00-4FE6-B41A-137123FE2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248595"/>
              </p:ext>
            </p:extLst>
          </p:nvPr>
        </p:nvGraphicFramePr>
        <p:xfrm>
          <a:off x="5540521" y="214905"/>
          <a:ext cx="6023406" cy="162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6283990" y="129308"/>
            <a:ext cx="2022763" cy="199505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91421" y="460753"/>
            <a:ext cx="591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bg1"/>
                </a:solidFill>
              </a:rPr>
              <a:t>05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0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Ciljevi prezentacije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428175" y="2235700"/>
            <a:ext cx="9401190" cy="1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/>
            <a:r>
              <a:rPr lang="sr-Latn-RS" sz="2400" i="1" dirty="0">
                <a:sym typeface="Calibri"/>
              </a:rPr>
              <a:t>Razumevanje promena koje utiču na svet rada</a:t>
            </a:r>
            <a:endParaRPr sz="1800" dirty="0"/>
          </a:p>
        </p:txBody>
      </p:sp>
      <p:grpSp>
        <p:nvGrpSpPr>
          <p:cNvPr id="93" name="Google Shape;93;gcf7ead7544_0_9"/>
          <p:cNvGrpSpPr/>
          <p:nvPr/>
        </p:nvGrpSpPr>
        <p:grpSpPr>
          <a:xfrm>
            <a:off x="779938" y="2109548"/>
            <a:ext cx="456478" cy="576600"/>
            <a:chOff x="839788" y="1991269"/>
            <a:chExt cx="456478" cy="576600"/>
          </a:xfrm>
        </p:grpSpPr>
        <p:sp>
          <p:nvSpPr>
            <p:cNvPr id="94" name="Google Shape;94;gcf7ead7544_0_9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gcf7ead7544_0_9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6" name="Google Shape;96;gcf7ead7544_0_9"/>
          <p:cNvGrpSpPr/>
          <p:nvPr/>
        </p:nvGrpSpPr>
        <p:grpSpPr>
          <a:xfrm>
            <a:off x="771149" y="2961980"/>
            <a:ext cx="456478" cy="576600"/>
            <a:chOff x="839788" y="3568639"/>
            <a:chExt cx="456478" cy="576600"/>
          </a:xfrm>
        </p:grpSpPr>
        <p:sp>
          <p:nvSpPr>
            <p:cNvPr id="97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99" name="Google Shape;99;gcf7ead7544_0_9"/>
          <p:cNvSpPr txBox="1"/>
          <p:nvPr/>
        </p:nvSpPr>
        <p:spPr>
          <a:xfrm>
            <a:off x="1419386" y="3006380"/>
            <a:ext cx="9056068" cy="10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r-Latn-RS" sz="2400" i="1" dirty="0">
                <a:sym typeface="Calibri"/>
              </a:rPr>
              <a:t>Razumevanje posledica promena u svetu rada</a:t>
            </a:r>
            <a:endParaRPr lang="en-US" sz="24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4" y="3837355"/>
            <a:ext cx="2009336" cy="1329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23" y="3837355"/>
            <a:ext cx="1993725" cy="13292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51" y="3837355"/>
            <a:ext cx="1786078" cy="1339558"/>
          </a:xfrm>
          <a:prstGeom prst="rect">
            <a:avLst/>
          </a:prstGeom>
        </p:spPr>
      </p:pic>
      <p:pic>
        <p:nvPicPr>
          <p:cNvPr id="16" name="Picture 2" descr="woman in red and white floral dress standing beside man in blue t-shi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067" y="3812789"/>
            <a:ext cx="1916016" cy="13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87" y="3837472"/>
            <a:ext cx="1993725" cy="13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85" y="5101659"/>
            <a:ext cx="10515600" cy="678815"/>
          </a:xfrm>
        </p:spPr>
        <p:txBody>
          <a:bodyPr>
            <a:normAutofit/>
          </a:bodyPr>
          <a:lstStyle/>
          <a:p>
            <a:r>
              <a:rPr lang="sr-Latn-RS" sz="1200" dirty="0">
                <a:solidFill>
                  <a:schemeClr val="tx1"/>
                </a:solidFill>
              </a:rPr>
              <a:t>https://ec.europa.eu/info/sites/info/files/green_paper_ageing_factsheet_en_2.pdf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987472" y="1828800"/>
            <a:ext cx="5523209" cy="3951674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Povećanje u udelu starijih ljudi na globalnom nivou će dovesti do smanjenja stope rasta potencijalne radne snage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U zemljama u razvoju, promene vezane za populaciju dovele su do povećanja udela mladih ljudi koji se uključuju na tržište rada</a:t>
            </a:r>
          </a:p>
          <a:p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Duže školovanje će takođe dovesti do smanjenja učešća mladih ljudi na tržištu rada, naročito u zemljama u razvoju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3" y="1828800"/>
            <a:ext cx="4501410" cy="32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94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70618" y="2789381"/>
            <a:ext cx="455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https://audiovisual.ec.europa.eu/en/video/I-192114?&amp;lg=EN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73" y="1533236"/>
            <a:ext cx="5517699" cy="31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44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AD8E77BE-E075-44E0-B6C0-175391DA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Mogući uticaj demografskih promena na broj i kvalitet poslova</a:t>
            </a:r>
            <a:endParaRPr lang="en-US" dirty="0"/>
          </a:p>
        </p:txBody>
      </p:sp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xmlns="" id="{6D42A6D8-77A5-4415-B9F0-B825407D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28CF4E05-41E6-4899-8582-4F1C6202B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1441" y="1872734"/>
            <a:ext cx="9553732" cy="272778"/>
          </a:xfrm>
        </p:spPr>
        <p:txBody>
          <a:bodyPr>
            <a:noAutofit/>
          </a:bodyPr>
          <a:lstStyle/>
          <a:p>
            <a:pPr lvl="0"/>
            <a:r>
              <a:rPr lang="sr-Latn-RS" sz="2400" dirty="0">
                <a:solidFill>
                  <a:srgbClr val="FF7F2A"/>
                </a:solidFill>
              </a:rPr>
              <a:t>Očekuje se da će sa starenjem populacije doći i do nastanka novih prilika za zapošljavanje</a:t>
            </a:r>
            <a:endParaRPr lang="lt-LT" sz="2200" dirty="0">
              <a:solidFill>
                <a:srgbClr val="FF7F2A"/>
              </a:solidFill>
            </a:endParaRPr>
          </a:p>
        </p:txBody>
      </p:sp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xmlns="" id="{BAEB6828-AA17-4327-B003-B1041BD701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4905" y="3513954"/>
            <a:ext cx="9171730" cy="315562"/>
          </a:xfrm>
        </p:spPr>
        <p:txBody>
          <a:bodyPr>
            <a:noAutofit/>
          </a:bodyPr>
          <a:lstStyle/>
          <a:p>
            <a:r>
              <a:rPr lang="sr-Latn-RS" sz="2400" dirty="0">
                <a:solidFill>
                  <a:srgbClr val="FF7F2A"/>
                </a:solidFill>
              </a:rPr>
              <a:t>Zapošljavanje većeg broja ljudi biće prioritet u mnogim zemljama</a:t>
            </a:r>
            <a:endParaRPr lang="en-US" sz="2400" dirty="0">
              <a:solidFill>
                <a:srgbClr val="FF7F2A"/>
              </a:solidFill>
            </a:endParaRP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xmlns="" id="{693E96B3-93F0-46E4-801B-DED972BBF2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1441" y="2696432"/>
            <a:ext cx="10217126" cy="381295"/>
          </a:xfrm>
        </p:spPr>
        <p:txBody>
          <a:bodyPr>
            <a:noAutofit/>
          </a:bodyPr>
          <a:lstStyle/>
          <a:p>
            <a:pPr algn="just"/>
            <a:r>
              <a:rPr lang="sr-Latn-RS" sz="1800" dirty="0">
                <a:solidFill>
                  <a:schemeClr val="tx1"/>
                </a:solidFill>
              </a:rPr>
              <a:t>Duži životni vek će verovatno doneti prilike za zapošljavanje u sektorima u razvoju, kao što su zdravstvo i sektor </a:t>
            </a:r>
            <a:r>
              <a:rPr lang="sr-Latn-RS" sz="1800" dirty="0" smtClean="0">
                <a:solidFill>
                  <a:schemeClr val="tx1"/>
                </a:solidFill>
              </a:rPr>
              <a:t>nege starijih osoba</a:t>
            </a:r>
            <a:endParaRPr lang="sr-Latn-RS" sz="1800" dirty="0">
              <a:solidFill>
                <a:schemeClr val="tx1"/>
              </a:solidFill>
            </a:endParaRPr>
          </a:p>
        </p:txBody>
      </p:sp>
      <p:sp>
        <p:nvSpPr>
          <p:cNvPr id="15" name="Lygiašonis trikampis 14">
            <a:extLst>
              <a:ext uri="{FF2B5EF4-FFF2-40B4-BE49-F238E27FC236}">
                <a16:creationId xmlns:a16="http://schemas.microsoft.com/office/drawing/2014/main" xmlns="" id="{65AE614E-90E8-4063-B51C-25D2BD540429}"/>
              </a:ext>
            </a:extLst>
          </p:cNvPr>
          <p:cNvSpPr/>
          <p:nvPr/>
        </p:nvSpPr>
        <p:spPr>
          <a:xfrm rot="5400000">
            <a:off x="648980" y="1873131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xmlns="" id="{4D5A4894-2993-4DAA-8D51-A1D8709A92BB}"/>
              </a:ext>
            </a:extLst>
          </p:cNvPr>
          <p:cNvSpPr/>
          <p:nvPr/>
        </p:nvSpPr>
        <p:spPr>
          <a:xfrm>
            <a:off x="698727" y="190792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</a:t>
            </a:r>
            <a:endParaRPr lang="lt-LT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Lygiašonis trikampis 16">
            <a:extLst>
              <a:ext uri="{FF2B5EF4-FFF2-40B4-BE49-F238E27FC236}">
                <a16:creationId xmlns:a16="http://schemas.microsoft.com/office/drawing/2014/main" xmlns="" id="{0BC9123D-A79A-4830-A53B-4DAFF16B4302}"/>
              </a:ext>
            </a:extLst>
          </p:cNvPr>
          <p:cNvSpPr/>
          <p:nvPr/>
        </p:nvSpPr>
        <p:spPr>
          <a:xfrm rot="5400000">
            <a:off x="672336" y="3502071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8" name="Stačiakampis 17">
            <a:extLst>
              <a:ext uri="{FF2B5EF4-FFF2-40B4-BE49-F238E27FC236}">
                <a16:creationId xmlns:a16="http://schemas.microsoft.com/office/drawing/2014/main" xmlns="" id="{13081360-5B69-4AD6-83FC-7F7147EE996F}"/>
              </a:ext>
            </a:extLst>
          </p:cNvPr>
          <p:cNvSpPr/>
          <p:nvPr/>
        </p:nvSpPr>
        <p:spPr>
          <a:xfrm>
            <a:off x="760654" y="353686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2</a:t>
            </a:r>
            <a:endParaRPr lang="lt-LT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Stačiakampis 21">
            <a:extLst>
              <a:ext uri="{FF2B5EF4-FFF2-40B4-BE49-F238E27FC236}">
                <a16:creationId xmlns:a16="http://schemas.microsoft.com/office/drawing/2014/main" xmlns="" id="{215B05C8-04F1-465A-9A77-4AD955AFE366}"/>
              </a:ext>
            </a:extLst>
          </p:cNvPr>
          <p:cNvSpPr/>
          <p:nvPr/>
        </p:nvSpPr>
        <p:spPr>
          <a:xfrm>
            <a:off x="828056" y="478703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  <a:latin typeface="+mj-lt"/>
              </a:rPr>
              <a:t>3</a:t>
            </a:r>
            <a:endParaRPr lang="lt-LT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ksto vietos rezervavimo ženklas 8">
            <a:extLst>
              <a:ext uri="{FF2B5EF4-FFF2-40B4-BE49-F238E27FC236}">
                <a16:creationId xmlns:a16="http://schemas.microsoft.com/office/drawing/2014/main" xmlns="" id="{693E96B3-93F0-46E4-801B-DED972BBF2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9618" y="4227299"/>
            <a:ext cx="10125206" cy="1119473"/>
          </a:xfrm>
        </p:spPr>
        <p:txBody>
          <a:bodyPr>
            <a:normAutofit/>
          </a:bodyPr>
          <a:lstStyle/>
          <a:p>
            <a:pPr algn="just"/>
            <a:r>
              <a:rPr lang="sr-Latn-RS" sz="1800" dirty="0">
                <a:solidFill>
                  <a:schemeClr val="tx1"/>
                </a:solidFill>
              </a:rPr>
              <a:t>Mogućnosti za prevladavanje smanjene stope rasta radne snage uključuju migracije, produžetak radnog veka starijih radnika, ohrabrivanje većeg učešća žena na tržištu rada, omogućavanje učešća osoba sa invaliditetom na tržištu rada…</a:t>
            </a:r>
            <a:endParaRPr lang="sr-Latn-RS" sz="1600" dirty="0">
              <a:solidFill>
                <a:schemeClr val="tx1"/>
              </a:solidFill>
            </a:endParaRPr>
          </a:p>
          <a:p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3042397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 dirty="0"/>
              <a:t>connect-erasmus.eu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93" y="1340223"/>
            <a:ext cx="6246160" cy="41641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91421" y="460753"/>
            <a:ext cx="591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bg1"/>
                </a:solidFill>
              </a:rPr>
              <a:t>05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xmlns="" id="{FB06CD8E-AB00-4FE6-B41A-137123FE2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890014"/>
              </p:ext>
            </p:extLst>
          </p:nvPr>
        </p:nvGraphicFramePr>
        <p:xfrm>
          <a:off x="5540521" y="214905"/>
          <a:ext cx="6023406" cy="162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7540842" y="136259"/>
            <a:ext cx="2022763" cy="199505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530570" y="358624"/>
            <a:ext cx="6083531" cy="3341782"/>
            <a:chOff x="3686916" y="-2652219"/>
            <a:chExt cx="6083531" cy="3341782"/>
          </a:xfrm>
        </p:grpSpPr>
        <p:sp>
          <p:nvSpPr>
            <p:cNvPr id="11" name="Rectangle 10"/>
            <p:cNvSpPr/>
            <p:nvPr/>
          </p:nvSpPr>
          <p:spPr>
            <a:xfrm>
              <a:off x="3686916" y="146751"/>
              <a:ext cx="1130859" cy="54281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1433582"/>
                <a:satOff val="-34544"/>
                <a:lumOff val="-207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8639588" y="-2652219"/>
              <a:ext cx="1130859" cy="5428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04" tIns="165100" rIns="111704" bIns="16510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/>
                <a:t>0</a:t>
              </a:r>
              <a:r>
                <a:rPr lang="sr-Latn-RS" sz="1600" kern="1200" dirty="0"/>
                <a:t>5</a:t>
              </a:r>
              <a:endParaRPr lang="en-GB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0215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Rectangle 4"/>
          <p:cNvSpPr/>
          <p:nvPr/>
        </p:nvSpPr>
        <p:spPr>
          <a:xfrm>
            <a:off x="943937" y="2218752"/>
            <a:ext cx="6463862" cy="1971283"/>
          </a:xfrm>
          <a:prstGeom prst="rect">
            <a:avLst/>
          </a:prstGeom>
          <a:solidFill>
            <a:schemeClr val="accent2"/>
          </a:solidFill>
          <a:ln w="19050">
            <a:solidFill>
              <a:srgbClr val="B23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Proces kojim preduzeća ili druge organizacije razvijaju međunarodni uticaj ili počinju da rade na međunarodnom nivou</a:t>
            </a:r>
            <a:r>
              <a:rPr lang="sr-Latn-RS" dirty="0" smtClean="0">
                <a:solidFill>
                  <a:schemeClr val="tx1"/>
                </a:solidFill>
              </a:rPr>
              <a:t>. Obuhvata </a:t>
            </a:r>
            <a:r>
              <a:rPr lang="sr-Latn-RS" dirty="0">
                <a:solidFill>
                  <a:schemeClr val="tx1"/>
                </a:solidFill>
              </a:rPr>
              <a:t>internacionalizaciju proizvodnje, finansija (uključujući doznake), trgovine i migracije. (MOR, 2017.)</a:t>
            </a:r>
          </a:p>
          <a:p>
            <a:pPr algn="ctr"/>
            <a:endParaRPr lang="sr-Latn-R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Globalizacija</a:t>
            </a:r>
          </a:p>
        </p:txBody>
      </p:sp>
    </p:spTree>
    <p:extLst>
      <p:ext uri="{BB962C8B-B14F-4D97-AF65-F5344CB8AC3E}">
        <p14:creationId xmlns:p14="http://schemas.microsoft.com/office/powerpoint/2010/main" val="339261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AD8E77BE-E075-44E0-B6C0-175391DA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Mogući uticaj globalizacije na broj i kvalitet poslova</a:t>
            </a:r>
            <a:endParaRPr lang="en-US" dirty="0"/>
          </a:p>
        </p:txBody>
      </p:sp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xmlns="" id="{6D42A6D8-77A5-4415-B9F0-B825407D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28CF4E05-41E6-4899-8582-4F1C6202B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698" y="1696875"/>
            <a:ext cx="9553732" cy="272778"/>
          </a:xfrm>
        </p:spPr>
        <p:txBody>
          <a:bodyPr>
            <a:noAutofit/>
          </a:bodyPr>
          <a:lstStyle/>
          <a:p>
            <a:pPr lvl="0"/>
            <a:r>
              <a:rPr lang="sr-Latn-RS" sz="2400" dirty="0">
                <a:solidFill>
                  <a:srgbClr val="FF7F2A"/>
                </a:solidFill>
              </a:rPr>
              <a:t>Globalna konkurencija se sve više vidi kao izvor veće nejednakosti u platama i u razvijenim i u zemljama u razvoju</a:t>
            </a:r>
            <a:endParaRPr lang="lt-LT" sz="2200" dirty="0">
              <a:solidFill>
                <a:srgbClr val="FF7F2A"/>
              </a:solidFill>
            </a:endParaRPr>
          </a:p>
        </p:txBody>
      </p:sp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xmlns="" id="{BAEB6828-AA17-4327-B003-B1041BD701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4905" y="3513954"/>
            <a:ext cx="9171730" cy="315562"/>
          </a:xfrm>
        </p:spPr>
        <p:txBody>
          <a:bodyPr>
            <a:noAutofit/>
          </a:bodyPr>
          <a:lstStyle/>
          <a:p>
            <a:r>
              <a:rPr lang="sr-Latn-RS" sz="2400" dirty="0">
                <a:solidFill>
                  <a:srgbClr val="FF7F2A"/>
                </a:solidFill>
              </a:rPr>
              <a:t>Rastuća trgovina sa privredama u razvoju možda je pogoršala nejednakost u zaradama smanjenjem plata niskokvalifikovane radne snage u razvijenim ekonomijama</a:t>
            </a:r>
            <a:endParaRPr lang="en-US" sz="2400" dirty="0">
              <a:solidFill>
                <a:srgbClr val="FF7F2A"/>
              </a:solidFill>
            </a:endParaRP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xmlns="" id="{693E96B3-93F0-46E4-801B-DED972BBF2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9618" y="2558454"/>
            <a:ext cx="10217126" cy="381295"/>
          </a:xfrm>
        </p:spPr>
        <p:txBody>
          <a:bodyPr>
            <a:noAutofit/>
          </a:bodyPr>
          <a:lstStyle/>
          <a:p>
            <a:r>
              <a:rPr lang="sr-Latn-RS" sz="1800" dirty="0"/>
              <a:t>U razvijenim zemljama takmičenje za talenete će porasti. U zemljama u razvoju povećanje produktivnosti može biti neproporcionalno </a:t>
            </a:r>
            <a:r>
              <a:rPr lang="sr-Latn-RS" sz="1800" dirty="0" smtClean="0"/>
              <a:t>rezervisano za visokokvalifikovane radnike</a:t>
            </a:r>
            <a:r>
              <a:rPr lang="sr-Latn-RS" sz="1800" dirty="0" smtClean="0">
                <a:solidFill>
                  <a:srgbClr val="FF0000"/>
                </a:solidFill>
              </a:rPr>
              <a:t>.</a:t>
            </a:r>
            <a:endParaRPr lang="sr-Latn-RS" sz="1800" dirty="0">
              <a:solidFill>
                <a:srgbClr val="FF0000"/>
              </a:solidFill>
            </a:endParaRPr>
          </a:p>
        </p:txBody>
      </p:sp>
      <p:sp>
        <p:nvSpPr>
          <p:cNvPr id="15" name="Lygiašonis trikampis 14">
            <a:extLst>
              <a:ext uri="{FF2B5EF4-FFF2-40B4-BE49-F238E27FC236}">
                <a16:creationId xmlns:a16="http://schemas.microsoft.com/office/drawing/2014/main" xmlns="" id="{65AE614E-90E8-4063-B51C-25D2BD540429}"/>
              </a:ext>
            </a:extLst>
          </p:cNvPr>
          <p:cNvSpPr/>
          <p:nvPr/>
        </p:nvSpPr>
        <p:spPr>
          <a:xfrm rot="5400000">
            <a:off x="648980" y="1873131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xmlns="" id="{4D5A4894-2993-4DAA-8D51-A1D8709A92BB}"/>
              </a:ext>
            </a:extLst>
          </p:cNvPr>
          <p:cNvSpPr/>
          <p:nvPr/>
        </p:nvSpPr>
        <p:spPr>
          <a:xfrm>
            <a:off x="698727" y="190792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</a:t>
            </a:r>
            <a:endParaRPr lang="lt-LT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Lygiašonis trikampis 16">
            <a:extLst>
              <a:ext uri="{FF2B5EF4-FFF2-40B4-BE49-F238E27FC236}">
                <a16:creationId xmlns:a16="http://schemas.microsoft.com/office/drawing/2014/main" xmlns="" id="{0BC9123D-A79A-4830-A53B-4DAFF16B4302}"/>
              </a:ext>
            </a:extLst>
          </p:cNvPr>
          <p:cNvSpPr/>
          <p:nvPr/>
        </p:nvSpPr>
        <p:spPr>
          <a:xfrm rot="5400000">
            <a:off x="670212" y="3508641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8" name="Stačiakampis 17">
            <a:extLst>
              <a:ext uri="{FF2B5EF4-FFF2-40B4-BE49-F238E27FC236}">
                <a16:creationId xmlns:a16="http://schemas.microsoft.com/office/drawing/2014/main" xmlns="" id="{13081360-5B69-4AD6-83FC-7F7147EE996F}"/>
              </a:ext>
            </a:extLst>
          </p:cNvPr>
          <p:cNvSpPr/>
          <p:nvPr/>
        </p:nvSpPr>
        <p:spPr>
          <a:xfrm>
            <a:off x="760654" y="353686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2</a:t>
            </a:r>
            <a:endParaRPr lang="lt-LT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Stačiakampis 21">
            <a:extLst>
              <a:ext uri="{FF2B5EF4-FFF2-40B4-BE49-F238E27FC236}">
                <a16:creationId xmlns:a16="http://schemas.microsoft.com/office/drawing/2014/main" xmlns="" id="{215B05C8-04F1-465A-9A77-4AD955AFE366}"/>
              </a:ext>
            </a:extLst>
          </p:cNvPr>
          <p:cNvSpPr/>
          <p:nvPr/>
        </p:nvSpPr>
        <p:spPr>
          <a:xfrm>
            <a:off x="828056" y="478703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  <a:latin typeface="+mj-lt"/>
              </a:rPr>
              <a:t>3</a:t>
            </a:r>
            <a:endParaRPr lang="lt-LT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ksto vietos rezervavimo ženklas 8">
            <a:extLst>
              <a:ext uri="{FF2B5EF4-FFF2-40B4-BE49-F238E27FC236}">
                <a16:creationId xmlns:a16="http://schemas.microsoft.com/office/drawing/2014/main" xmlns="" id="{693E96B3-93F0-46E4-801B-DED972BBF2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9618" y="4596631"/>
            <a:ext cx="10125206" cy="1119473"/>
          </a:xfrm>
        </p:spPr>
        <p:txBody>
          <a:bodyPr>
            <a:normAutofit/>
          </a:bodyPr>
          <a:lstStyle/>
          <a:p>
            <a:r>
              <a:rPr lang="sr-Latn-RS" sz="1600" dirty="0"/>
              <a:t>Nekvalifikovani radnici u multinacionalnim kompanijama obično imaju ograničene mogućnosti i suočavaju se sa stagnirajućim, niskim platama.</a:t>
            </a:r>
          </a:p>
          <a:p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902476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 dirty="0"/>
              <a:t>connect-erasmus.eu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577" y="1087781"/>
            <a:ext cx="5744370" cy="4308277"/>
          </a:xfrm>
          <a:prstGeom prst="rect">
            <a:avLst/>
          </a:prstGeom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xmlns="" id="{FB06CD8E-AB00-4FE6-B41A-137123FE2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984503"/>
              </p:ext>
            </p:extLst>
          </p:nvPr>
        </p:nvGraphicFramePr>
        <p:xfrm>
          <a:off x="5540521" y="214905"/>
          <a:ext cx="6023406" cy="162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8677566" y="90254"/>
            <a:ext cx="2022763" cy="199505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91421" y="460753"/>
            <a:ext cx="591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bg1"/>
                </a:solidFill>
              </a:rPr>
              <a:t>05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14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392" y="927172"/>
            <a:ext cx="10199729" cy="68421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Klimatske promene će uticati na svet rada na različite načine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6" name="F289qpeZDgc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9" y="1739418"/>
            <a:ext cx="6479544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47378" y="2745249"/>
            <a:ext cx="374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The 5 mega-trends you should know about | Ways to Change The World - YouTube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35978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AD8E77BE-E075-44E0-B6C0-175391DA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Mogući uticaj klimatskih promena na broj i kvalitet poslova</a:t>
            </a:r>
            <a:endParaRPr lang="en-US" dirty="0"/>
          </a:p>
        </p:txBody>
      </p:sp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xmlns="" id="{6D42A6D8-77A5-4415-B9F0-B825407D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28CF4E05-41E6-4899-8582-4F1C6202B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697" y="1889562"/>
            <a:ext cx="6323316" cy="466586"/>
          </a:xfrm>
        </p:spPr>
        <p:txBody>
          <a:bodyPr>
            <a:noAutofit/>
          </a:bodyPr>
          <a:lstStyle/>
          <a:p>
            <a:pPr lvl="0"/>
            <a:r>
              <a:rPr lang="en-US" sz="2200" dirty="0">
                <a:solidFill>
                  <a:srgbClr val="FF7F2A"/>
                </a:solidFill>
              </a:rPr>
              <a:t>1.2 </a:t>
            </a:r>
            <a:r>
              <a:rPr lang="sr-Latn-RS" sz="2200" dirty="0">
                <a:solidFill>
                  <a:srgbClr val="FF7F2A"/>
                </a:solidFill>
              </a:rPr>
              <a:t>biliona poslova direktno zavise od procesa u prirodi</a:t>
            </a:r>
            <a:endParaRPr lang="lt-LT" sz="2200" dirty="0">
              <a:solidFill>
                <a:srgbClr val="FF7F2A"/>
              </a:solidFill>
            </a:endParaRPr>
          </a:p>
        </p:txBody>
      </p:sp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xmlns="" id="{BAEB6828-AA17-4327-B003-B1041BD701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3875" y="3488785"/>
            <a:ext cx="5438676" cy="628069"/>
          </a:xfrm>
        </p:spPr>
        <p:txBody>
          <a:bodyPr>
            <a:noAutofit/>
          </a:bodyPr>
          <a:lstStyle/>
          <a:p>
            <a:r>
              <a:rPr lang="sr-Latn-RS" sz="2200" dirty="0">
                <a:solidFill>
                  <a:srgbClr val="FF7F2A"/>
                </a:solidFill>
              </a:rPr>
              <a:t>A svi poslovi su pod rizikom od promena u životnoj sredini</a:t>
            </a:r>
            <a:endParaRPr lang="lt-LT" sz="2200" dirty="0">
              <a:solidFill>
                <a:srgbClr val="FF7F2A"/>
              </a:solidFill>
            </a:endParaRP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xmlns="" id="{693E96B3-93F0-46E4-801B-DED972BBF2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3875" y="2345775"/>
            <a:ext cx="5515884" cy="1165857"/>
          </a:xfrm>
        </p:spPr>
        <p:txBody>
          <a:bodyPr>
            <a:normAutofit/>
          </a:bodyPr>
          <a:lstStyle/>
          <a:p>
            <a:pPr algn="just"/>
            <a:r>
              <a:rPr lang="lt-LT" sz="1600" dirty="0">
                <a:solidFill>
                  <a:schemeClr val="tx1"/>
                </a:solidFill>
              </a:rPr>
              <a:t>Na primer, poljoprivreda se oslanja na kišu za navodnjavanje, a farmeri se oslanjaju na šume da bi sprečili poplave; priobalni ribolov se oslanja na biodiverzitet okeana.</a:t>
            </a:r>
          </a:p>
        </p:txBody>
      </p:sp>
      <p:sp>
        <p:nvSpPr>
          <p:cNvPr id="15" name="Lygiašonis trikampis 14">
            <a:extLst>
              <a:ext uri="{FF2B5EF4-FFF2-40B4-BE49-F238E27FC236}">
                <a16:creationId xmlns:a16="http://schemas.microsoft.com/office/drawing/2014/main" xmlns="" id="{65AE614E-90E8-4063-B51C-25D2BD540429}"/>
              </a:ext>
            </a:extLst>
          </p:cNvPr>
          <p:cNvSpPr/>
          <p:nvPr/>
        </p:nvSpPr>
        <p:spPr>
          <a:xfrm rot="5400000">
            <a:off x="786140" y="1873131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xmlns="" id="{4D5A4894-2993-4DAA-8D51-A1D8709A92BB}"/>
              </a:ext>
            </a:extLst>
          </p:cNvPr>
          <p:cNvSpPr/>
          <p:nvPr/>
        </p:nvSpPr>
        <p:spPr>
          <a:xfrm>
            <a:off x="837397" y="190792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1</a:t>
            </a:r>
            <a:endParaRPr lang="lt-LT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Lygiašonis trikampis 16">
            <a:extLst>
              <a:ext uri="{FF2B5EF4-FFF2-40B4-BE49-F238E27FC236}">
                <a16:creationId xmlns:a16="http://schemas.microsoft.com/office/drawing/2014/main" xmlns="" id="{0BC9123D-A79A-4830-A53B-4DAFF16B4302}"/>
              </a:ext>
            </a:extLst>
          </p:cNvPr>
          <p:cNvSpPr/>
          <p:nvPr/>
        </p:nvSpPr>
        <p:spPr>
          <a:xfrm rot="5400000">
            <a:off x="784162" y="3476842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8" name="Stačiakampis 17">
            <a:extLst>
              <a:ext uri="{FF2B5EF4-FFF2-40B4-BE49-F238E27FC236}">
                <a16:creationId xmlns:a16="http://schemas.microsoft.com/office/drawing/2014/main" xmlns="" id="{13081360-5B69-4AD6-83FC-7F7147EE996F}"/>
              </a:ext>
            </a:extLst>
          </p:cNvPr>
          <p:cNvSpPr/>
          <p:nvPr/>
        </p:nvSpPr>
        <p:spPr>
          <a:xfrm>
            <a:off x="837397" y="349671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2</a:t>
            </a:r>
            <a:endParaRPr lang="lt-LT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Stačiakampis 19">
            <a:extLst>
              <a:ext uri="{FF2B5EF4-FFF2-40B4-BE49-F238E27FC236}">
                <a16:creationId xmlns:a16="http://schemas.microsoft.com/office/drawing/2014/main" xmlns="" id="{3FE4AA40-C5D3-4F79-93D6-2B958481F249}"/>
              </a:ext>
            </a:extLst>
          </p:cNvPr>
          <p:cNvSpPr/>
          <p:nvPr/>
        </p:nvSpPr>
        <p:spPr>
          <a:xfrm>
            <a:off x="7067922" y="179808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3</a:t>
            </a:r>
            <a:endParaRPr lang="lt-LT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Stačiakampis 21">
            <a:extLst>
              <a:ext uri="{FF2B5EF4-FFF2-40B4-BE49-F238E27FC236}">
                <a16:creationId xmlns:a16="http://schemas.microsoft.com/office/drawing/2014/main" xmlns="" id="{215B05C8-04F1-465A-9A77-4AD955AFE366}"/>
              </a:ext>
            </a:extLst>
          </p:cNvPr>
          <p:cNvSpPr/>
          <p:nvPr/>
        </p:nvSpPr>
        <p:spPr>
          <a:xfrm>
            <a:off x="837397" y="435161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  <a:latin typeface="+mj-lt"/>
              </a:rPr>
              <a:t>3</a:t>
            </a:r>
            <a:endParaRPr lang="lt-LT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ksto vietos rezervavimo ženklas 8">
            <a:extLst>
              <a:ext uri="{FF2B5EF4-FFF2-40B4-BE49-F238E27FC236}">
                <a16:creationId xmlns:a16="http://schemas.microsoft.com/office/drawing/2014/main" xmlns="" id="{693E96B3-93F0-46E4-801B-DED972BBF2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1897" y="4131558"/>
            <a:ext cx="5440654" cy="1760342"/>
          </a:xfrm>
        </p:spPr>
        <p:txBody>
          <a:bodyPr>
            <a:normAutofit/>
          </a:bodyPr>
          <a:lstStyle/>
          <a:p>
            <a:pPr algn="just"/>
            <a:r>
              <a:rPr lang="sr-Latn-R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primer, zagađenje vazduha smanjuje produktivnost i broj radnih sati kroz pogoršanje zdravlja radnika. S obzirom na to da će povećanje temperatura povećati </a:t>
            </a:r>
            <a:r>
              <a:rPr lang="sr-Latn-R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verovatnoću </a:t>
            </a:r>
            <a:r>
              <a:rPr lang="sr-Latn-R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pogoršanja zdravlja usled vrućina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sr-Latn-R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broj radnih sati tokom kojih će radnici morati da se odmaraju i da smanje </a:t>
            </a:r>
            <a:r>
              <a:rPr lang="sr-Latn-R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temperaturu </a:t>
            </a:r>
            <a:r>
              <a:rPr lang="sr-Latn-R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tela će se povećati. Povećava se i rizik od slučajnih povreda.</a:t>
            </a:r>
            <a:endParaRPr lang="lt-LT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lt-LT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45" y="1185747"/>
            <a:ext cx="2477655" cy="2477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04" y="3819768"/>
            <a:ext cx="2793068" cy="186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41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AD8E77BE-E075-44E0-B6C0-175391DA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Mogući uticaj klimatskih promena na broj i kvalitet poslova</a:t>
            </a:r>
            <a:endParaRPr lang="en-US" dirty="0"/>
          </a:p>
        </p:txBody>
      </p:sp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xmlns="" id="{6D42A6D8-77A5-4415-B9F0-B825407D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xmlns="" id="{2E0D520E-0400-4AAE-87D9-C9A74C9B93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9005" y="4794830"/>
            <a:ext cx="7026901" cy="826652"/>
          </a:xfrm>
        </p:spPr>
        <p:txBody>
          <a:bodyPr>
            <a:normAutofit/>
          </a:bodyPr>
          <a:lstStyle/>
          <a:p>
            <a:r>
              <a:rPr lang="sr-Latn-R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primer, većina radnika u neformalnoj ekonomiji je trenutno zaposlena u sektoru upravljanja otpadom i recikliranja, naročito u zemljama u razvoju. Ovi poslovi će preći u formalnu ekonomiju.</a:t>
            </a:r>
            <a:endParaRPr lang="lt-LT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xmlns="" id="{CB3EFEB8-2826-4E4F-A4E7-082574906D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5169" y="2585108"/>
            <a:ext cx="7110737" cy="680192"/>
          </a:xfrm>
        </p:spPr>
        <p:txBody>
          <a:bodyPr>
            <a:noAutofit/>
          </a:bodyPr>
          <a:lstStyle/>
          <a:p>
            <a:r>
              <a:rPr lang="sr-Latn-RS" sz="1600" dirty="0">
                <a:solidFill>
                  <a:schemeClr val="tx1"/>
                </a:solidFill>
              </a:rPr>
              <a:t>Na primer, napredovanje ka dekarbonizaciji energetskog sektora rezultiraće otvaranjem 18 miliona radnih mesta neto širom sveta</a:t>
            </a:r>
            <a:r>
              <a:rPr lang="sr-Latn-RS" sz="1600" dirty="0" smtClean="0">
                <a:solidFill>
                  <a:schemeClr val="tx1"/>
                </a:solidFill>
              </a:rPr>
              <a:t>. Međutim</a:t>
            </a:r>
            <a:r>
              <a:rPr lang="sr-Latn-RS" sz="1600" dirty="0">
                <a:solidFill>
                  <a:schemeClr val="tx1"/>
                </a:solidFill>
              </a:rPr>
              <a:t>, radna snaga će biti drugačije raspoređena. Na primer, godišnje povećanje stope reciklaže za plastiku, staklo, drvnu celulozu, metale i minerale bi zamenilo direktno vađenje primarnih resursa za ove proizvode, ali bi upravljanje otpadom poraslo.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15" name="Lygiašonis trikampis 14">
            <a:extLst>
              <a:ext uri="{FF2B5EF4-FFF2-40B4-BE49-F238E27FC236}">
                <a16:creationId xmlns:a16="http://schemas.microsoft.com/office/drawing/2014/main" xmlns="" id="{65AE614E-90E8-4063-B51C-25D2BD540429}"/>
              </a:ext>
            </a:extLst>
          </p:cNvPr>
          <p:cNvSpPr/>
          <p:nvPr/>
        </p:nvSpPr>
        <p:spPr>
          <a:xfrm rot="5400000">
            <a:off x="666546" y="4111621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xmlns="" id="{4D5A4894-2993-4DAA-8D51-A1D8709A92BB}"/>
              </a:ext>
            </a:extLst>
          </p:cNvPr>
          <p:cNvSpPr/>
          <p:nvPr/>
        </p:nvSpPr>
        <p:spPr>
          <a:xfrm>
            <a:off x="701716" y="41287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  <a:latin typeface="+mj-lt"/>
              </a:rPr>
              <a:t>4</a:t>
            </a:r>
            <a:endParaRPr lang="lt-LT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Stačiakampis 17">
            <a:extLst>
              <a:ext uri="{FF2B5EF4-FFF2-40B4-BE49-F238E27FC236}">
                <a16:creationId xmlns:a16="http://schemas.microsoft.com/office/drawing/2014/main" xmlns="" id="{13081360-5B69-4AD6-83FC-7F7147EE996F}"/>
              </a:ext>
            </a:extLst>
          </p:cNvPr>
          <p:cNvSpPr/>
          <p:nvPr/>
        </p:nvSpPr>
        <p:spPr>
          <a:xfrm>
            <a:off x="854963" y="312527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2</a:t>
            </a:r>
            <a:endParaRPr lang="lt-LT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Lygiašonis trikampis 18">
            <a:extLst>
              <a:ext uri="{FF2B5EF4-FFF2-40B4-BE49-F238E27FC236}">
                <a16:creationId xmlns:a16="http://schemas.microsoft.com/office/drawing/2014/main" xmlns="" id="{4C7FBF33-D4CC-464D-9094-B69B3E189A30}"/>
              </a:ext>
            </a:extLst>
          </p:cNvPr>
          <p:cNvSpPr/>
          <p:nvPr/>
        </p:nvSpPr>
        <p:spPr>
          <a:xfrm rot="5400000">
            <a:off x="681346" y="1841764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0" name="Stačiakampis 19">
            <a:extLst>
              <a:ext uri="{FF2B5EF4-FFF2-40B4-BE49-F238E27FC236}">
                <a16:creationId xmlns:a16="http://schemas.microsoft.com/office/drawing/2014/main" xmlns="" id="{3FE4AA40-C5D3-4F79-93D6-2B958481F249}"/>
              </a:ext>
            </a:extLst>
          </p:cNvPr>
          <p:cNvSpPr/>
          <p:nvPr/>
        </p:nvSpPr>
        <p:spPr>
          <a:xfrm>
            <a:off x="7067922" y="179808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3</a:t>
            </a:r>
            <a:endParaRPr lang="lt-LT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ksto vietos rezervavimo ženklas 11">
            <a:extLst>
              <a:ext uri="{FF2B5EF4-FFF2-40B4-BE49-F238E27FC236}">
                <a16:creationId xmlns:a16="http://schemas.microsoft.com/office/drawing/2014/main" xmlns="" id="{82D2C4B0-2A4B-44E6-91CC-B3C1BDCAB6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75169" y="1853643"/>
            <a:ext cx="6972192" cy="57605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sr-Latn-RS" sz="2200" dirty="0">
                <a:solidFill>
                  <a:srgbClr val="FF7F2A"/>
                </a:solidFill>
              </a:rPr>
              <a:t>Niskokarbonska ekonomija takođe stvara radna mesta, ali podrazumeva preraspodelu rada</a:t>
            </a:r>
            <a:endParaRPr lang="en-US" sz="2200" dirty="0">
              <a:solidFill>
                <a:srgbClr val="FF7F2A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75169" y="4116183"/>
            <a:ext cx="7365322" cy="367820"/>
          </a:xfrm>
        </p:spPr>
        <p:txBody>
          <a:bodyPr>
            <a:noAutofit/>
          </a:bodyPr>
          <a:lstStyle/>
          <a:p>
            <a:r>
              <a:rPr lang="sr-Latn-RS" sz="2200" dirty="0">
                <a:solidFill>
                  <a:srgbClr val="FF7F2A"/>
                </a:solidFill>
              </a:rPr>
              <a:t>Tranzicija ka zelenoj ekonomiji može da ima pozitivni uticaj na kvalitet poslova</a:t>
            </a:r>
          </a:p>
        </p:txBody>
      </p:sp>
      <p:sp>
        <p:nvSpPr>
          <p:cNvPr id="28" name="Stačiakampis 15">
            <a:extLst>
              <a:ext uri="{FF2B5EF4-FFF2-40B4-BE49-F238E27FC236}">
                <a16:creationId xmlns:a16="http://schemas.microsoft.com/office/drawing/2014/main" xmlns="" id="{4D5A4894-2993-4DAA-8D51-A1D8709A92BB}"/>
              </a:ext>
            </a:extLst>
          </p:cNvPr>
          <p:cNvSpPr/>
          <p:nvPr/>
        </p:nvSpPr>
        <p:spPr>
          <a:xfrm>
            <a:off x="695304" y="189416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  <a:latin typeface="+mj-lt"/>
              </a:rPr>
              <a:t>3</a:t>
            </a:r>
            <a:endParaRPr lang="lt-LT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27" y="2586653"/>
            <a:ext cx="3357966" cy="223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1550" y="1827844"/>
            <a:ext cx="6477000" cy="2401256"/>
          </a:xfrm>
        </p:spPr>
        <p:txBody>
          <a:bodyPr/>
          <a:lstStyle/>
          <a:p>
            <a:r>
              <a:rPr lang="sr-Latn-RS" sz="3200" dirty="0"/>
              <a:t>Šta biste želeli da naučite u vezi sa ovom temom</a:t>
            </a:r>
            <a:r>
              <a:rPr lang="en-US" sz="3200" dirty="0"/>
              <a:t>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5" y="2590079"/>
            <a:ext cx="3727486" cy="23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AD8E77BE-E075-44E0-B6C0-175391DA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Mogući uticaj klimatskih promena na broj i kvalitet poslova</a:t>
            </a:r>
            <a:endParaRPr lang="en-US" dirty="0"/>
          </a:p>
        </p:txBody>
      </p:sp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xmlns="" id="{6D42A6D8-77A5-4415-B9F0-B825407D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xmlns="" id="{2E0D520E-0400-4AAE-87D9-C9A74C9B93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5099" y="3125275"/>
            <a:ext cx="8869873" cy="1087232"/>
          </a:xfrm>
        </p:spPr>
        <p:txBody>
          <a:bodyPr>
            <a:normAutofit/>
          </a:bodyPr>
          <a:lstStyle/>
          <a:p>
            <a:r>
              <a:rPr lang="sr-Latn-R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Grupe pod rizikom uključuju populacije koje nisu pokrivene nacionalnim sistemima socijalne zaštite, radnike u neformalnim ekonomijama i </a:t>
            </a:r>
            <a:r>
              <a:rPr lang="sr-Latn-R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mnoge </a:t>
            </a:r>
            <a:r>
              <a:rPr lang="sr-Latn-R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radnike </a:t>
            </a:r>
            <a:r>
              <a:rPr lang="sr-Latn-R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migrante</a:t>
            </a:r>
            <a:r>
              <a:rPr lang="sr-Latn-R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Siromašne zemlje su pod većim rizikom s obzirom na njihov manji kapacitet da izbegnu štetu i mobilišu resurse za rekonstrukciju. </a:t>
            </a:r>
            <a:endParaRPr lang="lt-LT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xmlns="" id="{278BAB66-DBF5-4A66-AA98-206F72FEAA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5099" y="2256159"/>
            <a:ext cx="9063738" cy="466586"/>
          </a:xfrm>
        </p:spPr>
        <p:txBody>
          <a:bodyPr>
            <a:noAutofit/>
          </a:bodyPr>
          <a:lstStyle/>
          <a:p>
            <a:r>
              <a:rPr lang="sr-Latn-RS" sz="2200" dirty="0">
                <a:solidFill>
                  <a:srgbClr val="FF7F2A"/>
                </a:solidFill>
              </a:rPr>
              <a:t>Pa ipak, osobe koje su marginalizovane su naročito pod rizikom od efekata klimatskih promena  </a:t>
            </a:r>
            <a:endParaRPr lang="lt-LT" sz="2200" dirty="0">
              <a:solidFill>
                <a:srgbClr val="FF7F2A"/>
              </a:solidFill>
            </a:endParaRPr>
          </a:p>
        </p:txBody>
      </p:sp>
      <p:sp>
        <p:nvSpPr>
          <p:cNvPr id="18" name="Stačiakampis 17">
            <a:extLst>
              <a:ext uri="{FF2B5EF4-FFF2-40B4-BE49-F238E27FC236}">
                <a16:creationId xmlns:a16="http://schemas.microsoft.com/office/drawing/2014/main" xmlns="" id="{13081360-5B69-4AD6-83FC-7F7147EE996F}"/>
              </a:ext>
            </a:extLst>
          </p:cNvPr>
          <p:cNvSpPr/>
          <p:nvPr/>
        </p:nvSpPr>
        <p:spPr>
          <a:xfrm>
            <a:off x="854963" y="312527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2</a:t>
            </a:r>
            <a:endParaRPr lang="lt-LT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Stačiakampis 19">
            <a:extLst>
              <a:ext uri="{FF2B5EF4-FFF2-40B4-BE49-F238E27FC236}">
                <a16:creationId xmlns:a16="http://schemas.microsoft.com/office/drawing/2014/main" xmlns="" id="{3FE4AA40-C5D3-4F79-93D6-2B958481F249}"/>
              </a:ext>
            </a:extLst>
          </p:cNvPr>
          <p:cNvSpPr/>
          <p:nvPr/>
        </p:nvSpPr>
        <p:spPr>
          <a:xfrm>
            <a:off x="7067922" y="179808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3</a:t>
            </a:r>
            <a:endParaRPr lang="lt-LT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xmlns="" id="{6C95A63D-259A-4743-A53F-113824290EFC}"/>
              </a:ext>
            </a:extLst>
          </p:cNvPr>
          <p:cNvSpPr/>
          <p:nvPr/>
        </p:nvSpPr>
        <p:spPr>
          <a:xfrm rot="5400000">
            <a:off x="827169" y="2324983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2" name="Stačiakampis 21">
            <a:extLst>
              <a:ext uri="{FF2B5EF4-FFF2-40B4-BE49-F238E27FC236}">
                <a16:creationId xmlns:a16="http://schemas.microsoft.com/office/drawing/2014/main" xmlns="" id="{215B05C8-04F1-465A-9A77-4AD955AFE366}"/>
              </a:ext>
            </a:extLst>
          </p:cNvPr>
          <p:cNvSpPr/>
          <p:nvPr/>
        </p:nvSpPr>
        <p:spPr>
          <a:xfrm>
            <a:off x="838200" y="2318831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  <a:latin typeface="+mj-lt"/>
              </a:rPr>
              <a:t>5</a:t>
            </a:r>
            <a:endParaRPr lang="lt-LT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8448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7" name="Oval 6"/>
          <p:cNvSpPr/>
          <p:nvPr/>
        </p:nvSpPr>
        <p:spPr>
          <a:xfrm>
            <a:off x="9976945" y="108183"/>
            <a:ext cx="2022763" cy="199505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woman in red and white floral dress standing beside man in blue t-shi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25" y="1350059"/>
            <a:ext cx="6459187" cy="430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xmlns="" id="{FB06CD8E-AB00-4FE6-B41A-137123FE2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524991"/>
              </p:ext>
            </p:extLst>
          </p:nvPr>
        </p:nvGraphicFramePr>
        <p:xfrm>
          <a:off x="5540521" y="214905"/>
          <a:ext cx="6023406" cy="162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91421" y="460753"/>
            <a:ext cx="591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bg1"/>
                </a:solidFill>
              </a:rPr>
              <a:t>05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81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Svet rada i</a:t>
            </a:r>
            <a:r>
              <a:rPr lang="en-US" dirty="0"/>
              <a:t> </a:t>
            </a:r>
            <a:r>
              <a:rPr lang="sr-Latn-RS" dirty="0"/>
              <a:t>KOVID-19</a:t>
            </a:r>
          </a:p>
        </p:txBody>
      </p:sp>
      <p:pic>
        <p:nvPicPr>
          <p:cNvPr id="15" name="8KenNOYOiq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91" y="1867973"/>
            <a:ext cx="5957977" cy="303694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3958" y="5195944"/>
            <a:ext cx="645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https://www.youtube.com/watch?v=8KenNOYOiq4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91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31" y="1541614"/>
            <a:ext cx="12014032" cy="89066"/>
          </a:xfrm>
        </p:spPr>
        <p:txBody>
          <a:bodyPr>
            <a:normAutofit fontScale="90000"/>
          </a:bodyPr>
          <a:lstStyle/>
          <a:p>
            <a:r>
              <a:rPr lang="sr-Latn-RS" dirty="0"/>
              <a:t>Svet rada je već pretrpeo značajne promene…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" r="362" b="13937"/>
          <a:stretch/>
        </p:blipFill>
        <p:spPr>
          <a:xfrm>
            <a:off x="718356" y="2088962"/>
            <a:ext cx="6616699" cy="2660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589" y="4976729"/>
            <a:ext cx="519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 err="1"/>
              <a:t>Source</a:t>
            </a:r>
            <a:r>
              <a:rPr lang="sr-Latn-RS" sz="1200" dirty="0"/>
              <a:t>: ILO model - https://www.ilo.org/global/topics/coronavirus/impacts-and-responses/WCMS_767028/lang--en/index.htm</a:t>
            </a:r>
            <a:endParaRPr lang="en-US" sz="12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39339" y="1630681"/>
            <a:ext cx="4917232" cy="29226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2020, 8.8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procenata radnih sati na globalnom nivou su bili izgubljeni u poređenju sa četvrtim kvartalom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2019, </a:t>
            </a:r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ekvivalentno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255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miliona poslova sa punim radnim vremenom.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 početka pandemije KOVID-19 rad od kuće je postao norma za milione radnika u EU i širom sveta..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54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61" y="1033030"/>
            <a:ext cx="9459068" cy="527915"/>
          </a:xfrm>
        </p:spPr>
        <p:txBody>
          <a:bodyPr>
            <a:noAutofit/>
          </a:bodyPr>
          <a:lstStyle/>
          <a:p>
            <a:r>
              <a:rPr lang="sr-Latn-RS" sz="4000" dirty="0"/>
              <a:t>Imajte na umu – promene u svetu rada su međusobno povezane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4244" y="1680746"/>
            <a:ext cx="7423244" cy="2738120"/>
          </a:xfrm>
        </p:spPr>
        <p:txBody>
          <a:bodyPr/>
          <a:lstStyle/>
          <a:p>
            <a:pPr algn="just"/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primer, demografske promene i 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zelena i digitalna tranzicija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često utiču, podržavaju i ubrzavaju jedne drugu. </a:t>
            </a:r>
          </a:p>
          <a:p>
            <a:pPr algn="just"/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Kriza izazvana </a:t>
            </a:r>
            <a:r>
              <a:rPr lang="sr-Latn-R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pandemijom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OVID-19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verovatno će ubrzati automatizaciju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jer kompanije smanjuju oslanjanje na rad ljudi i kontakt između radnika, ili sele proizvodnju u druge zemlje.</a:t>
            </a:r>
          </a:p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1" y="1685891"/>
            <a:ext cx="2009336" cy="1329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2" y="3641074"/>
            <a:ext cx="1993725" cy="1329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066" y="1680746"/>
            <a:ext cx="1786078" cy="1339558"/>
          </a:xfrm>
          <a:prstGeom prst="rect">
            <a:avLst/>
          </a:prstGeom>
        </p:spPr>
      </p:pic>
      <p:pic>
        <p:nvPicPr>
          <p:cNvPr id="8" name="Picture 2" descr="woman in red and white floral dress standing beside man in blue t-shi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97" y="3641074"/>
            <a:ext cx="1916016" cy="13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15" y="5010056"/>
            <a:ext cx="1993725" cy="13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77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FEC0C1A-5B60-4344-BFF1-E1B7149033B1}"/>
              </a:ext>
            </a:extLst>
          </p:cNvPr>
          <p:cNvSpPr txBox="1">
            <a:spLocks/>
          </p:cNvSpPr>
          <p:nvPr/>
        </p:nvSpPr>
        <p:spPr>
          <a:xfrm>
            <a:off x="4451487" y="2831771"/>
            <a:ext cx="7201670" cy="1683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Kako vam se čine ovi podaci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sr-Latn-R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r"/>
            <a:r>
              <a:rPr lang="sr-Latn-R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Kakva je vaša perspektiva na ovu temu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8" y="2631769"/>
            <a:ext cx="3727486" cy="23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9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152400"/>
            <a:ext cx="36703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870031" y="4445226"/>
            <a:ext cx="864076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r-Latn-RS" sz="1100" dirty="0"/>
              <a:t>The Changing Nature of Work and Threats to Decent Work and Well-Being.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9124" y="5502513"/>
            <a:ext cx="8640762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sr-Latn-RS" altLang="sr-Latn-RS" sz="1000" dirty="0" smtClean="0">
                <a:solidFill>
                  <a:schemeClr val="tx1"/>
                </a:solidFill>
              </a:rPr>
              <a:t>Adaptirano na osnovu: </a:t>
            </a:r>
            <a:r>
              <a:rPr lang="en-US" sz="1000" dirty="0" err="1">
                <a:solidFill>
                  <a:schemeClr val="tx1"/>
                </a:solidFill>
              </a:rPr>
              <a:t>Blustein</a:t>
            </a:r>
            <a:r>
              <a:rPr lang="en-US" sz="1000" dirty="0">
                <a:solidFill>
                  <a:schemeClr val="tx1"/>
                </a:solidFill>
              </a:rPr>
              <a:t>, D. L., Kenny, M. E., Di Fabio, A., &amp; </a:t>
            </a:r>
            <a:r>
              <a:rPr lang="en-US" sz="1000" dirty="0" err="1">
                <a:solidFill>
                  <a:schemeClr val="tx1"/>
                </a:solidFill>
              </a:rPr>
              <a:t>Guichard</a:t>
            </a:r>
            <a:r>
              <a:rPr lang="en-US" sz="1000" dirty="0">
                <a:solidFill>
                  <a:schemeClr val="tx1"/>
                </a:solidFill>
              </a:rPr>
              <a:t>, J. (2019). Expanding the impact of the psychology of working: Engaging psychology in the struggle for decent work and human rights. </a:t>
            </a:r>
            <a:r>
              <a:rPr lang="en-US" sz="1000" i="1" dirty="0">
                <a:solidFill>
                  <a:schemeClr val="tx1"/>
                </a:solidFill>
              </a:rPr>
              <a:t>Journal of Career Assessment</a:t>
            </a:r>
            <a:r>
              <a:rPr lang="en-US" sz="1000" dirty="0">
                <a:solidFill>
                  <a:schemeClr val="tx1"/>
                </a:solidFill>
              </a:rPr>
              <a:t>, </a:t>
            </a:r>
            <a:r>
              <a:rPr lang="en-US" sz="1000" i="1" dirty="0">
                <a:solidFill>
                  <a:schemeClr val="tx1"/>
                </a:solidFill>
              </a:rPr>
              <a:t>27</a:t>
            </a:r>
            <a:r>
              <a:rPr lang="en-US" sz="1000" dirty="0">
                <a:solidFill>
                  <a:schemeClr val="tx1"/>
                </a:solidFill>
              </a:rPr>
              <a:t>(1), 3-28</a:t>
            </a:r>
            <a:r>
              <a:rPr lang="en-US" sz="1000" dirty="0"/>
              <a:t>.</a:t>
            </a:r>
            <a:endParaRPr lang="en-US" altLang="sr-Latn-RS" sz="1000" b="1" dirty="0">
              <a:hlinkClick r:id="rId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8641"/>
              </p:ext>
            </p:extLst>
          </p:nvPr>
        </p:nvGraphicFramePr>
        <p:xfrm>
          <a:off x="329124" y="152400"/>
          <a:ext cx="11722575" cy="5350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7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7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07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9512">
                <a:tc>
                  <a:txBody>
                    <a:bodyPr/>
                    <a:lstStyle/>
                    <a:p>
                      <a:r>
                        <a:rPr lang="sr-Latn-RS" noProof="0" dirty="0"/>
                        <a:t>Promene u karakteristikama</a:t>
                      </a:r>
                      <a:r>
                        <a:rPr lang="sr-Latn-RS" baseline="0" noProof="0" dirty="0"/>
                        <a:t> rada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noProof="0" dirty="0"/>
                        <a:t>Pretnje za dostojanstveni</a:t>
                      </a:r>
                      <a:r>
                        <a:rPr lang="sr-Latn-RS" baseline="0" noProof="0" dirty="0"/>
                        <a:t> rad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noProof="0" dirty="0"/>
                        <a:t>Pretnje</a:t>
                      </a:r>
                      <a:r>
                        <a:rPr lang="sr-Latn-RS" baseline="0" noProof="0" dirty="0"/>
                        <a:t> za </a:t>
                      </a:r>
                      <a:r>
                        <a:rPr lang="sr-Latn-RS" baseline="0" noProof="0" dirty="0" err="1"/>
                        <a:t>dobrostanje</a:t>
                      </a:r>
                      <a:r>
                        <a:rPr lang="sr-Latn-RS" baseline="0" noProof="0" dirty="0"/>
                        <a:t> pojedinaca i zajednice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0455">
                <a:tc>
                  <a:txBody>
                    <a:bodyPr/>
                    <a:lstStyle/>
                    <a:p>
                      <a:r>
                        <a:rPr lang="sr-Latn-RS" baseline="0" noProof="0" dirty="0"/>
                        <a:t>Uslovi na tržištu rada </a:t>
                      </a:r>
                    </a:p>
                    <a:p>
                      <a:endParaRPr lang="en-US" baseline="0" noProof="0" dirty="0"/>
                    </a:p>
                    <a:p>
                      <a:pPr lvl="1"/>
                      <a:r>
                        <a:rPr lang="sr-Latn-RS" baseline="0" noProof="0" dirty="0"/>
                        <a:t>Nezaposlenost</a:t>
                      </a:r>
                      <a:endParaRPr lang="en-US" baseline="0" noProof="0" dirty="0"/>
                    </a:p>
                    <a:p>
                      <a:pPr lvl="1"/>
                      <a:r>
                        <a:rPr lang="sr-Latn-RS" baseline="0" noProof="0" dirty="0">
                          <a:solidFill>
                            <a:schemeClr val="tx1"/>
                          </a:solidFill>
                        </a:rPr>
                        <a:t>Nedovoljna zasposlenost – rad ispod potencijala radnika</a:t>
                      </a:r>
                      <a:endParaRPr lang="en-US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lvl="1"/>
                      <a:r>
                        <a:rPr lang="sr-Latn-RS" baseline="0" noProof="0" dirty="0"/>
                        <a:t>Povećanje nesigurnog posla</a:t>
                      </a:r>
                      <a:endParaRPr lang="en-US" baseline="0" noProof="0" dirty="0"/>
                    </a:p>
                    <a:p>
                      <a:pPr lvl="1"/>
                      <a:r>
                        <a:rPr lang="sr-Latn-RS" baseline="0" noProof="0" dirty="0"/>
                        <a:t>Rast u ekonomskim nejednakostima</a:t>
                      </a:r>
                      <a:endParaRPr lang="en-US" baseline="0" noProof="0" dirty="0"/>
                    </a:p>
                    <a:p>
                      <a:endParaRPr lang="sr-Latn-RS" baseline="0" noProof="0" dirty="0"/>
                    </a:p>
                    <a:p>
                      <a:r>
                        <a:rPr lang="sr-Latn-RS" baseline="0" noProof="0" dirty="0"/>
                        <a:t>Gubitak rutinskih i složenijih poslova zbog automatizacije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noProof="0" dirty="0">
                          <a:solidFill>
                            <a:schemeClr val="tx1"/>
                          </a:solidFill>
                        </a:rPr>
                        <a:t>Gubitak mogućnosti za rad za</a:t>
                      </a:r>
                      <a:r>
                        <a:rPr lang="sr-Latn-RS" baseline="0" noProof="0" dirty="0">
                          <a:solidFill>
                            <a:schemeClr val="tx1"/>
                          </a:solidFill>
                        </a:rPr>
                        <a:t> osobe koje žele da rade</a:t>
                      </a:r>
                      <a:endParaRPr lang="en-US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aseline="0" noProof="0" dirty="0">
                          <a:solidFill>
                            <a:schemeClr val="tx1"/>
                          </a:solidFill>
                        </a:rPr>
                        <a:t>Marginalizovani sektori društva trpe najveće isključivanje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aseline="0" noProof="0" dirty="0">
                          <a:solidFill>
                            <a:schemeClr val="tx1"/>
                          </a:solidFill>
                        </a:rPr>
                        <a:t>Gubitak finansijske sigurnosti</a:t>
                      </a:r>
                      <a:endParaRPr lang="en-US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aseline="0" noProof="0" dirty="0">
                          <a:solidFill>
                            <a:schemeClr val="tx1"/>
                          </a:solidFill>
                        </a:rPr>
                        <a:t>Gubitak ekonomske, socijalne i porodične zaštite</a:t>
                      </a:r>
                      <a:endParaRPr lang="en-US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aseline="0" noProof="0" dirty="0">
                          <a:solidFill>
                            <a:schemeClr val="tx1"/>
                          </a:solidFill>
                        </a:rPr>
                        <a:t>Gubitak nezavisnosti na radnom mestu i u drugim kontekstima</a:t>
                      </a:r>
                      <a:endParaRPr lang="en-US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aseline="0" noProof="0" dirty="0">
                          <a:solidFill>
                            <a:schemeClr val="tx1"/>
                          </a:solidFill>
                        </a:rPr>
                        <a:t>Pogoršanje uslova rada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noProof="0" dirty="0">
                          <a:solidFill>
                            <a:schemeClr val="tx1"/>
                          </a:solidFill>
                        </a:rPr>
                        <a:t>Gubitak pristupa stabilnim poslovima koji zadovoljavaju ljudske</a:t>
                      </a:r>
                      <a:r>
                        <a:rPr lang="sr-Latn-RS" baseline="0" noProof="0" dirty="0">
                          <a:solidFill>
                            <a:schemeClr val="tx1"/>
                          </a:solidFill>
                        </a:rPr>
                        <a:t> potrebe za ekonomskim opstankom, povezanošću i autonomijom</a:t>
                      </a:r>
                    </a:p>
                    <a:p>
                      <a:r>
                        <a:rPr lang="sr-Latn-RS" baseline="0" noProof="0" dirty="0">
                          <a:solidFill>
                            <a:schemeClr val="tx1"/>
                          </a:solidFill>
                        </a:rPr>
                        <a:t>Smanjenje pristupa poslovima kao izvoru svrhe i smisla</a:t>
                      </a:r>
                    </a:p>
                    <a:p>
                      <a:r>
                        <a:rPr lang="sr-Latn-RS" baseline="0" noProof="0" dirty="0">
                          <a:solidFill>
                            <a:schemeClr val="tx1"/>
                          </a:solidFill>
                        </a:rPr>
                        <a:t>Gubitak socijalne povezanosti dostupne kroz poslove</a:t>
                      </a:r>
                      <a:endParaRPr lang="en-US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sr-Latn-RS" baseline="0" noProof="0" dirty="0">
                          <a:solidFill>
                            <a:schemeClr val="tx1"/>
                          </a:solidFill>
                        </a:rPr>
                        <a:t>Povećanje stresa pojedinaca i porodica</a:t>
                      </a:r>
                      <a:endParaRPr lang="en-US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sr-Latn-RS" baseline="0" noProof="0" dirty="0">
                          <a:solidFill>
                            <a:schemeClr val="tx1"/>
                          </a:solidFill>
                        </a:rPr>
                        <a:t>Povećanje problema sa fizičkim i mentalnim zdravljem</a:t>
                      </a:r>
                      <a:endParaRPr lang="en-US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US" baseline="0" noProof="0" dirty="0" err="1">
                          <a:solidFill>
                            <a:schemeClr val="tx1"/>
                          </a:solidFill>
                        </a:rPr>
                        <a:t>Veći</a:t>
                      </a:r>
                      <a:r>
                        <a:rPr lang="en-US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noProof="0" dirty="0" err="1">
                          <a:solidFill>
                            <a:schemeClr val="tx1"/>
                          </a:solidFill>
                        </a:rPr>
                        <a:t>nivoi</a:t>
                      </a:r>
                      <a:r>
                        <a:rPr lang="en-US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noProof="0" dirty="0" err="1">
                          <a:solidFill>
                            <a:schemeClr val="tx1"/>
                          </a:solidFill>
                        </a:rPr>
                        <a:t>ekonomsk</a:t>
                      </a:r>
                      <a:r>
                        <a:rPr lang="sr-Latn-RS" baseline="0" noProof="0" dirty="0">
                          <a:solidFill>
                            <a:schemeClr val="tx1"/>
                          </a:solidFill>
                        </a:rPr>
                        <a:t>og</a:t>
                      </a:r>
                      <a:r>
                        <a:rPr lang="en-US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noProof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noProof="0" dirty="0" err="1">
                          <a:solidFill>
                            <a:schemeClr val="tx1"/>
                          </a:solidFill>
                        </a:rPr>
                        <a:t>socijaln</a:t>
                      </a:r>
                      <a:r>
                        <a:rPr lang="sr-Latn-RS" baseline="0" noProof="0" dirty="0">
                          <a:solidFill>
                            <a:schemeClr val="tx1"/>
                          </a:solidFill>
                        </a:rPr>
                        <a:t>og</a:t>
                      </a:r>
                      <a:r>
                        <a:rPr lang="en-US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Latn-RS" baseline="0" noProof="0" dirty="0">
                          <a:solidFill>
                            <a:schemeClr val="tx1"/>
                          </a:solidFill>
                        </a:rPr>
                        <a:t>pomeranja</a:t>
                      </a:r>
                      <a:r>
                        <a:rPr lang="en-US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noProof="0" dirty="0" err="1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US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noProof="0" dirty="0" err="1">
                          <a:solidFill>
                            <a:schemeClr val="tx1"/>
                          </a:solidFill>
                        </a:rPr>
                        <a:t>društvenom</a:t>
                      </a:r>
                      <a:r>
                        <a:rPr lang="en-US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noProof="0" dirty="0" err="1">
                          <a:solidFill>
                            <a:schemeClr val="tx1"/>
                          </a:solidFill>
                        </a:rPr>
                        <a:t>nivou</a:t>
                      </a:r>
                      <a:endParaRPr lang="sr-Latn-RS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US" baseline="0" noProof="0" dirty="0" err="1">
                          <a:solidFill>
                            <a:schemeClr val="tx1"/>
                          </a:solidFill>
                        </a:rPr>
                        <a:t>Politički</a:t>
                      </a:r>
                      <a:r>
                        <a:rPr lang="en-US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noProof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noProof="0" dirty="0" err="1">
                          <a:solidFill>
                            <a:schemeClr val="tx1"/>
                          </a:solidFill>
                        </a:rPr>
                        <a:t>društveni</a:t>
                      </a:r>
                      <a:r>
                        <a:rPr lang="en-US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noProof="0" dirty="0" err="1">
                          <a:solidFill>
                            <a:schemeClr val="tx1"/>
                          </a:solidFill>
                        </a:rPr>
                        <a:t>nemiri</a:t>
                      </a:r>
                      <a:r>
                        <a:rPr lang="sr-Latn-RS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noProof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noProof="0" dirty="0" err="1">
                          <a:solidFill>
                            <a:schemeClr val="tx1"/>
                          </a:solidFill>
                        </a:rPr>
                        <a:t>nestabilnost</a:t>
                      </a:r>
                      <a:endParaRPr lang="en-US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767" y="5969072"/>
            <a:ext cx="160948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898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6" y="765177"/>
            <a:ext cx="10365706" cy="558298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30681"/>
            <a:ext cx="10373644" cy="344664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Balliester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T., &amp;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Elsheikhi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A. (2018). The future of work: a literature review. 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ILO Research Department Working Paper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29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altLang="sr-Latn-RS" sz="1600" dirty="0">
              <a:solidFill>
                <a:schemeClr val="tx1">
                  <a:lumMod val="95000"/>
                  <a:lumOff val="5000"/>
                </a:schemeClr>
              </a:solidFill>
              <a:hlinkClick r:id="rId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Blustein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D. L., Kenny, M. E., Di Fabio, A., &amp;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Guichard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 (2019). Expanding the impact of the psychology of working: Engaging psychology in the struggle for decent work and human rights. Journal of Career Assessment, 27(1), 3-28.</a:t>
            </a:r>
            <a:endParaRPr lang="sr-Latn-R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Duffy, R. D.,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Blustein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D. L.,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Diemer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M. A., &amp;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Autin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K. L. (2016). The psychology of working theory. Journal of Counseling Psychology, 63, 127-148. </a:t>
            </a:r>
            <a:endParaRPr lang="sr-Latn-R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International Labour Organisation (ILO). (2013). </a:t>
            </a:r>
            <a:r>
              <a:rPr lang="en-GB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Decent work indicators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Geneva: ILO. </a:t>
            </a:r>
            <a:endParaRPr lang="sr-Latn-R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G.,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Fraga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F., &amp;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Harsdorff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M. (2018). The future of work in a changing natural environment: Climate change, degradation and sustainability. 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ILO Research Paper Series, Geneva: International 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Labour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Office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sr-Latn-R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Santana, M., &amp;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Cobo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M. J. (2020). What is the future of work? A science mapping analysis. 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European Management Journal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38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(6), 846-862</a:t>
            </a:r>
            <a:r>
              <a:rPr lang="sr-Latn-R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740292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:a16="http://schemas.microsoft.com/office/drawing/2014/main" xmlns="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Hvala puno na pažnji!</a:t>
            </a:r>
            <a:br>
              <a:rPr lang="sr-Latn-RS" dirty="0"/>
            </a:br>
            <a:r>
              <a:rPr lang="sr-Latn-RS" dirty="0"/>
              <a:t>Pitanja?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51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0" y="1597616"/>
            <a:ext cx="6476169" cy="2158199"/>
          </a:xfrm>
        </p:spPr>
        <p:txBody>
          <a:bodyPr>
            <a:normAutofit fontScale="90000"/>
          </a:bodyPr>
          <a:lstStyle/>
          <a:p>
            <a:r>
              <a:rPr lang="sr-Latn-RS" sz="2400" dirty="0"/>
              <a:t>- Dimenzije uticaja različitih trendova na svet rada</a:t>
            </a:r>
            <a:br>
              <a:rPr lang="sr-Latn-RS" sz="2400" dirty="0"/>
            </a:br>
            <a:r>
              <a:rPr lang="sr-Latn-RS" sz="2400" dirty="0"/>
              <a:t/>
            </a:r>
            <a:br>
              <a:rPr lang="sr-Latn-RS" sz="2400" dirty="0"/>
            </a:br>
            <a:r>
              <a:rPr lang="sr-Latn-RS" sz="2400" dirty="0"/>
              <a:t>- Pregled trendova koji utiču na svet rada. Mogući uticaj na broj i kvalitet poslova.</a:t>
            </a:r>
            <a:r>
              <a:rPr lang="sr-Latn-RS" dirty="0"/>
              <a:t/>
            </a:r>
            <a:br>
              <a:rPr lang="sr-Latn-RS" dirty="0"/>
            </a:b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0AE554C-D68A-4657-B321-E64A4E2DEAEB}"/>
              </a:ext>
            </a:extLst>
          </p:cNvPr>
          <p:cNvSpPr txBox="1">
            <a:spLocks/>
          </p:cNvSpPr>
          <p:nvPr/>
        </p:nvSpPr>
        <p:spPr>
          <a:xfrm>
            <a:off x="739083" y="1256145"/>
            <a:ext cx="3934517" cy="1875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dirty="0"/>
              <a:t>Pregled teme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793673" y="1071418"/>
            <a:ext cx="18472" cy="2918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896" y="3471582"/>
            <a:ext cx="10515600" cy="781685"/>
          </a:xfrm>
        </p:spPr>
        <p:txBody>
          <a:bodyPr>
            <a:normAutofit fontScale="90000"/>
          </a:bodyPr>
          <a:lstStyle/>
          <a:p>
            <a:r>
              <a:rPr lang="sr-Latn-RS" dirty="0"/>
              <a:t>Promene u svetu rada su privukle pažnju poslednjih godina…</a:t>
            </a:r>
            <a:br>
              <a:rPr lang="sr-Latn-RS" dirty="0"/>
            </a:b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2879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986" y="4327863"/>
            <a:ext cx="8574656" cy="1106778"/>
          </a:xfrm>
        </p:spPr>
        <p:txBody>
          <a:bodyPr>
            <a:noAutofit/>
          </a:bodyPr>
          <a:lstStyle/>
          <a:p>
            <a:r>
              <a:rPr lang="sr-Latn-RS" sz="1800" dirty="0"/>
              <a:t>Međunarodne publikacije o budućnosti rada u periodima </a:t>
            </a:r>
            <a:r>
              <a:rPr lang="en-US" sz="1800" dirty="0"/>
              <a:t>1959-1997, 1998-2008, 2009-2014 </a:t>
            </a:r>
            <a:r>
              <a:rPr lang="sr-Latn-RS" sz="1800" dirty="0"/>
              <a:t>i</a:t>
            </a:r>
            <a:r>
              <a:rPr lang="en-US" sz="1800" dirty="0"/>
              <a:t> 2015-2019</a:t>
            </a:r>
            <a:endParaRPr lang="sr-Latn-RS" sz="1800" dirty="0"/>
          </a:p>
          <a:p>
            <a:r>
              <a:rPr lang="sr-Latn-RS" sz="1400" dirty="0" smtClean="0"/>
              <a:t>Izvor: </a:t>
            </a:r>
            <a:r>
              <a:rPr lang="en-US" sz="1400" dirty="0"/>
              <a:t>Santana, M., &amp; </a:t>
            </a:r>
            <a:r>
              <a:rPr lang="en-US" sz="1400" dirty="0" err="1"/>
              <a:t>Cobo</a:t>
            </a:r>
            <a:r>
              <a:rPr lang="en-US" sz="1400" dirty="0"/>
              <a:t>, M. J. (2020). What is the future of work? A science mapping analysis. </a:t>
            </a:r>
            <a:r>
              <a:rPr lang="en-US" sz="1400" i="1" dirty="0"/>
              <a:t>European Management Journal</a:t>
            </a:r>
            <a:r>
              <a:rPr lang="en-US" sz="1400" dirty="0"/>
              <a:t>, </a:t>
            </a:r>
            <a:r>
              <a:rPr lang="en-US" sz="1400" i="1" dirty="0"/>
              <a:t>38</a:t>
            </a:r>
            <a:r>
              <a:rPr lang="en-US" sz="1400" dirty="0"/>
              <a:t>(6), 846-862.</a:t>
            </a:r>
            <a:endParaRPr lang="sr-Latn-R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39683" y="294460"/>
            <a:ext cx="6340416" cy="393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895" y="-143220"/>
            <a:ext cx="11370975" cy="1179942"/>
          </a:xfrm>
        </p:spPr>
        <p:txBody>
          <a:bodyPr>
            <a:normAutofit fontScale="90000"/>
          </a:bodyPr>
          <a:lstStyle/>
          <a:p>
            <a:r>
              <a:rPr lang="sr-Latn-RS" sz="4000" dirty="0">
                <a:solidFill>
                  <a:srgbClr val="FF7F2A"/>
                </a:solidFill>
              </a:rPr>
              <a:t>5 </a:t>
            </a:r>
            <a:r>
              <a:rPr lang="en-US" sz="4000" dirty="0">
                <a:solidFill>
                  <a:srgbClr val="FF7F2A"/>
                </a:solidFill>
              </a:rPr>
              <a:t>dim</a:t>
            </a:r>
            <a:r>
              <a:rPr lang="sr-Latn-RS" sz="4000" dirty="0" err="1">
                <a:solidFill>
                  <a:srgbClr val="FF7F2A"/>
                </a:solidFill>
              </a:rPr>
              <a:t>enzija</a:t>
            </a:r>
            <a:r>
              <a:rPr lang="sr-Latn-RS" sz="4000" dirty="0">
                <a:solidFill>
                  <a:srgbClr val="FF7F2A"/>
                </a:solidFill>
              </a:rPr>
              <a:t> </a:t>
            </a:r>
            <a:r>
              <a:rPr lang="sr-Latn-RS" sz="4000" dirty="0"/>
              <a:t>uticaja skorašnjih trendova na svet rada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6905" y="1933917"/>
            <a:ext cx="3623734" cy="2818705"/>
          </a:xfrm>
        </p:spPr>
        <p:txBody>
          <a:bodyPr/>
          <a:lstStyle/>
          <a:p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Budućnost rada se može opisati preko pet dimenzija uticaja trenutnih promena na svet rada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Balliester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Elsheikhi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2018)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27249655"/>
              </p:ext>
            </p:extLst>
          </p:nvPr>
        </p:nvGraphicFramePr>
        <p:xfrm>
          <a:off x="930895" y="1150316"/>
          <a:ext cx="7333544" cy="457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03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171" y="1532373"/>
            <a:ext cx="4242752" cy="3777933"/>
          </a:xfrm>
        </p:spPr>
        <p:txBody>
          <a:bodyPr/>
          <a:lstStyle/>
          <a:p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Kada se razmatra uticaj trenutnih promena na svet rada, važno je da se pored razmatranja promena u broju dostupnih poslova, razmatra i dostupnost dostojanstvenog rada.</a:t>
            </a:r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222E601-2FC8-4124-8AB2-BF52639038C5}"/>
              </a:ext>
            </a:extLst>
          </p:cNvPr>
          <p:cNvSpPr txBox="1">
            <a:spLocks/>
          </p:cNvSpPr>
          <p:nvPr/>
        </p:nvSpPr>
        <p:spPr>
          <a:xfrm>
            <a:off x="5551572" y="225752"/>
            <a:ext cx="6489032" cy="12387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/>
              <a:t>Šta je dostojanstveni rad? </a:t>
            </a:r>
            <a:br>
              <a:rPr lang="sr-Latn-RS" dirty="0"/>
            </a:br>
            <a:r>
              <a:rPr lang="sr-Latn-RS" sz="3100" dirty="0"/>
              <a:t>Pokazatelji dostojanstvenog rada (Međunarodna organizacija rada)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9D58930-258A-400E-8986-4E830E5C6BF5}"/>
              </a:ext>
            </a:extLst>
          </p:cNvPr>
          <p:cNvSpPr txBox="1">
            <a:spLocks/>
          </p:cNvSpPr>
          <p:nvPr/>
        </p:nvSpPr>
        <p:spPr>
          <a:xfrm>
            <a:off x="5702968" y="1893262"/>
            <a:ext cx="626364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r-Latn-R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Mogućnosti za zapošljavanje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Adekvatne zarade i produktivni rad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Adekvatno radno vreme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Kombinovanje poslovnog, porodičnog i privatnog života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 koji treba da bude zabranjen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Stabilnost i sigurnost rada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Jednake mogućnosti i tretman u zapošljavanju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Bezbedni uslovi rada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Socijalna sigurnost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sr-Latn-R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Socijalni dijalog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sr-Latn-R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predstavništva zaposlenih i radnika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GB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29200" y="649705"/>
            <a:ext cx="36095" cy="40666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65295" y="4908884"/>
            <a:ext cx="642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International Labour Organisation (ILO). (2013). </a:t>
            </a:r>
            <a:r>
              <a:rPr lang="en-GB" sz="1200" i="1" dirty="0"/>
              <a:t>Decent work indicators</a:t>
            </a:r>
            <a:r>
              <a:rPr lang="en-GB" sz="1200" dirty="0"/>
              <a:t>. Geneva: ILO.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86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171" y="1532373"/>
            <a:ext cx="4242752" cy="3777933"/>
          </a:xfrm>
        </p:spPr>
        <p:txBody>
          <a:bodyPr/>
          <a:lstStyle/>
          <a:p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Kada se razmatra uticaj trenutnih promena na svet rada, važno je da se pored razmatranja promena u broju dostupnih poslova, razmatra i dostupnost dostojanstvenog rada.</a:t>
            </a:r>
            <a:endParaRPr lang="sr-Latn-RS" dirty="0"/>
          </a:p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222E601-2FC8-4124-8AB2-BF52639038C5}"/>
              </a:ext>
            </a:extLst>
          </p:cNvPr>
          <p:cNvSpPr txBox="1">
            <a:spLocks/>
          </p:cNvSpPr>
          <p:nvPr/>
        </p:nvSpPr>
        <p:spPr>
          <a:xfrm>
            <a:off x="5702968" y="912976"/>
            <a:ext cx="6489032" cy="12387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/>
              <a:t>Šta čini dostojanstveni rad? </a:t>
            </a:r>
            <a:br>
              <a:rPr lang="sr-Latn-RS" dirty="0"/>
            </a:br>
            <a:r>
              <a:rPr lang="sr-Latn-RS" sz="3200" dirty="0"/>
              <a:t>Dostojanstveni rad iz perspektive psihologije dostojanstvenog rada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9D58930-258A-400E-8986-4E830E5C6BF5}"/>
              </a:ext>
            </a:extLst>
          </p:cNvPr>
          <p:cNvSpPr txBox="1">
            <a:spLocks/>
          </p:cNvSpPr>
          <p:nvPr/>
        </p:nvSpPr>
        <p:spPr>
          <a:xfrm>
            <a:off x="5702968" y="2613259"/>
            <a:ext cx="626364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Uslovi rada koji su bezbedni u pogledu fizičkog zdravlja i međuljudskih odnosa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sr-Latn-R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odsustvo </a:t>
            </a:r>
            <a:r>
              <a:rPr lang="sr-Latn-R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fizičkog, mentalnog ili emocionalnog zlostavljanja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Radni sati koji omogućavaju slobodno vreme i odmor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Organizacione vrednosti koje su u skladu sa porodičnim i socijalnim vrednostima,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Adekvatna nadoknada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sr-Latn-R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Pristup adekvatnoj zdravstvenoj zaštiti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GB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29200" y="649705"/>
            <a:ext cx="36095" cy="40666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578859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25983</TotalTime>
  <Words>2084</Words>
  <Application>Microsoft Office PowerPoint</Application>
  <PresentationFormat>Widescreen</PresentationFormat>
  <Paragraphs>289</Paragraphs>
  <Slides>38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ＭＳ Ｐゴシック</vt:lpstr>
      <vt:lpstr>Arial</vt:lpstr>
      <vt:lpstr>Calibri</vt:lpstr>
      <vt:lpstr>Open Sans</vt:lpstr>
      <vt:lpstr>Open Sans ExtraBold</vt:lpstr>
      <vt:lpstr>Open Sans ExtraBold</vt:lpstr>
      <vt:lpstr>Open Sans Light</vt:lpstr>
      <vt:lpstr>Times New Roman</vt:lpstr>
      <vt:lpstr>Trebuchet MS</vt:lpstr>
      <vt:lpstr>„Office“ tema</vt:lpstr>
      <vt:lpstr>Promene koje utiču na svet rada</vt:lpstr>
      <vt:lpstr>PowerPoint Presentation</vt:lpstr>
      <vt:lpstr>PowerPoint Presentation</vt:lpstr>
      <vt:lpstr>- Dimenzije uticaja različitih trendova na svet rada  - Pregled trendova koji utiču na svet rada. Mogući uticaj na broj i kvalitet poslova. </vt:lpstr>
      <vt:lpstr>Promene u svetu rada su privukle pažnju poslednjih godina… </vt:lpstr>
      <vt:lpstr>PowerPoint Presentation</vt:lpstr>
      <vt:lpstr>5 dimenzija uticaja skorašnjih trendova na svet rada</vt:lpstr>
      <vt:lpstr>PowerPoint Presentation</vt:lpstr>
      <vt:lpstr>PowerPoint Presentation</vt:lpstr>
      <vt:lpstr>PowerPoint Presentation</vt:lpstr>
      <vt:lpstr>Kroz ovu prezentaciju bavićemo se pojedinim trendovima i njihovim mogućim uticajem na broj i kvalitet poslova…</vt:lpstr>
      <vt:lpstr>PowerPoint Presentation</vt:lpstr>
      <vt:lpstr>Tehnološki razvoj dovodi do toga da veliki broj poslova postaje automatizovan…</vt:lpstr>
      <vt:lpstr>Uticaj automatizacije na svet rada prema naslovima u vestima</vt:lpstr>
      <vt:lpstr>PowerPoint Presentation</vt:lpstr>
      <vt:lpstr>The two volumes</vt:lpstr>
      <vt:lpstr>PowerPoint Presentation</vt:lpstr>
      <vt:lpstr>Da li očekujemo gubitak poslova zbog tehnoloških promena? </vt:lpstr>
      <vt:lpstr>PowerPoint Presentation</vt:lpstr>
      <vt:lpstr>https://ec.europa.eu/info/sites/info/files/green_paper_ageing_factsheet_en_2.pdf</vt:lpstr>
      <vt:lpstr>PowerPoint Presentation</vt:lpstr>
      <vt:lpstr>Mogući uticaj demografskih promena na broj i kvalitet poslova</vt:lpstr>
      <vt:lpstr>PowerPoint Presentation</vt:lpstr>
      <vt:lpstr>Globalizacija</vt:lpstr>
      <vt:lpstr>Mogući uticaj globalizacije na broj i kvalitet poslova</vt:lpstr>
      <vt:lpstr>PowerPoint Presentation</vt:lpstr>
      <vt:lpstr>Klimatske promene će uticati na svet rada na različite načine</vt:lpstr>
      <vt:lpstr>Mogući uticaj klimatskih promena na broj i kvalitet poslova</vt:lpstr>
      <vt:lpstr>Mogući uticaj klimatskih promena na broj i kvalitet poslova</vt:lpstr>
      <vt:lpstr>Mogući uticaj klimatskih promena na broj i kvalitet poslova</vt:lpstr>
      <vt:lpstr>PowerPoint Presentation</vt:lpstr>
      <vt:lpstr>Svet rada i KOVID-19</vt:lpstr>
      <vt:lpstr>Svet rada je već pretrpeo značajne promene…</vt:lpstr>
      <vt:lpstr>Imajte na umu – promene u svetu rada su međusobno povezane</vt:lpstr>
      <vt:lpstr>PowerPoint Presentation</vt:lpstr>
      <vt:lpstr>PowerPoint Presentation</vt:lpstr>
      <vt:lpstr>Reference</vt:lpstr>
      <vt:lpstr>Hvala puno na pažnji! Pitanja?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Microsoft account</cp:lastModifiedBy>
  <cp:revision>191</cp:revision>
  <dcterms:created xsi:type="dcterms:W3CDTF">2020-01-27T22:45:30Z</dcterms:created>
  <dcterms:modified xsi:type="dcterms:W3CDTF">2022-03-13T13:53:33Z</dcterms:modified>
</cp:coreProperties>
</file>