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71" r:id="rId3"/>
    <p:sldId id="360" r:id="rId4"/>
    <p:sldId id="358" r:id="rId5"/>
    <p:sldId id="364" r:id="rId6"/>
    <p:sldId id="365" r:id="rId7"/>
    <p:sldId id="357" r:id="rId8"/>
    <p:sldId id="309" r:id="rId9"/>
    <p:sldId id="355" r:id="rId10"/>
    <p:sldId id="359" r:id="rId11"/>
    <p:sldId id="354" r:id="rId12"/>
    <p:sldId id="348" r:id="rId13"/>
    <p:sldId id="349" r:id="rId14"/>
    <p:sldId id="367" r:id="rId15"/>
    <p:sldId id="373" r:id="rId16"/>
    <p:sldId id="378" r:id="rId17"/>
    <p:sldId id="375" r:id="rId18"/>
    <p:sldId id="376" r:id="rId19"/>
    <p:sldId id="331" r:id="rId20"/>
    <p:sldId id="265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  <p:cmAuthor id="2" name="Marija Milosavljević" initials="MM" lastIdx="2" clrIdx="1">
    <p:extLst>
      <p:ext uri="{19B8F6BF-5375-455C-9EA6-DF929625EA0E}">
        <p15:presenceInfo xmlns:p15="http://schemas.microsoft.com/office/powerpoint/2012/main" userId="57ce4f1b6ca23a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78066-097A-8D3C-E287-3C5C36F8A9AD}" v="9" dt="2021-07-22T09:12:51.612"/>
    <p1510:client id="{CB0B5214-4E35-8582-6530-570F716529CF}" v="4" dt="2021-07-22T07:53:19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3705" autoAdjust="0"/>
  </p:normalViewPr>
  <p:slideViewPr>
    <p:cSldViewPr snapToGrid="0" showGuides="1">
      <p:cViewPr varScale="1">
        <p:scale>
          <a:sx n="80" d="100"/>
          <a:sy n="80" d="100"/>
        </p:scale>
        <p:origin x="739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A8778066-097A-8D3C-E287-3C5C36F8A9AD}"/>
    <pc:docChg chg="modSld">
      <pc:chgData name="Ferrari Lea" userId="S::lea.ferrari@unipd.it::76de2d51-a5bc-493f-a7d6-16f2215d8c59" providerId="AD" clId="Web-{A8778066-097A-8D3C-E287-3C5C36F8A9AD}" dt="2021-07-22T09:12:51.612" v="7" actId="14100"/>
      <pc:docMkLst>
        <pc:docMk/>
      </pc:docMkLst>
      <pc:sldChg chg="addSp modSp">
        <pc:chgData name="Ferrari Lea" userId="S::lea.ferrari@unipd.it::76de2d51-a5bc-493f-a7d6-16f2215d8c59" providerId="AD" clId="Web-{A8778066-097A-8D3C-E287-3C5C36F8A9AD}" dt="2021-07-22T09:12:51.612" v="7" actId="14100"/>
        <pc:sldMkLst>
          <pc:docMk/>
          <pc:sldMk cId="3214650052" sldId="256"/>
        </pc:sldMkLst>
        <pc:spChg chg="add mod">
          <ac:chgData name="Ferrari Lea" userId="S::lea.ferrari@unipd.it::76de2d51-a5bc-493f-a7d6-16f2215d8c59" providerId="AD" clId="Web-{A8778066-097A-8D3C-E287-3C5C36F8A9AD}" dt="2021-07-22T09:12:51.612" v="7" actId="14100"/>
          <ac:spMkLst>
            <pc:docMk/>
            <pc:sldMk cId="3214650052" sldId="256"/>
            <ac:spMk id="3" creationId="{D57F8620-E664-4690-96B5-CEE57C561320}"/>
          </ac:spMkLst>
        </pc:spChg>
      </pc:sldChg>
    </pc:docChg>
  </pc:docChgLst>
  <pc:docChgLst>
    <pc:chgData name="Ferrari Lea" userId="S::lea.ferrari@unipd.it::76de2d51-a5bc-493f-a7d6-16f2215d8c59" providerId="AD" clId="Web-{CB0B5214-4E35-8582-6530-570F716529CF}"/>
    <pc:docChg chg="modSld">
      <pc:chgData name="Ferrari Lea" userId="S::lea.ferrari@unipd.it::76de2d51-a5bc-493f-a7d6-16f2215d8c59" providerId="AD" clId="Web-{CB0B5214-4E35-8582-6530-570F716529CF}" dt="2021-07-22T07:53:18.256" v="1" actId="20577"/>
      <pc:docMkLst>
        <pc:docMk/>
      </pc:docMkLst>
      <pc:sldChg chg="modSp">
        <pc:chgData name="Ferrari Lea" userId="S::lea.ferrari@unipd.it::76de2d51-a5bc-493f-a7d6-16f2215d8c59" providerId="AD" clId="Web-{CB0B5214-4E35-8582-6530-570F716529CF}" dt="2021-07-22T07:53:18.256" v="1" actId="20577"/>
        <pc:sldMkLst>
          <pc:docMk/>
          <pc:sldMk cId="4149894442" sldId="355"/>
        </pc:sldMkLst>
        <pc:spChg chg="mod">
          <ac:chgData name="Ferrari Lea" userId="S::lea.ferrari@unipd.it::76de2d51-a5bc-493f-a7d6-16f2215d8c59" providerId="AD" clId="Web-{CB0B5214-4E35-8582-6530-570F716529CF}" dt="2021-07-22T07:53:18.256" v="1" actId="20577"/>
          <ac:spMkLst>
            <pc:docMk/>
            <pc:sldMk cId="4149894442" sldId="355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54022-BC20-4DB2-ABEE-534D487121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329BA-2CCE-473F-B1D4-76A6ECA85C51}">
      <dgm:prSet phldrT="[Text]"/>
      <dgm:spPr/>
      <dgm:t>
        <a:bodyPr/>
        <a:lstStyle/>
        <a:p>
          <a:r>
            <a:rPr lang="sr-Latn-RS" dirty="0"/>
            <a:t>Adaptivno karijerno vođenje</a:t>
          </a:r>
          <a:endParaRPr lang="en-US" dirty="0"/>
        </a:p>
      </dgm:t>
    </dgm:pt>
    <dgm:pt modelId="{D493DF36-61BF-4F7F-BBA1-5E76B6019DD3}" type="parTrans" cxnId="{EDC5BDD4-1AE7-41D3-BB4E-9D289989CD22}">
      <dgm:prSet/>
      <dgm:spPr/>
      <dgm:t>
        <a:bodyPr/>
        <a:lstStyle/>
        <a:p>
          <a:endParaRPr lang="en-US"/>
        </a:p>
      </dgm:t>
    </dgm:pt>
    <dgm:pt modelId="{3A04472B-7FE1-431D-8CF0-3C701C30CB67}" type="sibTrans" cxnId="{EDC5BDD4-1AE7-41D3-BB4E-9D289989CD22}">
      <dgm:prSet/>
      <dgm:spPr/>
      <dgm:t>
        <a:bodyPr/>
        <a:lstStyle/>
        <a:p>
          <a:endParaRPr lang="en-US"/>
        </a:p>
      </dgm:t>
    </dgm:pt>
    <dgm:pt modelId="{8A0A9AB8-2B63-4F87-8FFE-300B973F1673}">
      <dgm:prSet phldrT="[Text]"/>
      <dgm:spPr/>
      <dgm:t>
        <a:bodyPr/>
        <a:lstStyle/>
        <a:p>
          <a:r>
            <a:rPr lang="sr-Latn-RS" dirty="0"/>
            <a:t>Pomaganje ljudima da se suoče sa promenama</a:t>
          </a:r>
          <a:r>
            <a:rPr lang="en-GB" dirty="0"/>
            <a:t>.</a:t>
          </a:r>
          <a:endParaRPr lang="en-US" dirty="0"/>
        </a:p>
      </dgm:t>
    </dgm:pt>
    <dgm:pt modelId="{39B53FEB-08FD-4CC6-98EA-5993A305A93B}" type="parTrans" cxnId="{80B0459E-B992-4F94-B4D5-C4E562CEFA1C}">
      <dgm:prSet/>
      <dgm:spPr/>
      <dgm:t>
        <a:bodyPr/>
        <a:lstStyle/>
        <a:p>
          <a:endParaRPr lang="en-US"/>
        </a:p>
      </dgm:t>
    </dgm:pt>
    <dgm:pt modelId="{90A57C96-386F-4292-B99A-AF9CA75FDF2A}" type="sibTrans" cxnId="{80B0459E-B992-4F94-B4D5-C4E562CEFA1C}">
      <dgm:prSet/>
      <dgm:spPr/>
      <dgm:t>
        <a:bodyPr/>
        <a:lstStyle/>
        <a:p>
          <a:endParaRPr lang="en-US"/>
        </a:p>
      </dgm:t>
    </dgm:pt>
    <dgm:pt modelId="{EF08B1A8-8F7C-4E28-B9F1-91D538322186}">
      <dgm:prSet phldrT="[Text]"/>
      <dgm:spPr/>
      <dgm:t>
        <a:bodyPr/>
        <a:lstStyle/>
        <a:p>
          <a:r>
            <a:rPr lang="sr-Latn-RS" dirty="0"/>
            <a:t>Prošireno karijerno vođenje</a:t>
          </a:r>
          <a:endParaRPr lang="en-US" dirty="0"/>
        </a:p>
      </dgm:t>
    </dgm:pt>
    <dgm:pt modelId="{287CF4DB-E304-49BD-BFCA-0BBAD89A1EB6}" type="parTrans" cxnId="{FF09B8AA-078F-423C-8F4B-C48DF14F1AD2}">
      <dgm:prSet/>
      <dgm:spPr/>
      <dgm:t>
        <a:bodyPr/>
        <a:lstStyle/>
        <a:p>
          <a:endParaRPr lang="en-US"/>
        </a:p>
      </dgm:t>
    </dgm:pt>
    <dgm:pt modelId="{935BD43F-07EE-4603-8BCD-345D0BCD59D5}" type="sibTrans" cxnId="{FF09B8AA-078F-423C-8F4B-C48DF14F1AD2}">
      <dgm:prSet/>
      <dgm:spPr/>
      <dgm:t>
        <a:bodyPr/>
        <a:lstStyle/>
        <a:p>
          <a:endParaRPr lang="en-US"/>
        </a:p>
      </dgm:t>
    </dgm:pt>
    <dgm:pt modelId="{89E4B36A-3475-4658-927B-1CA11E3A1020}">
      <dgm:prSet phldrT="[Text]"/>
      <dgm:spPr/>
      <dgm:t>
        <a:bodyPr/>
        <a:lstStyle/>
        <a:p>
          <a:r>
            <a:rPr lang="sr-Latn-RS" dirty="0"/>
            <a:t>Podsticanje osoba da razmišljaju izvan okvira plaćenih poslova</a:t>
          </a:r>
          <a:r>
            <a:rPr lang="en-GB" dirty="0"/>
            <a:t>.</a:t>
          </a:r>
          <a:endParaRPr lang="en-US" dirty="0"/>
        </a:p>
      </dgm:t>
    </dgm:pt>
    <dgm:pt modelId="{C09472FF-2F56-46E8-B9C3-232C03A89DEC}" type="parTrans" cxnId="{77EB595B-DA01-43F8-B828-A6F50B49D675}">
      <dgm:prSet/>
      <dgm:spPr/>
      <dgm:t>
        <a:bodyPr/>
        <a:lstStyle/>
        <a:p>
          <a:endParaRPr lang="en-US"/>
        </a:p>
      </dgm:t>
    </dgm:pt>
    <dgm:pt modelId="{275130FE-5324-4D8B-AE87-5943AD7FE2E3}" type="sibTrans" cxnId="{77EB595B-DA01-43F8-B828-A6F50B49D675}">
      <dgm:prSet/>
      <dgm:spPr/>
      <dgm:t>
        <a:bodyPr/>
        <a:lstStyle/>
        <a:p>
          <a:endParaRPr lang="en-US"/>
        </a:p>
      </dgm:t>
    </dgm:pt>
    <dgm:pt modelId="{93C4A7CF-52B0-4358-AB2E-5FA02496ED3B}">
      <dgm:prSet phldrT="[Text]"/>
      <dgm:spPr/>
      <dgm:t>
        <a:bodyPr/>
        <a:lstStyle/>
        <a:p>
          <a:r>
            <a:rPr lang="sr-Latn-RS" dirty="0" err="1"/>
            <a:t>Emancipatorno</a:t>
          </a:r>
          <a:r>
            <a:rPr lang="sr-Latn-RS" dirty="0"/>
            <a:t> karijerno vođenje</a:t>
          </a:r>
          <a:endParaRPr lang="en-US" dirty="0"/>
        </a:p>
      </dgm:t>
    </dgm:pt>
    <dgm:pt modelId="{02CAA46D-FA40-44B1-8D78-0591BB27B9EE}" type="parTrans" cxnId="{BD3A5791-146A-4C3E-BCBA-BECDF2E826D0}">
      <dgm:prSet/>
      <dgm:spPr/>
      <dgm:t>
        <a:bodyPr/>
        <a:lstStyle/>
        <a:p>
          <a:endParaRPr lang="en-US"/>
        </a:p>
      </dgm:t>
    </dgm:pt>
    <dgm:pt modelId="{633E5D6A-B623-437D-8D08-5CAA32DBFE70}" type="sibTrans" cxnId="{BD3A5791-146A-4C3E-BCBA-BECDF2E826D0}">
      <dgm:prSet/>
      <dgm:spPr/>
      <dgm:t>
        <a:bodyPr/>
        <a:lstStyle/>
        <a:p>
          <a:endParaRPr lang="en-US"/>
        </a:p>
      </dgm:t>
    </dgm:pt>
    <dgm:pt modelId="{327582C4-9988-4659-BA61-8E61B2695E38}">
      <dgm:prSet phldrT="[Text]"/>
      <dgm:spPr/>
      <dgm:t>
        <a:bodyPr/>
        <a:lstStyle/>
        <a:p>
          <a:r>
            <a:rPr lang="sr-Latn-RS" dirty="0"/>
            <a:t>Prepoznavanje ograničenja šta ljudi mogu da postignu unutar trenutnih (ili budućih) sistema. </a:t>
          </a:r>
          <a:endParaRPr lang="en-US" dirty="0"/>
        </a:p>
      </dgm:t>
    </dgm:pt>
    <dgm:pt modelId="{1B41CE1F-F43B-49A0-9B02-14B1A44766ED}" type="parTrans" cxnId="{7C3DD61B-6A56-43DA-8A53-50315CC3C819}">
      <dgm:prSet/>
      <dgm:spPr/>
      <dgm:t>
        <a:bodyPr/>
        <a:lstStyle/>
        <a:p>
          <a:endParaRPr lang="en-US"/>
        </a:p>
      </dgm:t>
    </dgm:pt>
    <dgm:pt modelId="{3D2BF5B8-F126-4D41-BA4A-133E32B1508F}" type="sibTrans" cxnId="{7C3DD61B-6A56-43DA-8A53-50315CC3C819}">
      <dgm:prSet/>
      <dgm:spPr/>
      <dgm:t>
        <a:bodyPr/>
        <a:lstStyle/>
        <a:p>
          <a:endParaRPr lang="en-US"/>
        </a:p>
      </dgm:t>
    </dgm:pt>
    <dgm:pt modelId="{8747B878-A271-411D-9D6D-144959FA787E}">
      <dgm:prSet/>
      <dgm:spPr/>
      <dgm:t>
        <a:bodyPr/>
        <a:lstStyle/>
        <a:p>
          <a:r>
            <a:rPr lang="sr-Latn-RS" dirty="0"/>
            <a:t>Podsticanje razvoja veština kojima se može odgovoriti na ove promene.</a:t>
          </a:r>
          <a:endParaRPr lang="en-GB" dirty="0"/>
        </a:p>
      </dgm:t>
    </dgm:pt>
    <dgm:pt modelId="{6CE82719-9C11-408B-B173-382DFBA95844}" type="parTrans" cxnId="{230ADBFE-F8E9-466B-85D6-C574F048C7E9}">
      <dgm:prSet/>
      <dgm:spPr/>
      <dgm:t>
        <a:bodyPr/>
        <a:lstStyle/>
        <a:p>
          <a:endParaRPr lang="en-US"/>
        </a:p>
      </dgm:t>
    </dgm:pt>
    <dgm:pt modelId="{0AA66EC7-0656-4166-BBAE-34C9BB3F5834}" type="sibTrans" cxnId="{230ADBFE-F8E9-466B-85D6-C574F048C7E9}">
      <dgm:prSet/>
      <dgm:spPr/>
      <dgm:t>
        <a:bodyPr/>
        <a:lstStyle/>
        <a:p>
          <a:endParaRPr lang="en-US"/>
        </a:p>
      </dgm:t>
    </dgm:pt>
    <dgm:pt modelId="{6287064C-7B39-4764-B5C8-FABF86EF3298}">
      <dgm:prSet/>
      <dgm:spPr/>
      <dgm:t>
        <a:bodyPr/>
        <a:lstStyle/>
        <a:p>
          <a:r>
            <a:rPr lang="sr-Latn-RS" dirty="0"/>
            <a:t>Uzimanje u obzir </a:t>
          </a:r>
          <a:r>
            <a:rPr lang="sr-Latn-RS" dirty="0" err="1" smtClean="0"/>
            <a:t>volontiranja</a:t>
          </a:r>
          <a:r>
            <a:rPr lang="sr-Latn-RS" dirty="0" smtClean="0"/>
            <a:t>, </a:t>
          </a:r>
          <a:r>
            <a:rPr lang="sr-Latn-RS" dirty="0"/>
            <a:t>aktivnosti u slobodno vreme i </a:t>
          </a:r>
          <a:r>
            <a:rPr lang="sr-Latn-RS" dirty="0" smtClean="0"/>
            <a:t>angažovanja </a:t>
          </a:r>
          <a:r>
            <a:rPr lang="sr-Latn-RS" dirty="0"/>
            <a:t>u zajednici pored plaćenog posla.</a:t>
          </a:r>
          <a:endParaRPr lang="en-GB" dirty="0"/>
        </a:p>
      </dgm:t>
    </dgm:pt>
    <dgm:pt modelId="{40CD9198-C78F-4FEE-88DA-AEDF0D18A9A5}" type="parTrans" cxnId="{DA6447C7-6EAD-43ED-BD9E-1AEE51E71601}">
      <dgm:prSet/>
      <dgm:spPr/>
      <dgm:t>
        <a:bodyPr/>
        <a:lstStyle/>
        <a:p>
          <a:endParaRPr lang="en-US"/>
        </a:p>
      </dgm:t>
    </dgm:pt>
    <dgm:pt modelId="{A4AADB00-CD23-4408-A756-13029A63A41D}" type="sibTrans" cxnId="{DA6447C7-6EAD-43ED-BD9E-1AEE51E71601}">
      <dgm:prSet/>
      <dgm:spPr/>
      <dgm:t>
        <a:bodyPr/>
        <a:lstStyle/>
        <a:p>
          <a:endParaRPr lang="en-US"/>
        </a:p>
      </dgm:t>
    </dgm:pt>
    <dgm:pt modelId="{00CCF9A6-4F1F-4703-B5D4-D108EC2961DB}">
      <dgm:prSet/>
      <dgm:spPr/>
      <dgm:t>
        <a:bodyPr/>
        <a:lstStyle/>
        <a:p>
          <a:r>
            <a:rPr lang="sr-Latn-RS" dirty="0"/>
            <a:t>Osporavanje ideje da je samo plaćeni posao „pravi“, „autentičan“ i „koristan“ u poređenju sa drugim vrstama poslova. </a:t>
          </a:r>
          <a:endParaRPr lang="en-GB" dirty="0"/>
        </a:p>
      </dgm:t>
    </dgm:pt>
    <dgm:pt modelId="{47D27BB1-85D1-4D6E-8DAF-1A6EA30730F8}" type="parTrans" cxnId="{EB035407-741E-49AC-946D-E5DF072F70A3}">
      <dgm:prSet/>
      <dgm:spPr/>
      <dgm:t>
        <a:bodyPr/>
        <a:lstStyle/>
        <a:p>
          <a:endParaRPr lang="en-US"/>
        </a:p>
      </dgm:t>
    </dgm:pt>
    <dgm:pt modelId="{9D185D56-64BF-4C90-8D80-78CBF6D45D1D}" type="sibTrans" cxnId="{EB035407-741E-49AC-946D-E5DF072F70A3}">
      <dgm:prSet/>
      <dgm:spPr/>
      <dgm:t>
        <a:bodyPr/>
        <a:lstStyle/>
        <a:p>
          <a:endParaRPr lang="en-US"/>
        </a:p>
      </dgm:t>
    </dgm:pt>
    <dgm:pt modelId="{99B4B78B-12FD-44C8-9E9B-8B2242ABA5A8}" type="pres">
      <dgm:prSet presAssocID="{23554022-BC20-4DB2-ABEE-534D487121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27D880-53A3-4D94-B326-1A79F372CBE7}" type="pres">
      <dgm:prSet presAssocID="{D40329BA-2CCE-473F-B1D4-76A6ECA85C51}" presName="composite" presStyleCnt="0"/>
      <dgm:spPr/>
    </dgm:pt>
    <dgm:pt modelId="{34F8DF2A-FA9E-4923-8C91-74246C56869C}" type="pres">
      <dgm:prSet presAssocID="{D40329BA-2CCE-473F-B1D4-76A6ECA85C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9F32E-72CB-4B62-B1F9-073C45F08BCB}" type="pres">
      <dgm:prSet presAssocID="{D40329BA-2CCE-473F-B1D4-76A6ECA85C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B51F-B1C1-408B-9798-FDF166C2D6D8}" type="pres">
      <dgm:prSet presAssocID="{3A04472B-7FE1-431D-8CF0-3C701C30CB67}" presName="space" presStyleCnt="0"/>
      <dgm:spPr/>
    </dgm:pt>
    <dgm:pt modelId="{ECA98376-A7B4-4F57-AD88-DCDD4C6EB8C7}" type="pres">
      <dgm:prSet presAssocID="{EF08B1A8-8F7C-4E28-B9F1-91D538322186}" presName="composite" presStyleCnt="0"/>
      <dgm:spPr/>
    </dgm:pt>
    <dgm:pt modelId="{E961698E-69E3-42DA-A745-9870D5E877A3}" type="pres">
      <dgm:prSet presAssocID="{EF08B1A8-8F7C-4E28-B9F1-91D5383221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01C1F-452F-490A-973B-8DF3376CE4F1}" type="pres">
      <dgm:prSet presAssocID="{EF08B1A8-8F7C-4E28-B9F1-91D5383221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3385E-5A6A-4035-805A-346D975525F2}" type="pres">
      <dgm:prSet presAssocID="{935BD43F-07EE-4603-8BCD-345D0BCD59D5}" presName="space" presStyleCnt="0"/>
      <dgm:spPr/>
    </dgm:pt>
    <dgm:pt modelId="{CE113990-D36A-4B30-B678-58AE72CF72DA}" type="pres">
      <dgm:prSet presAssocID="{93C4A7CF-52B0-4358-AB2E-5FA02496ED3B}" presName="composite" presStyleCnt="0"/>
      <dgm:spPr/>
    </dgm:pt>
    <dgm:pt modelId="{4DC5734D-DEBF-480F-8947-65CDF73D2CCB}" type="pres">
      <dgm:prSet presAssocID="{93C4A7CF-52B0-4358-AB2E-5FA02496ED3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57FC6-4E93-4E87-A18C-ADE5B716F7C4}" type="pres">
      <dgm:prSet presAssocID="{93C4A7CF-52B0-4358-AB2E-5FA02496ED3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447C7-6EAD-43ED-BD9E-1AEE51E71601}" srcId="{EF08B1A8-8F7C-4E28-B9F1-91D538322186}" destId="{6287064C-7B39-4764-B5C8-FABF86EF3298}" srcOrd="1" destOrd="0" parTransId="{40CD9198-C78F-4FEE-88DA-AEDF0D18A9A5}" sibTransId="{A4AADB00-CD23-4408-A756-13029A63A41D}"/>
    <dgm:cxn modelId="{320D1C56-7EA6-4CF9-A8CB-2161DF6E6F56}" type="presOf" srcId="{93C4A7CF-52B0-4358-AB2E-5FA02496ED3B}" destId="{4DC5734D-DEBF-480F-8947-65CDF73D2CCB}" srcOrd="0" destOrd="0" presId="urn:microsoft.com/office/officeart/2005/8/layout/hList1"/>
    <dgm:cxn modelId="{7E948BEF-7969-44D8-8C5F-2C06A81BAF35}" type="presOf" srcId="{6287064C-7B39-4764-B5C8-FABF86EF3298}" destId="{6BB01C1F-452F-490A-973B-8DF3376CE4F1}" srcOrd="0" destOrd="1" presId="urn:microsoft.com/office/officeart/2005/8/layout/hList1"/>
    <dgm:cxn modelId="{EB035407-741E-49AC-946D-E5DF072F70A3}" srcId="{EF08B1A8-8F7C-4E28-B9F1-91D538322186}" destId="{00CCF9A6-4F1F-4703-B5D4-D108EC2961DB}" srcOrd="2" destOrd="0" parTransId="{47D27BB1-85D1-4D6E-8DAF-1A6EA30730F8}" sibTransId="{9D185D56-64BF-4C90-8D80-78CBF6D45D1D}"/>
    <dgm:cxn modelId="{EDC5BDD4-1AE7-41D3-BB4E-9D289989CD22}" srcId="{23554022-BC20-4DB2-ABEE-534D4871217A}" destId="{D40329BA-2CCE-473F-B1D4-76A6ECA85C51}" srcOrd="0" destOrd="0" parTransId="{D493DF36-61BF-4F7F-BBA1-5E76B6019DD3}" sibTransId="{3A04472B-7FE1-431D-8CF0-3C701C30CB67}"/>
    <dgm:cxn modelId="{00E42568-B8A2-419A-9962-3C56317D93E7}" type="presOf" srcId="{89E4B36A-3475-4658-927B-1CA11E3A1020}" destId="{6BB01C1F-452F-490A-973B-8DF3376CE4F1}" srcOrd="0" destOrd="0" presId="urn:microsoft.com/office/officeart/2005/8/layout/hList1"/>
    <dgm:cxn modelId="{F7CB9A88-ED72-4D70-92AD-155E8EFC3F50}" type="presOf" srcId="{EF08B1A8-8F7C-4E28-B9F1-91D538322186}" destId="{E961698E-69E3-42DA-A745-9870D5E877A3}" srcOrd="0" destOrd="0" presId="urn:microsoft.com/office/officeart/2005/8/layout/hList1"/>
    <dgm:cxn modelId="{FF09B8AA-078F-423C-8F4B-C48DF14F1AD2}" srcId="{23554022-BC20-4DB2-ABEE-534D4871217A}" destId="{EF08B1A8-8F7C-4E28-B9F1-91D538322186}" srcOrd="1" destOrd="0" parTransId="{287CF4DB-E304-49BD-BFCA-0BBAD89A1EB6}" sibTransId="{935BD43F-07EE-4603-8BCD-345D0BCD59D5}"/>
    <dgm:cxn modelId="{230ADBFE-F8E9-466B-85D6-C574F048C7E9}" srcId="{D40329BA-2CCE-473F-B1D4-76A6ECA85C51}" destId="{8747B878-A271-411D-9D6D-144959FA787E}" srcOrd="1" destOrd="0" parTransId="{6CE82719-9C11-408B-B173-382DFBA95844}" sibTransId="{0AA66EC7-0656-4166-BBAE-34C9BB3F5834}"/>
    <dgm:cxn modelId="{9136A5F0-ACE9-4871-9D7D-9A913E955A60}" type="presOf" srcId="{327582C4-9988-4659-BA61-8E61B2695E38}" destId="{77357FC6-4E93-4E87-A18C-ADE5B716F7C4}" srcOrd="0" destOrd="0" presId="urn:microsoft.com/office/officeart/2005/8/layout/hList1"/>
    <dgm:cxn modelId="{80B0459E-B992-4F94-B4D5-C4E562CEFA1C}" srcId="{D40329BA-2CCE-473F-B1D4-76A6ECA85C51}" destId="{8A0A9AB8-2B63-4F87-8FFE-300B973F1673}" srcOrd="0" destOrd="0" parTransId="{39B53FEB-08FD-4CC6-98EA-5993A305A93B}" sibTransId="{90A57C96-386F-4292-B99A-AF9CA75FDF2A}"/>
    <dgm:cxn modelId="{490B4528-64F9-4979-9099-18C3436E85AB}" type="presOf" srcId="{D40329BA-2CCE-473F-B1D4-76A6ECA85C51}" destId="{34F8DF2A-FA9E-4923-8C91-74246C56869C}" srcOrd="0" destOrd="0" presId="urn:microsoft.com/office/officeart/2005/8/layout/hList1"/>
    <dgm:cxn modelId="{7C3DD61B-6A56-43DA-8A53-50315CC3C819}" srcId="{93C4A7CF-52B0-4358-AB2E-5FA02496ED3B}" destId="{327582C4-9988-4659-BA61-8E61B2695E38}" srcOrd="0" destOrd="0" parTransId="{1B41CE1F-F43B-49A0-9B02-14B1A44766ED}" sibTransId="{3D2BF5B8-F126-4D41-BA4A-133E32B1508F}"/>
    <dgm:cxn modelId="{B0EB3A48-FFD7-425F-B020-4497084B9BB1}" type="presOf" srcId="{8A0A9AB8-2B63-4F87-8FFE-300B973F1673}" destId="{D739F32E-72CB-4B62-B1F9-073C45F08BCB}" srcOrd="0" destOrd="0" presId="urn:microsoft.com/office/officeart/2005/8/layout/hList1"/>
    <dgm:cxn modelId="{4D582D72-33A9-4FD2-9F23-F5D835742E5E}" type="presOf" srcId="{23554022-BC20-4DB2-ABEE-534D4871217A}" destId="{99B4B78B-12FD-44C8-9E9B-8B2242ABA5A8}" srcOrd="0" destOrd="0" presId="urn:microsoft.com/office/officeart/2005/8/layout/hList1"/>
    <dgm:cxn modelId="{16FE9AB7-C4FA-4D86-93D5-F66DC6A899AB}" type="presOf" srcId="{8747B878-A271-411D-9D6D-144959FA787E}" destId="{D739F32E-72CB-4B62-B1F9-073C45F08BCB}" srcOrd="0" destOrd="1" presId="urn:microsoft.com/office/officeart/2005/8/layout/hList1"/>
    <dgm:cxn modelId="{77EB595B-DA01-43F8-B828-A6F50B49D675}" srcId="{EF08B1A8-8F7C-4E28-B9F1-91D538322186}" destId="{89E4B36A-3475-4658-927B-1CA11E3A1020}" srcOrd="0" destOrd="0" parTransId="{C09472FF-2F56-46E8-B9C3-232C03A89DEC}" sibTransId="{275130FE-5324-4D8B-AE87-5943AD7FE2E3}"/>
    <dgm:cxn modelId="{53AF3784-4559-48CC-9F19-EC0CB6C47EC2}" type="presOf" srcId="{00CCF9A6-4F1F-4703-B5D4-D108EC2961DB}" destId="{6BB01C1F-452F-490A-973B-8DF3376CE4F1}" srcOrd="0" destOrd="2" presId="urn:microsoft.com/office/officeart/2005/8/layout/hList1"/>
    <dgm:cxn modelId="{BD3A5791-146A-4C3E-BCBA-BECDF2E826D0}" srcId="{23554022-BC20-4DB2-ABEE-534D4871217A}" destId="{93C4A7CF-52B0-4358-AB2E-5FA02496ED3B}" srcOrd="2" destOrd="0" parTransId="{02CAA46D-FA40-44B1-8D78-0591BB27B9EE}" sibTransId="{633E5D6A-B623-437D-8D08-5CAA32DBFE70}"/>
    <dgm:cxn modelId="{5A9FD72F-2396-4219-B0ED-13C5F6B9DBFA}" type="presParOf" srcId="{99B4B78B-12FD-44C8-9E9B-8B2242ABA5A8}" destId="{FB27D880-53A3-4D94-B326-1A79F372CBE7}" srcOrd="0" destOrd="0" presId="urn:microsoft.com/office/officeart/2005/8/layout/hList1"/>
    <dgm:cxn modelId="{B7C05FBC-9524-4DDA-9E92-84B09B053351}" type="presParOf" srcId="{FB27D880-53A3-4D94-B326-1A79F372CBE7}" destId="{34F8DF2A-FA9E-4923-8C91-74246C56869C}" srcOrd="0" destOrd="0" presId="urn:microsoft.com/office/officeart/2005/8/layout/hList1"/>
    <dgm:cxn modelId="{D1CEC975-FA1A-4D40-87B6-3BD42A0356FD}" type="presParOf" srcId="{FB27D880-53A3-4D94-B326-1A79F372CBE7}" destId="{D739F32E-72CB-4B62-B1F9-073C45F08BCB}" srcOrd="1" destOrd="0" presId="urn:microsoft.com/office/officeart/2005/8/layout/hList1"/>
    <dgm:cxn modelId="{F37C8628-707A-49FC-BA79-DFA3DCEADC09}" type="presParOf" srcId="{99B4B78B-12FD-44C8-9E9B-8B2242ABA5A8}" destId="{BAE4B51F-B1C1-408B-9798-FDF166C2D6D8}" srcOrd="1" destOrd="0" presId="urn:microsoft.com/office/officeart/2005/8/layout/hList1"/>
    <dgm:cxn modelId="{D66AB58D-9063-4AF0-9E79-B293CDCA401A}" type="presParOf" srcId="{99B4B78B-12FD-44C8-9E9B-8B2242ABA5A8}" destId="{ECA98376-A7B4-4F57-AD88-DCDD4C6EB8C7}" srcOrd="2" destOrd="0" presId="urn:microsoft.com/office/officeart/2005/8/layout/hList1"/>
    <dgm:cxn modelId="{6D5B2B25-9F22-4C03-80AD-997FF895DA33}" type="presParOf" srcId="{ECA98376-A7B4-4F57-AD88-DCDD4C6EB8C7}" destId="{E961698E-69E3-42DA-A745-9870D5E877A3}" srcOrd="0" destOrd="0" presId="urn:microsoft.com/office/officeart/2005/8/layout/hList1"/>
    <dgm:cxn modelId="{C00D2639-AFA3-42D3-A7C8-F7140FA08E4B}" type="presParOf" srcId="{ECA98376-A7B4-4F57-AD88-DCDD4C6EB8C7}" destId="{6BB01C1F-452F-490A-973B-8DF3376CE4F1}" srcOrd="1" destOrd="0" presId="urn:microsoft.com/office/officeart/2005/8/layout/hList1"/>
    <dgm:cxn modelId="{09ACCC5E-3E9F-492D-BFCA-D8F9CBA84909}" type="presParOf" srcId="{99B4B78B-12FD-44C8-9E9B-8B2242ABA5A8}" destId="{6603385E-5A6A-4035-805A-346D975525F2}" srcOrd="3" destOrd="0" presId="urn:microsoft.com/office/officeart/2005/8/layout/hList1"/>
    <dgm:cxn modelId="{7414DE33-A89C-460E-B17C-EBDC2A112FE7}" type="presParOf" srcId="{99B4B78B-12FD-44C8-9E9B-8B2242ABA5A8}" destId="{CE113990-D36A-4B30-B678-58AE72CF72DA}" srcOrd="4" destOrd="0" presId="urn:microsoft.com/office/officeart/2005/8/layout/hList1"/>
    <dgm:cxn modelId="{BEFBA11B-3882-4E13-920E-66D8728AF0BE}" type="presParOf" srcId="{CE113990-D36A-4B30-B678-58AE72CF72DA}" destId="{4DC5734D-DEBF-480F-8947-65CDF73D2CCB}" srcOrd="0" destOrd="0" presId="urn:microsoft.com/office/officeart/2005/8/layout/hList1"/>
    <dgm:cxn modelId="{084ADB39-0E00-4CD4-8DCE-3AA48975AD3E}" type="presParOf" srcId="{CE113990-D36A-4B30-B678-58AE72CF72DA}" destId="{77357FC6-4E93-4E87-A18C-ADE5B716F7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A6972-FCFC-49CF-BC92-0ED9D30306BB}" type="doc">
      <dgm:prSet loTypeId="urn:diagrams.loki3.com/VaryingWidthList" loCatId="list" qsTypeId="urn:microsoft.com/office/officeart/2005/8/quickstyle/simple1" qsCatId="simple" csTypeId="urn:microsoft.com/office/officeart/2005/8/colors/colorful2" csCatId="colorful" phldr="1"/>
      <dgm:spPr/>
    </dgm:pt>
    <dgm:pt modelId="{9B042A5A-773A-4466-AC2F-EC91B1DE3077}">
      <dgm:prSet phldrT="[Text]"/>
      <dgm:spPr/>
      <dgm:t>
        <a:bodyPr/>
        <a:lstStyle/>
        <a:p>
          <a:r>
            <a:rPr lang="sr-Latn-RS" dirty="0">
              <a:solidFill>
                <a:schemeClr val="tx1"/>
              </a:solidFill>
            </a:rPr>
            <a:t>Svesni napor, kada je to moguće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sr-Latn-RS" dirty="0">
              <a:solidFill>
                <a:schemeClr val="tx1"/>
              </a:solidFill>
            </a:rPr>
            <a:t>da se steknu potrebne veštine i prošire interesovanja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(</a:t>
          </a:r>
          <a:r>
            <a:rPr lang="sr-Latn-RS" dirty="0" smtClean="0">
              <a:solidFill>
                <a:schemeClr val="tx1"/>
              </a:solidFill>
            </a:rPr>
            <a:t>npr.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sr-Latn-RS" dirty="0">
              <a:solidFill>
                <a:schemeClr val="tx1"/>
              </a:solidFill>
            </a:rPr>
            <a:t>usavršavanje tehničkih veština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sr-Latn-RS" dirty="0">
              <a:solidFill>
                <a:schemeClr val="tx1"/>
              </a:solidFill>
            </a:rPr>
            <a:t>traženje mogućnosti za liderstvo</a:t>
          </a:r>
          <a:r>
            <a:rPr lang="en-US" dirty="0">
              <a:solidFill>
                <a:schemeClr val="tx1"/>
              </a:solidFill>
            </a:rPr>
            <a:t>)</a:t>
          </a:r>
        </a:p>
      </dgm:t>
    </dgm:pt>
    <dgm:pt modelId="{7B810CAA-C37F-40E3-B22E-A9912623F243}" type="parTrans" cxnId="{A19393D5-D6FE-4C71-B4B7-F3BD7EDEE379}">
      <dgm:prSet/>
      <dgm:spPr/>
      <dgm:t>
        <a:bodyPr/>
        <a:lstStyle/>
        <a:p>
          <a:endParaRPr lang="en-US"/>
        </a:p>
      </dgm:t>
    </dgm:pt>
    <dgm:pt modelId="{7C132587-DA75-47C5-82D1-D41B5BFCBA83}" type="sibTrans" cxnId="{A19393D5-D6FE-4C71-B4B7-F3BD7EDEE379}">
      <dgm:prSet/>
      <dgm:spPr/>
      <dgm:t>
        <a:bodyPr/>
        <a:lstStyle/>
        <a:p>
          <a:endParaRPr lang="en-US"/>
        </a:p>
      </dgm:t>
    </dgm:pt>
    <dgm:pt modelId="{611684F5-5AA1-461C-A453-5187B9498C04}">
      <dgm:prSet phldrT="[Text]"/>
      <dgm:spPr/>
      <dgm:t>
        <a:bodyPr/>
        <a:lstStyle/>
        <a:p>
          <a:r>
            <a:rPr lang="sr-Latn-RS" dirty="0">
              <a:solidFill>
                <a:schemeClr val="tx1"/>
              </a:solidFill>
            </a:rPr>
            <a:t>Obogaćivanje trenutnog posla kroz pregovaranje za preuzimanje željenih radnih zadataka</a:t>
          </a:r>
          <a:r>
            <a:rPr lang="en-US" dirty="0">
              <a:solidFill>
                <a:schemeClr val="tx1"/>
              </a:solidFill>
            </a:rPr>
            <a:t>; </a:t>
          </a:r>
          <a:r>
            <a:rPr lang="sr-Latn-RS" dirty="0">
              <a:solidFill>
                <a:schemeClr val="tx1"/>
              </a:solidFill>
            </a:rPr>
            <a:t>pisanje idealnog opisa posla i razmatranje koji njegovi delovi mogu biti primenjeni, bilo kroz sopstvene napore ili uz podršku</a:t>
          </a:r>
          <a:endParaRPr lang="en-US" dirty="0">
            <a:solidFill>
              <a:schemeClr val="tx1"/>
            </a:solidFill>
          </a:endParaRPr>
        </a:p>
      </dgm:t>
    </dgm:pt>
    <dgm:pt modelId="{E87B073A-C847-4AE7-954D-B07484CBCB9B}" type="parTrans" cxnId="{F856D409-D498-4774-BD07-F085D7D2CCD9}">
      <dgm:prSet/>
      <dgm:spPr/>
      <dgm:t>
        <a:bodyPr/>
        <a:lstStyle/>
        <a:p>
          <a:endParaRPr lang="en-US"/>
        </a:p>
      </dgm:t>
    </dgm:pt>
    <dgm:pt modelId="{424CCEC3-728C-4185-8514-9647EC70F2D4}" type="sibTrans" cxnId="{F856D409-D498-4774-BD07-F085D7D2CCD9}">
      <dgm:prSet/>
      <dgm:spPr/>
      <dgm:t>
        <a:bodyPr/>
        <a:lstStyle/>
        <a:p>
          <a:endParaRPr lang="en-US"/>
        </a:p>
      </dgm:t>
    </dgm:pt>
    <dgm:pt modelId="{4BFFA887-2104-4E10-8B7C-711B20C8FB0A}">
      <dgm:prSet phldrT="[Text]"/>
      <dgm:spPr/>
      <dgm:t>
        <a:bodyPr/>
        <a:lstStyle/>
        <a:p>
          <a:r>
            <a:rPr lang="sr-Latn-RS" dirty="0">
              <a:solidFill>
                <a:schemeClr val="tx1"/>
              </a:solidFill>
            </a:rPr>
            <a:t>Uključivanje u organizacione i građanske aktivnosti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sr-Latn-RS" dirty="0">
              <a:solidFill>
                <a:schemeClr val="tx1"/>
              </a:solidFill>
            </a:rPr>
            <a:t>kao što je mentorstvo mlađih kolega.</a:t>
          </a:r>
          <a:endParaRPr lang="en-US" dirty="0">
            <a:solidFill>
              <a:schemeClr val="tx1"/>
            </a:solidFill>
          </a:endParaRPr>
        </a:p>
      </dgm:t>
    </dgm:pt>
    <dgm:pt modelId="{E2E7F143-A84F-49E2-ACA6-3DD5CAA0EAD6}" type="parTrans" cxnId="{964F01DC-530A-4CDB-A651-F136503F1E15}">
      <dgm:prSet/>
      <dgm:spPr/>
      <dgm:t>
        <a:bodyPr/>
        <a:lstStyle/>
        <a:p>
          <a:endParaRPr lang="en-US"/>
        </a:p>
      </dgm:t>
    </dgm:pt>
    <dgm:pt modelId="{EF1AFEBB-7977-4DA3-B49D-1F5193732F40}" type="sibTrans" cxnId="{964F01DC-530A-4CDB-A651-F136503F1E15}">
      <dgm:prSet/>
      <dgm:spPr/>
      <dgm:t>
        <a:bodyPr/>
        <a:lstStyle/>
        <a:p>
          <a:endParaRPr lang="en-US"/>
        </a:p>
      </dgm:t>
    </dgm:pt>
    <dgm:pt modelId="{14B356B6-C8F6-46CC-B7DA-8FA4730548C9}" type="pres">
      <dgm:prSet presAssocID="{C3AA6972-FCFC-49CF-BC92-0ED9D30306BB}" presName="Name0" presStyleCnt="0">
        <dgm:presLayoutVars>
          <dgm:resizeHandles/>
        </dgm:presLayoutVars>
      </dgm:prSet>
      <dgm:spPr/>
    </dgm:pt>
    <dgm:pt modelId="{AD43CECF-7A07-48F2-85E6-3848427F0750}" type="pres">
      <dgm:prSet presAssocID="{9B042A5A-773A-4466-AC2F-EC91B1DE307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C73C4-1E37-489A-8AD0-0711370DD9ED}" type="pres">
      <dgm:prSet presAssocID="{7C132587-DA75-47C5-82D1-D41B5BFCBA83}" presName="space" presStyleCnt="0"/>
      <dgm:spPr/>
    </dgm:pt>
    <dgm:pt modelId="{7CA0F8EB-78BA-4BBF-9094-12A23A546C4F}" type="pres">
      <dgm:prSet presAssocID="{611684F5-5AA1-461C-A453-5187B9498C0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68BC6-1EC5-4CBC-B2A4-73FE8287C138}" type="pres">
      <dgm:prSet presAssocID="{424CCEC3-728C-4185-8514-9647EC70F2D4}" presName="space" presStyleCnt="0"/>
      <dgm:spPr/>
    </dgm:pt>
    <dgm:pt modelId="{A6DAC2AD-3271-4E0B-866B-F947ABCDE6C7}" type="pres">
      <dgm:prSet presAssocID="{4BFFA887-2104-4E10-8B7C-711B20C8FB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CD94E-408A-4169-91E9-83313B4F324F}" type="presOf" srcId="{9B042A5A-773A-4466-AC2F-EC91B1DE3077}" destId="{AD43CECF-7A07-48F2-85E6-3848427F0750}" srcOrd="0" destOrd="0" presId="urn:diagrams.loki3.com/VaryingWidthList"/>
    <dgm:cxn modelId="{8CEC359F-3926-4D49-A57A-365C611B9FBF}" type="presOf" srcId="{4BFFA887-2104-4E10-8B7C-711B20C8FB0A}" destId="{A6DAC2AD-3271-4E0B-866B-F947ABCDE6C7}" srcOrd="0" destOrd="0" presId="urn:diagrams.loki3.com/VaryingWidthList"/>
    <dgm:cxn modelId="{13B99F0A-9F65-437D-AB88-50D84FE9D318}" type="presOf" srcId="{C3AA6972-FCFC-49CF-BC92-0ED9D30306BB}" destId="{14B356B6-C8F6-46CC-B7DA-8FA4730548C9}" srcOrd="0" destOrd="0" presId="urn:diagrams.loki3.com/VaryingWidthList"/>
    <dgm:cxn modelId="{A19393D5-D6FE-4C71-B4B7-F3BD7EDEE379}" srcId="{C3AA6972-FCFC-49CF-BC92-0ED9D30306BB}" destId="{9B042A5A-773A-4466-AC2F-EC91B1DE3077}" srcOrd="0" destOrd="0" parTransId="{7B810CAA-C37F-40E3-B22E-A9912623F243}" sibTransId="{7C132587-DA75-47C5-82D1-D41B5BFCBA83}"/>
    <dgm:cxn modelId="{D4BCCF7B-B7B8-4794-BA5F-E4C9EA35A4DF}" type="presOf" srcId="{611684F5-5AA1-461C-A453-5187B9498C04}" destId="{7CA0F8EB-78BA-4BBF-9094-12A23A546C4F}" srcOrd="0" destOrd="0" presId="urn:diagrams.loki3.com/VaryingWidthList"/>
    <dgm:cxn modelId="{F856D409-D498-4774-BD07-F085D7D2CCD9}" srcId="{C3AA6972-FCFC-49CF-BC92-0ED9D30306BB}" destId="{611684F5-5AA1-461C-A453-5187B9498C04}" srcOrd="1" destOrd="0" parTransId="{E87B073A-C847-4AE7-954D-B07484CBCB9B}" sibTransId="{424CCEC3-728C-4185-8514-9647EC70F2D4}"/>
    <dgm:cxn modelId="{964F01DC-530A-4CDB-A651-F136503F1E15}" srcId="{C3AA6972-FCFC-49CF-BC92-0ED9D30306BB}" destId="{4BFFA887-2104-4E10-8B7C-711B20C8FB0A}" srcOrd="2" destOrd="0" parTransId="{E2E7F143-A84F-49E2-ACA6-3DD5CAA0EAD6}" sibTransId="{EF1AFEBB-7977-4DA3-B49D-1F5193732F40}"/>
    <dgm:cxn modelId="{0E9092A6-4E60-4EDA-BF81-C28CB4BD54D9}" type="presParOf" srcId="{14B356B6-C8F6-46CC-B7DA-8FA4730548C9}" destId="{AD43CECF-7A07-48F2-85E6-3848427F0750}" srcOrd="0" destOrd="0" presId="urn:diagrams.loki3.com/VaryingWidthList"/>
    <dgm:cxn modelId="{5DA4CECE-E9AD-40EC-920D-E008A10D2282}" type="presParOf" srcId="{14B356B6-C8F6-46CC-B7DA-8FA4730548C9}" destId="{FDAC73C4-1E37-489A-8AD0-0711370DD9ED}" srcOrd="1" destOrd="0" presId="urn:diagrams.loki3.com/VaryingWidthList"/>
    <dgm:cxn modelId="{25B06E8E-CF02-4813-8C70-F40C639DAFCD}" type="presParOf" srcId="{14B356B6-C8F6-46CC-B7DA-8FA4730548C9}" destId="{7CA0F8EB-78BA-4BBF-9094-12A23A546C4F}" srcOrd="2" destOrd="0" presId="urn:diagrams.loki3.com/VaryingWidthList"/>
    <dgm:cxn modelId="{AC335331-2BDE-43B7-B34E-FF7358D9E87C}" type="presParOf" srcId="{14B356B6-C8F6-46CC-B7DA-8FA4730548C9}" destId="{85E68BC6-1EC5-4CBC-B2A4-73FE8287C138}" srcOrd="3" destOrd="0" presId="urn:diagrams.loki3.com/VaryingWidthList"/>
    <dgm:cxn modelId="{F7738B03-CF37-4660-AD72-3CCD7438843F}" type="presParOf" srcId="{14B356B6-C8F6-46CC-B7DA-8FA4730548C9}" destId="{A6DAC2AD-3271-4E0B-866B-F947ABCDE6C7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E9AE0-FF11-41BF-ADF7-7165AB6B0E1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6883A-3F23-4113-AFC3-81F379D0D64C}">
      <dgm:prSet phldrT="[Text]"/>
      <dgm:spPr/>
      <dgm:t>
        <a:bodyPr/>
        <a:lstStyle/>
        <a:p>
          <a:r>
            <a:rPr lang="sr-Latn-RS" noProof="0" dirty="0"/>
            <a:t>Tehnološke promene</a:t>
          </a:r>
          <a:endParaRPr lang="en-US" noProof="0" dirty="0"/>
        </a:p>
      </dgm:t>
    </dgm:pt>
    <dgm:pt modelId="{6C5AD40A-234A-404C-88F7-DBBDE59F1EA8}" type="parTrans" cxnId="{B71834A0-9E88-4F03-8D46-D3FA84F87172}">
      <dgm:prSet/>
      <dgm:spPr/>
      <dgm:t>
        <a:bodyPr/>
        <a:lstStyle/>
        <a:p>
          <a:endParaRPr lang="en-US"/>
        </a:p>
      </dgm:t>
    </dgm:pt>
    <dgm:pt modelId="{6C327B64-E4EF-4D1D-9649-576C21C8E5EF}" type="sibTrans" cxnId="{B71834A0-9E88-4F03-8D46-D3FA84F87172}">
      <dgm:prSet/>
      <dgm:spPr/>
      <dgm:t>
        <a:bodyPr/>
        <a:lstStyle/>
        <a:p>
          <a:endParaRPr lang="en-US"/>
        </a:p>
      </dgm:t>
    </dgm:pt>
    <dgm:pt modelId="{09142A51-C3B1-47D8-9CC9-2AC6C5CB8CA4}">
      <dgm:prSet phldrT="[Text]"/>
      <dgm:spPr/>
      <dgm:t>
        <a:bodyPr/>
        <a:lstStyle/>
        <a:p>
          <a:r>
            <a:rPr lang="sr-Latn-RS" noProof="0" dirty="0"/>
            <a:t>Set novih veština za nove i promenljive radne zadatke i zanimanja </a:t>
          </a:r>
          <a:endParaRPr lang="en-US" noProof="0" dirty="0"/>
        </a:p>
      </dgm:t>
    </dgm:pt>
    <dgm:pt modelId="{88330125-77AE-4AB1-B43A-ABADC8E8D416}" type="parTrans" cxnId="{14EFC215-BFC2-45AA-BCCD-97FDDB752A3A}">
      <dgm:prSet/>
      <dgm:spPr/>
      <dgm:t>
        <a:bodyPr/>
        <a:lstStyle/>
        <a:p>
          <a:endParaRPr lang="en-US"/>
        </a:p>
      </dgm:t>
    </dgm:pt>
    <dgm:pt modelId="{FEDE0355-796F-46E5-8B86-1DDE75ECAB25}" type="sibTrans" cxnId="{14EFC215-BFC2-45AA-BCCD-97FDDB752A3A}">
      <dgm:prSet/>
      <dgm:spPr/>
      <dgm:t>
        <a:bodyPr/>
        <a:lstStyle/>
        <a:p>
          <a:endParaRPr lang="en-US"/>
        </a:p>
      </dgm:t>
    </dgm:pt>
    <dgm:pt modelId="{A88B9F69-3C12-4583-A80E-42398D44D877}">
      <dgm:prSet phldrT="[Text]"/>
      <dgm:spPr/>
      <dgm:t>
        <a:bodyPr/>
        <a:lstStyle/>
        <a:p>
          <a:r>
            <a:rPr lang="sr-Latn-RS" noProof="0" dirty="0"/>
            <a:t>Globalizacija</a:t>
          </a:r>
          <a:endParaRPr lang="en-US" noProof="0" dirty="0"/>
        </a:p>
      </dgm:t>
    </dgm:pt>
    <dgm:pt modelId="{78551820-DC68-4204-9FAE-074BD4C99FC7}" type="parTrans" cxnId="{A2E06427-18A2-4D15-B41C-28CCD2CB8FFD}">
      <dgm:prSet/>
      <dgm:spPr/>
      <dgm:t>
        <a:bodyPr/>
        <a:lstStyle/>
        <a:p>
          <a:endParaRPr lang="en-US"/>
        </a:p>
      </dgm:t>
    </dgm:pt>
    <dgm:pt modelId="{7D46A952-7E12-40D0-BF63-2107CE34371E}" type="sibTrans" cxnId="{A2E06427-18A2-4D15-B41C-28CCD2CB8FFD}">
      <dgm:prSet/>
      <dgm:spPr/>
      <dgm:t>
        <a:bodyPr/>
        <a:lstStyle/>
        <a:p>
          <a:endParaRPr lang="en-US"/>
        </a:p>
      </dgm:t>
    </dgm:pt>
    <dgm:pt modelId="{3F6E1E75-7923-41C1-AD71-0CCBDCA7D880}">
      <dgm:prSet phldrT="[Text]"/>
      <dgm:spPr/>
      <dgm:t>
        <a:bodyPr/>
        <a:lstStyle/>
        <a:p>
          <a:r>
            <a:rPr lang="sr-Latn-RS" noProof="0" dirty="0"/>
            <a:t>Set kompleksnih veština </a:t>
          </a:r>
          <a:r>
            <a:rPr lang="en-US" noProof="0" dirty="0"/>
            <a:t>– </a:t>
          </a:r>
          <a:r>
            <a:rPr lang="sr-Latn-RS" noProof="0" dirty="0"/>
            <a:t>uključujući socijalne veštine i </a:t>
          </a:r>
          <a:r>
            <a:rPr lang="sr-Latn-RS" noProof="0" dirty="0" smtClean="0"/>
            <a:t>veštine </a:t>
          </a:r>
          <a:r>
            <a:rPr lang="sr-Latn-RS" noProof="0" dirty="0"/>
            <a:t>rada na više stvari u isto vreme</a:t>
          </a:r>
          <a:endParaRPr lang="en-US" noProof="0" dirty="0"/>
        </a:p>
      </dgm:t>
    </dgm:pt>
    <dgm:pt modelId="{7A05441C-A333-471E-8C4C-C245AA9DEA4A}" type="parTrans" cxnId="{3479D676-C6A4-4CE0-BBE5-AB78FF3E3B80}">
      <dgm:prSet/>
      <dgm:spPr/>
      <dgm:t>
        <a:bodyPr/>
        <a:lstStyle/>
        <a:p>
          <a:endParaRPr lang="en-US"/>
        </a:p>
      </dgm:t>
    </dgm:pt>
    <dgm:pt modelId="{CCFBDD52-0C75-4F5C-80E1-1013068B90CF}" type="sibTrans" cxnId="{3479D676-C6A4-4CE0-BBE5-AB78FF3E3B80}">
      <dgm:prSet/>
      <dgm:spPr/>
      <dgm:t>
        <a:bodyPr/>
        <a:lstStyle/>
        <a:p>
          <a:endParaRPr lang="en-US"/>
        </a:p>
      </dgm:t>
    </dgm:pt>
    <dgm:pt modelId="{575DDCE7-4D06-40BA-9F1E-3EF7AEF2CD06}">
      <dgm:prSet/>
      <dgm:spPr/>
      <dgm:t>
        <a:bodyPr/>
        <a:lstStyle/>
        <a:p>
          <a:r>
            <a:rPr lang="sr-Latn-RS" noProof="0" dirty="0"/>
            <a:t>Demografske promene</a:t>
          </a:r>
          <a:endParaRPr lang="en-US" noProof="0" dirty="0"/>
        </a:p>
      </dgm:t>
    </dgm:pt>
    <dgm:pt modelId="{35314947-3707-457E-8602-3D2556B39A6A}" type="parTrans" cxnId="{7709A209-1598-4137-8F2B-6531546C2C38}">
      <dgm:prSet/>
      <dgm:spPr/>
      <dgm:t>
        <a:bodyPr/>
        <a:lstStyle/>
        <a:p>
          <a:endParaRPr lang="en-US"/>
        </a:p>
      </dgm:t>
    </dgm:pt>
    <dgm:pt modelId="{1FBACD42-D433-4107-9C23-5871EECC677D}" type="sibTrans" cxnId="{7709A209-1598-4137-8F2B-6531546C2C38}">
      <dgm:prSet/>
      <dgm:spPr/>
      <dgm:t>
        <a:bodyPr/>
        <a:lstStyle/>
        <a:p>
          <a:endParaRPr lang="en-US"/>
        </a:p>
      </dgm:t>
    </dgm:pt>
    <dgm:pt modelId="{50DDD910-65C4-4448-B487-980580DEBD7C}">
      <dgm:prSet/>
      <dgm:spPr/>
      <dgm:t>
        <a:bodyPr/>
        <a:lstStyle/>
        <a:p>
          <a:r>
            <a:rPr lang="sr-Latn-RS" noProof="0" dirty="0"/>
            <a:t> Usavršavanje </a:t>
          </a:r>
          <a:r>
            <a:rPr lang="sr-Latn-RS" noProof="0" dirty="0" smtClean="0"/>
            <a:t>veština</a:t>
          </a:r>
          <a:endParaRPr lang="en-US" noProof="0" dirty="0"/>
        </a:p>
      </dgm:t>
    </dgm:pt>
    <dgm:pt modelId="{461D9579-2D14-4279-B7E2-31EBC327793A}" type="parTrans" cxnId="{672700B7-6193-460C-8EEB-EFF795740779}">
      <dgm:prSet/>
      <dgm:spPr/>
      <dgm:t>
        <a:bodyPr/>
        <a:lstStyle/>
        <a:p>
          <a:endParaRPr lang="en-US"/>
        </a:p>
      </dgm:t>
    </dgm:pt>
    <dgm:pt modelId="{968A7266-C29C-439B-B10F-571076289B0B}" type="sibTrans" cxnId="{672700B7-6193-460C-8EEB-EFF795740779}">
      <dgm:prSet/>
      <dgm:spPr/>
      <dgm:t>
        <a:bodyPr/>
        <a:lstStyle/>
        <a:p>
          <a:endParaRPr lang="en-US"/>
        </a:p>
      </dgm:t>
    </dgm:pt>
    <dgm:pt modelId="{7C72ABAD-28D6-4F73-A89C-AB9625487EE2}">
      <dgm:prSet/>
      <dgm:spPr/>
      <dgm:t>
        <a:bodyPr/>
        <a:lstStyle/>
        <a:p>
          <a:r>
            <a:rPr lang="sr-Latn-RS" noProof="0" dirty="0"/>
            <a:t>Klimatske promene</a:t>
          </a:r>
          <a:endParaRPr lang="en-US" noProof="0" dirty="0"/>
        </a:p>
      </dgm:t>
    </dgm:pt>
    <dgm:pt modelId="{CBAD4415-94EB-49C3-A5BA-F000669DE7DF}" type="parTrans" cxnId="{9473D3C7-2280-45A7-8CDB-D683F48A2F6D}">
      <dgm:prSet/>
      <dgm:spPr/>
      <dgm:t>
        <a:bodyPr/>
        <a:lstStyle/>
        <a:p>
          <a:endParaRPr lang="en-US"/>
        </a:p>
      </dgm:t>
    </dgm:pt>
    <dgm:pt modelId="{51A4002C-BD17-41B4-A93B-D69D78ECC3B9}" type="sibTrans" cxnId="{9473D3C7-2280-45A7-8CDB-D683F48A2F6D}">
      <dgm:prSet/>
      <dgm:spPr/>
      <dgm:t>
        <a:bodyPr/>
        <a:lstStyle/>
        <a:p>
          <a:endParaRPr lang="en-US"/>
        </a:p>
      </dgm:t>
    </dgm:pt>
    <dgm:pt modelId="{B386E2B3-D74D-4385-9645-5B6686052368}">
      <dgm:prSet/>
      <dgm:spPr/>
      <dgm:t>
        <a:bodyPr/>
        <a:lstStyle/>
        <a:p>
          <a:r>
            <a:rPr lang="sr-Latn-RS" noProof="0" dirty="0"/>
            <a:t>Set novih veština za nove i promenljive radne zadatke i zanimanja </a:t>
          </a:r>
          <a:endParaRPr lang="en-US" dirty="0"/>
        </a:p>
      </dgm:t>
    </dgm:pt>
    <dgm:pt modelId="{EF6F85B6-A660-47DF-93E7-5B70EF68D0E7}" type="parTrans" cxnId="{4BFC5733-A03F-4D57-BCB0-3A81840A4462}">
      <dgm:prSet/>
      <dgm:spPr/>
      <dgm:t>
        <a:bodyPr/>
        <a:lstStyle/>
        <a:p>
          <a:endParaRPr lang="en-US"/>
        </a:p>
      </dgm:t>
    </dgm:pt>
    <dgm:pt modelId="{EBD57CD1-5762-4B9F-AFD4-A8062A72A415}" type="sibTrans" cxnId="{4BFC5733-A03F-4D57-BCB0-3A81840A4462}">
      <dgm:prSet/>
      <dgm:spPr/>
      <dgm:t>
        <a:bodyPr/>
        <a:lstStyle/>
        <a:p>
          <a:endParaRPr lang="en-US"/>
        </a:p>
      </dgm:t>
    </dgm:pt>
    <dgm:pt modelId="{BD04E85D-2A6C-493E-A61E-DA2307ED5163}" type="pres">
      <dgm:prSet presAssocID="{562E9AE0-FF11-41BF-ADF7-7165AB6B0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C73B8-5A91-4207-AA36-90FC9DE07C33}" type="pres">
      <dgm:prSet presAssocID="{2C66883A-3F23-4113-AFC3-81F379D0D64C}" presName="linNode" presStyleCnt="0"/>
      <dgm:spPr/>
    </dgm:pt>
    <dgm:pt modelId="{0BA91D48-D7BA-4548-A2B2-CFB96319E859}" type="pres">
      <dgm:prSet presAssocID="{2C66883A-3F23-4113-AFC3-81F379D0D64C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026BB-305C-4920-B7C9-56271612FE36}" type="pres">
      <dgm:prSet presAssocID="{2C66883A-3F23-4113-AFC3-81F379D0D64C}" presName="bracket" presStyleLbl="parChTrans1D1" presStyleIdx="0" presStyleCnt="4"/>
      <dgm:spPr/>
    </dgm:pt>
    <dgm:pt modelId="{8F05F251-CF32-4F30-BFB0-2E4F9087C005}" type="pres">
      <dgm:prSet presAssocID="{2C66883A-3F23-4113-AFC3-81F379D0D64C}" presName="spH" presStyleCnt="0"/>
      <dgm:spPr/>
    </dgm:pt>
    <dgm:pt modelId="{3842320F-5638-4E0A-80D5-A6C1FA62D587}" type="pres">
      <dgm:prSet presAssocID="{2C66883A-3F23-4113-AFC3-81F379D0D64C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29B68-DEE6-43F1-B04C-6D25FAC8CA80}" type="pres">
      <dgm:prSet presAssocID="{6C327B64-E4EF-4D1D-9649-576C21C8E5EF}" presName="spV" presStyleCnt="0"/>
      <dgm:spPr/>
    </dgm:pt>
    <dgm:pt modelId="{BE1C2541-E928-49A4-BC98-780C35EB18CC}" type="pres">
      <dgm:prSet presAssocID="{575DDCE7-4D06-40BA-9F1E-3EF7AEF2CD06}" presName="linNode" presStyleCnt="0"/>
      <dgm:spPr/>
    </dgm:pt>
    <dgm:pt modelId="{230537E5-E96B-48BE-9573-87D2EF45A66B}" type="pres">
      <dgm:prSet presAssocID="{575DDCE7-4D06-40BA-9F1E-3EF7AEF2CD06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772D9-1FEA-4338-BAB4-ECE37B1EC8C4}" type="pres">
      <dgm:prSet presAssocID="{575DDCE7-4D06-40BA-9F1E-3EF7AEF2CD06}" presName="bracket" presStyleLbl="parChTrans1D1" presStyleIdx="1" presStyleCnt="4"/>
      <dgm:spPr/>
    </dgm:pt>
    <dgm:pt modelId="{AFCF6E98-BC5B-4967-8E49-E2ABF9F7B7DB}" type="pres">
      <dgm:prSet presAssocID="{575DDCE7-4D06-40BA-9F1E-3EF7AEF2CD06}" presName="spH" presStyleCnt="0"/>
      <dgm:spPr/>
    </dgm:pt>
    <dgm:pt modelId="{AEEB2137-1844-4FE3-9331-EFB811F77426}" type="pres">
      <dgm:prSet presAssocID="{575DDCE7-4D06-40BA-9F1E-3EF7AEF2CD06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12D19-8EEB-4B36-A5DD-95A34850543C}" type="pres">
      <dgm:prSet presAssocID="{1FBACD42-D433-4107-9C23-5871EECC677D}" presName="spV" presStyleCnt="0"/>
      <dgm:spPr/>
    </dgm:pt>
    <dgm:pt modelId="{263A8586-06C6-4908-AF69-3BBAB6289D9E}" type="pres">
      <dgm:prSet presAssocID="{A88B9F69-3C12-4583-A80E-42398D44D877}" presName="linNode" presStyleCnt="0"/>
      <dgm:spPr/>
    </dgm:pt>
    <dgm:pt modelId="{80DF1101-C9B9-4452-A1D7-AE8DDC88F4F5}" type="pres">
      <dgm:prSet presAssocID="{A88B9F69-3C12-4583-A80E-42398D44D87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D57E-BE2C-45A5-A65A-90446E078BEB}" type="pres">
      <dgm:prSet presAssocID="{A88B9F69-3C12-4583-A80E-42398D44D877}" presName="bracket" presStyleLbl="parChTrans1D1" presStyleIdx="2" presStyleCnt="4"/>
      <dgm:spPr/>
    </dgm:pt>
    <dgm:pt modelId="{28C4BC58-61D4-45B5-93DF-E03FA8C997C2}" type="pres">
      <dgm:prSet presAssocID="{A88B9F69-3C12-4583-A80E-42398D44D877}" presName="spH" presStyleCnt="0"/>
      <dgm:spPr/>
    </dgm:pt>
    <dgm:pt modelId="{F540C385-0704-4669-818C-08D515689C0D}" type="pres">
      <dgm:prSet presAssocID="{A88B9F69-3C12-4583-A80E-42398D44D87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0852B-46F4-463F-BF02-49B0AFA9F13F}" type="pres">
      <dgm:prSet presAssocID="{7D46A952-7E12-40D0-BF63-2107CE34371E}" presName="spV" presStyleCnt="0"/>
      <dgm:spPr/>
    </dgm:pt>
    <dgm:pt modelId="{DC48A99A-7A22-4EBF-8993-C1863DC8B19B}" type="pres">
      <dgm:prSet presAssocID="{7C72ABAD-28D6-4F73-A89C-AB9625487EE2}" presName="linNode" presStyleCnt="0"/>
      <dgm:spPr/>
    </dgm:pt>
    <dgm:pt modelId="{AF973010-0BBA-4496-AFB2-851DC3742AB7}" type="pres">
      <dgm:prSet presAssocID="{7C72ABAD-28D6-4F73-A89C-AB9625487EE2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69513-F9BF-4613-8269-07AA017B1A78}" type="pres">
      <dgm:prSet presAssocID="{7C72ABAD-28D6-4F73-A89C-AB9625487EE2}" presName="bracket" presStyleLbl="parChTrans1D1" presStyleIdx="3" presStyleCnt="4"/>
      <dgm:spPr/>
    </dgm:pt>
    <dgm:pt modelId="{8767635D-1297-40FC-BACE-21BF35218FB4}" type="pres">
      <dgm:prSet presAssocID="{7C72ABAD-28D6-4F73-A89C-AB9625487EE2}" presName="spH" presStyleCnt="0"/>
      <dgm:spPr/>
    </dgm:pt>
    <dgm:pt modelId="{8639A4C3-21AE-4EE5-B77D-C463EF4D6A84}" type="pres">
      <dgm:prSet presAssocID="{7C72ABAD-28D6-4F73-A89C-AB9625487EE2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6C80C-CDD8-4CE1-8337-0B5F7B9F8AA2}" type="presOf" srcId="{562E9AE0-FF11-41BF-ADF7-7165AB6B0E1E}" destId="{BD04E85D-2A6C-493E-A61E-DA2307ED5163}" srcOrd="0" destOrd="0" presId="urn:diagrams.loki3.com/BracketList"/>
    <dgm:cxn modelId="{01E51613-98B1-4A52-AB9D-8F0228D5A3CC}" type="presOf" srcId="{B386E2B3-D74D-4385-9645-5B6686052368}" destId="{8639A4C3-21AE-4EE5-B77D-C463EF4D6A84}" srcOrd="0" destOrd="0" presId="urn:diagrams.loki3.com/BracketList"/>
    <dgm:cxn modelId="{A0544A8F-F691-4BB9-99C2-5C50C2AB6E88}" type="presOf" srcId="{7C72ABAD-28D6-4F73-A89C-AB9625487EE2}" destId="{AF973010-0BBA-4496-AFB2-851DC3742AB7}" srcOrd="0" destOrd="0" presId="urn:diagrams.loki3.com/BracketList"/>
    <dgm:cxn modelId="{56175830-5A3E-45B6-972B-197554567992}" type="presOf" srcId="{09142A51-C3B1-47D8-9CC9-2AC6C5CB8CA4}" destId="{3842320F-5638-4E0A-80D5-A6C1FA62D587}" srcOrd="0" destOrd="0" presId="urn:diagrams.loki3.com/BracketList"/>
    <dgm:cxn modelId="{14EFC215-BFC2-45AA-BCCD-97FDDB752A3A}" srcId="{2C66883A-3F23-4113-AFC3-81F379D0D64C}" destId="{09142A51-C3B1-47D8-9CC9-2AC6C5CB8CA4}" srcOrd="0" destOrd="0" parTransId="{88330125-77AE-4AB1-B43A-ABADC8E8D416}" sibTransId="{FEDE0355-796F-46E5-8B86-1DDE75ECAB25}"/>
    <dgm:cxn modelId="{B71834A0-9E88-4F03-8D46-D3FA84F87172}" srcId="{562E9AE0-FF11-41BF-ADF7-7165AB6B0E1E}" destId="{2C66883A-3F23-4113-AFC3-81F379D0D64C}" srcOrd="0" destOrd="0" parTransId="{6C5AD40A-234A-404C-88F7-DBBDE59F1EA8}" sibTransId="{6C327B64-E4EF-4D1D-9649-576C21C8E5EF}"/>
    <dgm:cxn modelId="{4BFC5733-A03F-4D57-BCB0-3A81840A4462}" srcId="{7C72ABAD-28D6-4F73-A89C-AB9625487EE2}" destId="{B386E2B3-D74D-4385-9645-5B6686052368}" srcOrd="0" destOrd="0" parTransId="{EF6F85B6-A660-47DF-93E7-5B70EF68D0E7}" sibTransId="{EBD57CD1-5762-4B9F-AFD4-A8062A72A415}"/>
    <dgm:cxn modelId="{9473D3C7-2280-45A7-8CDB-D683F48A2F6D}" srcId="{562E9AE0-FF11-41BF-ADF7-7165AB6B0E1E}" destId="{7C72ABAD-28D6-4F73-A89C-AB9625487EE2}" srcOrd="3" destOrd="0" parTransId="{CBAD4415-94EB-49C3-A5BA-F000669DE7DF}" sibTransId="{51A4002C-BD17-41B4-A93B-D69D78ECC3B9}"/>
    <dgm:cxn modelId="{E651863F-58AD-4221-91DD-166F51E4EC3F}" type="presOf" srcId="{A88B9F69-3C12-4583-A80E-42398D44D877}" destId="{80DF1101-C9B9-4452-A1D7-AE8DDC88F4F5}" srcOrd="0" destOrd="0" presId="urn:diagrams.loki3.com/BracketList"/>
    <dgm:cxn modelId="{672700B7-6193-460C-8EEB-EFF795740779}" srcId="{575DDCE7-4D06-40BA-9F1E-3EF7AEF2CD06}" destId="{50DDD910-65C4-4448-B487-980580DEBD7C}" srcOrd="0" destOrd="0" parTransId="{461D9579-2D14-4279-B7E2-31EBC327793A}" sibTransId="{968A7266-C29C-439B-B10F-571076289B0B}"/>
    <dgm:cxn modelId="{E633C85C-7891-4C99-8C23-918FF97AF126}" type="presOf" srcId="{3F6E1E75-7923-41C1-AD71-0CCBDCA7D880}" destId="{F540C385-0704-4669-818C-08D515689C0D}" srcOrd="0" destOrd="0" presId="urn:diagrams.loki3.com/BracketList"/>
    <dgm:cxn modelId="{45F64ADE-333B-4E77-9CF4-A122F1E313EE}" type="presOf" srcId="{50DDD910-65C4-4448-B487-980580DEBD7C}" destId="{AEEB2137-1844-4FE3-9331-EFB811F77426}" srcOrd="0" destOrd="0" presId="urn:diagrams.loki3.com/BracketList"/>
    <dgm:cxn modelId="{E0D83F26-3A5D-4F97-858B-D22685FB5923}" type="presOf" srcId="{2C66883A-3F23-4113-AFC3-81F379D0D64C}" destId="{0BA91D48-D7BA-4548-A2B2-CFB96319E859}" srcOrd="0" destOrd="0" presId="urn:diagrams.loki3.com/BracketList"/>
    <dgm:cxn modelId="{E0051116-A925-4F37-842E-125A10A14B95}" type="presOf" srcId="{575DDCE7-4D06-40BA-9F1E-3EF7AEF2CD06}" destId="{230537E5-E96B-48BE-9573-87D2EF45A66B}" srcOrd="0" destOrd="0" presId="urn:diagrams.loki3.com/BracketList"/>
    <dgm:cxn modelId="{7709A209-1598-4137-8F2B-6531546C2C38}" srcId="{562E9AE0-FF11-41BF-ADF7-7165AB6B0E1E}" destId="{575DDCE7-4D06-40BA-9F1E-3EF7AEF2CD06}" srcOrd="1" destOrd="0" parTransId="{35314947-3707-457E-8602-3D2556B39A6A}" sibTransId="{1FBACD42-D433-4107-9C23-5871EECC677D}"/>
    <dgm:cxn modelId="{3479D676-C6A4-4CE0-BBE5-AB78FF3E3B80}" srcId="{A88B9F69-3C12-4583-A80E-42398D44D877}" destId="{3F6E1E75-7923-41C1-AD71-0CCBDCA7D880}" srcOrd="0" destOrd="0" parTransId="{7A05441C-A333-471E-8C4C-C245AA9DEA4A}" sibTransId="{CCFBDD52-0C75-4F5C-80E1-1013068B90CF}"/>
    <dgm:cxn modelId="{A2E06427-18A2-4D15-B41C-28CCD2CB8FFD}" srcId="{562E9AE0-FF11-41BF-ADF7-7165AB6B0E1E}" destId="{A88B9F69-3C12-4583-A80E-42398D44D877}" srcOrd="2" destOrd="0" parTransId="{78551820-DC68-4204-9FAE-074BD4C99FC7}" sibTransId="{7D46A952-7E12-40D0-BF63-2107CE34371E}"/>
    <dgm:cxn modelId="{54E13BCC-C910-4C57-9934-A08823C9F978}" type="presParOf" srcId="{BD04E85D-2A6C-493E-A61E-DA2307ED5163}" destId="{C5FC73B8-5A91-4207-AA36-90FC9DE07C33}" srcOrd="0" destOrd="0" presId="urn:diagrams.loki3.com/BracketList"/>
    <dgm:cxn modelId="{72FE9F1B-E834-4BD2-8B31-1536CE3D4686}" type="presParOf" srcId="{C5FC73B8-5A91-4207-AA36-90FC9DE07C33}" destId="{0BA91D48-D7BA-4548-A2B2-CFB96319E859}" srcOrd="0" destOrd="0" presId="urn:diagrams.loki3.com/BracketList"/>
    <dgm:cxn modelId="{E99E3744-BCC7-4506-BA07-EF5131107F9D}" type="presParOf" srcId="{C5FC73B8-5A91-4207-AA36-90FC9DE07C33}" destId="{D40026BB-305C-4920-B7C9-56271612FE36}" srcOrd="1" destOrd="0" presId="urn:diagrams.loki3.com/BracketList"/>
    <dgm:cxn modelId="{502F3C36-9564-4CD1-BDFB-E40E0DF10E83}" type="presParOf" srcId="{C5FC73B8-5A91-4207-AA36-90FC9DE07C33}" destId="{8F05F251-CF32-4F30-BFB0-2E4F9087C005}" srcOrd="2" destOrd="0" presId="urn:diagrams.loki3.com/BracketList"/>
    <dgm:cxn modelId="{0D76A060-B0F0-460B-B63C-22A97A7024A5}" type="presParOf" srcId="{C5FC73B8-5A91-4207-AA36-90FC9DE07C33}" destId="{3842320F-5638-4E0A-80D5-A6C1FA62D587}" srcOrd="3" destOrd="0" presId="urn:diagrams.loki3.com/BracketList"/>
    <dgm:cxn modelId="{C6128220-6C43-41C2-9F8D-8FCC3FD650E6}" type="presParOf" srcId="{BD04E85D-2A6C-493E-A61E-DA2307ED5163}" destId="{54E29B68-DEE6-43F1-B04C-6D25FAC8CA80}" srcOrd="1" destOrd="0" presId="urn:diagrams.loki3.com/BracketList"/>
    <dgm:cxn modelId="{1E511413-D1FD-4D39-9523-4883FB90968B}" type="presParOf" srcId="{BD04E85D-2A6C-493E-A61E-DA2307ED5163}" destId="{BE1C2541-E928-49A4-BC98-780C35EB18CC}" srcOrd="2" destOrd="0" presId="urn:diagrams.loki3.com/BracketList"/>
    <dgm:cxn modelId="{BC35D1ED-76C3-43A1-80B4-445177B8F66C}" type="presParOf" srcId="{BE1C2541-E928-49A4-BC98-780C35EB18CC}" destId="{230537E5-E96B-48BE-9573-87D2EF45A66B}" srcOrd="0" destOrd="0" presId="urn:diagrams.loki3.com/BracketList"/>
    <dgm:cxn modelId="{305FE765-B2A1-46BB-A77D-A177FF6D4E9A}" type="presParOf" srcId="{BE1C2541-E928-49A4-BC98-780C35EB18CC}" destId="{9D1772D9-1FEA-4338-BAB4-ECE37B1EC8C4}" srcOrd="1" destOrd="0" presId="urn:diagrams.loki3.com/BracketList"/>
    <dgm:cxn modelId="{A452322A-19BC-48D1-A370-8ADCC05D5569}" type="presParOf" srcId="{BE1C2541-E928-49A4-BC98-780C35EB18CC}" destId="{AFCF6E98-BC5B-4967-8E49-E2ABF9F7B7DB}" srcOrd="2" destOrd="0" presId="urn:diagrams.loki3.com/BracketList"/>
    <dgm:cxn modelId="{981BE638-2164-43DB-BDE6-C0475DEC7BC2}" type="presParOf" srcId="{BE1C2541-E928-49A4-BC98-780C35EB18CC}" destId="{AEEB2137-1844-4FE3-9331-EFB811F77426}" srcOrd="3" destOrd="0" presId="urn:diagrams.loki3.com/BracketList"/>
    <dgm:cxn modelId="{29B058FC-C77F-4D9D-A0AE-578387D941A1}" type="presParOf" srcId="{BD04E85D-2A6C-493E-A61E-DA2307ED5163}" destId="{B3912D19-8EEB-4B36-A5DD-95A34850543C}" srcOrd="3" destOrd="0" presId="urn:diagrams.loki3.com/BracketList"/>
    <dgm:cxn modelId="{4D10583C-E693-42CD-8487-1BFEE5698DF2}" type="presParOf" srcId="{BD04E85D-2A6C-493E-A61E-DA2307ED5163}" destId="{263A8586-06C6-4908-AF69-3BBAB6289D9E}" srcOrd="4" destOrd="0" presId="urn:diagrams.loki3.com/BracketList"/>
    <dgm:cxn modelId="{0DAD21C1-44A7-47D1-9AAD-061EEC30760C}" type="presParOf" srcId="{263A8586-06C6-4908-AF69-3BBAB6289D9E}" destId="{80DF1101-C9B9-4452-A1D7-AE8DDC88F4F5}" srcOrd="0" destOrd="0" presId="urn:diagrams.loki3.com/BracketList"/>
    <dgm:cxn modelId="{461521FB-B22B-47FB-92E4-5A6DBFA5872A}" type="presParOf" srcId="{263A8586-06C6-4908-AF69-3BBAB6289D9E}" destId="{4B32D57E-BE2C-45A5-A65A-90446E078BEB}" srcOrd="1" destOrd="0" presId="urn:diagrams.loki3.com/BracketList"/>
    <dgm:cxn modelId="{BA7B93F3-772A-428F-94F9-A272176ACD43}" type="presParOf" srcId="{263A8586-06C6-4908-AF69-3BBAB6289D9E}" destId="{28C4BC58-61D4-45B5-93DF-E03FA8C997C2}" srcOrd="2" destOrd="0" presId="urn:diagrams.loki3.com/BracketList"/>
    <dgm:cxn modelId="{D9F35D0B-5FFF-45EC-8A65-FFB6210BF308}" type="presParOf" srcId="{263A8586-06C6-4908-AF69-3BBAB6289D9E}" destId="{F540C385-0704-4669-818C-08D515689C0D}" srcOrd="3" destOrd="0" presId="urn:diagrams.loki3.com/BracketList"/>
    <dgm:cxn modelId="{5F15047E-CA3B-45B0-99DA-352E169397F8}" type="presParOf" srcId="{BD04E85D-2A6C-493E-A61E-DA2307ED5163}" destId="{6E10852B-46F4-463F-BF02-49B0AFA9F13F}" srcOrd="5" destOrd="0" presId="urn:diagrams.loki3.com/BracketList"/>
    <dgm:cxn modelId="{E4B08FBF-FF52-4CF4-A6CE-CE337749D226}" type="presParOf" srcId="{BD04E85D-2A6C-493E-A61E-DA2307ED5163}" destId="{DC48A99A-7A22-4EBF-8993-C1863DC8B19B}" srcOrd="6" destOrd="0" presId="urn:diagrams.loki3.com/BracketList"/>
    <dgm:cxn modelId="{2D56013D-17DA-4A01-84B2-949D48A17A83}" type="presParOf" srcId="{DC48A99A-7A22-4EBF-8993-C1863DC8B19B}" destId="{AF973010-0BBA-4496-AFB2-851DC3742AB7}" srcOrd="0" destOrd="0" presId="urn:diagrams.loki3.com/BracketList"/>
    <dgm:cxn modelId="{97B15928-8F72-45F6-9B41-BAA8734D04B5}" type="presParOf" srcId="{DC48A99A-7A22-4EBF-8993-C1863DC8B19B}" destId="{F3F69513-F9BF-4613-8269-07AA017B1A78}" srcOrd="1" destOrd="0" presId="urn:diagrams.loki3.com/BracketList"/>
    <dgm:cxn modelId="{ED24B137-D268-40BA-80E0-E30805E37F6B}" type="presParOf" srcId="{DC48A99A-7A22-4EBF-8993-C1863DC8B19B}" destId="{8767635D-1297-40FC-BACE-21BF35218FB4}" srcOrd="2" destOrd="0" presId="urn:diagrams.loki3.com/BracketList"/>
    <dgm:cxn modelId="{063CE717-34C6-4A42-86AE-E55EE35393CD}" type="presParOf" srcId="{DC48A99A-7A22-4EBF-8993-C1863DC8B19B}" destId="{8639A4C3-21AE-4EE5-B77D-C463EF4D6A8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F33C5-E7A5-45C5-9B20-91CCDA97A41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3246A1-CA1E-400B-B6A5-3EB2FFCED484}">
      <dgm:prSet phldrT="[Text]" custT="1"/>
      <dgm:spPr/>
      <dgm:t>
        <a:bodyPr/>
        <a:lstStyle/>
        <a:p>
          <a:r>
            <a:rPr lang="sr-Latn-RS" sz="1600" noProof="0" dirty="0"/>
            <a:t>Postoji snažna potreba za uslugama karijernog vođenja za osobe svih uzrasta</a:t>
          </a:r>
          <a:endParaRPr lang="en-US" sz="1600" dirty="0"/>
        </a:p>
      </dgm:t>
    </dgm:pt>
    <dgm:pt modelId="{B80E92CF-921C-4750-8222-B151487DF9A5}" type="parTrans" cxnId="{A3FF0551-49EA-4A3D-97D2-DF5217439294}">
      <dgm:prSet/>
      <dgm:spPr/>
      <dgm:t>
        <a:bodyPr/>
        <a:lstStyle/>
        <a:p>
          <a:endParaRPr lang="en-US"/>
        </a:p>
      </dgm:t>
    </dgm:pt>
    <dgm:pt modelId="{16358818-10B4-430B-83DB-BCC1348D90DE}" type="sibTrans" cxnId="{A3FF0551-49EA-4A3D-97D2-DF5217439294}">
      <dgm:prSet/>
      <dgm:spPr/>
      <dgm:t>
        <a:bodyPr/>
        <a:lstStyle/>
        <a:p>
          <a:endParaRPr lang="en-US"/>
        </a:p>
      </dgm:t>
    </dgm:pt>
    <dgm:pt modelId="{FF3E4FAA-C3CD-406B-B1ED-D47618869A08}">
      <dgm:prSet phldrT="[Text]" custT="1"/>
      <dgm:spPr/>
      <dgm:t>
        <a:bodyPr/>
        <a:lstStyle/>
        <a:p>
          <a:r>
            <a:rPr lang="sr-Latn-RS" sz="1600" dirty="0"/>
            <a:t>Postoji povećana potreba da starije osobe nastave sa radom – stoga je </a:t>
          </a:r>
          <a:r>
            <a:rPr lang="sr-Latn-RS" sz="1600" dirty="0" err="1"/>
            <a:t>karijerna</a:t>
          </a:r>
          <a:r>
            <a:rPr lang="sr-Latn-RS" sz="1600" dirty="0"/>
            <a:t> podrška za starije osobe veoma važna</a:t>
          </a:r>
          <a:endParaRPr lang="en-US" sz="1600" dirty="0"/>
        </a:p>
      </dgm:t>
    </dgm:pt>
    <dgm:pt modelId="{EADC92F2-EFD0-4026-BED8-D03872AE1986}" type="parTrans" cxnId="{118A11FE-B300-4A24-9180-2D2C44507DF7}">
      <dgm:prSet/>
      <dgm:spPr/>
      <dgm:t>
        <a:bodyPr/>
        <a:lstStyle/>
        <a:p>
          <a:endParaRPr lang="en-US"/>
        </a:p>
      </dgm:t>
    </dgm:pt>
    <dgm:pt modelId="{89BE9EC8-E2C0-4600-839B-934B173EA9AF}" type="sibTrans" cxnId="{118A11FE-B300-4A24-9180-2D2C44507DF7}">
      <dgm:prSet/>
      <dgm:spPr/>
      <dgm:t>
        <a:bodyPr/>
        <a:lstStyle/>
        <a:p>
          <a:endParaRPr lang="en-US"/>
        </a:p>
      </dgm:t>
    </dgm:pt>
    <dgm:pt modelId="{9196EAC0-0711-4982-B81A-37BA7C71496A}">
      <dgm:prSet phldrT="[Text]" custT="1"/>
      <dgm:spPr/>
      <dgm:t>
        <a:bodyPr/>
        <a:lstStyle/>
        <a:p>
          <a:r>
            <a:rPr lang="sr-Latn-RS" sz="1600" dirty="0"/>
            <a:t>Rodna pitanja – postoji potreba za povećanjem učešća žena na tržištu rada</a:t>
          </a:r>
          <a:endParaRPr lang="en-US" sz="1600" dirty="0"/>
        </a:p>
      </dgm:t>
    </dgm:pt>
    <dgm:pt modelId="{60F00304-13C8-4DCE-B27E-5834CE0115DA}" type="parTrans" cxnId="{A9C8C645-81F0-4D40-8C53-738A2AF45FEA}">
      <dgm:prSet/>
      <dgm:spPr/>
      <dgm:t>
        <a:bodyPr/>
        <a:lstStyle/>
        <a:p>
          <a:endParaRPr lang="en-US"/>
        </a:p>
      </dgm:t>
    </dgm:pt>
    <dgm:pt modelId="{5CDA13D2-A4A2-4985-A310-42FB920ED782}" type="sibTrans" cxnId="{A9C8C645-81F0-4D40-8C53-738A2AF45FEA}">
      <dgm:prSet/>
      <dgm:spPr/>
      <dgm:t>
        <a:bodyPr/>
        <a:lstStyle/>
        <a:p>
          <a:endParaRPr lang="en-US"/>
        </a:p>
      </dgm:t>
    </dgm:pt>
    <dgm:pt modelId="{44B07ECA-378D-430D-874A-C5EBBC31EE6A}">
      <dgm:prSet custT="1"/>
      <dgm:spPr/>
      <dgm:t>
        <a:bodyPr/>
        <a:lstStyle/>
        <a:p>
          <a:r>
            <a:rPr lang="sr-Latn-RS" sz="1600" dirty="0"/>
            <a:t>Pružanje </a:t>
          </a:r>
          <a:r>
            <a:rPr lang="sr-Latn-RS" sz="1600" dirty="0" err="1"/>
            <a:t>karijenih</a:t>
          </a:r>
          <a:r>
            <a:rPr lang="sr-Latn-RS" sz="1600" dirty="0"/>
            <a:t> </a:t>
          </a:r>
          <a:r>
            <a:rPr lang="sr-Latn-RS" sz="1600" dirty="0" smtClean="0"/>
            <a:t>opcija </a:t>
          </a:r>
          <a:r>
            <a:rPr lang="sr-Latn-RS" sz="1600" dirty="0"/>
            <a:t>za migrante, za osobe sa invaliditetom, kao i za druge osobe isključene sa tržišta rada</a:t>
          </a:r>
          <a:endParaRPr lang="en-US" sz="1600" dirty="0"/>
        </a:p>
      </dgm:t>
    </dgm:pt>
    <dgm:pt modelId="{9D586E73-ECE7-49BA-867A-030262B3D111}" type="parTrans" cxnId="{6E34464E-712F-4AD9-A723-5828CF5AE9F5}">
      <dgm:prSet/>
      <dgm:spPr/>
      <dgm:t>
        <a:bodyPr/>
        <a:lstStyle/>
        <a:p>
          <a:endParaRPr lang="en-US"/>
        </a:p>
      </dgm:t>
    </dgm:pt>
    <dgm:pt modelId="{07E8269F-F3E9-4B9E-BBC1-E841847D80CE}" type="sibTrans" cxnId="{6E34464E-712F-4AD9-A723-5828CF5AE9F5}">
      <dgm:prSet/>
      <dgm:spPr/>
      <dgm:t>
        <a:bodyPr/>
        <a:lstStyle/>
        <a:p>
          <a:endParaRPr lang="en-US"/>
        </a:p>
      </dgm:t>
    </dgm:pt>
    <dgm:pt modelId="{B7E7FE81-D40D-41A4-BB34-395B3F8CE407}" type="pres">
      <dgm:prSet presAssocID="{3EFF33C5-E7A5-45C5-9B20-91CCDA97A4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7930D-5D03-44DE-BF0E-5480BEEA3290}" type="pres">
      <dgm:prSet presAssocID="{223246A1-CA1E-400B-B6A5-3EB2FFCED484}" presName="parentLin" presStyleCnt="0"/>
      <dgm:spPr/>
    </dgm:pt>
    <dgm:pt modelId="{AD758EB1-DAEA-428E-9A7D-6E5A131CBBDF}" type="pres">
      <dgm:prSet presAssocID="{223246A1-CA1E-400B-B6A5-3EB2FFCED48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AEBF42F-3B80-4CC6-B316-0A22B25C2C68}" type="pres">
      <dgm:prSet presAssocID="{223246A1-CA1E-400B-B6A5-3EB2FFCED484}" presName="parentText" presStyleLbl="node1" presStyleIdx="0" presStyleCnt="4" custScaleX="99747" custScaleY="166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1CF3-9293-4A9D-8D7B-E59959C4C471}" type="pres">
      <dgm:prSet presAssocID="{223246A1-CA1E-400B-B6A5-3EB2FFCED484}" presName="negativeSpace" presStyleCnt="0"/>
      <dgm:spPr/>
    </dgm:pt>
    <dgm:pt modelId="{7A7DEB5D-5E0E-4DF7-89A8-87E8BEDA04F4}" type="pres">
      <dgm:prSet presAssocID="{223246A1-CA1E-400B-B6A5-3EB2FFCED484}" presName="childText" presStyleLbl="conFgAcc1" presStyleIdx="0" presStyleCnt="4">
        <dgm:presLayoutVars>
          <dgm:bulletEnabled val="1"/>
        </dgm:presLayoutVars>
      </dgm:prSet>
      <dgm:spPr/>
    </dgm:pt>
    <dgm:pt modelId="{F46E84E6-6B47-40FB-BF00-2F549DB7CCAE}" type="pres">
      <dgm:prSet presAssocID="{16358818-10B4-430B-83DB-BCC1348D90DE}" presName="spaceBetweenRectangles" presStyleCnt="0"/>
      <dgm:spPr/>
    </dgm:pt>
    <dgm:pt modelId="{9314F07F-B1CD-47A1-A2D8-0F1384088732}" type="pres">
      <dgm:prSet presAssocID="{FF3E4FAA-C3CD-406B-B1ED-D47618869A08}" presName="parentLin" presStyleCnt="0"/>
      <dgm:spPr/>
    </dgm:pt>
    <dgm:pt modelId="{8A3EDCBB-8240-42B7-B561-DFD156B3971C}" type="pres">
      <dgm:prSet presAssocID="{FF3E4FAA-C3CD-406B-B1ED-D47618869A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E54A32-F2F3-490C-BB08-76896894973C}" type="pres">
      <dgm:prSet presAssocID="{FF3E4FAA-C3CD-406B-B1ED-D47618869A08}" presName="parentText" presStyleLbl="node1" presStyleIdx="1" presStyleCnt="4" custScaleX="99959" custScaleY="168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1D75C-A29D-4562-8F15-2A92B00C7250}" type="pres">
      <dgm:prSet presAssocID="{FF3E4FAA-C3CD-406B-B1ED-D47618869A08}" presName="negativeSpace" presStyleCnt="0"/>
      <dgm:spPr/>
    </dgm:pt>
    <dgm:pt modelId="{446235DF-6EC5-41F0-8406-4A23A5A5266A}" type="pres">
      <dgm:prSet presAssocID="{FF3E4FAA-C3CD-406B-B1ED-D47618869A08}" presName="childText" presStyleLbl="conFgAcc1" presStyleIdx="1" presStyleCnt="4">
        <dgm:presLayoutVars>
          <dgm:bulletEnabled val="1"/>
        </dgm:presLayoutVars>
      </dgm:prSet>
      <dgm:spPr/>
    </dgm:pt>
    <dgm:pt modelId="{A08FA5E3-1D71-418B-9BD1-5A0E71C39F80}" type="pres">
      <dgm:prSet presAssocID="{89BE9EC8-E2C0-4600-839B-934B173EA9AF}" presName="spaceBetweenRectangles" presStyleCnt="0"/>
      <dgm:spPr/>
    </dgm:pt>
    <dgm:pt modelId="{56DC7387-F527-4675-A025-9E9C27A0737F}" type="pres">
      <dgm:prSet presAssocID="{9196EAC0-0711-4982-B81A-37BA7C71496A}" presName="parentLin" presStyleCnt="0"/>
      <dgm:spPr/>
    </dgm:pt>
    <dgm:pt modelId="{E367C59E-1EF5-488B-BCEA-6C6623EAA05E}" type="pres">
      <dgm:prSet presAssocID="{9196EAC0-0711-4982-B81A-37BA7C7149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B3F21A8-3D04-4D10-A7C0-A5ADDB16CEEA}" type="pres">
      <dgm:prSet presAssocID="{9196EAC0-0711-4982-B81A-37BA7C71496A}" presName="parentText" presStyleLbl="node1" presStyleIdx="2" presStyleCnt="4" custScaleX="100205" custScaleY="1692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FDFAF-2408-4D5D-A940-9B127CF20D24}" type="pres">
      <dgm:prSet presAssocID="{9196EAC0-0711-4982-B81A-37BA7C71496A}" presName="negativeSpace" presStyleCnt="0"/>
      <dgm:spPr/>
    </dgm:pt>
    <dgm:pt modelId="{CEE6B0D3-78E6-4054-86F7-9D7C0C92582F}" type="pres">
      <dgm:prSet presAssocID="{9196EAC0-0711-4982-B81A-37BA7C71496A}" presName="childText" presStyleLbl="conFgAcc1" presStyleIdx="2" presStyleCnt="4">
        <dgm:presLayoutVars>
          <dgm:bulletEnabled val="1"/>
        </dgm:presLayoutVars>
      </dgm:prSet>
      <dgm:spPr/>
    </dgm:pt>
    <dgm:pt modelId="{E25948F6-A28E-4643-9AF5-37E0358EB7E1}" type="pres">
      <dgm:prSet presAssocID="{5CDA13D2-A4A2-4985-A310-42FB920ED782}" presName="spaceBetweenRectangles" presStyleCnt="0"/>
      <dgm:spPr/>
    </dgm:pt>
    <dgm:pt modelId="{15AE70BF-3494-4A24-B797-AFFDC51C3A30}" type="pres">
      <dgm:prSet presAssocID="{44B07ECA-378D-430D-874A-C5EBBC31EE6A}" presName="parentLin" presStyleCnt="0"/>
      <dgm:spPr/>
    </dgm:pt>
    <dgm:pt modelId="{C362F44A-410C-4485-8A0E-143525BB732F}" type="pres">
      <dgm:prSet presAssocID="{44B07ECA-378D-430D-874A-C5EBBC31EE6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7A75E5C-7D8E-4896-BF58-9AB5E1B364E2}" type="pres">
      <dgm:prSet presAssocID="{44B07ECA-378D-430D-874A-C5EBBC31EE6A}" presName="parentText" presStyleLbl="node1" presStyleIdx="3" presStyleCnt="4" custScaleX="100698" custScaleY="1590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99667-740D-433E-A9ED-63A12EB11541}" type="pres">
      <dgm:prSet presAssocID="{44B07ECA-378D-430D-874A-C5EBBC31EE6A}" presName="negativeSpace" presStyleCnt="0"/>
      <dgm:spPr/>
    </dgm:pt>
    <dgm:pt modelId="{BA6A23BB-5507-4F96-AB84-E1E15289B8B8}" type="pres">
      <dgm:prSet presAssocID="{44B07ECA-378D-430D-874A-C5EBBC31EE6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3FF0551-49EA-4A3D-97D2-DF5217439294}" srcId="{3EFF33C5-E7A5-45C5-9B20-91CCDA97A410}" destId="{223246A1-CA1E-400B-B6A5-3EB2FFCED484}" srcOrd="0" destOrd="0" parTransId="{B80E92CF-921C-4750-8222-B151487DF9A5}" sibTransId="{16358818-10B4-430B-83DB-BCC1348D90DE}"/>
    <dgm:cxn modelId="{D4B199B3-2F9F-487F-8152-51CC17E88218}" type="presOf" srcId="{3EFF33C5-E7A5-45C5-9B20-91CCDA97A410}" destId="{B7E7FE81-D40D-41A4-BB34-395B3F8CE407}" srcOrd="0" destOrd="0" presId="urn:microsoft.com/office/officeart/2005/8/layout/list1"/>
    <dgm:cxn modelId="{A8953A34-BDBE-4691-880E-2D8A16D7D85A}" type="presOf" srcId="{44B07ECA-378D-430D-874A-C5EBBC31EE6A}" destId="{C362F44A-410C-4485-8A0E-143525BB732F}" srcOrd="0" destOrd="0" presId="urn:microsoft.com/office/officeart/2005/8/layout/list1"/>
    <dgm:cxn modelId="{774022FD-D470-4BEB-88A3-236FBFC861F0}" type="presOf" srcId="{9196EAC0-0711-4982-B81A-37BA7C71496A}" destId="{E367C59E-1EF5-488B-BCEA-6C6623EAA05E}" srcOrd="0" destOrd="0" presId="urn:microsoft.com/office/officeart/2005/8/layout/list1"/>
    <dgm:cxn modelId="{F6AA7221-CA93-4496-88FA-2EFBA0FE46A9}" type="presOf" srcId="{FF3E4FAA-C3CD-406B-B1ED-D47618869A08}" destId="{8A3EDCBB-8240-42B7-B561-DFD156B3971C}" srcOrd="0" destOrd="0" presId="urn:microsoft.com/office/officeart/2005/8/layout/list1"/>
    <dgm:cxn modelId="{A9C8C645-81F0-4D40-8C53-738A2AF45FEA}" srcId="{3EFF33C5-E7A5-45C5-9B20-91CCDA97A410}" destId="{9196EAC0-0711-4982-B81A-37BA7C71496A}" srcOrd="2" destOrd="0" parTransId="{60F00304-13C8-4DCE-B27E-5834CE0115DA}" sibTransId="{5CDA13D2-A4A2-4985-A310-42FB920ED782}"/>
    <dgm:cxn modelId="{58BB5CD1-1981-4496-BDCE-DA6CE76E72B2}" type="presOf" srcId="{FF3E4FAA-C3CD-406B-B1ED-D47618869A08}" destId="{D0E54A32-F2F3-490C-BB08-76896894973C}" srcOrd="1" destOrd="0" presId="urn:microsoft.com/office/officeart/2005/8/layout/list1"/>
    <dgm:cxn modelId="{4825E4E0-9BCC-424F-BBD9-5ABC58D3B234}" type="presOf" srcId="{223246A1-CA1E-400B-B6A5-3EB2FFCED484}" destId="{AD758EB1-DAEA-428E-9A7D-6E5A131CBBDF}" srcOrd="0" destOrd="0" presId="urn:microsoft.com/office/officeart/2005/8/layout/list1"/>
    <dgm:cxn modelId="{253C8763-0ECF-479E-8D76-366C7A6740EF}" type="presOf" srcId="{223246A1-CA1E-400B-B6A5-3EB2FFCED484}" destId="{4AEBF42F-3B80-4CC6-B316-0A22B25C2C68}" srcOrd="1" destOrd="0" presId="urn:microsoft.com/office/officeart/2005/8/layout/list1"/>
    <dgm:cxn modelId="{118A11FE-B300-4A24-9180-2D2C44507DF7}" srcId="{3EFF33C5-E7A5-45C5-9B20-91CCDA97A410}" destId="{FF3E4FAA-C3CD-406B-B1ED-D47618869A08}" srcOrd="1" destOrd="0" parTransId="{EADC92F2-EFD0-4026-BED8-D03872AE1986}" sibTransId="{89BE9EC8-E2C0-4600-839B-934B173EA9AF}"/>
    <dgm:cxn modelId="{6E34464E-712F-4AD9-A723-5828CF5AE9F5}" srcId="{3EFF33C5-E7A5-45C5-9B20-91CCDA97A410}" destId="{44B07ECA-378D-430D-874A-C5EBBC31EE6A}" srcOrd="3" destOrd="0" parTransId="{9D586E73-ECE7-49BA-867A-030262B3D111}" sibTransId="{07E8269F-F3E9-4B9E-BBC1-E841847D80CE}"/>
    <dgm:cxn modelId="{3D262D4F-AE7E-4885-9332-9F1D58754086}" type="presOf" srcId="{9196EAC0-0711-4982-B81A-37BA7C71496A}" destId="{1B3F21A8-3D04-4D10-A7C0-A5ADDB16CEEA}" srcOrd="1" destOrd="0" presId="urn:microsoft.com/office/officeart/2005/8/layout/list1"/>
    <dgm:cxn modelId="{16DEB4A2-684B-45FA-AF0A-578DF0CA2C9D}" type="presOf" srcId="{44B07ECA-378D-430D-874A-C5EBBC31EE6A}" destId="{87A75E5C-7D8E-4896-BF58-9AB5E1B364E2}" srcOrd="1" destOrd="0" presId="urn:microsoft.com/office/officeart/2005/8/layout/list1"/>
    <dgm:cxn modelId="{3D19B8F0-9A7C-4194-B806-6584863ADD9E}" type="presParOf" srcId="{B7E7FE81-D40D-41A4-BB34-395B3F8CE407}" destId="{0797930D-5D03-44DE-BF0E-5480BEEA3290}" srcOrd="0" destOrd="0" presId="urn:microsoft.com/office/officeart/2005/8/layout/list1"/>
    <dgm:cxn modelId="{513C1C01-7212-4332-9EF3-BED637B188F0}" type="presParOf" srcId="{0797930D-5D03-44DE-BF0E-5480BEEA3290}" destId="{AD758EB1-DAEA-428E-9A7D-6E5A131CBBDF}" srcOrd="0" destOrd="0" presId="urn:microsoft.com/office/officeart/2005/8/layout/list1"/>
    <dgm:cxn modelId="{538B1FD9-AA79-419F-A456-5F2D3D2BBF2F}" type="presParOf" srcId="{0797930D-5D03-44DE-BF0E-5480BEEA3290}" destId="{4AEBF42F-3B80-4CC6-B316-0A22B25C2C68}" srcOrd="1" destOrd="0" presId="urn:microsoft.com/office/officeart/2005/8/layout/list1"/>
    <dgm:cxn modelId="{911699BF-F488-4101-B87A-20DAE06D1DA3}" type="presParOf" srcId="{B7E7FE81-D40D-41A4-BB34-395B3F8CE407}" destId="{4DA41CF3-9293-4A9D-8D7B-E59959C4C471}" srcOrd="1" destOrd="0" presId="urn:microsoft.com/office/officeart/2005/8/layout/list1"/>
    <dgm:cxn modelId="{B2F284E9-18E5-4F6E-B88A-1414195D054B}" type="presParOf" srcId="{B7E7FE81-D40D-41A4-BB34-395B3F8CE407}" destId="{7A7DEB5D-5E0E-4DF7-89A8-87E8BEDA04F4}" srcOrd="2" destOrd="0" presId="urn:microsoft.com/office/officeart/2005/8/layout/list1"/>
    <dgm:cxn modelId="{6B436EBD-7D59-4BBF-9C54-70C4E7E80332}" type="presParOf" srcId="{B7E7FE81-D40D-41A4-BB34-395B3F8CE407}" destId="{F46E84E6-6B47-40FB-BF00-2F549DB7CCAE}" srcOrd="3" destOrd="0" presId="urn:microsoft.com/office/officeart/2005/8/layout/list1"/>
    <dgm:cxn modelId="{53A3E384-6562-4F5E-9776-83CF20ED1A8F}" type="presParOf" srcId="{B7E7FE81-D40D-41A4-BB34-395B3F8CE407}" destId="{9314F07F-B1CD-47A1-A2D8-0F1384088732}" srcOrd="4" destOrd="0" presId="urn:microsoft.com/office/officeart/2005/8/layout/list1"/>
    <dgm:cxn modelId="{D2480CBD-3E0D-4490-9753-B4E8986BA324}" type="presParOf" srcId="{9314F07F-B1CD-47A1-A2D8-0F1384088732}" destId="{8A3EDCBB-8240-42B7-B561-DFD156B3971C}" srcOrd="0" destOrd="0" presId="urn:microsoft.com/office/officeart/2005/8/layout/list1"/>
    <dgm:cxn modelId="{F015BABB-F8EE-4282-A546-E129D62B2C9E}" type="presParOf" srcId="{9314F07F-B1CD-47A1-A2D8-0F1384088732}" destId="{D0E54A32-F2F3-490C-BB08-76896894973C}" srcOrd="1" destOrd="0" presId="urn:microsoft.com/office/officeart/2005/8/layout/list1"/>
    <dgm:cxn modelId="{4E206F57-17E4-4E19-BCB9-CCCDCDF83DDB}" type="presParOf" srcId="{B7E7FE81-D40D-41A4-BB34-395B3F8CE407}" destId="{E121D75C-A29D-4562-8F15-2A92B00C7250}" srcOrd="5" destOrd="0" presId="urn:microsoft.com/office/officeart/2005/8/layout/list1"/>
    <dgm:cxn modelId="{1E6E3E0C-8C1A-4FFA-AEF1-14AAB28E175F}" type="presParOf" srcId="{B7E7FE81-D40D-41A4-BB34-395B3F8CE407}" destId="{446235DF-6EC5-41F0-8406-4A23A5A5266A}" srcOrd="6" destOrd="0" presId="urn:microsoft.com/office/officeart/2005/8/layout/list1"/>
    <dgm:cxn modelId="{19ED8245-773E-4CD6-9503-D5970E86C856}" type="presParOf" srcId="{B7E7FE81-D40D-41A4-BB34-395B3F8CE407}" destId="{A08FA5E3-1D71-418B-9BD1-5A0E71C39F80}" srcOrd="7" destOrd="0" presId="urn:microsoft.com/office/officeart/2005/8/layout/list1"/>
    <dgm:cxn modelId="{1AD3D1FA-AFF8-4A53-9F7E-443950B43A76}" type="presParOf" srcId="{B7E7FE81-D40D-41A4-BB34-395B3F8CE407}" destId="{56DC7387-F527-4675-A025-9E9C27A0737F}" srcOrd="8" destOrd="0" presId="urn:microsoft.com/office/officeart/2005/8/layout/list1"/>
    <dgm:cxn modelId="{671DD8D7-BF34-489D-AA79-11D576FD084B}" type="presParOf" srcId="{56DC7387-F527-4675-A025-9E9C27A0737F}" destId="{E367C59E-1EF5-488B-BCEA-6C6623EAA05E}" srcOrd="0" destOrd="0" presId="urn:microsoft.com/office/officeart/2005/8/layout/list1"/>
    <dgm:cxn modelId="{04ED74F7-8821-43AA-948C-F67687D2A1A6}" type="presParOf" srcId="{56DC7387-F527-4675-A025-9E9C27A0737F}" destId="{1B3F21A8-3D04-4D10-A7C0-A5ADDB16CEEA}" srcOrd="1" destOrd="0" presId="urn:microsoft.com/office/officeart/2005/8/layout/list1"/>
    <dgm:cxn modelId="{BA788CD3-C5E8-4860-B4C5-CAF7BE3558A0}" type="presParOf" srcId="{B7E7FE81-D40D-41A4-BB34-395B3F8CE407}" destId="{176FDFAF-2408-4D5D-A940-9B127CF20D24}" srcOrd="9" destOrd="0" presId="urn:microsoft.com/office/officeart/2005/8/layout/list1"/>
    <dgm:cxn modelId="{313447DD-9C7F-49AD-8465-DB82CD060824}" type="presParOf" srcId="{B7E7FE81-D40D-41A4-BB34-395B3F8CE407}" destId="{CEE6B0D3-78E6-4054-86F7-9D7C0C92582F}" srcOrd="10" destOrd="0" presId="urn:microsoft.com/office/officeart/2005/8/layout/list1"/>
    <dgm:cxn modelId="{3DA42D09-81DB-4921-9803-5E4D766A19A7}" type="presParOf" srcId="{B7E7FE81-D40D-41A4-BB34-395B3F8CE407}" destId="{E25948F6-A28E-4643-9AF5-37E0358EB7E1}" srcOrd="11" destOrd="0" presId="urn:microsoft.com/office/officeart/2005/8/layout/list1"/>
    <dgm:cxn modelId="{ECC62A15-671A-4E19-A2DA-6648598880F2}" type="presParOf" srcId="{B7E7FE81-D40D-41A4-BB34-395B3F8CE407}" destId="{15AE70BF-3494-4A24-B797-AFFDC51C3A30}" srcOrd="12" destOrd="0" presId="urn:microsoft.com/office/officeart/2005/8/layout/list1"/>
    <dgm:cxn modelId="{6FCE69A9-8E90-4FBB-90AE-75133AE83643}" type="presParOf" srcId="{15AE70BF-3494-4A24-B797-AFFDC51C3A30}" destId="{C362F44A-410C-4485-8A0E-143525BB732F}" srcOrd="0" destOrd="0" presId="urn:microsoft.com/office/officeart/2005/8/layout/list1"/>
    <dgm:cxn modelId="{2E810AF3-C19D-4EB2-B626-ED7D6A29DE38}" type="presParOf" srcId="{15AE70BF-3494-4A24-B797-AFFDC51C3A30}" destId="{87A75E5C-7D8E-4896-BF58-9AB5E1B364E2}" srcOrd="1" destOrd="0" presId="urn:microsoft.com/office/officeart/2005/8/layout/list1"/>
    <dgm:cxn modelId="{01EAEDA9-4909-4117-953B-2AB2EC102783}" type="presParOf" srcId="{B7E7FE81-D40D-41A4-BB34-395B3F8CE407}" destId="{97899667-740D-433E-A9ED-63A12EB11541}" srcOrd="13" destOrd="0" presId="urn:microsoft.com/office/officeart/2005/8/layout/list1"/>
    <dgm:cxn modelId="{F3923DB5-C7D8-46A5-B565-E85F71D3D89B}" type="presParOf" srcId="{B7E7FE81-D40D-41A4-BB34-395B3F8CE407}" destId="{BA6A23BB-5507-4F96-AB84-E1E15289B8B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F33C5-E7A5-45C5-9B20-91CCDA97A41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3246A1-CA1E-400B-B6A5-3EB2FFCED484}">
      <dgm:prSet phldrT="[Text]" custT="1"/>
      <dgm:spPr/>
      <dgm:t>
        <a:bodyPr/>
        <a:lstStyle/>
        <a:p>
          <a:r>
            <a:rPr lang="sr-Latn-RS" sz="1400" dirty="0"/>
            <a:t>Karijerno vođenje treba da ima aktivnu ulogu u obezbeđivanju mogućnosti za obrazovanje i obuku kojima se ostvaruje pozitivan efekat na životnu sredinu</a:t>
          </a:r>
          <a:endParaRPr lang="en-US" sz="1400" dirty="0"/>
        </a:p>
      </dgm:t>
    </dgm:pt>
    <dgm:pt modelId="{B80E92CF-921C-4750-8222-B151487DF9A5}" type="parTrans" cxnId="{A3FF0551-49EA-4A3D-97D2-DF5217439294}">
      <dgm:prSet/>
      <dgm:spPr/>
      <dgm:t>
        <a:bodyPr/>
        <a:lstStyle/>
        <a:p>
          <a:endParaRPr lang="en-US"/>
        </a:p>
      </dgm:t>
    </dgm:pt>
    <dgm:pt modelId="{16358818-10B4-430B-83DB-BCC1348D90DE}" type="sibTrans" cxnId="{A3FF0551-49EA-4A3D-97D2-DF5217439294}">
      <dgm:prSet/>
      <dgm:spPr/>
      <dgm:t>
        <a:bodyPr/>
        <a:lstStyle/>
        <a:p>
          <a:endParaRPr lang="en-US"/>
        </a:p>
      </dgm:t>
    </dgm:pt>
    <dgm:pt modelId="{FF3E4FAA-C3CD-406B-B1ED-D47618869A08}">
      <dgm:prSet phldrT="[Text]" custT="1"/>
      <dgm:spPr/>
      <dgm:t>
        <a:bodyPr/>
        <a:lstStyle/>
        <a:p>
          <a:r>
            <a:rPr lang="sr-Latn-RS" sz="1400" dirty="0"/>
            <a:t>Efekti karijernog vođenja treba da bude mereni ne samo ekonomskim standardima, već i prema tome koliko doprinose zaštiti životne sredine </a:t>
          </a:r>
          <a:r>
            <a:rPr lang="en-US" sz="1400" dirty="0" smtClean="0"/>
            <a:t>(</a:t>
          </a:r>
          <a:r>
            <a:rPr lang="sr-Latn-RS" sz="1400" dirty="0" smtClean="0"/>
            <a:t>povezivanjem </a:t>
          </a:r>
          <a:r>
            <a:rPr lang="sr-Latn-RS" sz="1400" dirty="0"/>
            <a:t>ciljeva zaštite životne sredine sa aktivnostima karijernog vođenja</a:t>
          </a:r>
          <a:r>
            <a:rPr lang="en-US" sz="1400" dirty="0"/>
            <a:t>)</a:t>
          </a:r>
        </a:p>
      </dgm:t>
    </dgm:pt>
    <dgm:pt modelId="{EADC92F2-EFD0-4026-BED8-D03872AE1986}" type="parTrans" cxnId="{118A11FE-B300-4A24-9180-2D2C44507DF7}">
      <dgm:prSet/>
      <dgm:spPr/>
      <dgm:t>
        <a:bodyPr/>
        <a:lstStyle/>
        <a:p>
          <a:endParaRPr lang="en-US"/>
        </a:p>
      </dgm:t>
    </dgm:pt>
    <dgm:pt modelId="{89BE9EC8-E2C0-4600-839B-934B173EA9AF}" type="sibTrans" cxnId="{118A11FE-B300-4A24-9180-2D2C44507DF7}">
      <dgm:prSet/>
      <dgm:spPr/>
      <dgm:t>
        <a:bodyPr/>
        <a:lstStyle/>
        <a:p>
          <a:endParaRPr lang="en-US"/>
        </a:p>
      </dgm:t>
    </dgm:pt>
    <dgm:pt modelId="{9196EAC0-0711-4982-B81A-37BA7C71496A}">
      <dgm:prSet phldrT="[Text]" custT="1"/>
      <dgm:spPr/>
      <dgm:t>
        <a:bodyPr/>
        <a:lstStyle/>
        <a:p>
          <a:r>
            <a:rPr lang="sr-Latn-RS" sz="1400" dirty="0"/>
            <a:t>Karijerno vođenje treba da uzme u obzir i da podigne svest o efektima koji karijerni izbori imaju na životnu sredinu. Informativni materijali o karijernim opcijama treba da uključe informacije o zaštiti životne sredine. </a:t>
          </a:r>
          <a:endParaRPr lang="en-US" sz="1400" dirty="0"/>
        </a:p>
      </dgm:t>
    </dgm:pt>
    <dgm:pt modelId="{60F00304-13C8-4DCE-B27E-5834CE0115DA}" type="parTrans" cxnId="{A9C8C645-81F0-4D40-8C53-738A2AF45FEA}">
      <dgm:prSet/>
      <dgm:spPr/>
      <dgm:t>
        <a:bodyPr/>
        <a:lstStyle/>
        <a:p>
          <a:endParaRPr lang="en-US"/>
        </a:p>
      </dgm:t>
    </dgm:pt>
    <dgm:pt modelId="{5CDA13D2-A4A2-4985-A310-42FB920ED782}" type="sibTrans" cxnId="{A9C8C645-81F0-4D40-8C53-738A2AF45FEA}">
      <dgm:prSet/>
      <dgm:spPr/>
      <dgm:t>
        <a:bodyPr/>
        <a:lstStyle/>
        <a:p>
          <a:endParaRPr lang="en-US"/>
        </a:p>
      </dgm:t>
    </dgm:pt>
    <dgm:pt modelId="{44B07ECA-378D-430D-874A-C5EBBC31EE6A}">
      <dgm:prSet custT="1"/>
      <dgm:spPr/>
      <dgm:t>
        <a:bodyPr/>
        <a:lstStyle/>
        <a:p>
          <a:r>
            <a:rPr lang="sr-Latn-RS" sz="1400" dirty="0"/>
            <a:t>I sami karijerni praktičari treba ispitaju sopstvene prakse</a:t>
          </a:r>
          <a:r>
            <a:rPr lang="en-US" sz="1400" dirty="0"/>
            <a:t>: </a:t>
          </a:r>
          <a:r>
            <a:rPr lang="sr-Latn-RS" sz="1400" dirty="0"/>
            <a:t>koliko zelene su njihove prakse recikliranja otpada, smanjenja potrošnje energije itd.</a:t>
          </a:r>
          <a:endParaRPr lang="en-US" sz="1400" dirty="0"/>
        </a:p>
      </dgm:t>
    </dgm:pt>
    <dgm:pt modelId="{9D586E73-ECE7-49BA-867A-030262B3D111}" type="parTrans" cxnId="{6E34464E-712F-4AD9-A723-5828CF5AE9F5}">
      <dgm:prSet/>
      <dgm:spPr/>
      <dgm:t>
        <a:bodyPr/>
        <a:lstStyle/>
        <a:p>
          <a:endParaRPr lang="en-US"/>
        </a:p>
      </dgm:t>
    </dgm:pt>
    <dgm:pt modelId="{07E8269F-F3E9-4B9E-BBC1-E841847D80CE}" type="sibTrans" cxnId="{6E34464E-712F-4AD9-A723-5828CF5AE9F5}">
      <dgm:prSet/>
      <dgm:spPr/>
      <dgm:t>
        <a:bodyPr/>
        <a:lstStyle/>
        <a:p>
          <a:endParaRPr lang="en-US"/>
        </a:p>
      </dgm:t>
    </dgm:pt>
    <dgm:pt modelId="{B7E7FE81-D40D-41A4-BB34-395B3F8CE407}" type="pres">
      <dgm:prSet presAssocID="{3EFF33C5-E7A5-45C5-9B20-91CCDA97A4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7930D-5D03-44DE-BF0E-5480BEEA3290}" type="pres">
      <dgm:prSet presAssocID="{223246A1-CA1E-400B-B6A5-3EB2FFCED484}" presName="parentLin" presStyleCnt="0"/>
      <dgm:spPr/>
    </dgm:pt>
    <dgm:pt modelId="{AD758EB1-DAEA-428E-9A7D-6E5A131CBBDF}" type="pres">
      <dgm:prSet presAssocID="{223246A1-CA1E-400B-B6A5-3EB2FFCED48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AEBF42F-3B80-4CC6-B316-0A22B25C2C68}" type="pres">
      <dgm:prSet presAssocID="{223246A1-CA1E-400B-B6A5-3EB2FFCED484}" presName="parentText" presStyleLbl="node1" presStyleIdx="0" presStyleCnt="4" custScaleX="99747" custScaleY="166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1CF3-9293-4A9D-8D7B-E59959C4C471}" type="pres">
      <dgm:prSet presAssocID="{223246A1-CA1E-400B-B6A5-3EB2FFCED484}" presName="negativeSpace" presStyleCnt="0"/>
      <dgm:spPr/>
    </dgm:pt>
    <dgm:pt modelId="{7A7DEB5D-5E0E-4DF7-89A8-87E8BEDA04F4}" type="pres">
      <dgm:prSet presAssocID="{223246A1-CA1E-400B-B6A5-3EB2FFCED484}" presName="childText" presStyleLbl="conFgAcc1" presStyleIdx="0" presStyleCnt="4">
        <dgm:presLayoutVars>
          <dgm:bulletEnabled val="1"/>
        </dgm:presLayoutVars>
      </dgm:prSet>
      <dgm:spPr/>
    </dgm:pt>
    <dgm:pt modelId="{F46E84E6-6B47-40FB-BF00-2F549DB7CCAE}" type="pres">
      <dgm:prSet presAssocID="{16358818-10B4-430B-83DB-BCC1348D90DE}" presName="spaceBetweenRectangles" presStyleCnt="0"/>
      <dgm:spPr/>
    </dgm:pt>
    <dgm:pt modelId="{9314F07F-B1CD-47A1-A2D8-0F1384088732}" type="pres">
      <dgm:prSet presAssocID="{FF3E4FAA-C3CD-406B-B1ED-D47618869A08}" presName="parentLin" presStyleCnt="0"/>
      <dgm:spPr/>
    </dgm:pt>
    <dgm:pt modelId="{8A3EDCBB-8240-42B7-B561-DFD156B3971C}" type="pres">
      <dgm:prSet presAssocID="{FF3E4FAA-C3CD-406B-B1ED-D47618869A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E54A32-F2F3-490C-BB08-76896894973C}" type="pres">
      <dgm:prSet presAssocID="{FF3E4FAA-C3CD-406B-B1ED-D47618869A08}" presName="parentText" presStyleLbl="node1" presStyleIdx="1" presStyleCnt="4" custScaleX="105547" custScaleY="168933" custLinFactNeighborY="31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1D75C-A29D-4562-8F15-2A92B00C7250}" type="pres">
      <dgm:prSet presAssocID="{FF3E4FAA-C3CD-406B-B1ED-D47618869A08}" presName="negativeSpace" presStyleCnt="0"/>
      <dgm:spPr/>
    </dgm:pt>
    <dgm:pt modelId="{446235DF-6EC5-41F0-8406-4A23A5A5266A}" type="pres">
      <dgm:prSet presAssocID="{FF3E4FAA-C3CD-406B-B1ED-D47618869A08}" presName="childText" presStyleLbl="conFgAcc1" presStyleIdx="1" presStyleCnt="4">
        <dgm:presLayoutVars>
          <dgm:bulletEnabled val="1"/>
        </dgm:presLayoutVars>
      </dgm:prSet>
      <dgm:spPr/>
    </dgm:pt>
    <dgm:pt modelId="{A08FA5E3-1D71-418B-9BD1-5A0E71C39F80}" type="pres">
      <dgm:prSet presAssocID="{89BE9EC8-E2C0-4600-839B-934B173EA9AF}" presName="spaceBetweenRectangles" presStyleCnt="0"/>
      <dgm:spPr/>
    </dgm:pt>
    <dgm:pt modelId="{56DC7387-F527-4675-A025-9E9C27A0737F}" type="pres">
      <dgm:prSet presAssocID="{9196EAC0-0711-4982-B81A-37BA7C71496A}" presName="parentLin" presStyleCnt="0"/>
      <dgm:spPr/>
    </dgm:pt>
    <dgm:pt modelId="{E367C59E-1EF5-488B-BCEA-6C6623EAA05E}" type="pres">
      <dgm:prSet presAssocID="{9196EAC0-0711-4982-B81A-37BA7C7149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B3F21A8-3D04-4D10-A7C0-A5ADDB16CEEA}" type="pres">
      <dgm:prSet presAssocID="{9196EAC0-0711-4982-B81A-37BA7C71496A}" presName="parentText" presStyleLbl="node1" presStyleIdx="2" presStyleCnt="4" custScaleX="100205" custScaleY="1692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FDFAF-2408-4D5D-A940-9B127CF20D24}" type="pres">
      <dgm:prSet presAssocID="{9196EAC0-0711-4982-B81A-37BA7C71496A}" presName="negativeSpace" presStyleCnt="0"/>
      <dgm:spPr/>
    </dgm:pt>
    <dgm:pt modelId="{CEE6B0D3-78E6-4054-86F7-9D7C0C92582F}" type="pres">
      <dgm:prSet presAssocID="{9196EAC0-0711-4982-B81A-37BA7C71496A}" presName="childText" presStyleLbl="conFgAcc1" presStyleIdx="2" presStyleCnt="4">
        <dgm:presLayoutVars>
          <dgm:bulletEnabled val="1"/>
        </dgm:presLayoutVars>
      </dgm:prSet>
      <dgm:spPr/>
    </dgm:pt>
    <dgm:pt modelId="{E25948F6-A28E-4643-9AF5-37E0358EB7E1}" type="pres">
      <dgm:prSet presAssocID="{5CDA13D2-A4A2-4985-A310-42FB920ED782}" presName="spaceBetweenRectangles" presStyleCnt="0"/>
      <dgm:spPr/>
    </dgm:pt>
    <dgm:pt modelId="{15AE70BF-3494-4A24-B797-AFFDC51C3A30}" type="pres">
      <dgm:prSet presAssocID="{44B07ECA-378D-430D-874A-C5EBBC31EE6A}" presName="parentLin" presStyleCnt="0"/>
      <dgm:spPr/>
    </dgm:pt>
    <dgm:pt modelId="{C362F44A-410C-4485-8A0E-143525BB732F}" type="pres">
      <dgm:prSet presAssocID="{44B07ECA-378D-430D-874A-C5EBBC31EE6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7A75E5C-7D8E-4896-BF58-9AB5E1B364E2}" type="pres">
      <dgm:prSet presAssocID="{44B07ECA-378D-430D-874A-C5EBBC31EE6A}" presName="parentText" presStyleLbl="node1" presStyleIdx="3" presStyleCnt="4" custScaleX="100698" custScaleY="1590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99667-740D-433E-A9ED-63A12EB11541}" type="pres">
      <dgm:prSet presAssocID="{44B07ECA-378D-430D-874A-C5EBBC31EE6A}" presName="negativeSpace" presStyleCnt="0"/>
      <dgm:spPr/>
    </dgm:pt>
    <dgm:pt modelId="{BA6A23BB-5507-4F96-AB84-E1E15289B8B8}" type="pres">
      <dgm:prSet presAssocID="{44B07ECA-378D-430D-874A-C5EBBC31EE6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6DF835-A0A7-4066-99F2-35ED234D9AA0}" type="presOf" srcId="{223246A1-CA1E-400B-B6A5-3EB2FFCED484}" destId="{4AEBF42F-3B80-4CC6-B316-0A22B25C2C68}" srcOrd="1" destOrd="0" presId="urn:microsoft.com/office/officeart/2005/8/layout/list1"/>
    <dgm:cxn modelId="{A3FF0551-49EA-4A3D-97D2-DF5217439294}" srcId="{3EFF33C5-E7A5-45C5-9B20-91CCDA97A410}" destId="{223246A1-CA1E-400B-B6A5-3EB2FFCED484}" srcOrd="0" destOrd="0" parTransId="{B80E92CF-921C-4750-8222-B151487DF9A5}" sibTransId="{16358818-10B4-430B-83DB-BCC1348D90DE}"/>
    <dgm:cxn modelId="{49A74288-CC09-47EC-BE3C-05D93BB27F06}" type="presOf" srcId="{9196EAC0-0711-4982-B81A-37BA7C71496A}" destId="{1B3F21A8-3D04-4D10-A7C0-A5ADDB16CEEA}" srcOrd="1" destOrd="0" presId="urn:microsoft.com/office/officeart/2005/8/layout/list1"/>
    <dgm:cxn modelId="{BDBD2FFD-5896-48BF-8739-1288842ACF94}" type="presOf" srcId="{44B07ECA-378D-430D-874A-C5EBBC31EE6A}" destId="{87A75E5C-7D8E-4896-BF58-9AB5E1B364E2}" srcOrd="1" destOrd="0" presId="urn:microsoft.com/office/officeart/2005/8/layout/list1"/>
    <dgm:cxn modelId="{A4CAAC02-C867-4A89-AE25-BA9CB956B11C}" type="presOf" srcId="{223246A1-CA1E-400B-B6A5-3EB2FFCED484}" destId="{AD758EB1-DAEA-428E-9A7D-6E5A131CBBDF}" srcOrd="0" destOrd="0" presId="urn:microsoft.com/office/officeart/2005/8/layout/list1"/>
    <dgm:cxn modelId="{BC6698D7-430D-4737-A91C-171FB691A04F}" type="presOf" srcId="{FF3E4FAA-C3CD-406B-B1ED-D47618869A08}" destId="{D0E54A32-F2F3-490C-BB08-76896894973C}" srcOrd="1" destOrd="0" presId="urn:microsoft.com/office/officeart/2005/8/layout/list1"/>
    <dgm:cxn modelId="{A9C8C645-81F0-4D40-8C53-738A2AF45FEA}" srcId="{3EFF33C5-E7A5-45C5-9B20-91CCDA97A410}" destId="{9196EAC0-0711-4982-B81A-37BA7C71496A}" srcOrd="2" destOrd="0" parTransId="{60F00304-13C8-4DCE-B27E-5834CE0115DA}" sibTransId="{5CDA13D2-A4A2-4985-A310-42FB920ED782}"/>
    <dgm:cxn modelId="{F0E2601D-AE96-415A-AE60-ADA4E164EE21}" type="presOf" srcId="{9196EAC0-0711-4982-B81A-37BA7C71496A}" destId="{E367C59E-1EF5-488B-BCEA-6C6623EAA05E}" srcOrd="0" destOrd="0" presId="urn:microsoft.com/office/officeart/2005/8/layout/list1"/>
    <dgm:cxn modelId="{EFD02418-303C-4276-93A9-B91A7AD3A501}" type="presOf" srcId="{44B07ECA-378D-430D-874A-C5EBBC31EE6A}" destId="{C362F44A-410C-4485-8A0E-143525BB732F}" srcOrd="0" destOrd="0" presId="urn:microsoft.com/office/officeart/2005/8/layout/list1"/>
    <dgm:cxn modelId="{118A11FE-B300-4A24-9180-2D2C44507DF7}" srcId="{3EFF33C5-E7A5-45C5-9B20-91CCDA97A410}" destId="{FF3E4FAA-C3CD-406B-B1ED-D47618869A08}" srcOrd="1" destOrd="0" parTransId="{EADC92F2-EFD0-4026-BED8-D03872AE1986}" sibTransId="{89BE9EC8-E2C0-4600-839B-934B173EA9AF}"/>
    <dgm:cxn modelId="{BF85BEA8-8822-4461-95C5-16D8107630B9}" type="presOf" srcId="{3EFF33C5-E7A5-45C5-9B20-91CCDA97A410}" destId="{B7E7FE81-D40D-41A4-BB34-395B3F8CE407}" srcOrd="0" destOrd="0" presId="urn:microsoft.com/office/officeart/2005/8/layout/list1"/>
    <dgm:cxn modelId="{6E34464E-712F-4AD9-A723-5828CF5AE9F5}" srcId="{3EFF33C5-E7A5-45C5-9B20-91CCDA97A410}" destId="{44B07ECA-378D-430D-874A-C5EBBC31EE6A}" srcOrd="3" destOrd="0" parTransId="{9D586E73-ECE7-49BA-867A-030262B3D111}" sibTransId="{07E8269F-F3E9-4B9E-BBC1-E841847D80CE}"/>
    <dgm:cxn modelId="{CD27D566-A461-47D7-AD5C-7E1FD372ECF4}" type="presOf" srcId="{FF3E4FAA-C3CD-406B-B1ED-D47618869A08}" destId="{8A3EDCBB-8240-42B7-B561-DFD156B3971C}" srcOrd="0" destOrd="0" presId="urn:microsoft.com/office/officeart/2005/8/layout/list1"/>
    <dgm:cxn modelId="{E4BA53F0-51D8-4C6B-91C8-31993B4A4772}" type="presParOf" srcId="{B7E7FE81-D40D-41A4-BB34-395B3F8CE407}" destId="{0797930D-5D03-44DE-BF0E-5480BEEA3290}" srcOrd="0" destOrd="0" presId="urn:microsoft.com/office/officeart/2005/8/layout/list1"/>
    <dgm:cxn modelId="{002EE4F9-B76F-4AC4-8770-F948F05A3A78}" type="presParOf" srcId="{0797930D-5D03-44DE-BF0E-5480BEEA3290}" destId="{AD758EB1-DAEA-428E-9A7D-6E5A131CBBDF}" srcOrd="0" destOrd="0" presId="urn:microsoft.com/office/officeart/2005/8/layout/list1"/>
    <dgm:cxn modelId="{3A28A4CC-D44C-467B-855C-1B5D17090119}" type="presParOf" srcId="{0797930D-5D03-44DE-BF0E-5480BEEA3290}" destId="{4AEBF42F-3B80-4CC6-B316-0A22B25C2C68}" srcOrd="1" destOrd="0" presId="urn:microsoft.com/office/officeart/2005/8/layout/list1"/>
    <dgm:cxn modelId="{2129315B-B3BC-4C45-AC81-DA1D62FB2E8A}" type="presParOf" srcId="{B7E7FE81-D40D-41A4-BB34-395B3F8CE407}" destId="{4DA41CF3-9293-4A9D-8D7B-E59959C4C471}" srcOrd="1" destOrd="0" presId="urn:microsoft.com/office/officeart/2005/8/layout/list1"/>
    <dgm:cxn modelId="{3993FE45-6F4D-4033-A477-02C979EB3E73}" type="presParOf" srcId="{B7E7FE81-D40D-41A4-BB34-395B3F8CE407}" destId="{7A7DEB5D-5E0E-4DF7-89A8-87E8BEDA04F4}" srcOrd="2" destOrd="0" presId="urn:microsoft.com/office/officeart/2005/8/layout/list1"/>
    <dgm:cxn modelId="{0FE15B44-F9F3-4FDB-962C-9486585041BA}" type="presParOf" srcId="{B7E7FE81-D40D-41A4-BB34-395B3F8CE407}" destId="{F46E84E6-6B47-40FB-BF00-2F549DB7CCAE}" srcOrd="3" destOrd="0" presId="urn:microsoft.com/office/officeart/2005/8/layout/list1"/>
    <dgm:cxn modelId="{59BA72AF-C3C2-48EE-9530-13746BF14A9E}" type="presParOf" srcId="{B7E7FE81-D40D-41A4-BB34-395B3F8CE407}" destId="{9314F07F-B1CD-47A1-A2D8-0F1384088732}" srcOrd="4" destOrd="0" presId="urn:microsoft.com/office/officeart/2005/8/layout/list1"/>
    <dgm:cxn modelId="{9BDFB074-7BA2-4C78-9802-D72C9F6BA270}" type="presParOf" srcId="{9314F07F-B1CD-47A1-A2D8-0F1384088732}" destId="{8A3EDCBB-8240-42B7-B561-DFD156B3971C}" srcOrd="0" destOrd="0" presId="urn:microsoft.com/office/officeart/2005/8/layout/list1"/>
    <dgm:cxn modelId="{004A63F3-9E17-4A91-A745-9A6F6CAF840C}" type="presParOf" srcId="{9314F07F-B1CD-47A1-A2D8-0F1384088732}" destId="{D0E54A32-F2F3-490C-BB08-76896894973C}" srcOrd="1" destOrd="0" presId="urn:microsoft.com/office/officeart/2005/8/layout/list1"/>
    <dgm:cxn modelId="{553B0661-D84F-487A-9849-8E0BA5F4F2C4}" type="presParOf" srcId="{B7E7FE81-D40D-41A4-BB34-395B3F8CE407}" destId="{E121D75C-A29D-4562-8F15-2A92B00C7250}" srcOrd="5" destOrd="0" presId="urn:microsoft.com/office/officeart/2005/8/layout/list1"/>
    <dgm:cxn modelId="{77DD8B67-5C5C-4EF0-96F4-961F06BCCBC0}" type="presParOf" srcId="{B7E7FE81-D40D-41A4-BB34-395B3F8CE407}" destId="{446235DF-6EC5-41F0-8406-4A23A5A5266A}" srcOrd="6" destOrd="0" presId="urn:microsoft.com/office/officeart/2005/8/layout/list1"/>
    <dgm:cxn modelId="{AA5A8376-C33A-40FB-84A4-99419CB20E0F}" type="presParOf" srcId="{B7E7FE81-D40D-41A4-BB34-395B3F8CE407}" destId="{A08FA5E3-1D71-418B-9BD1-5A0E71C39F80}" srcOrd="7" destOrd="0" presId="urn:microsoft.com/office/officeart/2005/8/layout/list1"/>
    <dgm:cxn modelId="{C348C8F7-8CC1-4C27-A5F1-577789D8AE08}" type="presParOf" srcId="{B7E7FE81-D40D-41A4-BB34-395B3F8CE407}" destId="{56DC7387-F527-4675-A025-9E9C27A0737F}" srcOrd="8" destOrd="0" presId="urn:microsoft.com/office/officeart/2005/8/layout/list1"/>
    <dgm:cxn modelId="{5BF449A4-859D-4458-836E-E66E2384B606}" type="presParOf" srcId="{56DC7387-F527-4675-A025-9E9C27A0737F}" destId="{E367C59E-1EF5-488B-BCEA-6C6623EAA05E}" srcOrd="0" destOrd="0" presId="urn:microsoft.com/office/officeart/2005/8/layout/list1"/>
    <dgm:cxn modelId="{2ABC36A4-9C9C-444A-9006-6DA6FF7C3C2C}" type="presParOf" srcId="{56DC7387-F527-4675-A025-9E9C27A0737F}" destId="{1B3F21A8-3D04-4D10-A7C0-A5ADDB16CEEA}" srcOrd="1" destOrd="0" presId="urn:microsoft.com/office/officeart/2005/8/layout/list1"/>
    <dgm:cxn modelId="{E694BE1F-54D4-447D-9DE6-2399EF38893A}" type="presParOf" srcId="{B7E7FE81-D40D-41A4-BB34-395B3F8CE407}" destId="{176FDFAF-2408-4D5D-A940-9B127CF20D24}" srcOrd="9" destOrd="0" presId="urn:microsoft.com/office/officeart/2005/8/layout/list1"/>
    <dgm:cxn modelId="{29CE9853-FA56-4DBE-946B-62BD071BCC22}" type="presParOf" srcId="{B7E7FE81-D40D-41A4-BB34-395B3F8CE407}" destId="{CEE6B0D3-78E6-4054-86F7-9D7C0C92582F}" srcOrd="10" destOrd="0" presId="urn:microsoft.com/office/officeart/2005/8/layout/list1"/>
    <dgm:cxn modelId="{AE2E5835-540C-4217-8B5B-E0DF8A42096F}" type="presParOf" srcId="{B7E7FE81-D40D-41A4-BB34-395B3F8CE407}" destId="{E25948F6-A28E-4643-9AF5-37E0358EB7E1}" srcOrd="11" destOrd="0" presId="urn:microsoft.com/office/officeart/2005/8/layout/list1"/>
    <dgm:cxn modelId="{3FCAD956-14A3-469B-B0E0-A57569822AD6}" type="presParOf" srcId="{B7E7FE81-D40D-41A4-BB34-395B3F8CE407}" destId="{15AE70BF-3494-4A24-B797-AFFDC51C3A30}" srcOrd="12" destOrd="0" presId="urn:microsoft.com/office/officeart/2005/8/layout/list1"/>
    <dgm:cxn modelId="{1AF62033-0E9D-45AA-9B3E-A0402EF52247}" type="presParOf" srcId="{15AE70BF-3494-4A24-B797-AFFDC51C3A30}" destId="{C362F44A-410C-4485-8A0E-143525BB732F}" srcOrd="0" destOrd="0" presId="urn:microsoft.com/office/officeart/2005/8/layout/list1"/>
    <dgm:cxn modelId="{42D62982-A8D3-413A-BE43-093C3AD15224}" type="presParOf" srcId="{15AE70BF-3494-4A24-B797-AFFDC51C3A30}" destId="{87A75E5C-7D8E-4896-BF58-9AB5E1B364E2}" srcOrd="1" destOrd="0" presId="urn:microsoft.com/office/officeart/2005/8/layout/list1"/>
    <dgm:cxn modelId="{30189936-13CE-496F-9193-8FB995E08248}" type="presParOf" srcId="{B7E7FE81-D40D-41A4-BB34-395B3F8CE407}" destId="{97899667-740D-433E-A9ED-63A12EB11541}" srcOrd="13" destOrd="0" presId="urn:microsoft.com/office/officeart/2005/8/layout/list1"/>
    <dgm:cxn modelId="{477B827E-0AAD-47BD-8732-DE755157F645}" type="presParOf" srcId="{B7E7FE81-D40D-41A4-BB34-395B3F8CE407}" destId="{BA6A23BB-5507-4F96-AB84-E1E15289B8B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0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85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46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185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03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07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748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23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23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64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97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15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/>
          <a:lstStyle/>
          <a:p>
            <a:fld id="{781F2A4D-8657-4199-9DF6-DE55BFEA5ABF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fld id="{DF38156F-7A73-43FB-B550-E202D330E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pa.eu/doi/10.2801/31810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Korišćenje informacija o promenama u svetu rada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57F8620-E664-4690-96B5-CEE57C561320}"/>
              </a:ext>
            </a:extLst>
          </p:cNvPr>
          <p:cNvSpPr txBox="1"/>
          <p:nvPr/>
        </p:nvSpPr>
        <p:spPr>
          <a:xfrm>
            <a:off x="841829" y="3768876"/>
            <a:ext cx="43639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egoe UI"/>
              </a:rPr>
              <a:t>Aleksandra </a:t>
            </a:r>
            <a:r>
              <a:rPr lang="sr-Latn-RS" sz="2400" b="1" dirty="0">
                <a:solidFill>
                  <a:srgbClr val="FFFFFF"/>
                </a:solidFill>
                <a:cs typeface="Segoe UI"/>
              </a:rPr>
              <a:t>Đ</a:t>
            </a:r>
            <a:r>
              <a:rPr lang="en-US" sz="2400" b="1" dirty="0" err="1" smtClean="0">
                <a:solidFill>
                  <a:srgbClr val="FFFFFF"/>
                </a:solidFill>
                <a:cs typeface="Segoe UI"/>
              </a:rPr>
              <a:t>urovi</a:t>
            </a:r>
            <a:r>
              <a:rPr lang="sr-Latn-RS" sz="2400" b="1" dirty="0" smtClean="0">
                <a:solidFill>
                  <a:srgbClr val="FFFFFF"/>
                </a:solidFill>
                <a:cs typeface="Segoe UI"/>
              </a:rPr>
              <a:t>ć</a:t>
            </a:r>
          </a:p>
          <a:p>
            <a:r>
              <a:rPr lang="sr-Latn-RS" sz="2400" b="1" dirty="0" smtClean="0">
                <a:solidFill>
                  <a:srgbClr val="FFFFFF"/>
                </a:solidFill>
                <a:cs typeface="Segoe UI"/>
              </a:rPr>
              <a:t>Tim Beogradske otvorene škole</a:t>
            </a:r>
            <a:r>
              <a:rPr lang="en-US" sz="2400" dirty="0" smtClean="0">
                <a:cs typeface="Segoe UI"/>
              </a:rPr>
              <a:t>​</a:t>
            </a:r>
            <a:endParaRPr lang="en-US" sz="2400" dirty="0">
              <a:ea typeface="Open Sans Light"/>
              <a:cs typeface="Segoe U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31297" y="5848129"/>
            <a:ext cx="4567556" cy="760731"/>
            <a:chOff x="0" y="0"/>
            <a:chExt cx="45675" cy="7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</a:t>
              </a:r>
              <a:r>
                <a:rPr lang="sr-Latn-RS" sz="800" kern="1200" dirty="0" err="1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Connect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! partnere na projektu i da materijal koji kreirate licencirate pod istim uslovima.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6625" y="7270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sr-Latn-RS" dirty="0"/>
              <a:t>Odgovor na </a:t>
            </a:r>
            <a:r>
              <a:rPr lang="sr-Latn-RS" dirty="0" err="1"/>
              <a:t>karijerne</a:t>
            </a:r>
            <a:r>
              <a:rPr lang="sr-Latn-RS" dirty="0"/>
              <a:t> teškoće u kontekstu  demografskih promena u promenljivom svetu rada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947867" y="2535286"/>
            <a:ext cx="6867665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sr-Latn-RS" sz="2400" dirty="0"/>
              <a:t>Promene u radnom veku i demografske promene, kao i migracije, kreiraju nove izazove za stručnjake koji pružaju podršku karijernom razvoju zaposlenih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34" y="2726362"/>
            <a:ext cx="1993725" cy="13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2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625611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Odgovor na </a:t>
            </a:r>
            <a:r>
              <a:rPr lang="sr-Latn-RS" dirty="0" err="1"/>
              <a:t>karijerne</a:t>
            </a:r>
            <a:r>
              <a:rPr lang="sr-Latn-RS" dirty="0"/>
              <a:t> teškoće u kontekstu  demografskih promena u promenljivom svetu rada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0713"/>
              </p:ext>
            </p:extLst>
          </p:nvPr>
        </p:nvGraphicFramePr>
        <p:xfrm>
          <a:off x="836613" y="1728216"/>
          <a:ext cx="9313227" cy="405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04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712800" y="5746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sr-Latn-RS" dirty="0"/>
              <a:t>Odgovor na uticaj klimatskih promena na svet rada kroz zeleno karijerno vođenje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082362" y="2107004"/>
            <a:ext cx="9406899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Zeleno karijerno vođenje </a:t>
            </a:r>
            <a:r>
              <a:rPr lang="sr-Latn-RS" sz="20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bavi se pitanjima održivog razvoja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svesti o važnosti zaštite životne sredine i odgovornosti za ekosistem. </a:t>
            </a:r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endParaRPr lang="sr-Latn-R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Ono ohrabruje pojedince da </a:t>
            </a:r>
            <a:r>
              <a:rPr lang="sr-Latn-RS" sz="20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razmotre posledice njihovih karijernih izbora na životnu </a:t>
            </a:r>
            <a:r>
              <a:rPr lang="sr-Latn-RS" sz="20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sredinu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sr-Latn-R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ohrabruje organizacije koje ozbiljno shvataju svoju društvenu odgovornost da obraćaju više pažnje na pitanja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održivosti.</a:t>
            </a:r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endParaRPr lang="sr-Latn-R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Zeleni izazov za </a:t>
            </a:r>
            <a:r>
              <a:rPr lang="sr-Latn-R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karijerne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praktičare jeste kako da oni </a:t>
            </a:r>
            <a:r>
              <a:rPr lang="sr-Latn-RS" sz="2000" b="1" dirty="0">
                <a:solidFill>
                  <a:srgbClr val="92D050"/>
                </a:solidFill>
                <a:latin typeface="Calibri"/>
                <a:ea typeface="Calibri"/>
                <a:cs typeface="Calibri"/>
              </a:rPr>
              <a:t>uključe svoje klijente u razmatranje pitanja u kakvom svetu žele da žive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 kako vide svoje ulogu u tome.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11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 descr="Deciduous tree"/>
          <p:cNvSpPr/>
          <p:nvPr/>
        </p:nvSpPr>
        <p:spPr>
          <a:xfrm>
            <a:off x="1299974" y="2107004"/>
            <a:ext cx="670758" cy="69258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 descr="Deciduous tree"/>
          <p:cNvSpPr/>
          <p:nvPr/>
        </p:nvSpPr>
        <p:spPr>
          <a:xfrm>
            <a:off x="1299974" y="3069584"/>
            <a:ext cx="670758" cy="692584"/>
          </a:xfrm>
          <a:prstGeom prst="rect">
            <a:avLst/>
          </a:prstGeom>
          <a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 descr="Deciduous tree"/>
          <p:cNvSpPr/>
          <p:nvPr/>
        </p:nvSpPr>
        <p:spPr>
          <a:xfrm>
            <a:off x="1299974" y="4346612"/>
            <a:ext cx="670758" cy="692584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7300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Moguće uloge zelenog karijernog vođenja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12868"/>
              </p:ext>
            </p:extLst>
          </p:nvPr>
        </p:nvGraphicFramePr>
        <p:xfrm>
          <a:off x="836613" y="1728216"/>
          <a:ext cx="9313227" cy="405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5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753497" y="65116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sr-Latn-RS" dirty="0"/>
              <a:t>Politike i prakse karijernog vođenja u doba pandemije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0" y="2174835"/>
            <a:ext cx="940689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/>
              <a:t>Mnoge zemlje su investirale u karijerno vođenje kao deo svog odgovora na </a:t>
            </a:r>
            <a:r>
              <a:rPr lang="sr-Latn-RS" sz="2000" dirty="0" err="1"/>
              <a:t>pandemiju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/>
              <a:t>Brza primena novih tehnologija bila je od najveće važnosti za sprovođenje aktivnosti karijernog vođenja.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/>
              <a:t>Zabeleženo je povećanje potražnje za karijernim vođenjem, a naročito za informacijama o tržištu rada, podrškom u traženju posla, prilikama za sticanje  </a:t>
            </a:r>
            <a:r>
              <a:rPr lang="sr-Latn-RS" sz="2000" dirty="0" smtClean="0"/>
              <a:t>prekvalifikacije </a:t>
            </a:r>
            <a:r>
              <a:rPr lang="sr-Latn-RS" sz="2000" dirty="0"/>
              <a:t>i prilikama za obrazovanje i obuke.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/>
              <a:t>Karijerno vođenje može da pruži podršku u oporavku posle pandemije. Ispitanici u istraživanju su potvrdili potencijal karijernog vođenja da </a:t>
            </a:r>
            <a:r>
              <a:rPr lang="sr-Latn-RS" sz="2000" dirty="0" smtClean="0"/>
              <a:t>doprinese </a:t>
            </a:r>
            <a:r>
              <a:rPr lang="sr-Latn-RS" sz="2000" dirty="0"/>
              <a:t>opravku u pogledu efikasnog ulaganja u obrazovanje, </a:t>
            </a:r>
            <a:r>
              <a:rPr lang="sr-Latn-RS" sz="2000" dirty="0" smtClean="0"/>
              <a:t>razvoja </a:t>
            </a:r>
            <a:r>
              <a:rPr lang="sr-Latn-RS" sz="2000" dirty="0"/>
              <a:t>veština, </a:t>
            </a:r>
            <a:r>
              <a:rPr lang="sr-Latn-RS" sz="2000" dirty="0" smtClean="0"/>
              <a:t>efikasnosti </a:t>
            </a:r>
            <a:r>
              <a:rPr lang="sr-Latn-RS" sz="2000" dirty="0"/>
              <a:t>na tržištu rada i </a:t>
            </a:r>
            <a:r>
              <a:rPr lang="sr-Latn-RS" sz="2000" dirty="0" smtClean="0"/>
              <a:t>socijalnog uključivanja. </a:t>
            </a:r>
            <a:r>
              <a:rPr lang="en-US" sz="2000" dirty="0" smtClean="0"/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2FAD39-2E65-48D1-A4D3-C3A2F8D10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912"/>
          <a:stretch/>
        </p:blipFill>
        <p:spPr>
          <a:xfrm>
            <a:off x="9406899" y="2034945"/>
            <a:ext cx="2258440" cy="31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3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762733" y="739169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sr-Latn-RS" dirty="0"/>
              <a:t>Implikacije za karijere stručnjaka koji pružaju podršku karijernom razvoju</a:t>
            </a:r>
            <a:r>
              <a:rPr lang="en-US" dirty="0"/>
              <a:t>?</a:t>
            </a: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connect-erasmus.eu</a:t>
            </a:r>
            <a:endParaRPr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5357092" y="1888886"/>
            <a:ext cx="6834908" cy="398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311150">
              <a:lnSpc>
                <a:spcPct val="115000"/>
              </a:lnSpc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000" dirty="0"/>
              <a:t>Razvoj ekspertize u oblastima </a:t>
            </a:r>
            <a:r>
              <a:rPr lang="sr-Latn-RS" sz="2000" dirty="0" smtClean="0"/>
              <a:t>pružanja </a:t>
            </a:r>
            <a:r>
              <a:rPr lang="sr-Latn-RS" sz="2000" dirty="0"/>
              <a:t>pomoći i </a:t>
            </a:r>
            <a:r>
              <a:rPr lang="sr-Latn-RS" sz="2000" dirty="0" smtClean="0"/>
              <a:t>podrške koje </a:t>
            </a:r>
            <a:r>
              <a:rPr lang="sr-Latn-RS" sz="2000" dirty="0"/>
              <a:t>zahtevaju tehnološka </a:t>
            </a:r>
            <a:r>
              <a:rPr lang="sr-Latn-RS" sz="2000" dirty="0" smtClean="0"/>
              <a:t>znanja </a:t>
            </a:r>
            <a:r>
              <a:rPr lang="en-US" sz="2000" dirty="0" smtClean="0"/>
              <a:t>(</a:t>
            </a:r>
            <a:r>
              <a:rPr lang="sr-Latn-RS" sz="2000" dirty="0"/>
              <a:t>npr. korišćenje tehnologije za tehnike </a:t>
            </a:r>
            <a:r>
              <a:rPr lang="sr-Latn-RS" sz="2000" dirty="0" err="1"/>
              <a:t>samoprocene</a:t>
            </a:r>
            <a:r>
              <a:rPr lang="sr-Latn-RS" sz="2000" dirty="0"/>
              <a:t> i </a:t>
            </a:r>
            <a:r>
              <a:rPr lang="sr-Latn-RS" sz="2000" dirty="0" smtClean="0"/>
              <a:t>prikupljanje </a:t>
            </a:r>
            <a:r>
              <a:rPr lang="sr-Latn-RS" sz="2000" dirty="0"/>
              <a:t>informacija u vezi sa karijerom</a:t>
            </a:r>
            <a:r>
              <a:rPr lang="en-US" sz="2000" dirty="0"/>
              <a:t>) </a:t>
            </a:r>
            <a:endParaRPr lang="sr-Latn-RS" sz="2000" dirty="0" smtClean="0"/>
          </a:p>
          <a:p>
            <a:pPr marL="285750" indent="-311150">
              <a:lnSpc>
                <a:spcPct val="115000"/>
              </a:lnSpc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000" dirty="0" smtClean="0"/>
              <a:t>Digitalno </a:t>
            </a:r>
            <a:r>
              <a:rPr lang="sr-Latn-RS" sz="2000" dirty="0"/>
              <a:t>karijerno vođenje je jedna od ključnih kompetencija</a:t>
            </a:r>
          </a:p>
          <a:p>
            <a:pPr marL="285750" indent="-311150">
              <a:lnSpc>
                <a:spcPct val="115000"/>
              </a:lnSpc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000" dirty="0"/>
              <a:t>Tehnologija može pružiti pomoć za rutinske aspekte karijernog planiranja/promene, dok će ljudi imati više vremena da pomognu sa pojedinim teškoćama u vezi sa donošenjem odluka ili kompleksnijim karijernim izazovima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0" y="2488456"/>
            <a:ext cx="4577144" cy="20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FEC0C1A-5B60-4344-BFF1-E1B7149033B1}"/>
              </a:ext>
            </a:extLst>
          </p:cNvPr>
          <p:cNvSpPr txBox="1">
            <a:spLocks/>
          </p:cNvSpPr>
          <p:nvPr/>
        </p:nvSpPr>
        <p:spPr>
          <a:xfrm>
            <a:off x="4556262" y="4031921"/>
            <a:ext cx="7201670" cy="168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Kako vam se čine ovi podaci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sr-Latn-R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Kakva je vaša perspektiva na ovu temu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sr-Latn-R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sr-Latn-R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Koje veštine će biti najvažnije? </a:t>
            </a:r>
            <a:r>
              <a:rPr lang="sr-Latn-RS" sz="3600" dirty="0">
                <a:solidFill>
                  <a:schemeClr val="tx1"/>
                </a:solidFill>
              </a:rPr>
              <a:t>Kako ih razviti na planski način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8" y="263176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2268" y="706526"/>
            <a:ext cx="10293514" cy="1174459"/>
          </a:xfrm>
        </p:spPr>
        <p:txBody>
          <a:bodyPr>
            <a:noAutofit/>
          </a:bodyPr>
          <a:lstStyle/>
          <a:p>
            <a:r>
              <a:rPr lang="sr-Latn-RS" sz="3600" dirty="0"/>
              <a:t>Da li promena koncepta karijernog vođenja i savetovanja tokom </a:t>
            </a:r>
            <a:r>
              <a:rPr lang="en-US" sz="3600" dirty="0" err="1"/>
              <a:t>vremena</a:t>
            </a:r>
            <a:r>
              <a:rPr lang="en-US" sz="3600" dirty="0"/>
              <a:t> </a:t>
            </a:r>
            <a:r>
              <a:rPr lang="en-US" sz="3600" dirty="0" err="1"/>
              <a:t>tak</a:t>
            </a:r>
            <a:r>
              <a:rPr lang="sr-Latn-RS" sz="3600" dirty="0" err="1"/>
              <a:t>ođe</a:t>
            </a:r>
            <a:r>
              <a:rPr lang="sr-Latn-RS" sz="3600" dirty="0"/>
              <a:t> </a:t>
            </a:r>
            <a:r>
              <a:rPr lang="sr-Latn-RS" sz="3600" dirty="0" smtClean="0"/>
              <a:t>reflektuje </a:t>
            </a:r>
            <a:r>
              <a:rPr lang="sr-Latn-RS" sz="3600" dirty="0"/>
              <a:t>promene u svetu rada</a:t>
            </a:r>
            <a:r>
              <a:rPr lang="en-US" sz="3600" dirty="0"/>
              <a:t>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47726" y="2646681"/>
            <a:ext cx="11112068" cy="2950556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Više o ovome možete pročitati ovde</a:t>
            </a:r>
            <a:r>
              <a:rPr lang="en-US" dirty="0">
                <a:solidFill>
                  <a:schemeClr val="tx1"/>
                </a:solidFill>
              </a:rPr>
              <a:t>: </a:t>
            </a:r>
            <a:endParaRPr lang="sr-Latn-RS" dirty="0">
              <a:solidFill>
                <a:schemeClr val="tx1"/>
              </a:solidFill>
            </a:endParaRPr>
          </a:p>
          <a:p>
            <a:pPr marL="107632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Herr, E. L., &amp; </a:t>
            </a:r>
            <a:r>
              <a:rPr lang="en-US" dirty="0" err="1">
                <a:solidFill>
                  <a:schemeClr val="tx1"/>
                </a:solidFill>
              </a:rPr>
              <a:t>Shahnasarian</a:t>
            </a:r>
            <a:r>
              <a:rPr lang="en-US" dirty="0">
                <a:solidFill>
                  <a:schemeClr val="tx1"/>
                </a:solidFill>
              </a:rPr>
              <a:t>, M. (2001). Selected milestones in the evolution of career development practices in the twentieth century. </a:t>
            </a:r>
            <a:r>
              <a:rPr lang="en-US" i="1" dirty="0">
                <a:solidFill>
                  <a:schemeClr val="tx1"/>
                </a:solidFill>
              </a:rPr>
              <a:t>The Career Development Quarterly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i="1" dirty="0">
                <a:solidFill>
                  <a:schemeClr val="tx1"/>
                </a:solidFill>
              </a:rPr>
              <a:t>49</a:t>
            </a:r>
            <a:r>
              <a:rPr lang="en-US" dirty="0">
                <a:solidFill>
                  <a:schemeClr val="tx1"/>
                </a:solidFill>
              </a:rPr>
              <a:t>(3), 225-232.</a:t>
            </a:r>
            <a:endParaRPr lang="sr-Latn-R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Ovu temu možete dalje istraživati…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518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6" y="765176"/>
            <a:ext cx="6696074" cy="654049"/>
          </a:xfrm>
        </p:spPr>
        <p:txBody>
          <a:bodyPr>
            <a:normAutofit fontScale="90000"/>
          </a:bodyPr>
          <a:lstStyle/>
          <a:p>
            <a:pPr>
              <a:tabLst>
                <a:tab pos="2600325" algn="l"/>
              </a:tabLst>
            </a:pPr>
            <a:r>
              <a:rPr lang="de-AT" dirty="0"/>
              <a:t/>
            </a:r>
            <a:br>
              <a:rPr lang="de-AT" dirty="0"/>
            </a:br>
            <a:r>
              <a:rPr lang="sr-Latn-RS" dirty="0"/>
              <a:t>Sledeći koraci…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1630680"/>
            <a:ext cx="10085387" cy="3598545"/>
          </a:xfrm>
        </p:spPr>
        <p:txBody>
          <a:bodyPr/>
          <a:lstStyle/>
          <a:p>
            <a:r>
              <a:rPr lang="sr-Latn-RS" sz="4000" dirty="0"/>
              <a:t>Na početku sledeće lekcije </a:t>
            </a:r>
            <a:r>
              <a:rPr lang="sr-Latn-RS" sz="4000" dirty="0" smtClean="0"/>
              <a:t>možete </a:t>
            </a:r>
            <a:r>
              <a:rPr lang="sr-Latn-RS" sz="4000" dirty="0"/>
              <a:t>naći više informacija o posledicama ovih promena za preduzeća…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6974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250"/>
            <a:ext cx="10928684" cy="426253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err="1">
                <a:solidFill>
                  <a:schemeClr val="tx1"/>
                </a:solidFill>
              </a:rPr>
              <a:t>Cedefop</a:t>
            </a:r>
            <a:r>
              <a:rPr lang="en-US" b="0" dirty="0">
                <a:solidFill>
                  <a:schemeClr val="tx1"/>
                </a:solidFill>
              </a:rPr>
              <a:t>; European Commission; ETF; ICCDPP; ILO; OECD; UNESCO (2020). Career guidance policy and practice in the pandemic: results of a joint international survey – June to August 2020. Luxembourg: Publications Office of the European Union. </a:t>
            </a:r>
            <a:r>
              <a:rPr lang="en-US" b="0" dirty="0">
                <a:solidFill>
                  <a:schemeClr val="tx1"/>
                </a:solidFill>
                <a:hlinkClick r:id="rId3"/>
              </a:rPr>
              <a:t>http://data.europa.eu/doi/10.2801/318103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 err="1">
                <a:solidFill>
                  <a:schemeClr val="tx1"/>
                </a:solidFill>
              </a:rPr>
              <a:t>Bergmo-Prvulovic</a:t>
            </a:r>
            <a:r>
              <a:rPr lang="en-US" b="0" dirty="0">
                <a:solidFill>
                  <a:schemeClr val="tx1"/>
                </a:solidFill>
              </a:rPr>
              <a:t>, I. (2017). Demographic changes and the need for later career opportunities. </a:t>
            </a:r>
            <a:r>
              <a:rPr lang="en-US" b="0" i="1" dirty="0" err="1">
                <a:solidFill>
                  <a:schemeClr val="tx1"/>
                </a:solidFill>
              </a:rPr>
              <a:t>Dyskursy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Młodych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Andragogów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18</a:t>
            </a:r>
            <a:r>
              <a:rPr lang="en-US" b="0" dirty="0">
                <a:solidFill>
                  <a:schemeClr val="tx1"/>
                </a:solidFill>
              </a:rPr>
              <a:t>, 187-206.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Di Fabio, A., &amp; </a:t>
            </a:r>
            <a:r>
              <a:rPr lang="en-US" b="0" dirty="0" err="1">
                <a:solidFill>
                  <a:schemeClr val="tx1"/>
                </a:solidFill>
              </a:rPr>
              <a:t>Bucci</a:t>
            </a:r>
            <a:r>
              <a:rPr lang="en-US" b="0" dirty="0">
                <a:solidFill>
                  <a:schemeClr val="tx1"/>
                </a:solidFill>
              </a:rPr>
              <a:t>, O. (2016). Green positive guidance and green positive life counseling for decent work and decent lives: Some empirical results. </a:t>
            </a:r>
            <a:r>
              <a:rPr lang="en-US" b="0" i="1" dirty="0">
                <a:solidFill>
                  <a:schemeClr val="tx1"/>
                </a:solidFill>
              </a:rPr>
              <a:t>Frontiers in psychology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7</a:t>
            </a:r>
            <a:r>
              <a:rPr lang="en-US" b="0" dirty="0">
                <a:solidFill>
                  <a:schemeClr val="tx1"/>
                </a:solidFill>
              </a:rPr>
              <a:t>, 261. 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 err="1">
                <a:solidFill>
                  <a:schemeClr val="tx1"/>
                </a:solidFill>
              </a:rPr>
              <a:t>Hirschi</a:t>
            </a:r>
            <a:r>
              <a:rPr lang="en-US" b="0" dirty="0">
                <a:solidFill>
                  <a:schemeClr val="tx1"/>
                </a:solidFill>
              </a:rPr>
              <a:t>, A. (2018). The fourth industrial revolution: Issues and implications for career research and practice. </a:t>
            </a:r>
            <a:r>
              <a:rPr lang="en-US" b="0" i="1" dirty="0">
                <a:solidFill>
                  <a:schemeClr val="tx1"/>
                </a:solidFill>
              </a:rPr>
              <a:t>The career development quarterly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66</a:t>
            </a:r>
            <a:r>
              <a:rPr lang="en-US" b="0" dirty="0">
                <a:solidFill>
                  <a:schemeClr val="tx1"/>
                </a:solidFill>
              </a:rPr>
              <a:t>(3), 192-204.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Lent, R. W. (2018). Future of work in the digital world: Preparing for instability and opportunity. </a:t>
            </a:r>
            <a:r>
              <a:rPr lang="en-US" b="0" i="1" dirty="0">
                <a:solidFill>
                  <a:schemeClr val="tx1"/>
                </a:solidFill>
              </a:rPr>
              <a:t>The Career Development Quarterly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66</a:t>
            </a:r>
            <a:r>
              <a:rPr lang="en-US" b="0" dirty="0">
                <a:solidFill>
                  <a:schemeClr val="tx1"/>
                </a:solidFill>
              </a:rPr>
              <a:t>(3), 205-219.</a:t>
            </a:r>
            <a:endParaRPr lang="sr-Latn-R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Plant, P. (2020). Paradigms under Pressure: Green Guidance. </a:t>
            </a:r>
            <a:r>
              <a:rPr lang="en-US" b="0" i="1" dirty="0">
                <a:solidFill>
                  <a:schemeClr val="tx1"/>
                </a:solidFill>
              </a:rPr>
              <a:t>Nordic Journal of Transitions, Careers and Guidance</a:t>
            </a:r>
            <a:r>
              <a:rPr lang="en-US" b="0" dirty="0">
                <a:solidFill>
                  <a:schemeClr val="tx1"/>
                </a:solidFill>
              </a:rPr>
              <a:t>, </a:t>
            </a:r>
            <a:r>
              <a:rPr lang="en-US" b="0" i="1" dirty="0">
                <a:solidFill>
                  <a:schemeClr val="tx1"/>
                </a:solidFill>
              </a:rPr>
              <a:t>1</a:t>
            </a:r>
            <a:r>
              <a:rPr lang="en-US" b="0" dirty="0">
                <a:solidFill>
                  <a:schemeClr val="tx1"/>
                </a:solidFill>
              </a:rPr>
              <a:t>(1).</a:t>
            </a:r>
            <a:endParaRPr lang="sr-Latn-RS" b="0" dirty="0">
              <a:solidFill>
                <a:schemeClr val="tx1"/>
              </a:solidFill>
            </a:endParaRPr>
          </a:p>
        </p:txBody>
      </p:sp>
      <p:sp>
        <p:nvSpPr>
          <p:cNvPr id="5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96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753497" y="413039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sr-Latn-RS" dirty="0"/>
              <a:t>Uloge karijernog vođenja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6247724"/>
              </p:ext>
            </p:extLst>
          </p:nvPr>
        </p:nvGraphicFramePr>
        <p:xfrm>
          <a:off x="1684061" y="1850845"/>
          <a:ext cx="8780739" cy="3524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364" y="5526368"/>
            <a:ext cx="7093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Izvor: </a:t>
            </a:r>
            <a:r>
              <a:rPr lang="sr-Latn-RS" sz="1200" dirty="0"/>
              <a:t>https://adventuresincareerdevelopment.wordpress.com/2019/11/22/are-the-robots-taking-over/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021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xmlns="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br>
              <a:rPr lang="sr-Latn-RS" dirty="0"/>
            </a:br>
            <a:r>
              <a:rPr lang="sr-Latn-RS" dirty="0"/>
              <a:t>Pitanja?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2550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Pomaganje </a:t>
            </a:r>
            <a:r>
              <a:rPr lang="sr-Latn-RS" dirty="0" smtClean="0"/>
              <a:t>osobama </a:t>
            </a:r>
            <a:r>
              <a:rPr lang="sr-Latn-RS" dirty="0"/>
              <a:t>da daju smisao promenama u svetu rada </a:t>
            </a:r>
            <a:br>
              <a:rPr lang="sr-Latn-R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8547"/>
            <a:ext cx="10469442" cy="2450871"/>
          </a:xfrm>
        </p:spPr>
        <p:txBody>
          <a:bodyPr>
            <a:normAutofit fontScale="92500" lnSpcReduction="10000"/>
          </a:bodyPr>
          <a:lstStyle/>
          <a:p>
            <a:r>
              <a:rPr lang="sr-Latn-RS" sz="2400" dirty="0">
                <a:solidFill>
                  <a:schemeClr val="tx1"/>
                </a:solidFill>
              </a:rPr>
              <a:t>Pomaganje zaposlenima da </a:t>
            </a:r>
            <a:r>
              <a:rPr lang="sr-Latn-RS" sz="2400" dirty="0">
                <a:solidFill>
                  <a:srgbClr val="FF7F2A"/>
                </a:solidFill>
              </a:rPr>
              <a:t>nađu, evaluiraju i primene informacije vezane za karijeru </a:t>
            </a:r>
            <a:r>
              <a:rPr lang="sr-Latn-RS" sz="2400" dirty="0">
                <a:solidFill>
                  <a:schemeClr val="tx1"/>
                </a:solidFill>
              </a:rPr>
              <a:t>prilikom donošenja karijernih odluka i pravljenja karijernih planova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Pomaganje zaposlenima da se </a:t>
            </a:r>
            <a:r>
              <a:rPr lang="sr-Latn-RS" sz="2400" dirty="0">
                <a:solidFill>
                  <a:srgbClr val="FF7F2A"/>
                </a:solidFill>
              </a:rPr>
              <a:t>suoče sa stalnim promenama </a:t>
            </a:r>
            <a:r>
              <a:rPr lang="sr-Latn-RS" sz="2400" dirty="0">
                <a:solidFill>
                  <a:schemeClr val="tx1"/>
                </a:solidFill>
              </a:rPr>
              <a:t>u njihovim trenutnim poslovima, kao i da ostanu </a:t>
            </a:r>
            <a:r>
              <a:rPr lang="sr-Latn-RS" sz="2400" dirty="0" err="1">
                <a:solidFill>
                  <a:schemeClr val="tx1"/>
                </a:solidFill>
              </a:rPr>
              <a:t>zapošljivi</a:t>
            </a:r>
            <a:r>
              <a:rPr lang="sr-Latn-RS" sz="2400" dirty="0">
                <a:solidFill>
                  <a:schemeClr val="tx1"/>
                </a:solidFill>
              </a:rPr>
              <a:t> kroz kontinuirano obrazovanje i učenje 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Pomaganje zaposlenima da </a:t>
            </a:r>
            <a:r>
              <a:rPr lang="sr-Latn-RS" sz="2400" dirty="0" smtClean="0">
                <a:solidFill>
                  <a:srgbClr val="FF7F2A"/>
                </a:solidFill>
              </a:rPr>
              <a:t>prepoznaju </a:t>
            </a:r>
            <a:r>
              <a:rPr lang="sr-Latn-RS" sz="2400" dirty="0">
                <a:solidFill>
                  <a:srgbClr val="FF7F2A"/>
                </a:solidFill>
              </a:rPr>
              <a:t>potrebe za učenjem i obukom</a:t>
            </a:r>
            <a:r>
              <a:rPr lang="en-US" sz="2400" dirty="0"/>
              <a:t>, </a:t>
            </a:r>
            <a:r>
              <a:rPr lang="sr-Latn-RS" sz="2400" dirty="0">
                <a:solidFill>
                  <a:schemeClr val="tx1"/>
                </a:solidFill>
              </a:rPr>
              <a:t>kao i da </a:t>
            </a:r>
            <a:r>
              <a:rPr lang="sr-Latn-RS" sz="2400" dirty="0">
                <a:solidFill>
                  <a:srgbClr val="FF7F2A"/>
                </a:solidFill>
              </a:rPr>
              <a:t>nađu i uspešno završe </a:t>
            </a:r>
            <a:r>
              <a:rPr lang="sr-Latn-RS" sz="2400" dirty="0" smtClean="0">
                <a:solidFill>
                  <a:srgbClr val="FF7F2A"/>
                </a:solidFill>
              </a:rPr>
              <a:t>programe obuke </a:t>
            </a:r>
            <a:r>
              <a:rPr lang="sr-Latn-RS" sz="2400" dirty="0">
                <a:solidFill>
                  <a:srgbClr val="FF7F2A"/>
                </a:solidFill>
              </a:rPr>
              <a:t>i obrazovanje</a:t>
            </a:r>
            <a:endParaRPr lang="en-US" sz="2400" dirty="0">
              <a:solidFill>
                <a:srgbClr val="FF7F2A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6734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720436" y="1486065"/>
            <a:ext cx="10492320" cy="69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sr-Latn-RS" dirty="0"/>
              <a:t/>
            </a:r>
            <a:br>
              <a:rPr lang="sr-Latn-RS" dirty="0"/>
            </a:br>
            <a:r>
              <a:rPr lang="sr-Latn-RS" sz="3600" dirty="0"/>
              <a:t>Aktivnosti pripreme mogu da budu deo svih karijernih intervencija ili mogu da budu programi za sebe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– 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92356" y="1631730"/>
            <a:ext cx="10645626" cy="441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sr-Latn-RS" sz="2800" dirty="0"/>
              <a:t>Priprema za </a:t>
            </a:r>
            <a:r>
              <a:rPr lang="sr-Latn-RS" sz="2800" dirty="0" err="1" smtClean="0"/>
              <a:t>karijerne</a:t>
            </a:r>
            <a:r>
              <a:rPr lang="sr-Latn-RS" sz="2800" dirty="0" smtClean="0"/>
              <a:t> promene - </a:t>
            </a:r>
            <a:r>
              <a:rPr lang="en-GB" sz="2800" dirty="0" err="1"/>
              <a:t>Karijerna</a:t>
            </a:r>
            <a:r>
              <a:rPr lang="en-GB" sz="2800" dirty="0"/>
              <a:t> </a:t>
            </a:r>
            <a:r>
              <a:rPr lang="en-GB" sz="2800" dirty="0" err="1"/>
              <a:t>adaptibilnost</a:t>
            </a:r>
            <a:endParaRPr lang="en-US" sz="2800"/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endParaRPr lang="sr-Latn-RS" sz="2400" i="1" dirty="0"/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sr-Latn-RS" sz="2400" i="1" dirty="0" smtClean="0"/>
              <a:t>„zdravo </a:t>
            </a:r>
            <a:r>
              <a:rPr lang="sr-Latn-RS" sz="2400" i="1" dirty="0"/>
              <a:t>stanje obazrivosti u odnosu na pretnje karijeri kao i </a:t>
            </a:r>
            <a:r>
              <a:rPr lang="sr-Latn-RS" sz="2400" i="1" dirty="0" smtClean="0"/>
              <a:t>obraćanje pažnje na resurse </a:t>
            </a:r>
            <a:r>
              <a:rPr lang="sr-Latn-RS" sz="2400" i="1" dirty="0"/>
              <a:t>i </a:t>
            </a:r>
            <a:r>
              <a:rPr lang="sr-Latn-RS" sz="2400" i="1" dirty="0" smtClean="0"/>
              <a:t>mogućnosti </a:t>
            </a:r>
            <a:r>
              <a:rPr lang="sr-Latn-RS" sz="2400" i="1" dirty="0"/>
              <a:t>koji omogućavaju napredak. Najvažnije, pripremljenost može da vodi ka korišćenju </a:t>
            </a:r>
            <a:r>
              <a:rPr lang="sr-Latn-RS" sz="2400" i="1" dirty="0" err="1"/>
              <a:t>proaktivnih</a:t>
            </a:r>
            <a:r>
              <a:rPr lang="sr-Latn-RS" sz="2400" i="1" dirty="0"/>
              <a:t> strategija za savladavanje prepreka, obezbeđivanju podrške, kao i da se na druge načine zagovara za budućnost nečije karijere…</a:t>
            </a:r>
            <a:r>
              <a:rPr lang="en-US" sz="2400" i="1" dirty="0"/>
              <a:t> [</a:t>
            </a:r>
            <a:r>
              <a:rPr lang="sr-Latn-RS" sz="2400" i="1" dirty="0"/>
              <a:t>To</a:t>
            </a:r>
            <a:r>
              <a:rPr lang="en-US" sz="2400" i="1" dirty="0"/>
              <a:t>] </a:t>
            </a:r>
            <a:r>
              <a:rPr lang="sr-Latn-RS" sz="2400" i="1" dirty="0"/>
              <a:t>omogućava fokus na anticipiranju, suočavanju, i koliko je moguće oporavku od nepovoljnih životnih događaja u vezi sa radom</a:t>
            </a:r>
            <a:r>
              <a:rPr lang="en-US" sz="2400" i="1" dirty="0" smtClean="0"/>
              <a:t>.</a:t>
            </a:r>
            <a:r>
              <a:rPr lang="sr-Latn-RS" sz="2400" i="1" dirty="0" smtClean="0"/>
              <a:t>“</a:t>
            </a:r>
            <a:endParaRPr lang="sr-Latn-RS" sz="2400" i="1" dirty="0"/>
          </a:p>
          <a:p>
            <a:pPr lvl="0" algn="r"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en-US" sz="2400" dirty="0"/>
              <a:t>Lent, 2013</a:t>
            </a:r>
            <a:endParaRPr lang="sr-Latn-RS" sz="2400" i="1" dirty="0"/>
          </a:p>
        </p:txBody>
      </p:sp>
    </p:spTree>
    <p:extLst>
      <p:ext uri="{BB962C8B-B14F-4D97-AF65-F5344CB8AC3E}">
        <p14:creationId xmlns:p14="http://schemas.microsoft.com/office/powerpoint/2010/main" val="389433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910114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Za neke radnike, obnova ili optimizacija </a:t>
            </a:r>
            <a:r>
              <a:rPr lang="sr-Latn-RS" dirty="0" smtClean="0"/>
              <a:t>karijere </a:t>
            </a:r>
            <a:r>
              <a:rPr lang="sr-Latn-RS" dirty="0"/>
              <a:t>može da bude opcija koja može biti podržana raznim aktivnostima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89035306"/>
              </p:ext>
            </p:extLst>
          </p:nvPr>
        </p:nvGraphicFramePr>
        <p:xfrm>
          <a:off x="2410691" y="1916966"/>
          <a:ext cx="6622473" cy="348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66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90" y="643414"/>
            <a:ext cx="11543435" cy="899603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Neki radnici, </a:t>
            </a:r>
            <a:r>
              <a:rPr lang="sr-Latn-RS" sz="3200" dirty="0"/>
              <a:t>naročito radnici koji rade na nesigurnim poslovima, možda neće imati ove opcije pošto se mogu suočiti sa dugoročnim gubitkom posla ili prekidima u radu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355274"/>
            <a:ext cx="10415587" cy="3053340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Intervencije </a:t>
            </a:r>
            <a:r>
              <a:rPr lang="sr-Latn-RS" b="1" dirty="0">
                <a:solidFill>
                  <a:schemeClr val="tx1"/>
                </a:solidFill>
              </a:rPr>
              <a:t>pripravnosti za hitne slučajeve </a:t>
            </a:r>
            <a:r>
              <a:rPr lang="sr-Latn-RS" dirty="0">
                <a:solidFill>
                  <a:schemeClr val="tx1"/>
                </a:solidFill>
              </a:rPr>
              <a:t>mogle bi biti korisne –  pružanje podrške radnicima, da bez obzira na njihovu trenutnu sigurnost </a:t>
            </a:r>
            <a:r>
              <a:rPr lang="sr-Latn-RS" dirty="0" smtClean="0">
                <a:solidFill>
                  <a:schemeClr val="tx1"/>
                </a:solidFill>
              </a:rPr>
              <a:t>posla planiraju </a:t>
            </a:r>
            <a:r>
              <a:rPr lang="sr-Latn-RS" dirty="0">
                <a:solidFill>
                  <a:schemeClr val="tx1"/>
                </a:solidFill>
              </a:rPr>
              <a:t>neželjene ili traumatične radne situacije.</a:t>
            </a:r>
          </a:p>
          <a:p>
            <a:r>
              <a:rPr lang="sr-Latn-RS" dirty="0">
                <a:solidFill>
                  <a:schemeClr val="tx1"/>
                </a:solidFill>
              </a:rPr>
              <a:t>Fokus bi bio na </a:t>
            </a:r>
            <a:r>
              <a:rPr lang="sr-Latn-RS" b="1" dirty="0">
                <a:solidFill>
                  <a:schemeClr val="tx1"/>
                </a:solidFill>
              </a:rPr>
              <a:t>predviđanju verovatnoće događaja</a:t>
            </a:r>
            <a:r>
              <a:rPr lang="sr-Latn-RS" dirty="0">
                <a:solidFill>
                  <a:schemeClr val="tx1"/>
                </a:solidFill>
              </a:rPr>
              <a:t>; razvoj strategija, resursa i sistema podrške za suočavanje sa događajima koji mogu da se dogoditi; uspostavljanje osećaja efikasnosti snalaženja u takvim situacijama kako bi se pomoglo istrajnosti u stresnim uslovima; i razvoj rezervnih planova u slučaju da je nečiji željeni plan nedostižan ili se javljaju nepremostive prepreke</a:t>
            </a:r>
          </a:p>
          <a:p>
            <a:r>
              <a:rPr lang="sr-Latn-RS" dirty="0">
                <a:solidFill>
                  <a:schemeClr val="tx1"/>
                </a:solidFill>
              </a:rPr>
              <a:t>Takav pristup se zasniva na predviđanju scenarija „Šta ako?“. Na primer, šta bi klijenti uradili ako bi ostali bez posla sledeće godine, ili sledećeg meseca, ili sutra?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2168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939445" y="70722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sr-Latn-RS" dirty="0"/>
              <a:t>Odgovor na </a:t>
            </a:r>
            <a:r>
              <a:rPr lang="sr-Latn-RS" dirty="0" err="1"/>
              <a:t>karijerne</a:t>
            </a:r>
            <a:r>
              <a:rPr lang="sr-Latn-RS" dirty="0"/>
              <a:t> teškoće u promenljivom svetu rada</a:t>
            </a:r>
            <a:endParaRPr lang="en-US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5719100"/>
              </p:ext>
            </p:extLst>
          </p:nvPr>
        </p:nvGraphicFramePr>
        <p:xfrm>
          <a:off x="1715839" y="1526875"/>
          <a:ext cx="6094083" cy="414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548777" y="2003803"/>
            <a:ext cx="1820174" cy="319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/>
              <a:t>Povećanje važnosti pomaganja radnicima da se adaptiraju i usavrše svoje veštine tokom svoje karijere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68" y="735104"/>
            <a:ext cx="10515600" cy="2093976"/>
          </a:xfrm>
        </p:spPr>
        <p:txBody>
          <a:bodyPr/>
          <a:lstStyle/>
          <a:p>
            <a:r>
              <a:rPr lang="sr-Latn-RS" dirty="0"/>
              <a:t>Koje veštine radnici treba da nauče da se bolje uklope u promenljivo tržište rada</a:t>
            </a:r>
            <a:r>
              <a:rPr lang="en-US" dirty="0"/>
              <a:t>? </a:t>
            </a:r>
            <a:endParaRPr lang="sr-Latn-RS" dirty="0"/>
          </a:p>
          <a:p>
            <a:r>
              <a:rPr lang="sr-Latn-RS" dirty="0"/>
              <a:t>Kako da poslodavci budu sigurni da su osobe koje rade u njihovim organizacijama </a:t>
            </a:r>
            <a:r>
              <a:rPr lang="sr-Latn-RS" dirty="0" smtClean="0"/>
              <a:t>adekvatno pripremljene, kako </a:t>
            </a:r>
            <a:r>
              <a:rPr lang="sr-Latn-RS" dirty="0"/>
              <a:t>bi se odgovorilo na nove zahteve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sr-Latn-R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Google Shape;90;gcf7ead7544_0_9"/>
          <p:cNvSpPr txBox="1">
            <a:spLocks/>
          </p:cNvSpPr>
          <p:nvPr/>
        </p:nvSpPr>
        <p:spPr>
          <a:xfrm>
            <a:off x="2034236" y="5961534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rgbClr val="FF7F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connect-erasmus.eu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8" y="2829080"/>
            <a:ext cx="2009336" cy="1329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55" y="4158347"/>
            <a:ext cx="1993725" cy="1329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49" y="4148056"/>
            <a:ext cx="1786078" cy="1339558"/>
          </a:xfrm>
          <a:prstGeom prst="rect">
            <a:avLst/>
          </a:prstGeom>
        </p:spPr>
      </p:pic>
      <p:pic>
        <p:nvPicPr>
          <p:cNvPr id="8" name="Picture 2" descr="woman in red and white floral dress standing beside man in blue t-shi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49" y="2818906"/>
            <a:ext cx="1916016" cy="13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2" y="2818906"/>
            <a:ext cx="1993725" cy="13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58873" y="1520101"/>
            <a:ext cx="8350515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endParaRPr lang="sr-Latn-RS" sz="2400" dirty="0"/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r>
              <a:rPr lang="sr-Latn-RS" sz="2400" dirty="0"/>
              <a:t>Sa automatizacijom rutinskih zadataka</a:t>
            </a:r>
            <a:r>
              <a:rPr lang="en-US" sz="2400" dirty="0"/>
              <a:t>, </a:t>
            </a:r>
            <a:r>
              <a:rPr lang="sr-Latn-RS" sz="2400" dirty="0"/>
              <a:t>biće sve veći naglasak na veštine koje je teže automatizovati</a:t>
            </a:r>
          </a:p>
          <a:p>
            <a:pPr lvl="0">
              <a:lnSpc>
                <a:spcPct val="115000"/>
              </a:lnSpc>
              <a:buClr>
                <a:srgbClr val="FF7F2A"/>
              </a:buClr>
              <a:buSzPts val="3000"/>
            </a:pPr>
            <a:endParaRPr lang="sr-Latn-RS" sz="2400" dirty="0"/>
          </a:p>
          <a:p>
            <a:pPr marL="342900" lvl="0" indent="-342900">
              <a:lnSpc>
                <a:spcPct val="115000"/>
              </a:lnSpc>
              <a:buClr>
                <a:srgbClr val="FF7F2A"/>
              </a:buClr>
              <a:buSzPts val="3000"/>
              <a:buFont typeface="Arial" panose="020B0604020202020204" pitchFamily="34" charset="0"/>
              <a:buChar char="•"/>
            </a:pPr>
            <a:r>
              <a:rPr lang="sr-Latn-RS" sz="2400" b="1" dirty="0">
                <a:solidFill>
                  <a:srgbClr val="FF7F2A"/>
                </a:solidFill>
              </a:rPr>
              <a:t>Meke veštine </a:t>
            </a:r>
            <a:r>
              <a:rPr lang="sr-Latn-RS" sz="2400" dirty="0"/>
              <a:t>kao što su veštine komunikacije</a:t>
            </a:r>
            <a:r>
              <a:rPr lang="en-US" sz="2400" dirty="0"/>
              <a:t>, </a:t>
            </a:r>
            <a:r>
              <a:rPr lang="sr-Latn-RS" sz="2400" dirty="0"/>
              <a:t>rada u </a:t>
            </a:r>
            <a:r>
              <a:rPr lang="sr-Latn-RS" sz="2400" dirty="0" smtClean="0"/>
              <a:t>timu</a:t>
            </a:r>
            <a:r>
              <a:rPr lang="en-US" sz="2400" dirty="0" smtClean="0"/>
              <a:t>, </a:t>
            </a:r>
            <a:r>
              <a:rPr lang="en-US" sz="2400" dirty="0"/>
              <a:t>l</a:t>
            </a:r>
            <a:r>
              <a:rPr lang="sr-Latn-RS" sz="2400" dirty="0" err="1"/>
              <a:t>iderstva</a:t>
            </a:r>
            <a:r>
              <a:rPr lang="en-US" sz="2400" dirty="0"/>
              <a:t>, </a:t>
            </a:r>
            <a:r>
              <a:rPr lang="sr-Latn-RS" sz="2400" dirty="0"/>
              <a:t>rešavanja problema,</a:t>
            </a:r>
            <a:r>
              <a:rPr lang="en-US" sz="2400" dirty="0"/>
              <a:t> </a:t>
            </a:r>
            <a:r>
              <a:rPr lang="sr-Latn-RS" sz="2400" dirty="0"/>
              <a:t>spremnosti za učenje i samostalnu organizaciju</a:t>
            </a:r>
          </a:p>
          <a:p>
            <a:pPr marL="342900" lvl="0" indent="-342900">
              <a:lnSpc>
                <a:spcPct val="115000"/>
              </a:lnSpc>
              <a:buClr>
                <a:srgbClr val="FF7F2A"/>
              </a:buClr>
              <a:buSzPts val="3000"/>
              <a:buFont typeface="Arial" panose="020B0604020202020204" pitchFamily="34" charset="0"/>
              <a:buChar char="•"/>
            </a:pPr>
            <a:r>
              <a:rPr lang="sr-Latn-RS" sz="2400" dirty="0"/>
              <a:t>Digitalne veštine – </a:t>
            </a:r>
            <a:r>
              <a:rPr lang="sr-Latn-RS" sz="2400" b="1" dirty="0">
                <a:solidFill>
                  <a:srgbClr val="FF7F2A"/>
                </a:solidFill>
              </a:rPr>
              <a:t>IKT generičke veštine</a:t>
            </a:r>
            <a:r>
              <a:rPr lang="en-US" sz="2400" dirty="0"/>
              <a:t>, </a:t>
            </a:r>
            <a:r>
              <a:rPr lang="sr-Latn-RS" sz="2400" dirty="0"/>
              <a:t>kao što su veštine za korišćenje alata za komunikaciju i pretragu informacija</a:t>
            </a:r>
          </a:p>
        </p:txBody>
      </p:sp>
      <p:sp>
        <p:nvSpPr>
          <p:cNvPr id="6" name="Google Shape;98;p2"/>
          <p:cNvSpPr txBox="1">
            <a:spLocks/>
          </p:cNvSpPr>
          <p:nvPr/>
        </p:nvSpPr>
        <p:spPr>
          <a:xfrm>
            <a:off x="750361" y="531643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/>
              <a:t>Odgovor na </a:t>
            </a:r>
            <a:r>
              <a:rPr lang="sr-Latn-RS" dirty="0" err="1"/>
              <a:t>karijerne</a:t>
            </a:r>
            <a:r>
              <a:rPr lang="sr-Latn-RS" dirty="0"/>
              <a:t> teškoće u kontekstu tehnoloških promena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03" y="2041030"/>
            <a:ext cx="2009336" cy="1329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7" y="3785064"/>
            <a:ext cx="1993725" cy="13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444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udona oranžinė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28941</TotalTime>
  <Words>1418</Words>
  <Application>Microsoft Office PowerPoint</Application>
  <PresentationFormat>Widescreen</PresentationFormat>
  <Paragraphs>122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Open Sans</vt:lpstr>
      <vt:lpstr>Open Sans ExtraBold</vt:lpstr>
      <vt:lpstr>Open Sans Light</vt:lpstr>
      <vt:lpstr>Segoe UI</vt:lpstr>
      <vt:lpstr>Trebuchet MS</vt:lpstr>
      <vt:lpstr>„Office“ tema</vt:lpstr>
      <vt:lpstr>Korišćenje informacija o promenama u svetu rada</vt:lpstr>
      <vt:lpstr>Uloge karijernog vođenja</vt:lpstr>
      <vt:lpstr>Pomaganje osobama da daju smisao promenama u svetu rada  </vt:lpstr>
      <vt:lpstr> Aktivnosti pripreme mogu da budu deo svih karijernih intervencija ili mogu da budu programi za sebe  – </vt:lpstr>
      <vt:lpstr>Za neke radnike, obnova ili optimizacija karijere može da bude opcija koja može biti podržana raznim aktivnostima</vt:lpstr>
      <vt:lpstr>Neki radnici, naročito radnici koji rade na nesigurnim poslovima, možda neće imati ove opcije pošto se mogu suočiti sa dugoročnim gubitkom posla ili prekidima u radu</vt:lpstr>
      <vt:lpstr>Odgovor na karijerne teškoće u promenljivom svetu rada</vt:lpstr>
      <vt:lpstr>PowerPoint Presentation</vt:lpstr>
      <vt:lpstr>PowerPoint Presentation</vt:lpstr>
      <vt:lpstr>Odgovor na karijerne teškoće u kontekstu  demografskih promena u promenljivom svetu rada</vt:lpstr>
      <vt:lpstr>Odgovor na karijerne teškoće u kontekstu  demografskih promena u promenljivom svetu rada</vt:lpstr>
      <vt:lpstr>Odgovor na uticaj klimatskih promena na svet rada kroz zeleno karijerno vođenje</vt:lpstr>
      <vt:lpstr>Moguće uloge zelenog karijernog vođenja</vt:lpstr>
      <vt:lpstr>Politike i prakse karijernog vođenja u doba pandemije</vt:lpstr>
      <vt:lpstr>Implikacije za karijere stručnjaka koji pružaju podršku karijernom razvoju?</vt:lpstr>
      <vt:lpstr>PowerPoint Presentation</vt:lpstr>
      <vt:lpstr>Da li promena koncepta karijernog vođenja i savetovanja tokom vremena takođe reflektuje promene u svetu rada?</vt:lpstr>
      <vt:lpstr> Sledeći koraci…</vt:lpstr>
      <vt:lpstr>Reference</vt:lpstr>
      <vt:lpstr>Hvala na pažnji!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246</cp:revision>
  <dcterms:created xsi:type="dcterms:W3CDTF">2020-01-27T22:45:30Z</dcterms:created>
  <dcterms:modified xsi:type="dcterms:W3CDTF">2022-03-13T13:51:19Z</dcterms:modified>
</cp:coreProperties>
</file>