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44" r:id="rId3"/>
    <p:sldId id="341" r:id="rId4"/>
    <p:sldId id="342" r:id="rId5"/>
    <p:sldId id="345" r:id="rId6"/>
    <p:sldId id="343" r:id="rId7"/>
    <p:sldId id="346" r:id="rId8"/>
    <p:sldId id="265" r:id="rId9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" initials="A" lastIdx="1" clrIdx="0">
    <p:extLst>
      <p:ext uri="{19B8F6BF-5375-455C-9EA6-DF929625EA0E}">
        <p15:presenceInfo xmlns:p15="http://schemas.microsoft.com/office/powerpoint/2012/main" userId="Aleksand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2A"/>
    <a:srgbClr val="B23D12"/>
    <a:srgbClr val="B23D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310" autoAdjust="0"/>
  </p:normalViewPr>
  <p:slideViewPr>
    <p:cSldViewPr snapToGrid="0" showGuides="1">
      <p:cViewPr varScale="1">
        <p:scale>
          <a:sx n="80" d="100"/>
          <a:sy n="80" d="100"/>
        </p:scale>
        <p:origin x="754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6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616"/>
    </p:cViewPr>
  </p:sorterViewPr>
  <p:notesViewPr>
    <p:cSldViewPr snapToGrid="0">
      <p:cViewPr varScale="1">
        <p:scale>
          <a:sx n="41" d="100"/>
          <a:sy n="41" d="100"/>
        </p:scale>
        <p:origin x="1786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rari Lea" userId="S::lea.ferrari@unipd.it::76de2d51-a5bc-493f-a7d6-16f2215d8c59" providerId="AD" clId="Web-{79052B5F-4CFC-6BE0-646A-2D30DA01CE11}"/>
    <pc:docChg chg="modSld">
      <pc:chgData name="Ferrari Lea" userId="S::lea.ferrari@unipd.it::76de2d51-a5bc-493f-a7d6-16f2215d8c59" providerId="AD" clId="Web-{79052B5F-4CFC-6BE0-646A-2D30DA01CE11}" dt="2021-07-22T08:45:08.223" v="3" actId="20577"/>
      <pc:docMkLst>
        <pc:docMk/>
      </pc:docMkLst>
      <pc:sldChg chg="modSp">
        <pc:chgData name="Ferrari Lea" userId="S::lea.ferrari@unipd.it::76de2d51-a5bc-493f-a7d6-16f2215d8c59" providerId="AD" clId="Web-{79052B5F-4CFC-6BE0-646A-2D30DA01CE11}" dt="2021-07-22T08:45:08.223" v="3" actId="20577"/>
        <pc:sldMkLst>
          <pc:docMk/>
          <pc:sldMk cId="3214650052" sldId="256"/>
        </pc:sldMkLst>
        <pc:spChg chg="mod">
          <ac:chgData name="Ferrari Lea" userId="S::lea.ferrari@unipd.it::76de2d51-a5bc-493f-a7d6-16f2215d8c59" providerId="AD" clId="Web-{79052B5F-4CFC-6BE0-646A-2D30DA01CE11}" dt="2021-07-22T08:45:08.223" v="3" actId="20577"/>
          <ac:spMkLst>
            <pc:docMk/>
            <pc:sldMk cId="3214650052" sldId="256"/>
            <ac:spMk id="3" creationId="{F35CAE85-C320-4BDC-BBF2-8ABEB4E84BE0}"/>
          </ac:spMkLst>
        </pc:spChg>
      </pc:sldChg>
    </pc:docChg>
  </pc:docChgLst>
  <pc:docChgLst>
    <pc:chgData name="Zuanetti Alessandra" userId="62c843e8-eff1-401f-8c64-96493ae781c5" providerId="ADAL" clId="{7FA7102A-E97A-4293-94E2-2780F831D543}"/>
    <pc:docChg chg="modSld">
      <pc:chgData name="Zuanetti Alessandra" userId="62c843e8-eff1-401f-8c64-96493ae781c5" providerId="ADAL" clId="{7FA7102A-E97A-4293-94E2-2780F831D543}" dt="2022-01-07T14:00:37.979" v="0" actId="207"/>
      <pc:docMkLst>
        <pc:docMk/>
      </pc:docMkLst>
      <pc:sldChg chg="modSp mod">
        <pc:chgData name="Zuanetti Alessandra" userId="62c843e8-eff1-401f-8c64-96493ae781c5" providerId="ADAL" clId="{7FA7102A-E97A-4293-94E2-2780F831D543}" dt="2022-01-07T14:00:37.979" v="0" actId="207"/>
        <pc:sldMkLst>
          <pc:docMk/>
          <pc:sldMk cId="3632146900" sldId="343"/>
        </pc:sldMkLst>
        <pc:spChg chg="mod">
          <ac:chgData name="Zuanetti Alessandra" userId="62c843e8-eff1-401f-8c64-96493ae781c5" providerId="ADAL" clId="{7FA7102A-E97A-4293-94E2-2780F831D543}" dt="2022-01-07T14:00:37.979" v="0" actId="207"/>
          <ac:spMkLst>
            <pc:docMk/>
            <pc:sldMk cId="3632146900" sldId="343"/>
            <ac:spMk id="5" creationId="{00000000-0000-0000-0000-000000000000}"/>
          </ac:spMkLst>
        </pc:spChg>
      </pc:sldChg>
    </pc:docChg>
  </pc:docChgLst>
  <pc:docChgLst>
    <pc:chgData clId="Web-{79052B5F-4CFC-6BE0-646A-2D30DA01CE11}"/>
    <pc:docChg chg="modSld">
      <pc:chgData name="" userId="" providerId="" clId="Web-{79052B5F-4CFC-6BE0-646A-2D30DA01CE11}" dt="2021-07-22T08:44:55.973" v="1"/>
      <pc:docMkLst>
        <pc:docMk/>
      </pc:docMkLst>
      <pc:sldChg chg="addSp modSp">
        <pc:chgData name="" userId="" providerId="" clId="Web-{79052B5F-4CFC-6BE0-646A-2D30DA01CE11}" dt="2021-07-22T08:44:55.973" v="1"/>
        <pc:sldMkLst>
          <pc:docMk/>
          <pc:sldMk cId="3214650052" sldId="256"/>
        </pc:sldMkLst>
        <pc:spChg chg="add mod">
          <ac:chgData name="" userId="" providerId="" clId="Web-{79052B5F-4CFC-6BE0-646A-2D30DA01CE11}" dt="2021-07-22T08:44:55.973" v="1"/>
          <ac:spMkLst>
            <pc:docMk/>
            <pc:sldMk cId="3214650052" sldId="256"/>
            <ac:spMk id="3" creationId="{F35CAE85-C320-4BDC-BBF2-8ABEB4E84BE0}"/>
          </ac:spMkLst>
        </pc:spChg>
      </pc:sldChg>
    </pc:docChg>
  </pc:docChgLst>
  <pc:docChgLst>
    <pc:chgData name="Zuanetti Alessandra" userId="62c843e8-eff1-401f-8c64-96493ae781c5" providerId="ADAL" clId="{C318651D-CF22-468B-972A-586094FC5990}"/>
    <pc:docChg chg="modSld">
      <pc:chgData name="Zuanetti Alessandra" userId="62c843e8-eff1-401f-8c64-96493ae781c5" providerId="ADAL" clId="{C318651D-CF22-468B-972A-586094FC5990}" dt="2021-12-28T15:15:32.602" v="0" actId="14100"/>
      <pc:docMkLst>
        <pc:docMk/>
      </pc:docMkLst>
      <pc:sldChg chg="modSp mod">
        <pc:chgData name="Zuanetti Alessandra" userId="62c843e8-eff1-401f-8c64-96493ae781c5" providerId="ADAL" clId="{C318651D-CF22-468B-972A-586094FC5990}" dt="2021-12-28T15:15:32.602" v="0" actId="14100"/>
        <pc:sldMkLst>
          <pc:docMk/>
          <pc:sldMk cId="2727564340" sldId="333"/>
        </pc:sldMkLst>
        <pc:graphicFrameChg chg="mod">
          <ac:chgData name="Zuanetti Alessandra" userId="62c843e8-eff1-401f-8c64-96493ae781c5" providerId="ADAL" clId="{C318651D-CF22-468B-972A-586094FC5990}" dt="2021-12-28T15:15:32.602" v="0" actId="14100"/>
          <ac:graphicFrameMkLst>
            <pc:docMk/>
            <pc:sldMk cId="2727564340" sldId="333"/>
            <ac:graphicFrameMk id="7" creationId="{67BF7D0F-1CEF-47E9-A630-A44258E491B7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82E7E-C4D1-42ED-9121-CE5900B3602D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97DD52FA-8926-46F5-BD42-C476235ED686}">
      <dgm:prSet phldrT="[Text]"/>
      <dgm:spPr/>
      <dgm:t>
        <a:bodyPr/>
        <a:lstStyle/>
        <a:p>
          <a:pPr>
            <a:buFont typeface="+mj-lt"/>
            <a:buNone/>
          </a:pPr>
          <a:r>
            <a:rPr lang="sr-Latn-RS" b="1" dirty="0">
              <a:solidFill>
                <a:schemeClr val="bg1"/>
              </a:solidFill>
            </a:rPr>
            <a:t>Tehnološke promene</a:t>
          </a:r>
          <a:endParaRPr lang="en-GB" dirty="0"/>
        </a:p>
      </dgm:t>
    </dgm:pt>
    <dgm:pt modelId="{20892C76-CD78-45AF-B3E1-3D76F2A37AFC}" type="parTrans" cxnId="{7210C9C8-6E30-45B8-A103-D9030BACDDB8}">
      <dgm:prSet/>
      <dgm:spPr/>
      <dgm:t>
        <a:bodyPr/>
        <a:lstStyle/>
        <a:p>
          <a:endParaRPr lang="en-GB"/>
        </a:p>
      </dgm:t>
    </dgm:pt>
    <dgm:pt modelId="{41D5E014-00E4-4741-A5B2-53E79298F713}" type="sibTrans" cxnId="{7210C9C8-6E30-45B8-A103-D9030BACDDB8}">
      <dgm:prSet phldrT="01"/>
      <dgm:spPr/>
      <dgm:t>
        <a:bodyPr/>
        <a:lstStyle/>
        <a:p>
          <a:r>
            <a:rPr lang="en-GB"/>
            <a:t>01</a:t>
          </a:r>
        </a:p>
      </dgm:t>
    </dgm:pt>
    <dgm:pt modelId="{37FE235D-A313-44D7-B3F6-820CFC7F1E6F}">
      <dgm:prSet/>
      <dgm:spPr/>
      <dgm:t>
        <a:bodyPr/>
        <a:lstStyle/>
        <a:p>
          <a:pPr>
            <a:buFont typeface="+mj-lt"/>
            <a:buNone/>
          </a:pPr>
          <a:r>
            <a:rPr lang="sr-Latn-RS" b="1" i="0" noProof="0" dirty="0"/>
            <a:t>Demografske promene</a:t>
          </a:r>
          <a:endParaRPr lang="en-GB" b="0" i="0" dirty="0"/>
        </a:p>
      </dgm:t>
    </dgm:pt>
    <dgm:pt modelId="{2EDE831A-F90F-4D9A-8E0B-DE0ABEA06136}" type="parTrans" cxnId="{903461EB-D9E6-468A-8608-3B4DA3FAE17A}">
      <dgm:prSet/>
      <dgm:spPr/>
      <dgm:t>
        <a:bodyPr/>
        <a:lstStyle/>
        <a:p>
          <a:endParaRPr lang="en-GB"/>
        </a:p>
      </dgm:t>
    </dgm:pt>
    <dgm:pt modelId="{3715626F-6FB5-4039-8D0D-F000BD0B91FA}" type="sibTrans" cxnId="{903461EB-D9E6-468A-8608-3B4DA3FAE17A}">
      <dgm:prSet phldrT="02"/>
      <dgm:spPr/>
      <dgm:t>
        <a:bodyPr/>
        <a:lstStyle/>
        <a:p>
          <a:r>
            <a:rPr lang="en-GB"/>
            <a:t>02</a:t>
          </a:r>
        </a:p>
      </dgm:t>
    </dgm:pt>
    <dgm:pt modelId="{8AA400F1-2DAD-4C5E-A7AE-28B3A2F6B5D2}">
      <dgm:prSet/>
      <dgm:spPr/>
      <dgm:t>
        <a:bodyPr/>
        <a:lstStyle/>
        <a:p>
          <a:pPr>
            <a:buFont typeface="+mj-lt"/>
            <a:buNone/>
          </a:pPr>
          <a:r>
            <a:rPr lang="en-US" b="1" i="0" noProof="0" dirty="0" err="1"/>
            <a:t>Globaliza</a:t>
          </a:r>
          <a:r>
            <a:rPr lang="sr-Latn-RS" b="1" i="0" noProof="0" dirty="0" err="1"/>
            <a:t>cija</a:t>
          </a:r>
          <a:endParaRPr lang="en-GB" b="0" i="0" dirty="0"/>
        </a:p>
      </dgm:t>
    </dgm:pt>
    <dgm:pt modelId="{DFAE832D-8D85-4045-A940-245A5CB1DAC0}" type="parTrans" cxnId="{B2C2FAA5-F981-4D60-B0F0-5DE9C2C7FE10}">
      <dgm:prSet/>
      <dgm:spPr/>
      <dgm:t>
        <a:bodyPr/>
        <a:lstStyle/>
        <a:p>
          <a:endParaRPr lang="en-GB"/>
        </a:p>
      </dgm:t>
    </dgm:pt>
    <dgm:pt modelId="{6FCCBD16-3537-48C9-A881-41A0E1C78FDB}" type="sibTrans" cxnId="{B2C2FAA5-F981-4D60-B0F0-5DE9C2C7FE10}">
      <dgm:prSet phldrT="03"/>
      <dgm:spPr/>
      <dgm:t>
        <a:bodyPr/>
        <a:lstStyle/>
        <a:p>
          <a:r>
            <a:rPr lang="en-GB"/>
            <a:t>03</a:t>
          </a:r>
        </a:p>
      </dgm:t>
    </dgm:pt>
    <dgm:pt modelId="{4BB94112-F036-4259-A5D6-B0198A8B7B9D}">
      <dgm:prSet/>
      <dgm:spPr/>
      <dgm:t>
        <a:bodyPr/>
        <a:lstStyle/>
        <a:p>
          <a:pPr>
            <a:buFont typeface="+mj-lt"/>
            <a:buNone/>
          </a:pPr>
          <a:r>
            <a:rPr lang="sr-Latn-RS" b="1" i="0" noProof="0" dirty="0"/>
            <a:t>Klimatske promene</a:t>
          </a:r>
          <a:endParaRPr lang="en-GB" b="0" i="0" dirty="0"/>
        </a:p>
      </dgm:t>
    </dgm:pt>
    <dgm:pt modelId="{B96EEC5C-9D01-40A4-AC9E-ED164480D8C2}" type="parTrans" cxnId="{042302BE-BE0B-4888-A679-80C51FAA7EEB}">
      <dgm:prSet/>
      <dgm:spPr/>
      <dgm:t>
        <a:bodyPr/>
        <a:lstStyle/>
        <a:p>
          <a:endParaRPr lang="en-GB"/>
        </a:p>
      </dgm:t>
    </dgm:pt>
    <dgm:pt modelId="{B8800921-5D7D-4B1C-B648-6397F7C11BDB}" type="sibTrans" cxnId="{042302BE-BE0B-4888-A679-80C51FAA7EEB}">
      <dgm:prSet phldrT="04"/>
      <dgm:spPr/>
      <dgm:t>
        <a:bodyPr/>
        <a:lstStyle/>
        <a:p>
          <a:r>
            <a:rPr lang="en-GB"/>
            <a:t>04</a:t>
          </a:r>
        </a:p>
      </dgm:t>
    </dgm:pt>
    <dgm:pt modelId="{7F7FFF6A-AA40-4F07-B6A3-409B5C20C6C4}">
      <dgm:prSet/>
      <dgm:spPr/>
      <dgm:t>
        <a:bodyPr/>
        <a:lstStyle/>
        <a:p>
          <a:pPr>
            <a:buFont typeface="+mj-lt"/>
            <a:buNone/>
          </a:pPr>
          <a:r>
            <a:rPr lang="sr-Latn-RS" b="1" i="0" dirty="0"/>
            <a:t>KOVID-19 </a:t>
          </a:r>
          <a:r>
            <a:rPr lang="en-US" b="1" i="0" noProof="0" dirty="0" err="1"/>
            <a:t>pandemi</a:t>
          </a:r>
          <a:r>
            <a:rPr lang="sr-Latn-RS" b="1" i="0" noProof="0" dirty="0"/>
            <a:t>ja</a:t>
          </a:r>
          <a:endParaRPr lang="en-US" b="1" i="0" noProof="0" dirty="0"/>
        </a:p>
      </dgm:t>
    </dgm:pt>
    <dgm:pt modelId="{817B7AFC-8DBA-4D24-BE30-4C61EE5C4CD0}" type="parTrans" cxnId="{0AC268D9-D720-4C6B-A422-2E1A12D811BC}">
      <dgm:prSet/>
      <dgm:spPr/>
      <dgm:t>
        <a:bodyPr/>
        <a:lstStyle/>
        <a:p>
          <a:endParaRPr lang="en-GB"/>
        </a:p>
      </dgm:t>
    </dgm:pt>
    <dgm:pt modelId="{63273C97-C0E3-4C16-852B-ABEA2B6CA576}" type="sibTrans" cxnId="{0AC268D9-D720-4C6B-A422-2E1A12D811BC}">
      <dgm:prSet phldrT="05"/>
      <dgm:spPr/>
      <dgm:t>
        <a:bodyPr/>
        <a:lstStyle/>
        <a:p>
          <a:r>
            <a:rPr lang="en-GB"/>
            <a:t>05</a:t>
          </a:r>
        </a:p>
      </dgm:t>
    </dgm:pt>
    <dgm:pt modelId="{93517E33-9609-40E1-A04B-2BC457B04352}" type="pres">
      <dgm:prSet presAssocID="{8C982E7E-C4D1-42ED-9121-CE5900B3602D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719ACC-AE4A-40FF-B6DB-4CFC1DC5E6D2}" type="pres">
      <dgm:prSet presAssocID="{97DD52FA-8926-46F5-BD42-C476235ED686}" presName="compositeNode" presStyleCnt="0">
        <dgm:presLayoutVars>
          <dgm:bulletEnabled val="1"/>
        </dgm:presLayoutVars>
      </dgm:prSet>
      <dgm:spPr/>
    </dgm:pt>
    <dgm:pt modelId="{DBC4281D-C71B-4664-995C-7B7AB2EE42E2}" type="pres">
      <dgm:prSet presAssocID="{97DD52FA-8926-46F5-BD42-C476235ED686}" presName="bgRect" presStyleLbl="alignNode1" presStyleIdx="0" presStyleCnt="5"/>
      <dgm:spPr/>
      <dgm:t>
        <a:bodyPr/>
        <a:lstStyle/>
        <a:p>
          <a:endParaRPr lang="en-US"/>
        </a:p>
      </dgm:t>
    </dgm:pt>
    <dgm:pt modelId="{BEDD5812-1115-4B8A-A19D-85AAFE354974}" type="pres">
      <dgm:prSet presAssocID="{41D5E014-00E4-4741-A5B2-53E79298F713}" presName="sibTransNodeRect" presStyleLbl="align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E06326-83F7-443C-BFD3-C5A597367D4B}" type="pres">
      <dgm:prSet presAssocID="{97DD52FA-8926-46F5-BD42-C476235ED686}" presName="nodeRect" presStyleLbl="alig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D09E0-A391-43ED-921A-59444E810E1E}" type="pres">
      <dgm:prSet presAssocID="{41D5E014-00E4-4741-A5B2-53E79298F713}" presName="sibTrans" presStyleCnt="0"/>
      <dgm:spPr/>
    </dgm:pt>
    <dgm:pt modelId="{AF1C2AC7-D46E-4BA0-8311-931587EC53CE}" type="pres">
      <dgm:prSet presAssocID="{37FE235D-A313-44D7-B3F6-820CFC7F1E6F}" presName="compositeNode" presStyleCnt="0">
        <dgm:presLayoutVars>
          <dgm:bulletEnabled val="1"/>
        </dgm:presLayoutVars>
      </dgm:prSet>
      <dgm:spPr/>
    </dgm:pt>
    <dgm:pt modelId="{9C5372CC-55F9-41A2-B2A6-1914F78C1795}" type="pres">
      <dgm:prSet presAssocID="{37FE235D-A313-44D7-B3F6-820CFC7F1E6F}" presName="bgRect" presStyleLbl="alignNode1" presStyleIdx="1" presStyleCnt="5"/>
      <dgm:spPr/>
      <dgm:t>
        <a:bodyPr/>
        <a:lstStyle/>
        <a:p>
          <a:endParaRPr lang="en-US"/>
        </a:p>
      </dgm:t>
    </dgm:pt>
    <dgm:pt modelId="{616804D4-7870-46A6-B2A0-2CE8219FB9BB}" type="pres">
      <dgm:prSet presAssocID="{3715626F-6FB5-4039-8D0D-F000BD0B91FA}" presName="sibTransNodeRect" presStyleLbl="align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0736E-9DD1-41F4-BC1B-79E0CB339BC4}" type="pres">
      <dgm:prSet presAssocID="{37FE235D-A313-44D7-B3F6-820CFC7F1E6F}" presName="nodeRect" presStyleLbl="alig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E35B1-820A-4B78-A94A-7CB2B31B32C6}" type="pres">
      <dgm:prSet presAssocID="{3715626F-6FB5-4039-8D0D-F000BD0B91FA}" presName="sibTrans" presStyleCnt="0"/>
      <dgm:spPr/>
    </dgm:pt>
    <dgm:pt modelId="{8588D146-0CA7-4D31-8760-8A29DB84E7C2}" type="pres">
      <dgm:prSet presAssocID="{8AA400F1-2DAD-4C5E-A7AE-28B3A2F6B5D2}" presName="compositeNode" presStyleCnt="0">
        <dgm:presLayoutVars>
          <dgm:bulletEnabled val="1"/>
        </dgm:presLayoutVars>
      </dgm:prSet>
      <dgm:spPr/>
    </dgm:pt>
    <dgm:pt modelId="{C4A2D9FD-3FFA-4CBE-9E4F-004229F35DEC}" type="pres">
      <dgm:prSet presAssocID="{8AA400F1-2DAD-4C5E-A7AE-28B3A2F6B5D2}" presName="bgRect" presStyleLbl="alignNode1" presStyleIdx="2" presStyleCnt="5"/>
      <dgm:spPr/>
      <dgm:t>
        <a:bodyPr/>
        <a:lstStyle/>
        <a:p>
          <a:endParaRPr lang="en-US"/>
        </a:p>
      </dgm:t>
    </dgm:pt>
    <dgm:pt modelId="{06E3B730-F1E1-4C31-AA88-978153A3C3F4}" type="pres">
      <dgm:prSet presAssocID="{6FCCBD16-3537-48C9-A881-41A0E1C78FDB}" presName="sibTransNodeRect" presStyleLbl="align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0E9EF-EBD0-42F2-BB64-8F36A8B49B26}" type="pres">
      <dgm:prSet presAssocID="{8AA400F1-2DAD-4C5E-A7AE-28B3A2F6B5D2}" presName="nodeRect" presStyleLbl="alig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5CCC2-6A84-4CCD-969B-C9ABDC998B0D}" type="pres">
      <dgm:prSet presAssocID="{6FCCBD16-3537-48C9-A881-41A0E1C78FDB}" presName="sibTrans" presStyleCnt="0"/>
      <dgm:spPr/>
    </dgm:pt>
    <dgm:pt modelId="{9E5AF944-9B16-4E43-B607-FD9F2CB46EB5}" type="pres">
      <dgm:prSet presAssocID="{4BB94112-F036-4259-A5D6-B0198A8B7B9D}" presName="compositeNode" presStyleCnt="0">
        <dgm:presLayoutVars>
          <dgm:bulletEnabled val="1"/>
        </dgm:presLayoutVars>
      </dgm:prSet>
      <dgm:spPr/>
    </dgm:pt>
    <dgm:pt modelId="{166E0798-03A4-4980-8A23-C4DD7503F72C}" type="pres">
      <dgm:prSet presAssocID="{4BB94112-F036-4259-A5D6-B0198A8B7B9D}" presName="bgRect" presStyleLbl="alignNode1" presStyleIdx="3" presStyleCnt="5"/>
      <dgm:spPr/>
      <dgm:t>
        <a:bodyPr/>
        <a:lstStyle/>
        <a:p>
          <a:endParaRPr lang="en-US"/>
        </a:p>
      </dgm:t>
    </dgm:pt>
    <dgm:pt modelId="{23E3F2DC-471A-4ADF-8B75-839FF901E4EC}" type="pres">
      <dgm:prSet presAssocID="{B8800921-5D7D-4B1C-B648-6397F7C11BDB}" presName="sibTransNodeRect" presStyleLbl="align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0F08D-97FC-40EE-9384-30886C9D8058}" type="pres">
      <dgm:prSet presAssocID="{4BB94112-F036-4259-A5D6-B0198A8B7B9D}" presName="nodeRect" presStyleLbl="alig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A7266-C003-4093-94E2-7BB37AB2CA47}" type="pres">
      <dgm:prSet presAssocID="{B8800921-5D7D-4B1C-B648-6397F7C11BDB}" presName="sibTrans" presStyleCnt="0"/>
      <dgm:spPr/>
    </dgm:pt>
    <dgm:pt modelId="{0C63AF91-6E29-466B-9429-DC22A65610F7}" type="pres">
      <dgm:prSet presAssocID="{7F7FFF6A-AA40-4F07-B6A3-409B5C20C6C4}" presName="compositeNode" presStyleCnt="0">
        <dgm:presLayoutVars>
          <dgm:bulletEnabled val="1"/>
        </dgm:presLayoutVars>
      </dgm:prSet>
      <dgm:spPr/>
    </dgm:pt>
    <dgm:pt modelId="{84367214-3ECC-4F22-A3F4-ED34B79F6CE9}" type="pres">
      <dgm:prSet presAssocID="{7F7FFF6A-AA40-4F07-B6A3-409B5C20C6C4}" presName="bgRect" presStyleLbl="alignNode1" presStyleIdx="4" presStyleCnt="5"/>
      <dgm:spPr/>
      <dgm:t>
        <a:bodyPr/>
        <a:lstStyle/>
        <a:p>
          <a:endParaRPr lang="en-US"/>
        </a:p>
      </dgm:t>
    </dgm:pt>
    <dgm:pt modelId="{24838AE7-B046-4BBA-BCF2-C99759442D15}" type="pres">
      <dgm:prSet presAssocID="{63273C97-C0E3-4C16-852B-ABEA2B6CA576}" presName="sibTransNodeRect" presStyleLbl="align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2E7F9-C9DD-46CF-B0C2-73B1FBE8743C}" type="pres">
      <dgm:prSet presAssocID="{7F7FFF6A-AA40-4F07-B6A3-409B5C20C6C4}" presName="nodeRect" presStyleLbl="alig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AAA2AD-33DB-4FDA-BCF0-3D0786EEB34F}" type="presOf" srcId="{37FE235D-A313-44D7-B3F6-820CFC7F1E6F}" destId="{6830736E-9DD1-41F4-BC1B-79E0CB339BC4}" srcOrd="1" destOrd="0" presId="urn:microsoft.com/office/officeart/2016/7/layout/LinearBlockProcessNumbered"/>
    <dgm:cxn modelId="{43AF1DB3-D127-4958-A18B-70DEADA52BAC}" type="presOf" srcId="{4BB94112-F036-4259-A5D6-B0198A8B7B9D}" destId="{18A0F08D-97FC-40EE-9384-30886C9D8058}" srcOrd="1" destOrd="0" presId="urn:microsoft.com/office/officeart/2016/7/layout/LinearBlockProcessNumbered"/>
    <dgm:cxn modelId="{4F8102A7-9045-4E35-81ED-1F2B7559BDFE}" type="presOf" srcId="{8AA400F1-2DAD-4C5E-A7AE-28B3A2F6B5D2}" destId="{5710E9EF-EBD0-42F2-BB64-8F36A8B49B26}" srcOrd="1" destOrd="0" presId="urn:microsoft.com/office/officeart/2016/7/layout/LinearBlockProcessNumbered"/>
    <dgm:cxn modelId="{042302BE-BE0B-4888-A679-80C51FAA7EEB}" srcId="{8C982E7E-C4D1-42ED-9121-CE5900B3602D}" destId="{4BB94112-F036-4259-A5D6-B0198A8B7B9D}" srcOrd="3" destOrd="0" parTransId="{B96EEC5C-9D01-40A4-AC9E-ED164480D8C2}" sibTransId="{B8800921-5D7D-4B1C-B648-6397F7C11BDB}"/>
    <dgm:cxn modelId="{B2C2FAA5-F981-4D60-B0F0-5DE9C2C7FE10}" srcId="{8C982E7E-C4D1-42ED-9121-CE5900B3602D}" destId="{8AA400F1-2DAD-4C5E-A7AE-28B3A2F6B5D2}" srcOrd="2" destOrd="0" parTransId="{DFAE832D-8D85-4045-A940-245A5CB1DAC0}" sibTransId="{6FCCBD16-3537-48C9-A881-41A0E1C78FDB}"/>
    <dgm:cxn modelId="{933F5D55-D70E-429C-96D4-3504990ECE6D}" type="presOf" srcId="{7F7FFF6A-AA40-4F07-B6A3-409B5C20C6C4}" destId="{84367214-3ECC-4F22-A3F4-ED34B79F6CE9}" srcOrd="0" destOrd="0" presId="urn:microsoft.com/office/officeart/2016/7/layout/LinearBlockProcessNumbered"/>
    <dgm:cxn modelId="{8AAD640B-A0AD-4A8D-B3FD-980142305F88}" type="presOf" srcId="{7F7FFF6A-AA40-4F07-B6A3-409B5C20C6C4}" destId="{0BE2E7F9-C9DD-46CF-B0C2-73B1FBE8743C}" srcOrd="1" destOrd="0" presId="urn:microsoft.com/office/officeart/2016/7/layout/LinearBlockProcessNumbered"/>
    <dgm:cxn modelId="{AA2B597B-4126-4A72-A7E1-07FC13E86D39}" type="presOf" srcId="{8AA400F1-2DAD-4C5E-A7AE-28B3A2F6B5D2}" destId="{C4A2D9FD-3FFA-4CBE-9E4F-004229F35DEC}" srcOrd="0" destOrd="0" presId="urn:microsoft.com/office/officeart/2016/7/layout/LinearBlockProcessNumbered"/>
    <dgm:cxn modelId="{927E76F4-D022-4114-B2B7-F00CF8D76FA2}" type="presOf" srcId="{97DD52FA-8926-46F5-BD42-C476235ED686}" destId="{AFE06326-83F7-443C-BFD3-C5A597367D4B}" srcOrd="1" destOrd="0" presId="urn:microsoft.com/office/officeart/2016/7/layout/LinearBlockProcessNumbered"/>
    <dgm:cxn modelId="{903461EB-D9E6-468A-8608-3B4DA3FAE17A}" srcId="{8C982E7E-C4D1-42ED-9121-CE5900B3602D}" destId="{37FE235D-A313-44D7-B3F6-820CFC7F1E6F}" srcOrd="1" destOrd="0" parTransId="{2EDE831A-F90F-4D9A-8E0B-DE0ABEA06136}" sibTransId="{3715626F-6FB5-4039-8D0D-F000BD0B91FA}"/>
    <dgm:cxn modelId="{9BCF6A77-014C-4E9C-9C12-F4C60724BD0F}" type="presOf" srcId="{41D5E014-00E4-4741-A5B2-53E79298F713}" destId="{BEDD5812-1115-4B8A-A19D-85AAFE354974}" srcOrd="0" destOrd="0" presId="urn:microsoft.com/office/officeart/2016/7/layout/LinearBlockProcessNumbered"/>
    <dgm:cxn modelId="{7B42F0E8-2383-48F9-AC8D-0CF07907CC23}" type="presOf" srcId="{97DD52FA-8926-46F5-BD42-C476235ED686}" destId="{DBC4281D-C71B-4664-995C-7B7AB2EE42E2}" srcOrd="0" destOrd="0" presId="urn:microsoft.com/office/officeart/2016/7/layout/LinearBlockProcessNumbered"/>
    <dgm:cxn modelId="{9CB34668-D52C-4719-8A51-1CF207BD8924}" type="presOf" srcId="{6FCCBD16-3537-48C9-A881-41A0E1C78FDB}" destId="{06E3B730-F1E1-4C31-AA88-978153A3C3F4}" srcOrd="0" destOrd="0" presId="urn:microsoft.com/office/officeart/2016/7/layout/LinearBlockProcessNumbered"/>
    <dgm:cxn modelId="{763B7BFC-3587-4FCA-8EA6-1DBDA549629C}" type="presOf" srcId="{37FE235D-A313-44D7-B3F6-820CFC7F1E6F}" destId="{9C5372CC-55F9-41A2-B2A6-1914F78C1795}" srcOrd="0" destOrd="0" presId="urn:microsoft.com/office/officeart/2016/7/layout/LinearBlockProcessNumbered"/>
    <dgm:cxn modelId="{98063E08-4BC8-4A09-876F-4332E7EDB0CA}" type="presOf" srcId="{3715626F-6FB5-4039-8D0D-F000BD0B91FA}" destId="{616804D4-7870-46A6-B2A0-2CE8219FB9BB}" srcOrd="0" destOrd="0" presId="urn:microsoft.com/office/officeart/2016/7/layout/LinearBlockProcessNumbered"/>
    <dgm:cxn modelId="{0AC268D9-D720-4C6B-A422-2E1A12D811BC}" srcId="{8C982E7E-C4D1-42ED-9121-CE5900B3602D}" destId="{7F7FFF6A-AA40-4F07-B6A3-409B5C20C6C4}" srcOrd="4" destOrd="0" parTransId="{817B7AFC-8DBA-4D24-BE30-4C61EE5C4CD0}" sibTransId="{63273C97-C0E3-4C16-852B-ABEA2B6CA576}"/>
    <dgm:cxn modelId="{2365D06F-342A-406F-8668-6004882F2D01}" type="presOf" srcId="{63273C97-C0E3-4C16-852B-ABEA2B6CA576}" destId="{24838AE7-B046-4BBA-BCF2-C99759442D15}" srcOrd="0" destOrd="0" presId="urn:microsoft.com/office/officeart/2016/7/layout/LinearBlockProcessNumbered"/>
    <dgm:cxn modelId="{7210C9C8-6E30-45B8-A103-D9030BACDDB8}" srcId="{8C982E7E-C4D1-42ED-9121-CE5900B3602D}" destId="{97DD52FA-8926-46F5-BD42-C476235ED686}" srcOrd="0" destOrd="0" parTransId="{20892C76-CD78-45AF-B3E1-3D76F2A37AFC}" sibTransId="{41D5E014-00E4-4741-A5B2-53E79298F713}"/>
    <dgm:cxn modelId="{37BECD9F-2D50-4290-B756-A0FA6AF17B19}" type="presOf" srcId="{4BB94112-F036-4259-A5D6-B0198A8B7B9D}" destId="{166E0798-03A4-4980-8A23-C4DD7503F72C}" srcOrd="0" destOrd="0" presId="urn:microsoft.com/office/officeart/2016/7/layout/LinearBlockProcessNumbered"/>
    <dgm:cxn modelId="{4EC3949A-3B53-4066-8022-E8F1AB8B6EDE}" type="presOf" srcId="{B8800921-5D7D-4B1C-B648-6397F7C11BDB}" destId="{23E3F2DC-471A-4ADF-8B75-839FF901E4EC}" srcOrd="0" destOrd="0" presId="urn:microsoft.com/office/officeart/2016/7/layout/LinearBlockProcessNumbered"/>
    <dgm:cxn modelId="{86F15E40-3C04-494D-A277-F0AFEFC5DA42}" type="presOf" srcId="{8C982E7E-C4D1-42ED-9121-CE5900B3602D}" destId="{93517E33-9609-40E1-A04B-2BC457B04352}" srcOrd="0" destOrd="0" presId="urn:microsoft.com/office/officeart/2016/7/layout/LinearBlockProcessNumbered"/>
    <dgm:cxn modelId="{1B6108B7-263C-4CF2-B965-F70D3C0E9F08}" type="presParOf" srcId="{93517E33-9609-40E1-A04B-2BC457B04352}" destId="{9F719ACC-AE4A-40FF-B6DB-4CFC1DC5E6D2}" srcOrd="0" destOrd="0" presId="urn:microsoft.com/office/officeart/2016/7/layout/LinearBlockProcessNumbered"/>
    <dgm:cxn modelId="{C9D8E2BF-93C6-4D88-8C1B-F647FDFEA7DA}" type="presParOf" srcId="{9F719ACC-AE4A-40FF-B6DB-4CFC1DC5E6D2}" destId="{DBC4281D-C71B-4664-995C-7B7AB2EE42E2}" srcOrd="0" destOrd="0" presId="urn:microsoft.com/office/officeart/2016/7/layout/LinearBlockProcessNumbered"/>
    <dgm:cxn modelId="{81932A3D-2887-4E6C-80F5-E1EF9F70167D}" type="presParOf" srcId="{9F719ACC-AE4A-40FF-B6DB-4CFC1DC5E6D2}" destId="{BEDD5812-1115-4B8A-A19D-85AAFE354974}" srcOrd="1" destOrd="0" presId="urn:microsoft.com/office/officeart/2016/7/layout/LinearBlockProcessNumbered"/>
    <dgm:cxn modelId="{72A2BC75-43D7-49E3-8434-680AFF3A74AB}" type="presParOf" srcId="{9F719ACC-AE4A-40FF-B6DB-4CFC1DC5E6D2}" destId="{AFE06326-83F7-443C-BFD3-C5A597367D4B}" srcOrd="2" destOrd="0" presId="urn:microsoft.com/office/officeart/2016/7/layout/LinearBlockProcessNumbered"/>
    <dgm:cxn modelId="{47E5812B-4836-46A4-904E-B5FAF204017D}" type="presParOf" srcId="{93517E33-9609-40E1-A04B-2BC457B04352}" destId="{97AD09E0-A391-43ED-921A-59444E810E1E}" srcOrd="1" destOrd="0" presId="urn:microsoft.com/office/officeart/2016/7/layout/LinearBlockProcessNumbered"/>
    <dgm:cxn modelId="{8C7653B3-78F7-4513-BB7B-814187F2FF39}" type="presParOf" srcId="{93517E33-9609-40E1-A04B-2BC457B04352}" destId="{AF1C2AC7-D46E-4BA0-8311-931587EC53CE}" srcOrd="2" destOrd="0" presId="urn:microsoft.com/office/officeart/2016/7/layout/LinearBlockProcessNumbered"/>
    <dgm:cxn modelId="{AA986479-D335-4E5F-A8D9-A0457612E279}" type="presParOf" srcId="{AF1C2AC7-D46E-4BA0-8311-931587EC53CE}" destId="{9C5372CC-55F9-41A2-B2A6-1914F78C1795}" srcOrd="0" destOrd="0" presId="urn:microsoft.com/office/officeart/2016/7/layout/LinearBlockProcessNumbered"/>
    <dgm:cxn modelId="{9C05D487-8C36-482A-9158-43C0DA82F74F}" type="presParOf" srcId="{AF1C2AC7-D46E-4BA0-8311-931587EC53CE}" destId="{616804D4-7870-46A6-B2A0-2CE8219FB9BB}" srcOrd="1" destOrd="0" presId="urn:microsoft.com/office/officeart/2016/7/layout/LinearBlockProcessNumbered"/>
    <dgm:cxn modelId="{6C8DD2AC-768A-4265-9A15-DFDBC52DCCE6}" type="presParOf" srcId="{AF1C2AC7-D46E-4BA0-8311-931587EC53CE}" destId="{6830736E-9DD1-41F4-BC1B-79E0CB339BC4}" srcOrd="2" destOrd="0" presId="urn:microsoft.com/office/officeart/2016/7/layout/LinearBlockProcessNumbered"/>
    <dgm:cxn modelId="{9AF99C43-2BEF-4BAC-9EC6-6842335F38EF}" type="presParOf" srcId="{93517E33-9609-40E1-A04B-2BC457B04352}" destId="{B11E35B1-820A-4B78-A94A-7CB2B31B32C6}" srcOrd="3" destOrd="0" presId="urn:microsoft.com/office/officeart/2016/7/layout/LinearBlockProcessNumbered"/>
    <dgm:cxn modelId="{44F52F2E-A4E0-4081-ACD1-8BC52CC90763}" type="presParOf" srcId="{93517E33-9609-40E1-A04B-2BC457B04352}" destId="{8588D146-0CA7-4D31-8760-8A29DB84E7C2}" srcOrd="4" destOrd="0" presId="urn:microsoft.com/office/officeart/2016/7/layout/LinearBlockProcessNumbered"/>
    <dgm:cxn modelId="{8FFFF4A7-A95D-4777-84B9-EAA80BD40F6C}" type="presParOf" srcId="{8588D146-0CA7-4D31-8760-8A29DB84E7C2}" destId="{C4A2D9FD-3FFA-4CBE-9E4F-004229F35DEC}" srcOrd="0" destOrd="0" presId="urn:microsoft.com/office/officeart/2016/7/layout/LinearBlockProcessNumbered"/>
    <dgm:cxn modelId="{2EA55C15-D1E5-4AE8-BF90-5AE73C791832}" type="presParOf" srcId="{8588D146-0CA7-4D31-8760-8A29DB84E7C2}" destId="{06E3B730-F1E1-4C31-AA88-978153A3C3F4}" srcOrd="1" destOrd="0" presId="urn:microsoft.com/office/officeart/2016/7/layout/LinearBlockProcessNumbered"/>
    <dgm:cxn modelId="{5251A0F9-E685-44AD-8135-D2BBFFA535F9}" type="presParOf" srcId="{8588D146-0CA7-4D31-8760-8A29DB84E7C2}" destId="{5710E9EF-EBD0-42F2-BB64-8F36A8B49B26}" srcOrd="2" destOrd="0" presId="urn:microsoft.com/office/officeart/2016/7/layout/LinearBlockProcessNumbered"/>
    <dgm:cxn modelId="{D9E33865-8426-438F-8175-730A8A30FD70}" type="presParOf" srcId="{93517E33-9609-40E1-A04B-2BC457B04352}" destId="{AAD5CCC2-6A84-4CCD-969B-C9ABDC998B0D}" srcOrd="5" destOrd="0" presId="urn:microsoft.com/office/officeart/2016/7/layout/LinearBlockProcessNumbered"/>
    <dgm:cxn modelId="{C906B114-1A35-4BB2-BE15-4B4498AFDB4B}" type="presParOf" srcId="{93517E33-9609-40E1-A04B-2BC457B04352}" destId="{9E5AF944-9B16-4E43-B607-FD9F2CB46EB5}" srcOrd="6" destOrd="0" presId="urn:microsoft.com/office/officeart/2016/7/layout/LinearBlockProcessNumbered"/>
    <dgm:cxn modelId="{2C9F8C8A-C969-4404-9440-84D896DD1FFF}" type="presParOf" srcId="{9E5AF944-9B16-4E43-B607-FD9F2CB46EB5}" destId="{166E0798-03A4-4980-8A23-C4DD7503F72C}" srcOrd="0" destOrd="0" presId="urn:microsoft.com/office/officeart/2016/7/layout/LinearBlockProcessNumbered"/>
    <dgm:cxn modelId="{1CD193A6-E563-4217-8779-4CC9A408B6B1}" type="presParOf" srcId="{9E5AF944-9B16-4E43-B607-FD9F2CB46EB5}" destId="{23E3F2DC-471A-4ADF-8B75-839FF901E4EC}" srcOrd="1" destOrd="0" presId="urn:microsoft.com/office/officeart/2016/7/layout/LinearBlockProcessNumbered"/>
    <dgm:cxn modelId="{FCF8A715-261E-4720-A3BF-F95BF6A7BC04}" type="presParOf" srcId="{9E5AF944-9B16-4E43-B607-FD9F2CB46EB5}" destId="{18A0F08D-97FC-40EE-9384-30886C9D8058}" srcOrd="2" destOrd="0" presId="urn:microsoft.com/office/officeart/2016/7/layout/LinearBlockProcessNumbered"/>
    <dgm:cxn modelId="{F37737BD-0A58-40C7-AC52-049CAF090B6A}" type="presParOf" srcId="{93517E33-9609-40E1-A04B-2BC457B04352}" destId="{A5EA7266-C003-4093-94E2-7BB37AB2CA47}" srcOrd="7" destOrd="0" presId="urn:microsoft.com/office/officeart/2016/7/layout/LinearBlockProcessNumbered"/>
    <dgm:cxn modelId="{10931832-013F-4D04-B13E-F74D67FC483A}" type="presParOf" srcId="{93517E33-9609-40E1-A04B-2BC457B04352}" destId="{0C63AF91-6E29-466B-9429-DC22A65610F7}" srcOrd="8" destOrd="0" presId="urn:microsoft.com/office/officeart/2016/7/layout/LinearBlockProcessNumbered"/>
    <dgm:cxn modelId="{4773BC41-6374-4E2B-AEA6-6D7DA79DB9EF}" type="presParOf" srcId="{0C63AF91-6E29-466B-9429-DC22A65610F7}" destId="{84367214-3ECC-4F22-A3F4-ED34B79F6CE9}" srcOrd="0" destOrd="0" presId="urn:microsoft.com/office/officeart/2016/7/layout/LinearBlockProcessNumbered"/>
    <dgm:cxn modelId="{24D25008-F256-40FD-9BD1-01A6A0AD2F44}" type="presParOf" srcId="{0C63AF91-6E29-466B-9429-DC22A65610F7}" destId="{24838AE7-B046-4BBA-BCF2-C99759442D15}" srcOrd="1" destOrd="0" presId="urn:microsoft.com/office/officeart/2016/7/layout/LinearBlockProcessNumbered"/>
    <dgm:cxn modelId="{60165FDD-72C9-4D5F-8394-8132C39B4C04}" type="presParOf" srcId="{0C63AF91-6E29-466B-9429-DC22A65610F7}" destId="{0BE2E7F9-C9DD-46CF-B0C2-73B1FBE8743C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CC101-83B2-4FCF-8E40-64EEF50EDD64}" type="datetimeFigureOut">
              <a:rPr lang="lt-LT" smtClean="0"/>
              <a:t>2022-03-13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F2A99-8335-4AAC-9EFD-09FA6B9BBAD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408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11429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f7ead754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gcf7ead754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9083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f7ead754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gcf7ead754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645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="" xmlns:a16="http://schemas.microsoft.com/office/drawing/2014/main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="" xmlns:a16="http://schemas.microsoft.com/office/drawing/2014/main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97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="" xmlns:a16="http://schemas.microsoft.com/office/drawing/2014/main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="" xmlns:a16="http://schemas.microsoft.com/office/drawing/2014/main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5042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="" xmlns:a16="http://schemas.microsoft.com/office/drawing/2014/main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="" xmlns:a16="http://schemas.microsoft.com/office/drawing/2014/main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="" xmlns:a16="http://schemas.microsoft.com/office/drawing/2014/main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="" xmlns:a16="http://schemas.microsoft.com/office/drawing/2014/main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301334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="" xmlns:a16="http://schemas.microsoft.com/office/drawing/2014/main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="" xmlns:a16="http://schemas.microsoft.com/office/drawing/2014/main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="" xmlns:a16="http://schemas.microsoft.com/office/drawing/2014/main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="" xmlns:a16="http://schemas.microsoft.com/office/drawing/2014/main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="" xmlns:a16="http://schemas.microsoft.com/office/drawing/2014/main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="" xmlns:a16="http://schemas.microsoft.com/office/drawing/2014/main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="" xmlns:a16="http://schemas.microsoft.com/office/drawing/2014/main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="" xmlns:a16="http://schemas.microsoft.com/office/drawing/2014/main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="" xmlns:a16="http://schemas.microsoft.com/office/drawing/2014/main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99886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=""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4352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="" xmlns:a16="http://schemas.microsoft.com/office/drawing/2014/main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="" xmlns:a16="http://schemas.microsoft.com/office/drawing/2014/main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="" xmlns:a16="http://schemas.microsoft.com/office/drawing/2014/main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="" xmlns:a16="http://schemas.microsoft.com/office/drawing/2014/main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="" xmlns:a16="http://schemas.microsoft.com/office/drawing/2014/main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="" xmlns:a16="http://schemas.microsoft.com/office/drawing/2014/main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1056949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="" xmlns:a16="http://schemas.microsoft.com/office/drawing/2014/main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=""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00583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="" xmlns:a16="http://schemas.microsoft.com/office/drawing/2014/main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="" xmlns:a16="http://schemas.microsoft.com/office/drawing/2014/main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="" xmlns:a16="http://schemas.microsoft.com/office/drawing/2014/main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="" xmlns:a16="http://schemas.microsoft.com/office/drawing/2014/main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="" xmlns:a16="http://schemas.microsoft.com/office/drawing/2014/main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="" xmlns:a16="http://schemas.microsoft.com/office/drawing/2014/main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="" xmlns:a16="http://schemas.microsoft.com/office/drawing/2014/main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122694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="" xmlns:a16="http://schemas.microsoft.com/office/drawing/2014/main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="" xmlns:a16="http://schemas.microsoft.com/office/drawing/2014/main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="" xmlns:a16="http://schemas.microsoft.com/office/drawing/2014/main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6990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="" xmlns:a16="http://schemas.microsoft.com/office/drawing/2014/main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="" xmlns:a16="http://schemas.microsoft.com/office/drawing/2014/main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="" xmlns:a16="http://schemas.microsoft.com/office/drawing/2014/main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="" xmlns:a16="http://schemas.microsoft.com/office/drawing/2014/main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="" xmlns:a16="http://schemas.microsoft.com/office/drawing/2014/main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="" xmlns:a16="http://schemas.microsoft.com/office/drawing/2014/main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="" xmlns:a16="http://schemas.microsoft.com/office/drawing/2014/main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="" xmlns:a16="http://schemas.microsoft.com/office/drawing/2014/main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="" xmlns:a16="http://schemas.microsoft.com/office/drawing/2014/main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="" xmlns:a16="http://schemas.microsoft.com/office/drawing/2014/main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="" xmlns:a16="http://schemas.microsoft.com/office/drawing/2014/main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1815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="" xmlns:a16="http://schemas.microsoft.com/office/drawing/2014/main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="" xmlns:a16="http://schemas.microsoft.com/office/drawing/2014/main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="" xmlns:a16="http://schemas.microsoft.com/office/drawing/2014/main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37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9" r:id="rId6"/>
    <p:sldLayoutId id="2147483655" r:id="rId7"/>
    <p:sldLayoutId id="2147483656" r:id="rId8"/>
    <p:sldLayoutId id="2147483657" r:id="rId9"/>
    <p:sldLayoutId id="2147483658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733" userDrawn="1">
          <p15:clr>
            <a:srgbClr val="F26B43"/>
          </p15:clr>
        </p15:guide>
        <p15:guide id="4" orient="horz" pos="3407" userDrawn="1">
          <p15:clr>
            <a:srgbClr val="F26B43"/>
          </p15:clr>
        </p15:guide>
        <p15:guide id="5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2202E593-ED43-4FFC-8DD0-E023EDF71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Uvod u lekciju 2</a:t>
            </a:r>
            <a:endParaRPr lang="en-US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="" xmlns:a16="http://schemas.microsoft.com/office/drawing/2014/main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F35CAE85-C320-4BDC-BBF2-8ABEB4E84BE0}"/>
              </a:ext>
            </a:extLst>
          </p:cNvPr>
          <p:cNvSpPr txBox="1"/>
          <p:nvPr/>
        </p:nvSpPr>
        <p:spPr>
          <a:xfrm>
            <a:off x="974876" y="3768876"/>
            <a:ext cx="386382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cs typeface="Segoe UI"/>
              </a:rPr>
              <a:t>Aleksandra </a:t>
            </a:r>
            <a:r>
              <a:rPr lang="sr-Latn-RS" b="1" dirty="0" smtClean="0">
                <a:solidFill>
                  <a:srgbClr val="FFFFFF"/>
                </a:solidFill>
                <a:cs typeface="Segoe UI"/>
              </a:rPr>
              <a:t>Đurović</a:t>
            </a:r>
            <a:endParaRPr lang="sr-Latn-RS" b="1" dirty="0">
              <a:solidFill>
                <a:srgbClr val="FFFFFF"/>
              </a:solidFill>
              <a:cs typeface="Segoe UI"/>
            </a:endParaRPr>
          </a:p>
          <a:p>
            <a:r>
              <a:rPr lang="sr-Latn-RS" b="1" dirty="0" smtClean="0">
                <a:solidFill>
                  <a:srgbClr val="FFFFFF"/>
                </a:solidFill>
                <a:cs typeface="Segoe UI"/>
              </a:rPr>
              <a:t>Tim Beogradske otvorene škole</a:t>
            </a:r>
            <a:r>
              <a:rPr lang="en-US" dirty="0" smtClean="0">
                <a:cs typeface="Segoe UI"/>
              </a:rPr>
              <a:t>​</a:t>
            </a:r>
            <a:endParaRPr lang="en-US" dirty="0">
              <a:cs typeface="Segoe UI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945572" y="5848129"/>
            <a:ext cx="4567556" cy="760731"/>
            <a:chOff x="0" y="0"/>
            <a:chExt cx="45675" cy="76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90"/>
              <a:ext cx="8959" cy="3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9830" y="0"/>
              <a:ext cx="35845" cy="7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r-Latn-RS" sz="800" kern="120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</a:rPr>
                <a:t>Ova licenca dozvoljava vama (ili drugim stranama) da delite, prerađujete, izmenite i razvijate ovaj materijal u nekomercijalne svrhe, pod uslovom da citirate Connect! partnere na projektu i da materijal koji kreirate licencirate pod istim uslovima.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465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3A6E2A6E-16C1-418A-96EA-2CB5A316D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455" y="1678618"/>
            <a:ext cx="6476169" cy="2158199"/>
          </a:xfrm>
        </p:spPr>
        <p:txBody>
          <a:bodyPr>
            <a:normAutofit fontScale="90000"/>
          </a:bodyPr>
          <a:lstStyle/>
          <a:p>
            <a:r>
              <a:rPr lang="sr-Latn-RS" sz="2400" dirty="0"/>
              <a:t>- Dimenzije uticaja različitih trendova na svet rada</a:t>
            </a:r>
            <a:br>
              <a:rPr lang="sr-Latn-RS" sz="2400" dirty="0"/>
            </a:br>
            <a:r>
              <a:rPr lang="sr-Latn-RS" sz="2400" dirty="0"/>
              <a:t/>
            </a:r>
            <a:br>
              <a:rPr lang="sr-Latn-RS" sz="2400" dirty="0"/>
            </a:br>
            <a:r>
              <a:rPr lang="sr-Latn-RS" sz="2400" dirty="0"/>
              <a:t>- Pregled pojedinih trendova koji utiču na svet rada i njihove moguće implikacije na broj i kvalitet poslova</a:t>
            </a:r>
            <a:r>
              <a:rPr lang="sr-Latn-RS" dirty="0"/>
              <a:t/>
            </a:r>
            <a:br>
              <a:rPr lang="sr-Latn-RS" dirty="0"/>
            </a:br>
            <a:endParaRPr lang="lt-LT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F9493724-C5D1-46F1-AB61-28C87C47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B0AE554C-D68A-4657-B321-E64A4E2DEAEB}"/>
              </a:ext>
            </a:extLst>
          </p:cNvPr>
          <p:cNvSpPr txBox="1">
            <a:spLocks/>
          </p:cNvSpPr>
          <p:nvPr/>
        </p:nvSpPr>
        <p:spPr>
          <a:xfrm>
            <a:off x="739083" y="1256145"/>
            <a:ext cx="3934517" cy="187567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r-Latn-RS" dirty="0"/>
              <a:t>O čemu smo govorili prošli put?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793673" y="1071418"/>
            <a:ext cx="18472" cy="29186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67BF7D0F-1CEF-47E9-A630-A44258E491B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85079" y="4541816"/>
          <a:ext cx="10050581" cy="841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5891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Rezultati upitnika za procenu znanja nakon Lekcije 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3637" y="3586384"/>
            <a:ext cx="10188574" cy="880901"/>
          </a:xfrm>
        </p:spPr>
        <p:txBody>
          <a:bodyPr/>
          <a:lstStyle/>
          <a:p>
            <a:r>
              <a:rPr lang="sr-Latn-RS" dirty="0" smtClean="0">
                <a:solidFill>
                  <a:schemeClr val="tx1"/>
                </a:solidFill>
              </a:rPr>
              <a:t>Da li je bilo nekih pitanja koja su vam bila teška</a:t>
            </a:r>
            <a:r>
              <a:rPr lang="en-US" dirty="0" smtClean="0">
                <a:solidFill>
                  <a:schemeClr val="tx1"/>
                </a:solidFill>
              </a:rPr>
              <a:t>? </a:t>
            </a:r>
            <a:endParaRPr lang="sr-Latn-RS" dirty="0">
              <a:solidFill>
                <a:schemeClr val="tx1"/>
              </a:solidFill>
            </a:endParaRPr>
          </a:p>
          <a:p>
            <a:r>
              <a:rPr lang="sr-Latn-RS" dirty="0" smtClean="0">
                <a:solidFill>
                  <a:schemeClr val="tx1"/>
                </a:solidFill>
              </a:rPr>
              <a:t>Da li je potrebno dodatno objašnjenje nekih sadržaja lekcije 1</a:t>
            </a:r>
            <a:r>
              <a:rPr lang="sr-Latn-RS" dirty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3637" y="2304288"/>
            <a:ext cx="10376092" cy="10332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sr-Latn-RS" sz="2200" dirty="0" smtClean="0">
                <a:solidFill>
                  <a:schemeClr val="tx1"/>
                </a:solidFill>
              </a:rPr>
              <a:t>Očekivani odgovori</a:t>
            </a:r>
            <a:r>
              <a:rPr lang="en-US" sz="2200" dirty="0" smtClean="0">
                <a:solidFill>
                  <a:schemeClr val="tx1"/>
                </a:solidFill>
              </a:rPr>
              <a:t>:</a:t>
            </a:r>
            <a:endParaRPr lang="en-US" sz="2200" dirty="0">
              <a:solidFill>
                <a:schemeClr val="tx1"/>
              </a:solidFill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200" dirty="0">
                <a:solidFill>
                  <a:schemeClr val="tx1"/>
                </a:solidFill>
              </a:rPr>
              <a:t>Q1=c; Q2 =a; Q3 = b; Q4 = b; Q5 = c; Q6 = b; Q7 = b; Q8 = a; Q9 = a; Q10 = c.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54261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Refleksija u vezi sa radom od kuće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i="1" dirty="0" smtClean="0">
                <a:solidFill>
                  <a:schemeClr val="tx1"/>
                </a:solidFill>
              </a:rPr>
              <a:t>Šta vam je bilo posebno interesantno u vezi sa člankom koji ste čitali</a:t>
            </a:r>
            <a:r>
              <a:rPr lang="en-US" i="1" dirty="0" smtClean="0">
                <a:solidFill>
                  <a:schemeClr val="tx1"/>
                </a:solidFill>
              </a:rPr>
              <a:t>?</a:t>
            </a:r>
            <a:endParaRPr lang="en-US" i="1" dirty="0">
              <a:solidFill>
                <a:schemeClr val="tx1"/>
              </a:solidFill>
            </a:endParaRPr>
          </a:p>
          <a:p>
            <a:endParaRPr lang="en-US" i="1" dirty="0">
              <a:solidFill>
                <a:schemeClr val="tx1"/>
              </a:solidFill>
            </a:endParaRPr>
          </a:p>
          <a:p>
            <a:r>
              <a:rPr lang="sr-Latn-RS" i="1" dirty="0" smtClean="0">
                <a:solidFill>
                  <a:schemeClr val="tx1"/>
                </a:solidFill>
              </a:rPr>
              <a:t>Da li ste primetili na kojim su metodama članci zasnovani</a:t>
            </a:r>
            <a:r>
              <a:rPr lang="en-US" i="1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3570197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f7ead7544_0_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  <p:sp>
        <p:nvSpPr>
          <p:cNvPr id="91" name="Google Shape;91;gcf7ead7544_0_9"/>
          <p:cNvSpPr txBox="1"/>
          <p:nvPr/>
        </p:nvSpPr>
        <p:spPr>
          <a:xfrm>
            <a:off x="839788" y="425767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sr-Latn-R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Ciljevi prezentacije</a:t>
            </a:r>
            <a:endParaRPr sz="4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cf7ead7544_0_9"/>
          <p:cNvSpPr txBox="1"/>
          <p:nvPr/>
        </p:nvSpPr>
        <p:spPr>
          <a:xfrm>
            <a:off x="1428175" y="2235700"/>
            <a:ext cx="9401190" cy="1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/>
            <a:r>
              <a:rPr lang="sr-Latn-RS" sz="2400" i="1" dirty="0"/>
              <a:t>Opisivanje metoda koje se koriste da se identifikuju promene u svetu </a:t>
            </a:r>
            <a:r>
              <a:rPr lang="sr-Latn-RS" sz="2400" i="1" dirty="0" smtClean="0"/>
              <a:t>rada</a:t>
            </a:r>
          </a:p>
          <a:p>
            <a:pPr algn="just"/>
            <a:endParaRPr lang="sr-Latn-RS" sz="2400" i="1" dirty="0"/>
          </a:p>
          <a:p>
            <a:pPr algn="just"/>
            <a:endParaRPr lang="sr-Latn-RS" sz="2400" i="1" dirty="0" smtClean="0"/>
          </a:p>
          <a:p>
            <a:pPr algn="just"/>
            <a:endParaRPr lang="sr-Latn-RS" sz="2400" i="1" dirty="0" smtClean="0"/>
          </a:p>
          <a:p>
            <a:pPr algn="just"/>
            <a:endParaRPr lang="sr-Latn-RS" sz="2400" i="1" dirty="0"/>
          </a:p>
          <a:p>
            <a:pPr algn="just"/>
            <a:endParaRPr lang="sr-Latn-RS" sz="2400" i="1" dirty="0"/>
          </a:p>
          <a:p>
            <a:pPr lvl="0" algn="just"/>
            <a:endParaRPr sz="1800" dirty="0"/>
          </a:p>
        </p:txBody>
      </p:sp>
      <p:grpSp>
        <p:nvGrpSpPr>
          <p:cNvPr id="93" name="Google Shape;93;gcf7ead7544_0_9"/>
          <p:cNvGrpSpPr/>
          <p:nvPr/>
        </p:nvGrpSpPr>
        <p:grpSpPr>
          <a:xfrm>
            <a:off x="779938" y="2109548"/>
            <a:ext cx="456478" cy="576600"/>
            <a:chOff x="839788" y="1991269"/>
            <a:chExt cx="456478" cy="576600"/>
          </a:xfrm>
        </p:grpSpPr>
        <p:sp>
          <p:nvSpPr>
            <p:cNvPr id="94" name="Google Shape;94;gcf7ead7544_0_9"/>
            <p:cNvSpPr/>
            <p:nvPr/>
          </p:nvSpPr>
          <p:spPr>
            <a:xfrm rot="5400000">
              <a:off x="788516" y="206011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5" name="Google Shape;95;gcf7ead7544_0_9"/>
            <p:cNvSpPr/>
            <p:nvPr/>
          </p:nvSpPr>
          <p:spPr>
            <a:xfrm>
              <a:off x="839788" y="209488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1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grpSp>
        <p:nvGrpSpPr>
          <p:cNvPr id="96" name="Google Shape;96;gcf7ead7544_0_9"/>
          <p:cNvGrpSpPr/>
          <p:nvPr/>
        </p:nvGrpSpPr>
        <p:grpSpPr>
          <a:xfrm>
            <a:off x="711299" y="3810100"/>
            <a:ext cx="456478" cy="576600"/>
            <a:chOff x="839788" y="3568639"/>
            <a:chExt cx="456478" cy="576600"/>
          </a:xfrm>
        </p:grpSpPr>
        <p:sp>
          <p:nvSpPr>
            <p:cNvPr id="97" name="Google Shape;97;gcf7ead7544_0_9"/>
            <p:cNvSpPr/>
            <p:nvPr/>
          </p:nvSpPr>
          <p:spPr>
            <a:xfrm rot="5400000">
              <a:off x="788516" y="363748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8" name="Google Shape;98;gcf7ead7544_0_9"/>
            <p:cNvSpPr/>
            <p:nvPr/>
          </p:nvSpPr>
          <p:spPr>
            <a:xfrm>
              <a:off x="839788" y="367225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2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99" name="Google Shape;99;gcf7ead7544_0_9"/>
          <p:cNvSpPr txBox="1"/>
          <p:nvPr/>
        </p:nvSpPr>
        <p:spPr>
          <a:xfrm>
            <a:off x="1428175" y="3663605"/>
            <a:ext cx="10626840" cy="10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sr-Latn-RS" sz="2400" i="1" dirty="0"/>
              <a:t>Razmatranje nalaza o izazovima u svetu rada uzimajući u obzir metode koje su primenjene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854859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1550" y="1827844"/>
            <a:ext cx="6477000" cy="2401256"/>
          </a:xfrm>
        </p:spPr>
        <p:txBody>
          <a:bodyPr/>
          <a:lstStyle/>
          <a:p>
            <a:r>
              <a:rPr lang="sr-Latn-RS" sz="3200" dirty="0" smtClean="0">
                <a:solidFill>
                  <a:schemeClr val="tx1"/>
                </a:solidFill>
              </a:rPr>
              <a:t>Šta biste želeli da naučite tokom današnje lekcije</a:t>
            </a:r>
            <a:r>
              <a:rPr lang="en-US" sz="3200" dirty="0" smtClean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15" y="2590079"/>
            <a:ext cx="3727486" cy="23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46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f7ead7544_0_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xmlns="" id="{CEF1B689-333A-4EBA-B0B8-D4853A6F8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2677" y="2481067"/>
            <a:ext cx="6288260" cy="2961862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chemeClr val="tx1"/>
                </a:solidFill>
              </a:rPr>
              <a:t>Koje metode se koriste za predviđanje promena u svetu rada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r>
              <a:rPr lang="sr-Latn-RS" dirty="0">
                <a:solidFill>
                  <a:schemeClr val="tx1"/>
                </a:solidFill>
              </a:rPr>
              <a:t>Koje su njihove prednosti i mane?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sr-Latn-RS" dirty="0">
                <a:solidFill>
                  <a:schemeClr val="tx1"/>
                </a:solidFill>
              </a:rPr>
              <a:t>Primeri uticaja različitih metoda</a:t>
            </a:r>
          </a:p>
          <a:p>
            <a:r>
              <a:rPr lang="sr-Latn-RS" dirty="0">
                <a:solidFill>
                  <a:schemeClr val="tx1"/>
                </a:solidFill>
              </a:rPr>
              <a:t>Kako proceniti kredibilnost informacija o promenama u svetu rada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xmlns="" id="{B0AE554C-D68A-4657-B321-E64A4E2DE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69" y="-156193"/>
            <a:ext cx="4299158" cy="4892040"/>
          </a:xfrm>
        </p:spPr>
        <p:txBody>
          <a:bodyPr>
            <a:normAutofit/>
          </a:bodyPr>
          <a:lstStyle/>
          <a:p>
            <a:pPr algn="r"/>
            <a:r>
              <a:rPr lang="sr-Latn-RS" dirty="0">
                <a:solidFill>
                  <a:srgbClr val="FF7F2A"/>
                </a:solidFill>
              </a:rPr>
              <a:t>Pregled današnje teme</a:t>
            </a:r>
            <a:endParaRPr lang="en-GB" dirty="0">
              <a:solidFill>
                <a:srgbClr val="FF7F2A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4616388" y="2301640"/>
            <a:ext cx="24063" cy="3320716"/>
          </a:xfrm>
          <a:prstGeom prst="line">
            <a:avLst/>
          </a:prstGeom>
          <a:ln w="38100">
            <a:solidFill>
              <a:srgbClr val="FF7F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306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vadinimas 12">
            <a:extLst>
              <a:ext uri="{FF2B5EF4-FFF2-40B4-BE49-F238E27FC236}">
                <a16:creationId xmlns="" xmlns:a16="http://schemas.microsoft.com/office/drawing/2014/main" id="{C846B201-1BEE-4ECD-886D-FCC666DE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Hvala na pažnji</a:t>
            </a:r>
            <a:r>
              <a:rPr lang="en-US" dirty="0" smtClean="0"/>
              <a:t>. 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sr-Latn-RS" dirty="0" smtClean="0"/>
              <a:t>Pitanja</a:t>
            </a:r>
            <a:r>
              <a:rPr lang="en-US" dirty="0" smtClean="0"/>
              <a:t>?</a:t>
            </a:r>
            <a:endParaRPr lang="lt-LT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="" xmlns:a16="http://schemas.microsoft.com/office/drawing/2014/main" id="{69505FB3-9A8E-439E-8B3D-9B9A7FD3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510302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Connect! template</Template>
  <TotalTime>22502</TotalTime>
  <Words>264</Words>
  <Application>Microsoft Office PowerPoint</Application>
  <PresentationFormat>Widescreen</PresentationFormat>
  <Paragraphs>46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Open Sans</vt:lpstr>
      <vt:lpstr>Open Sans ExtraBold</vt:lpstr>
      <vt:lpstr>Open Sans ExtraBold</vt:lpstr>
      <vt:lpstr>Open Sans Light</vt:lpstr>
      <vt:lpstr>Segoe UI</vt:lpstr>
      <vt:lpstr>Trebuchet MS</vt:lpstr>
      <vt:lpstr>„Office“ tema</vt:lpstr>
      <vt:lpstr>Uvod u lekciju 2</vt:lpstr>
      <vt:lpstr>- Dimenzije uticaja različitih trendova na svet rada  - Pregled pojedinih trendova koji utiču na svet rada i njihove moguće implikacije na broj i kvalitet poslova </vt:lpstr>
      <vt:lpstr>Rezultati upitnika za procenu znanja nakon Lekcije 1</vt:lpstr>
      <vt:lpstr>Refleksija u vezi sa radom od kuće</vt:lpstr>
      <vt:lpstr>PowerPoint Presentation</vt:lpstr>
      <vt:lpstr>PowerPoint Presentation</vt:lpstr>
      <vt:lpstr>Pregled današnje teme</vt:lpstr>
      <vt:lpstr>Hvala na pažnji.   Pitanja?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Laura</dc:creator>
  <cp:lastModifiedBy>Microsoft account</cp:lastModifiedBy>
  <cp:revision>171</cp:revision>
  <dcterms:created xsi:type="dcterms:W3CDTF">2020-01-27T22:45:30Z</dcterms:created>
  <dcterms:modified xsi:type="dcterms:W3CDTF">2022-03-13T13:51:38Z</dcterms:modified>
</cp:coreProperties>
</file>