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6" r:id="rId5"/>
    <p:sldId id="325" r:id="rId6"/>
    <p:sldId id="336" r:id="rId7"/>
    <p:sldId id="320" r:id="rId8"/>
    <p:sldId id="257" r:id="rId9"/>
    <p:sldId id="270" r:id="rId10"/>
    <p:sldId id="274" r:id="rId11"/>
    <p:sldId id="314" r:id="rId12"/>
    <p:sldId id="315" r:id="rId13"/>
    <p:sldId id="305" r:id="rId14"/>
    <p:sldId id="285" r:id="rId15"/>
    <p:sldId id="318" r:id="rId16"/>
    <p:sldId id="266" r:id="rId17"/>
    <p:sldId id="337" r:id="rId18"/>
    <p:sldId id="271" r:id="rId19"/>
    <p:sldId id="284" r:id="rId20"/>
    <p:sldId id="334" r:id="rId21"/>
    <p:sldId id="288" r:id="rId22"/>
    <p:sldId id="328" r:id="rId23"/>
    <p:sldId id="272" r:id="rId24"/>
    <p:sldId id="292" r:id="rId25"/>
    <p:sldId id="338" r:id="rId26"/>
    <p:sldId id="331" r:id="rId27"/>
    <p:sldId id="326" r:id="rId28"/>
    <p:sldId id="332" r:id="rId29"/>
    <p:sldId id="329" r:id="rId30"/>
    <p:sldId id="275" r:id="rId31"/>
    <p:sldId id="264" r:id="rId32"/>
    <p:sldId id="299" r:id="rId33"/>
    <p:sldId id="324" r:id="rId34"/>
    <p:sldId id="330" r:id="rId35"/>
    <p:sldId id="296" r:id="rId36"/>
    <p:sldId id="317" r:id="rId37"/>
    <p:sldId id="311" r:id="rId38"/>
    <p:sldId id="335" r:id="rId39"/>
    <p:sldId id="295" r:id="rId40"/>
    <p:sldId id="316" r:id="rId41"/>
    <p:sldId id="265" r:id="rId42"/>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9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initials="A" lastIdx="1" clrIdx="0">
    <p:extLst>
      <p:ext uri="{19B8F6BF-5375-455C-9EA6-DF929625EA0E}">
        <p15:presenceInfo xmlns:p15="http://schemas.microsoft.com/office/powerpoint/2012/main" userId="Aleksand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C14"/>
    <a:srgbClr val="FF7F2A"/>
    <a:srgbClr val="EB7D26"/>
    <a:srgbClr val="B23D0C"/>
    <a:srgbClr val="B23D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54C8FF-136E-42BB-8C87-0AAB87FBA259}" v="295" dt="2022-07-31T19:04:33.3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709" autoAdjust="0"/>
  </p:normalViewPr>
  <p:slideViewPr>
    <p:cSldViewPr snapToGrid="0" showGuides="1">
      <p:cViewPr>
        <p:scale>
          <a:sx n="70" d="100"/>
          <a:sy n="70" d="100"/>
        </p:scale>
        <p:origin x="274" y="144"/>
      </p:cViewPr>
      <p:guideLst>
        <p:guide orient="horz" pos="3498"/>
        <p:guide pos="3840"/>
      </p:guideLst>
    </p:cSldViewPr>
  </p:slideViewPr>
  <p:outlineViewPr>
    <p:cViewPr>
      <p:scale>
        <a:sx n="33" d="100"/>
        <a:sy n="33" d="100"/>
      </p:scale>
      <p:origin x="0" y="-6634"/>
    </p:cViewPr>
  </p:outlineViewPr>
  <p:notesTextViewPr>
    <p:cViewPr>
      <p:scale>
        <a:sx n="1" d="1"/>
        <a:sy n="1" d="1"/>
      </p:scale>
      <p:origin x="0" y="0"/>
    </p:cViewPr>
  </p:notesTextViewPr>
  <p:sorterViewPr>
    <p:cViewPr>
      <p:scale>
        <a:sx n="100" d="100"/>
        <a:sy n="100" d="100"/>
      </p:scale>
      <p:origin x="0" y="-11616"/>
    </p:cViewPr>
  </p:sorterViewPr>
  <p:notesViewPr>
    <p:cSldViewPr snapToGrid="0">
      <p:cViewPr varScale="1">
        <p:scale>
          <a:sx n="41" d="100"/>
          <a:sy n="41" d="100"/>
        </p:scale>
        <p:origin x="1786"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Woldendorp" userId="b1e9083a-a84c-4d0e-8621-48b7e48ea49b" providerId="ADAL" clId="{0C54C8FF-136E-42BB-8C87-0AAB87FBA259}"/>
    <pc:docChg chg="undo redo custSel modSld">
      <pc:chgData name="Jan Woldendorp" userId="b1e9083a-a84c-4d0e-8621-48b7e48ea49b" providerId="ADAL" clId="{0C54C8FF-136E-42BB-8C87-0AAB87FBA259}" dt="2022-07-31T19:04:39.370" v="2306" actId="6549"/>
      <pc:docMkLst>
        <pc:docMk/>
      </pc:docMkLst>
      <pc:sldChg chg="modSp mod">
        <pc:chgData name="Jan Woldendorp" userId="b1e9083a-a84c-4d0e-8621-48b7e48ea49b" providerId="ADAL" clId="{0C54C8FF-136E-42BB-8C87-0AAB87FBA259}" dt="2022-07-31T18:19:09.055" v="252" actId="113"/>
        <pc:sldMkLst>
          <pc:docMk/>
          <pc:sldMk cId="4287910519" sldId="257"/>
        </pc:sldMkLst>
        <pc:spChg chg="mod">
          <ac:chgData name="Jan Woldendorp" userId="b1e9083a-a84c-4d0e-8621-48b7e48ea49b" providerId="ADAL" clId="{0C54C8FF-136E-42BB-8C87-0AAB87FBA259}" dt="2022-07-31T18:19:09.055" v="252" actId="113"/>
          <ac:spMkLst>
            <pc:docMk/>
            <pc:sldMk cId="4287910519" sldId="257"/>
            <ac:spMk id="2" creationId="{3A6E2A6E-16C1-418A-96EA-2CB5A316DF6E}"/>
          </ac:spMkLst>
        </pc:spChg>
      </pc:sldChg>
      <pc:sldChg chg="modSp mod">
        <pc:chgData name="Jan Woldendorp" userId="b1e9083a-a84c-4d0e-8621-48b7e48ea49b" providerId="ADAL" clId="{0C54C8FF-136E-42BB-8C87-0AAB87FBA259}" dt="2022-07-31T18:51:28.786" v="1636" actId="313"/>
        <pc:sldMkLst>
          <pc:docMk/>
          <pc:sldMk cId="1542341832" sldId="264"/>
        </pc:sldMkLst>
        <pc:spChg chg="mod">
          <ac:chgData name="Jan Woldendorp" userId="b1e9083a-a84c-4d0e-8621-48b7e48ea49b" providerId="ADAL" clId="{0C54C8FF-136E-42BB-8C87-0AAB87FBA259}" dt="2022-07-31T18:48:40.401" v="1527" actId="404"/>
          <ac:spMkLst>
            <pc:docMk/>
            <pc:sldMk cId="1542341832" sldId="264"/>
            <ac:spMk id="5" creationId="{AD8E77BE-E075-44E0-B6C0-175391DA8D95}"/>
          </ac:spMkLst>
        </pc:spChg>
        <pc:spChg chg="mod">
          <ac:chgData name="Jan Woldendorp" userId="b1e9083a-a84c-4d0e-8621-48b7e48ea49b" providerId="ADAL" clId="{0C54C8FF-136E-42BB-8C87-0AAB87FBA259}" dt="2022-07-31T18:49:20.530" v="1542" actId="6549"/>
          <ac:spMkLst>
            <pc:docMk/>
            <pc:sldMk cId="1542341832" sldId="264"/>
            <ac:spMk id="8" creationId="{BAEB6828-AA17-4327-B003-B1041BD701CF}"/>
          </ac:spMkLst>
        </pc:spChg>
        <pc:spChg chg="mod">
          <ac:chgData name="Jan Woldendorp" userId="b1e9083a-a84c-4d0e-8621-48b7e48ea49b" providerId="ADAL" clId="{0C54C8FF-136E-42BB-8C87-0AAB87FBA259}" dt="2022-07-31T18:49:33.444" v="1544" actId="403"/>
          <ac:spMkLst>
            <pc:docMk/>
            <pc:sldMk cId="1542341832" sldId="264"/>
            <ac:spMk id="9" creationId="{693E96B3-93F0-46E4-801B-DED972BBF2D0}"/>
          </ac:spMkLst>
        </pc:spChg>
        <pc:spChg chg="mod">
          <ac:chgData name="Jan Woldendorp" userId="b1e9083a-a84c-4d0e-8621-48b7e48ea49b" providerId="ADAL" clId="{0C54C8FF-136E-42BB-8C87-0AAB87FBA259}" dt="2022-07-31T18:51:28.786" v="1636" actId="313"/>
          <ac:spMkLst>
            <pc:docMk/>
            <pc:sldMk cId="1542341832" sldId="264"/>
            <ac:spMk id="26" creationId="{693E96B3-93F0-46E4-801B-DED972BBF2D0}"/>
          </ac:spMkLst>
        </pc:spChg>
      </pc:sldChg>
      <pc:sldChg chg="modSp mod">
        <pc:chgData name="Jan Woldendorp" userId="b1e9083a-a84c-4d0e-8621-48b7e48ea49b" providerId="ADAL" clId="{0C54C8FF-136E-42BB-8C87-0AAB87FBA259}" dt="2022-07-31T19:04:39.370" v="2306" actId="6549"/>
        <pc:sldMkLst>
          <pc:docMk/>
          <pc:sldMk cId="575510302" sldId="265"/>
        </pc:sldMkLst>
        <pc:spChg chg="mod">
          <ac:chgData name="Jan Woldendorp" userId="b1e9083a-a84c-4d0e-8621-48b7e48ea49b" providerId="ADAL" clId="{0C54C8FF-136E-42BB-8C87-0AAB87FBA259}" dt="2022-07-31T19:04:39.370" v="2306" actId="6549"/>
          <ac:spMkLst>
            <pc:docMk/>
            <pc:sldMk cId="575510302" sldId="265"/>
            <ac:spMk id="13" creationId="{C846B201-1BEE-4ECD-886D-FCC666DE7BE5}"/>
          </ac:spMkLst>
        </pc:spChg>
      </pc:sldChg>
      <pc:sldChg chg="modSp mod">
        <pc:chgData name="Jan Woldendorp" userId="b1e9083a-a84c-4d0e-8621-48b7e48ea49b" providerId="ADAL" clId="{0C54C8FF-136E-42BB-8C87-0AAB87FBA259}" dt="2022-07-31T18:29:33.768" v="885" actId="404"/>
        <pc:sldMkLst>
          <pc:docMk/>
          <pc:sldMk cId="744719107" sldId="266"/>
        </pc:sldMkLst>
        <pc:spChg chg="mod">
          <ac:chgData name="Jan Woldendorp" userId="b1e9083a-a84c-4d0e-8621-48b7e48ea49b" providerId="ADAL" clId="{0C54C8FF-136E-42BB-8C87-0AAB87FBA259}" dt="2022-07-31T18:29:33.768" v="885" actId="404"/>
          <ac:spMkLst>
            <pc:docMk/>
            <pc:sldMk cId="744719107" sldId="266"/>
            <ac:spMk id="2" creationId="{00000000-0000-0000-0000-000000000000}"/>
          </ac:spMkLst>
        </pc:spChg>
      </pc:sldChg>
      <pc:sldChg chg="modSp mod">
        <pc:chgData name="Jan Woldendorp" userId="b1e9083a-a84c-4d0e-8621-48b7e48ea49b" providerId="ADAL" clId="{0C54C8FF-136E-42BB-8C87-0AAB87FBA259}" dt="2022-07-31T18:19:27.983" v="256" actId="20577"/>
        <pc:sldMkLst>
          <pc:docMk/>
          <pc:sldMk cId="2735391220" sldId="270"/>
        </pc:sldMkLst>
        <pc:spChg chg="mod">
          <ac:chgData name="Jan Woldendorp" userId="b1e9083a-a84c-4d0e-8621-48b7e48ea49b" providerId="ADAL" clId="{0C54C8FF-136E-42BB-8C87-0AAB87FBA259}" dt="2022-07-31T18:19:27.983" v="256" actId="20577"/>
          <ac:spMkLst>
            <pc:docMk/>
            <pc:sldMk cId="2735391220" sldId="270"/>
            <ac:spMk id="4" creationId="{00000000-0000-0000-0000-000000000000}"/>
          </ac:spMkLst>
        </pc:spChg>
      </pc:sldChg>
      <pc:sldChg chg="modSp mod">
        <pc:chgData name="Jan Woldendorp" userId="b1e9083a-a84c-4d0e-8621-48b7e48ea49b" providerId="ADAL" clId="{0C54C8FF-136E-42BB-8C87-0AAB87FBA259}" dt="2022-07-31T18:31:47.308" v="930" actId="20577"/>
        <pc:sldMkLst>
          <pc:docMk/>
          <pc:sldMk cId="890615008" sldId="271"/>
        </pc:sldMkLst>
        <pc:spChg chg="mod">
          <ac:chgData name="Jan Woldendorp" userId="b1e9083a-a84c-4d0e-8621-48b7e48ea49b" providerId="ADAL" clId="{0C54C8FF-136E-42BB-8C87-0AAB87FBA259}" dt="2022-07-31T18:30:58.190" v="911" actId="6549"/>
          <ac:spMkLst>
            <pc:docMk/>
            <pc:sldMk cId="890615008" sldId="271"/>
            <ac:spMk id="8" creationId="{1FEC0C1A-5B60-4344-BFF1-E1B7149033B1}"/>
          </ac:spMkLst>
        </pc:spChg>
        <pc:spChg chg="mod">
          <ac:chgData name="Jan Woldendorp" userId="b1e9083a-a84c-4d0e-8621-48b7e48ea49b" providerId="ADAL" clId="{0C54C8FF-136E-42BB-8C87-0AAB87FBA259}" dt="2022-07-31T18:31:47.308" v="930" actId="20577"/>
          <ac:spMkLst>
            <pc:docMk/>
            <pc:sldMk cId="890615008" sldId="271"/>
            <ac:spMk id="10" creationId="{543752DD-8C99-4C8F-B76A-3C6C611F35C3}"/>
          </ac:spMkLst>
        </pc:spChg>
      </pc:sldChg>
      <pc:sldChg chg="modSp mod">
        <pc:chgData name="Jan Woldendorp" userId="b1e9083a-a84c-4d0e-8621-48b7e48ea49b" providerId="ADAL" clId="{0C54C8FF-136E-42BB-8C87-0AAB87FBA259}" dt="2022-07-31T18:37:32.239" v="1048" actId="20577"/>
        <pc:sldMkLst>
          <pc:docMk/>
          <pc:sldMk cId="3469494990" sldId="272"/>
        </pc:sldMkLst>
        <pc:spChg chg="mod">
          <ac:chgData name="Jan Woldendorp" userId="b1e9083a-a84c-4d0e-8621-48b7e48ea49b" providerId="ADAL" clId="{0C54C8FF-136E-42BB-8C87-0AAB87FBA259}" dt="2022-07-31T18:37:32.239" v="1048" actId="20577"/>
          <ac:spMkLst>
            <pc:docMk/>
            <pc:sldMk cId="3469494990" sldId="272"/>
            <ac:spMk id="8" creationId="{00000000-0000-0000-0000-000000000000}"/>
          </ac:spMkLst>
        </pc:spChg>
      </pc:sldChg>
      <pc:sldChg chg="modSp mod">
        <pc:chgData name="Jan Woldendorp" userId="b1e9083a-a84c-4d0e-8621-48b7e48ea49b" providerId="ADAL" clId="{0C54C8FF-136E-42BB-8C87-0AAB87FBA259}" dt="2022-07-31T18:22:30.563" v="478" actId="14100"/>
        <pc:sldMkLst>
          <pc:docMk/>
          <pc:sldMk cId="1970375828" sldId="274"/>
        </pc:sldMkLst>
        <pc:spChg chg="mod">
          <ac:chgData name="Jan Woldendorp" userId="b1e9083a-a84c-4d0e-8621-48b7e48ea49b" providerId="ADAL" clId="{0C54C8FF-136E-42BB-8C87-0AAB87FBA259}" dt="2022-07-31T18:20:21.063" v="308" actId="6549"/>
          <ac:spMkLst>
            <pc:docMk/>
            <pc:sldMk cId="1970375828" sldId="274"/>
            <ac:spMk id="2" creationId="{00000000-0000-0000-0000-000000000000}"/>
          </ac:spMkLst>
        </pc:spChg>
        <pc:spChg chg="mod">
          <ac:chgData name="Jan Woldendorp" userId="b1e9083a-a84c-4d0e-8621-48b7e48ea49b" providerId="ADAL" clId="{0C54C8FF-136E-42BB-8C87-0AAB87FBA259}" dt="2022-07-31T18:20:42.138" v="317" actId="6549"/>
          <ac:spMkLst>
            <pc:docMk/>
            <pc:sldMk cId="1970375828" sldId="274"/>
            <ac:spMk id="3" creationId="{00000000-0000-0000-0000-000000000000}"/>
          </ac:spMkLst>
        </pc:spChg>
        <pc:graphicFrameChg chg="mod">
          <ac:chgData name="Jan Woldendorp" userId="b1e9083a-a84c-4d0e-8621-48b7e48ea49b" providerId="ADAL" clId="{0C54C8FF-136E-42BB-8C87-0AAB87FBA259}" dt="2022-07-31T18:22:30.563" v="478" actId="14100"/>
          <ac:graphicFrameMkLst>
            <pc:docMk/>
            <pc:sldMk cId="1970375828" sldId="274"/>
            <ac:graphicFrameMk id="5" creationId="{00000000-0000-0000-0000-000000000000}"/>
          </ac:graphicFrameMkLst>
        </pc:graphicFrameChg>
      </pc:sldChg>
      <pc:sldChg chg="modSp mod">
        <pc:chgData name="Jan Woldendorp" userId="b1e9083a-a84c-4d0e-8621-48b7e48ea49b" providerId="ADAL" clId="{0C54C8FF-136E-42BB-8C87-0AAB87FBA259}" dt="2022-07-31T18:47:39.758" v="1424" actId="403"/>
        <pc:sldMkLst>
          <pc:docMk/>
          <pc:sldMk cId="735978381" sldId="275"/>
        </pc:sldMkLst>
        <pc:spChg chg="mod">
          <ac:chgData name="Jan Woldendorp" userId="b1e9083a-a84c-4d0e-8621-48b7e48ea49b" providerId="ADAL" clId="{0C54C8FF-136E-42BB-8C87-0AAB87FBA259}" dt="2022-07-31T18:47:39.758" v="1424" actId="403"/>
          <ac:spMkLst>
            <pc:docMk/>
            <pc:sldMk cId="735978381" sldId="275"/>
            <ac:spMk id="2" creationId="{00000000-0000-0000-0000-000000000000}"/>
          </ac:spMkLst>
        </pc:spChg>
      </pc:sldChg>
      <pc:sldChg chg="modSp mod">
        <pc:chgData name="Jan Woldendorp" userId="b1e9083a-a84c-4d0e-8621-48b7e48ea49b" providerId="ADAL" clId="{0C54C8FF-136E-42BB-8C87-0AAB87FBA259}" dt="2022-07-31T18:32:11.980" v="963" actId="20577"/>
        <pc:sldMkLst>
          <pc:docMk/>
          <pc:sldMk cId="4031595037" sldId="284"/>
        </pc:sldMkLst>
        <pc:spChg chg="mod">
          <ac:chgData name="Jan Woldendorp" userId="b1e9083a-a84c-4d0e-8621-48b7e48ea49b" providerId="ADAL" clId="{0C54C8FF-136E-42BB-8C87-0AAB87FBA259}" dt="2022-07-31T18:32:11.980" v="963" actId="20577"/>
          <ac:spMkLst>
            <pc:docMk/>
            <pc:sldMk cId="4031595037" sldId="284"/>
            <ac:spMk id="5" creationId="{C1A0077C-8D81-4E34-A459-668D47C7E699}"/>
          </ac:spMkLst>
        </pc:spChg>
      </pc:sldChg>
      <pc:sldChg chg="modSp mod">
        <pc:chgData name="Jan Woldendorp" userId="b1e9083a-a84c-4d0e-8621-48b7e48ea49b" providerId="ADAL" clId="{0C54C8FF-136E-42BB-8C87-0AAB87FBA259}" dt="2022-07-31T18:28:26.361" v="854" actId="20577"/>
        <pc:sldMkLst>
          <pc:docMk/>
          <pc:sldMk cId="2580027587" sldId="285"/>
        </pc:sldMkLst>
        <pc:spChg chg="mod">
          <ac:chgData name="Jan Woldendorp" userId="b1e9083a-a84c-4d0e-8621-48b7e48ea49b" providerId="ADAL" clId="{0C54C8FF-136E-42BB-8C87-0AAB87FBA259}" dt="2022-07-31T18:27:52.737" v="838" actId="404"/>
          <ac:spMkLst>
            <pc:docMk/>
            <pc:sldMk cId="2580027587" sldId="285"/>
            <ac:spMk id="2" creationId="{28E89009-5610-4D07-9C4B-84C797754B83}"/>
          </ac:spMkLst>
        </pc:spChg>
        <pc:graphicFrameChg chg="mod">
          <ac:chgData name="Jan Woldendorp" userId="b1e9083a-a84c-4d0e-8621-48b7e48ea49b" providerId="ADAL" clId="{0C54C8FF-136E-42BB-8C87-0AAB87FBA259}" dt="2022-07-31T18:28:26.361" v="854" actId="20577"/>
          <ac:graphicFrameMkLst>
            <pc:docMk/>
            <pc:sldMk cId="2580027587" sldId="285"/>
            <ac:graphicFrameMk id="4" creationId="{FB06CD8E-AB00-4FE6-B41A-137123FE2469}"/>
          </ac:graphicFrameMkLst>
        </pc:graphicFrameChg>
      </pc:sldChg>
      <pc:sldChg chg="modSp mod">
        <pc:chgData name="Jan Woldendorp" userId="b1e9083a-a84c-4d0e-8621-48b7e48ea49b" providerId="ADAL" clId="{0C54C8FF-136E-42BB-8C87-0AAB87FBA259}" dt="2022-07-31T18:35:36.949" v="1010"/>
        <pc:sldMkLst>
          <pc:docMk/>
          <pc:sldMk cId="3202781982" sldId="288"/>
        </pc:sldMkLst>
        <pc:spChg chg="mod">
          <ac:chgData name="Jan Woldendorp" userId="b1e9083a-a84c-4d0e-8621-48b7e48ea49b" providerId="ADAL" clId="{0C54C8FF-136E-42BB-8C87-0AAB87FBA259}" dt="2022-07-31T18:33:39.220" v="994" actId="6549"/>
          <ac:spMkLst>
            <pc:docMk/>
            <pc:sldMk cId="3202781982" sldId="288"/>
            <ac:spMk id="5" creationId="{C1A0077C-8D81-4E34-A459-668D47C7E699}"/>
          </ac:spMkLst>
        </pc:spChg>
        <pc:spChg chg="mod">
          <ac:chgData name="Jan Woldendorp" userId="b1e9083a-a84c-4d0e-8621-48b7e48ea49b" providerId="ADAL" clId="{0C54C8FF-136E-42BB-8C87-0AAB87FBA259}" dt="2022-07-31T18:35:36.949" v="1010"/>
          <ac:spMkLst>
            <pc:docMk/>
            <pc:sldMk cId="3202781982" sldId="288"/>
            <ac:spMk id="7" creationId="{B5E363EA-312A-4EAB-89CD-862E7C98E7C6}"/>
          </ac:spMkLst>
        </pc:spChg>
        <pc:spChg chg="mod">
          <ac:chgData name="Jan Woldendorp" userId="b1e9083a-a84c-4d0e-8621-48b7e48ea49b" providerId="ADAL" clId="{0C54C8FF-136E-42BB-8C87-0AAB87FBA259}" dt="2022-07-31T18:35:25.481" v="1009" actId="1076"/>
          <ac:spMkLst>
            <pc:docMk/>
            <pc:sldMk cId="3202781982" sldId="288"/>
            <ac:spMk id="8" creationId="{00000000-0000-0000-0000-000000000000}"/>
          </ac:spMkLst>
        </pc:spChg>
        <pc:spChg chg="mod">
          <ac:chgData name="Jan Woldendorp" userId="b1e9083a-a84c-4d0e-8621-48b7e48ea49b" providerId="ADAL" clId="{0C54C8FF-136E-42BB-8C87-0AAB87FBA259}" dt="2022-07-31T18:35:23.358" v="1008" actId="1076"/>
          <ac:spMkLst>
            <pc:docMk/>
            <pc:sldMk cId="3202781982" sldId="288"/>
            <ac:spMk id="10" creationId="{00000000-0000-0000-0000-000000000000}"/>
          </ac:spMkLst>
        </pc:spChg>
        <pc:spChg chg="mod">
          <ac:chgData name="Jan Woldendorp" userId="b1e9083a-a84c-4d0e-8621-48b7e48ea49b" providerId="ADAL" clId="{0C54C8FF-136E-42BB-8C87-0AAB87FBA259}" dt="2022-07-31T18:35:14.174" v="1006" actId="1076"/>
          <ac:spMkLst>
            <pc:docMk/>
            <pc:sldMk cId="3202781982" sldId="288"/>
            <ac:spMk id="11" creationId="{00000000-0000-0000-0000-000000000000}"/>
          </ac:spMkLst>
        </pc:spChg>
      </pc:sldChg>
      <pc:sldChg chg="modSp mod">
        <pc:chgData name="Jan Woldendorp" userId="b1e9083a-a84c-4d0e-8621-48b7e48ea49b" providerId="ADAL" clId="{0C54C8FF-136E-42BB-8C87-0AAB87FBA259}" dt="2022-07-31T19:04:14.735" v="2292" actId="6549"/>
        <pc:sldMkLst>
          <pc:docMk/>
          <pc:sldMk cId="3606889832" sldId="295"/>
        </pc:sldMkLst>
        <pc:spChg chg="mod">
          <ac:chgData name="Jan Woldendorp" userId="b1e9083a-a84c-4d0e-8621-48b7e48ea49b" providerId="ADAL" clId="{0C54C8FF-136E-42BB-8C87-0AAB87FBA259}" dt="2022-07-31T19:04:14.735" v="2292" actId="6549"/>
          <ac:spMkLst>
            <pc:docMk/>
            <pc:sldMk cId="3606889832" sldId="295"/>
            <ac:spMk id="3075" creationId="{00000000-0000-0000-0000-000000000000}"/>
          </ac:spMkLst>
        </pc:spChg>
        <pc:graphicFrameChg chg="modGraphic">
          <ac:chgData name="Jan Woldendorp" userId="b1e9083a-a84c-4d0e-8621-48b7e48ea49b" providerId="ADAL" clId="{0C54C8FF-136E-42BB-8C87-0AAB87FBA259}" dt="2022-07-31T19:03:48.011" v="2273" actId="20577"/>
          <ac:graphicFrameMkLst>
            <pc:docMk/>
            <pc:sldMk cId="3606889832" sldId="295"/>
            <ac:graphicFrameMk id="2" creationId="{00000000-0000-0000-0000-000000000000}"/>
          </ac:graphicFrameMkLst>
        </pc:graphicFrameChg>
      </pc:sldChg>
      <pc:sldChg chg="modSp mod">
        <pc:chgData name="Jan Woldendorp" userId="b1e9083a-a84c-4d0e-8621-48b7e48ea49b" providerId="ADAL" clId="{0C54C8FF-136E-42BB-8C87-0AAB87FBA259}" dt="2022-07-31T18:57:43.389" v="1931" actId="20577"/>
        <pc:sldMkLst>
          <pc:docMk/>
          <pc:sldMk cId="952591699" sldId="296"/>
        </pc:sldMkLst>
        <pc:spChg chg="mod">
          <ac:chgData name="Jan Woldendorp" userId="b1e9083a-a84c-4d0e-8621-48b7e48ea49b" providerId="ADAL" clId="{0C54C8FF-136E-42BB-8C87-0AAB87FBA259}" dt="2022-07-31T18:57:43.389" v="1931" actId="20577"/>
          <ac:spMkLst>
            <pc:docMk/>
            <pc:sldMk cId="952591699" sldId="296"/>
            <ac:spMk id="13" creationId="{00000000-0000-0000-0000-000000000000}"/>
          </ac:spMkLst>
        </pc:spChg>
      </pc:sldChg>
      <pc:sldChg chg="modSp mod">
        <pc:chgData name="Jan Woldendorp" userId="b1e9083a-a84c-4d0e-8621-48b7e48ea49b" providerId="ADAL" clId="{0C54C8FF-136E-42BB-8C87-0AAB87FBA259}" dt="2022-07-31T18:54:43.741" v="1816" actId="1076"/>
        <pc:sldMkLst>
          <pc:docMk/>
          <pc:sldMk cId="242814333" sldId="299"/>
        </pc:sldMkLst>
        <pc:spChg chg="mod">
          <ac:chgData name="Jan Woldendorp" userId="b1e9083a-a84c-4d0e-8621-48b7e48ea49b" providerId="ADAL" clId="{0C54C8FF-136E-42BB-8C87-0AAB87FBA259}" dt="2022-07-31T18:52:04.922" v="1713" actId="404"/>
          <ac:spMkLst>
            <pc:docMk/>
            <pc:sldMk cId="242814333" sldId="299"/>
            <ac:spMk id="5" creationId="{AD8E77BE-E075-44E0-B6C0-175391DA8D95}"/>
          </ac:spMkLst>
        </pc:spChg>
        <pc:spChg chg="mod">
          <ac:chgData name="Jan Woldendorp" userId="b1e9083a-a84c-4d0e-8621-48b7e48ea49b" providerId="ADAL" clId="{0C54C8FF-136E-42BB-8C87-0AAB87FBA259}" dt="2022-07-31T18:54:36.306" v="1815" actId="27636"/>
          <ac:spMkLst>
            <pc:docMk/>
            <pc:sldMk cId="242814333" sldId="299"/>
            <ac:spMk id="7" creationId="{2E0D520E-0400-4AAE-87D9-C9A74C9B9306}"/>
          </ac:spMkLst>
        </pc:spChg>
        <pc:spChg chg="mod">
          <ac:chgData name="Jan Woldendorp" userId="b1e9083a-a84c-4d0e-8621-48b7e48ea49b" providerId="ADAL" clId="{0C54C8FF-136E-42BB-8C87-0AAB87FBA259}" dt="2022-07-31T18:54:08.006" v="1812" actId="6549"/>
          <ac:spMkLst>
            <pc:docMk/>
            <pc:sldMk cId="242814333" sldId="299"/>
            <ac:spMk id="11" creationId="{CB3EFEB8-2826-4E4F-A4E7-082574906D44}"/>
          </ac:spMkLst>
        </pc:spChg>
        <pc:spChg chg="mod">
          <ac:chgData name="Jan Woldendorp" userId="b1e9083a-a84c-4d0e-8621-48b7e48ea49b" providerId="ADAL" clId="{0C54C8FF-136E-42BB-8C87-0AAB87FBA259}" dt="2022-07-31T18:54:43.741" v="1816" actId="1076"/>
          <ac:spMkLst>
            <pc:docMk/>
            <pc:sldMk cId="242814333" sldId="299"/>
            <ac:spMk id="13" creationId="{00000000-0000-0000-0000-000000000000}"/>
          </ac:spMkLst>
        </pc:spChg>
        <pc:spChg chg="mod">
          <ac:chgData name="Jan Woldendorp" userId="b1e9083a-a84c-4d0e-8621-48b7e48ea49b" providerId="ADAL" clId="{0C54C8FF-136E-42BB-8C87-0AAB87FBA259}" dt="2022-07-31T18:52:20.947" v="1721" actId="27636"/>
          <ac:spMkLst>
            <pc:docMk/>
            <pc:sldMk cId="242814333" sldId="299"/>
            <ac:spMk id="25" creationId="{82D2C4B0-2A4B-44E6-91CC-B3C1BDCAB6E0}"/>
          </ac:spMkLst>
        </pc:spChg>
      </pc:sldChg>
      <pc:sldChg chg="modSp mod">
        <pc:chgData name="Jan Woldendorp" userId="b1e9083a-a84c-4d0e-8621-48b7e48ea49b" providerId="ADAL" clId="{0C54C8FF-136E-42BB-8C87-0AAB87FBA259}" dt="2022-07-31T19:01:15.703" v="2115" actId="6549"/>
        <pc:sldMkLst>
          <pc:docMk/>
          <pc:sldMk cId="2523277638" sldId="311"/>
        </pc:sldMkLst>
        <pc:spChg chg="mod">
          <ac:chgData name="Jan Woldendorp" userId="b1e9083a-a84c-4d0e-8621-48b7e48ea49b" providerId="ADAL" clId="{0C54C8FF-136E-42BB-8C87-0AAB87FBA259}" dt="2022-07-31T18:59:15.681" v="1999" actId="6549"/>
          <ac:spMkLst>
            <pc:docMk/>
            <pc:sldMk cId="2523277638" sldId="311"/>
            <ac:spMk id="2" creationId="{00000000-0000-0000-0000-000000000000}"/>
          </ac:spMkLst>
        </pc:spChg>
        <pc:spChg chg="mod">
          <ac:chgData name="Jan Woldendorp" userId="b1e9083a-a84c-4d0e-8621-48b7e48ea49b" providerId="ADAL" clId="{0C54C8FF-136E-42BB-8C87-0AAB87FBA259}" dt="2022-07-31T19:01:15.703" v="2115" actId="6549"/>
          <ac:spMkLst>
            <pc:docMk/>
            <pc:sldMk cId="2523277638" sldId="311"/>
            <ac:spMk id="3" creationId="{00000000-0000-0000-0000-000000000000}"/>
          </ac:spMkLst>
        </pc:spChg>
      </pc:sldChg>
      <pc:sldChg chg="modSp mod">
        <pc:chgData name="Jan Woldendorp" userId="b1e9083a-a84c-4d0e-8621-48b7e48ea49b" providerId="ADAL" clId="{0C54C8FF-136E-42BB-8C87-0AAB87FBA259}" dt="2022-07-31T18:24:03.286" v="691" actId="6549"/>
        <pc:sldMkLst>
          <pc:docMk/>
          <pc:sldMk cId="2158640537" sldId="314"/>
        </pc:sldMkLst>
        <pc:spChg chg="mod">
          <ac:chgData name="Jan Woldendorp" userId="b1e9083a-a84c-4d0e-8621-48b7e48ea49b" providerId="ADAL" clId="{0C54C8FF-136E-42BB-8C87-0AAB87FBA259}" dt="2022-07-31T18:24:03.286" v="691" actId="6549"/>
          <ac:spMkLst>
            <pc:docMk/>
            <pc:sldMk cId="2158640537" sldId="314"/>
            <ac:spMk id="3" creationId="{00000000-0000-0000-0000-000000000000}"/>
          </ac:spMkLst>
        </pc:spChg>
      </pc:sldChg>
      <pc:sldChg chg="addSp delSp modSp mod">
        <pc:chgData name="Jan Woldendorp" userId="b1e9083a-a84c-4d0e-8621-48b7e48ea49b" providerId="ADAL" clId="{0C54C8FF-136E-42BB-8C87-0AAB87FBA259}" dt="2022-07-31T18:25:52.316" v="718" actId="6549"/>
        <pc:sldMkLst>
          <pc:docMk/>
          <pc:sldMk cId="1550578859" sldId="315"/>
        </pc:sldMkLst>
        <pc:spChg chg="add del">
          <ac:chgData name="Jan Woldendorp" userId="b1e9083a-a84c-4d0e-8621-48b7e48ea49b" providerId="ADAL" clId="{0C54C8FF-136E-42BB-8C87-0AAB87FBA259}" dt="2022-07-31T18:25:30.362" v="702" actId="478"/>
          <ac:spMkLst>
            <pc:docMk/>
            <pc:sldMk cId="1550578859" sldId="315"/>
            <ac:spMk id="3" creationId="{00000000-0000-0000-0000-000000000000}"/>
          </ac:spMkLst>
        </pc:spChg>
        <pc:spChg chg="mod">
          <ac:chgData name="Jan Woldendorp" userId="b1e9083a-a84c-4d0e-8621-48b7e48ea49b" providerId="ADAL" clId="{0C54C8FF-136E-42BB-8C87-0AAB87FBA259}" dt="2022-07-31T18:25:52.316" v="718" actId="6549"/>
          <ac:spMkLst>
            <pc:docMk/>
            <pc:sldMk cId="1550578859" sldId="315"/>
            <ac:spMk id="5" creationId="{3222E601-2FC8-4124-8AB2-BF52639038C5}"/>
          </ac:spMkLst>
        </pc:spChg>
        <pc:spChg chg="add del mod">
          <ac:chgData name="Jan Woldendorp" userId="b1e9083a-a84c-4d0e-8621-48b7e48ea49b" providerId="ADAL" clId="{0C54C8FF-136E-42BB-8C87-0AAB87FBA259}" dt="2022-07-31T18:25:30.975" v="703" actId="478"/>
          <ac:spMkLst>
            <pc:docMk/>
            <pc:sldMk cId="1550578859" sldId="315"/>
            <ac:spMk id="6" creationId="{1135A89F-7281-DAF4-1C50-CB7C8CA0E069}"/>
          </ac:spMkLst>
        </pc:spChg>
        <pc:spChg chg="add del mod">
          <ac:chgData name="Jan Woldendorp" userId="b1e9083a-a84c-4d0e-8621-48b7e48ea49b" providerId="ADAL" clId="{0C54C8FF-136E-42BB-8C87-0AAB87FBA259}" dt="2022-07-31T18:25:03.728" v="693"/>
          <ac:spMkLst>
            <pc:docMk/>
            <pc:sldMk cId="1550578859" sldId="315"/>
            <ac:spMk id="8" creationId="{F3B3A0A7-5B59-4B0F-3381-39656CC6447B}"/>
          </ac:spMkLst>
        </pc:spChg>
        <pc:spChg chg="add del mod">
          <ac:chgData name="Jan Woldendorp" userId="b1e9083a-a84c-4d0e-8621-48b7e48ea49b" providerId="ADAL" clId="{0C54C8FF-136E-42BB-8C87-0AAB87FBA259}" dt="2022-07-31T18:25:22.538" v="699"/>
          <ac:spMkLst>
            <pc:docMk/>
            <pc:sldMk cId="1550578859" sldId="315"/>
            <ac:spMk id="11" creationId="{84F92131-C70B-4E3B-A98C-DFB248BA6527}"/>
          </ac:spMkLst>
        </pc:spChg>
        <pc:spChg chg="add mod">
          <ac:chgData name="Jan Woldendorp" userId="b1e9083a-a84c-4d0e-8621-48b7e48ea49b" providerId="ADAL" clId="{0C54C8FF-136E-42BB-8C87-0AAB87FBA259}" dt="2022-07-31T18:25:38.607" v="704"/>
          <ac:spMkLst>
            <pc:docMk/>
            <pc:sldMk cId="1550578859" sldId="315"/>
            <ac:spMk id="12" creationId="{5D6E29A7-185F-7C56-A49D-24195863F6E0}"/>
          </ac:spMkLst>
        </pc:spChg>
      </pc:sldChg>
      <pc:sldChg chg="modSp mod">
        <pc:chgData name="Jan Woldendorp" userId="b1e9083a-a84c-4d0e-8621-48b7e48ea49b" providerId="ADAL" clId="{0C54C8FF-136E-42BB-8C87-0AAB87FBA259}" dt="2022-07-31T19:04:25.724" v="2304" actId="20577"/>
        <pc:sldMkLst>
          <pc:docMk/>
          <pc:sldMk cId="1740292744" sldId="316"/>
        </pc:sldMkLst>
        <pc:spChg chg="mod">
          <ac:chgData name="Jan Woldendorp" userId="b1e9083a-a84c-4d0e-8621-48b7e48ea49b" providerId="ADAL" clId="{0C54C8FF-136E-42BB-8C87-0AAB87FBA259}" dt="2022-07-31T19:04:25.724" v="2304" actId="20577"/>
          <ac:spMkLst>
            <pc:docMk/>
            <pc:sldMk cId="1740292744" sldId="316"/>
            <ac:spMk id="2" creationId="{00000000-0000-0000-0000-000000000000}"/>
          </ac:spMkLst>
        </pc:spChg>
      </pc:sldChg>
      <pc:sldChg chg="modSp mod">
        <pc:chgData name="Jan Woldendorp" userId="b1e9083a-a84c-4d0e-8621-48b7e48ea49b" providerId="ADAL" clId="{0C54C8FF-136E-42BB-8C87-0AAB87FBA259}" dt="2022-07-31T18:58:39.250" v="1966" actId="20577"/>
        <pc:sldMkLst>
          <pc:docMk/>
          <pc:sldMk cId="2630354577" sldId="317"/>
        </pc:sldMkLst>
        <pc:spChg chg="mod">
          <ac:chgData name="Jan Woldendorp" userId="b1e9083a-a84c-4d0e-8621-48b7e48ea49b" providerId="ADAL" clId="{0C54C8FF-136E-42BB-8C87-0AAB87FBA259}" dt="2022-07-31T18:58:04.524" v="1948" actId="6549"/>
          <ac:spMkLst>
            <pc:docMk/>
            <pc:sldMk cId="2630354577" sldId="317"/>
            <ac:spMk id="2" creationId="{00000000-0000-0000-0000-000000000000}"/>
          </ac:spMkLst>
        </pc:spChg>
        <pc:spChg chg="mod">
          <ac:chgData name="Jan Woldendorp" userId="b1e9083a-a84c-4d0e-8621-48b7e48ea49b" providerId="ADAL" clId="{0C54C8FF-136E-42BB-8C87-0AAB87FBA259}" dt="2022-07-31T18:58:39.250" v="1966" actId="20577"/>
          <ac:spMkLst>
            <pc:docMk/>
            <pc:sldMk cId="2630354577" sldId="317"/>
            <ac:spMk id="6" creationId="{00000000-0000-0000-0000-000000000000}"/>
          </ac:spMkLst>
        </pc:spChg>
        <pc:spChg chg="mod">
          <ac:chgData name="Jan Woldendorp" userId="b1e9083a-a84c-4d0e-8621-48b7e48ea49b" providerId="ADAL" clId="{0C54C8FF-136E-42BB-8C87-0AAB87FBA259}" dt="2022-07-31T18:58:31.971" v="1962" actId="6549"/>
          <ac:spMkLst>
            <pc:docMk/>
            <pc:sldMk cId="2630354577" sldId="317"/>
            <ac:spMk id="7" creationId="{00000000-0000-0000-0000-000000000000}"/>
          </ac:spMkLst>
        </pc:spChg>
      </pc:sldChg>
      <pc:sldChg chg="modSp mod">
        <pc:chgData name="Jan Woldendorp" userId="b1e9083a-a84c-4d0e-8621-48b7e48ea49b" providerId="ADAL" clId="{0C54C8FF-136E-42BB-8C87-0AAB87FBA259}" dt="2022-07-31T18:29:09.243" v="883" actId="404"/>
        <pc:sldMkLst>
          <pc:docMk/>
          <pc:sldMk cId="3624979045" sldId="318"/>
        </pc:sldMkLst>
        <pc:graphicFrameChg chg="mod modGraphic">
          <ac:chgData name="Jan Woldendorp" userId="b1e9083a-a84c-4d0e-8621-48b7e48ea49b" providerId="ADAL" clId="{0C54C8FF-136E-42BB-8C87-0AAB87FBA259}" dt="2022-07-31T18:29:09.243" v="883" actId="404"/>
          <ac:graphicFrameMkLst>
            <pc:docMk/>
            <pc:sldMk cId="3624979045" sldId="318"/>
            <ac:graphicFrameMk id="9" creationId="{FB06CD8E-AB00-4FE6-B41A-137123FE2469}"/>
          </ac:graphicFrameMkLst>
        </pc:graphicFrameChg>
      </pc:sldChg>
      <pc:sldChg chg="addSp delSp modSp mod">
        <pc:chgData name="Jan Woldendorp" userId="b1e9083a-a84c-4d0e-8621-48b7e48ea49b" providerId="ADAL" clId="{0C54C8FF-136E-42BB-8C87-0AAB87FBA259}" dt="2022-07-31T18:18:37.313" v="241" actId="20577"/>
        <pc:sldMkLst>
          <pc:docMk/>
          <pc:sldMk cId="3307849086" sldId="320"/>
        </pc:sldMkLst>
        <pc:spChg chg="del mod">
          <ac:chgData name="Jan Woldendorp" userId="b1e9083a-a84c-4d0e-8621-48b7e48ea49b" providerId="ADAL" clId="{0C54C8FF-136E-42BB-8C87-0AAB87FBA259}" dt="2022-07-31T18:18:08.255" v="228" actId="21"/>
          <ac:spMkLst>
            <pc:docMk/>
            <pc:sldMk cId="3307849086" sldId="320"/>
            <ac:spMk id="2" creationId="{3A6E2A6E-16C1-418A-96EA-2CB5A316DF6E}"/>
          </ac:spMkLst>
        </pc:spChg>
        <pc:spChg chg="mod">
          <ac:chgData name="Jan Woldendorp" userId="b1e9083a-a84c-4d0e-8621-48b7e48ea49b" providerId="ADAL" clId="{0C54C8FF-136E-42BB-8C87-0AAB87FBA259}" dt="2022-07-31T18:14:39.088" v="11" actId="20577"/>
          <ac:spMkLst>
            <pc:docMk/>
            <pc:sldMk cId="3307849086" sldId="320"/>
            <ac:spMk id="4" creationId="{B0AE554C-D68A-4657-B321-E64A4E2DEAEB}"/>
          </ac:spMkLst>
        </pc:spChg>
        <pc:spChg chg="add del mod">
          <ac:chgData name="Jan Woldendorp" userId="b1e9083a-a84c-4d0e-8621-48b7e48ea49b" providerId="ADAL" clId="{0C54C8FF-136E-42BB-8C87-0AAB87FBA259}" dt="2022-07-31T18:18:11.576" v="229" actId="478"/>
          <ac:spMkLst>
            <pc:docMk/>
            <pc:sldMk cId="3307849086" sldId="320"/>
            <ac:spMk id="7" creationId="{F4C91B41-81E8-3C0C-2E2D-D8EBA5D0B2DB}"/>
          </ac:spMkLst>
        </pc:spChg>
        <pc:spChg chg="add del mod">
          <ac:chgData name="Jan Woldendorp" userId="b1e9083a-a84c-4d0e-8621-48b7e48ea49b" providerId="ADAL" clId="{0C54C8FF-136E-42BB-8C87-0AAB87FBA259}" dt="2022-07-31T18:18:32.448" v="239"/>
          <ac:spMkLst>
            <pc:docMk/>
            <pc:sldMk cId="3307849086" sldId="320"/>
            <ac:spMk id="8" creationId="{D961D026-F6D2-9574-D93C-0D1BB07CE8B3}"/>
          </ac:spMkLst>
        </pc:spChg>
        <pc:spChg chg="add mod">
          <ac:chgData name="Jan Woldendorp" userId="b1e9083a-a84c-4d0e-8621-48b7e48ea49b" providerId="ADAL" clId="{0C54C8FF-136E-42BB-8C87-0AAB87FBA259}" dt="2022-07-31T18:18:37.313" v="241" actId="20577"/>
          <ac:spMkLst>
            <pc:docMk/>
            <pc:sldMk cId="3307849086" sldId="320"/>
            <ac:spMk id="9" creationId="{F3A536D5-EB06-B3B2-513A-D5ED055B69CA}"/>
          </ac:spMkLst>
        </pc:spChg>
      </pc:sldChg>
      <pc:sldChg chg="addSp delSp modSp mod">
        <pc:chgData name="Jan Woldendorp" userId="b1e9083a-a84c-4d0e-8621-48b7e48ea49b" providerId="ADAL" clId="{0C54C8FF-136E-42BB-8C87-0AAB87FBA259}" dt="2022-07-31T18:56:54.224" v="1903" actId="6549"/>
        <pc:sldMkLst>
          <pc:docMk/>
          <pc:sldMk cId="748448918" sldId="324"/>
        </pc:sldMkLst>
        <pc:spChg chg="add del mod">
          <ac:chgData name="Jan Woldendorp" userId="b1e9083a-a84c-4d0e-8621-48b7e48ea49b" providerId="ADAL" clId="{0C54C8FF-136E-42BB-8C87-0AAB87FBA259}" dt="2022-07-31T18:55:43.331" v="1873" actId="478"/>
          <ac:spMkLst>
            <pc:docMk/>
            <pc:sldMk cId="748448918" sldId="324"/>
            <ac:spMk id="4" creationId="{A4454C3F-13A5-93EE-8CC2-7BA92DD17C9A}"/>
          </ac:spMkLst>
        </pc:spChg>
        <pc:spChg chg="del mod">
          <ac:chgData name="Jan Woldendorp" userId="b1e9083a-a84c-4d0e-8621-48b7e48ea49b" providerId="ADAL" clId="{0C54C8FF-136E-42BB-8C87-0AAB87FBA259}" dt="2022-07-31T18:55:40.864" v="1872" actId="478"/>
          <ac:spMkLst>
            <pc:docMk/>
            <pc:sldMk cId="748448918" sldId="324"/>
            <ac:spMk id="5" creationId="{AD8E77BE-E075-44E0-B6C0-175391DA8D95}"/>
          </ac:spMkLst>
        </pc:spChg>
        <pc:spChg chg="mod">
          <ac:chgData name="Jan Woldendorp" userId="b1e9083a-a84c-4d0e-8621-48b7e48ea49b" providerId="ADAL" clId="{0C54C8FF-136E-42BB-8C87-0AAB87FBA259}" dt="2022-07-31T18:56:54.224" v="1903" actId="6549"/>
          <ac:spMkLst>
            <pc:docMk/>
            <pc:sldMk cId="748448918" sldId="324"/>
            <ac:spMk id="7" creationId="{2E0D520E-0400-4AAE-87D9-C9A74C9B9306}"/>
          </ac:spMkLst>
        </pc:spChg>
        <pc:spChg chg="add del mod">
          <ac:chgData name="Jan Woldendorp" userId="b1e9083a-a84c-4d0e-8621-48b7e48ea49b" providerId="ADAL" clId="{0C54C8FF-136E-42BB-8C87-0AAB87FBA259}" dt="2022-07-31T18:55:49.556" v="1877" actId="22"/>
          <ac:spMkLst>
            <pc:docMk/>
            <pc:sldMk cId="748448918" sldId="324"/>
            <ac:spMk id="13" creationId="{EE505501-B139-9B0D-EB86-93FE02CCE106}"/>
          </ac:spMkLst>
        </pc:spChg>
        <pc:spChg chg="add mod">
          <ac:chgData name="Jan Woldendorp" userId="b1e9083a-a84c-4d0e-8621-48b7e48ea49b" providerId="ADAL" clId="{0C54C8FF-136E-42BB-8C87-0AAB87FBA259}" dt="2022-07-31T18:56:08.576" v="1881" actId="14100"/>
          <ac:spMkLst>
            <pc:docMk/>
            <pc:sldMk cId="748448918" sldId="324"/>
            <ac:spMk id="15" creationId="{A0D98A73-1A8E-245D-C60A-55DBDB0688EF}"/>
          </ac:spMkLst>
        </pc:spChg>
      </pc:sldChg>
      <pc:sldChg chg="modSp mod">
        <pc:chgData name="Jan Woldendorp" userId="b1e9083a-a84c-4d0e-8621-48b7e48ea49b" providerId="ADAL" clId="{0C54C8FF-136E-42BB-8C87-0AAB87FBA259}" dt="2022-07-31T18:43:14.210" v="1269" actId="14100"/>
        <pc:sldMkLst>
          <pc:docMk/>
          <pc:sldMk cId="339261205" sldId="326"/>
        </pc:sldMkLst>
        <pc:spChg chg="mod">
          <ac:chgData name="Jan Woldendorp" userId="b1e9083a-a84c-4d0e-8621-48b7e48ea49b" providerId="ADAL" clId="{0C54C8FF-136E-42BB-8C87-0AAB87FBA259}" dt="2022-07-31T18:43:14.210" v="1269" actId="14100"/>
          <ac:spMkLst>
            <pc:docMk/>
            <pc:sldMk cId="339261205" sldId="326"/>
            <ac:spMk id="5" creationId="{00000000-0000-0000-0000-000000000000}"/>
          </ac:spMkLst>
        </pc:spChg>
      </pc:sldChg>
      <pc:sldChg chg="addSp delSp modSp mod">
        <pc:chgData name="Jan Woldendorp" userId="b1e9083a-a84c-4d0e-8621-48b7e48ea49b" providerId="ADAL" clId="{0C54C8FF-136E-42BB-8C87-0AAB87FBA259}" dt="2022-07-31T18:36:36.876" v="1015" actId="166"/>
        <pc:sldMkLst>
          <pc:docMk/>
          <pc:sldMk cId="2352808012" sldId="328"/>
        </pc:sldMkLst>
        <pc:spChg chg="ord">
          <ac:chgData name="Jan Woldendorp" userId="b1e9083a-a84c-4d0e-8621-48b7e48ea49b" providerId="ADAL" clId="{0C54C8FF-136E-42BB-8C87-0AAB87FBA259}" dt="2022-07-31T18:36:36.876" v="1015" actId="166"/>
          <ac:spMkLst>
            <pc:docMk/>
            <pc:sldMk cId="2352808012" sldId="328"/>
            <ac:spMk id="7" creationId="{00000000-0000-0000-0000-000000000000}"/>
          </ac:spMkLst>
        </pc:spChg>
        <pc:graphicFrameChg chg="del mod">
          <ac:chgData name="Jan Woldendorp" userId="b1e9083a-a84c-4d0e-8621-48b7e48ea49b" providerId="ADAL" clId="{0C54C8FF-136E-42BB-8C87-0AAB87FBA259}" dt="2022-07-31T18:36:14.626" v="1012" actId="478"/>
          <ac:graphicFrameMkLst>
            <pc:docMk/>
            <pc:sldMk cId="2352808012" sldId="328"/>
            <ac:graphicFrameMk id="9" creationId="{FB06CD8E-AB00-4FE6-B41A-137123FE2469}"/>
          </ac:graphicFrameMkLst>
        </pc:graphicFrameChg>
        <pc:graphicFrameChg chg="add mod">
          <ac:chgData name="Jan Woldendorp" userId="b1e9083a-a84c-4d0e-8621-48b7e48ea49b" providerId="ADAL" clId="{0C54C8FF-136E-42BB-8C87-0AAB87FBA259}" dt="2022-07-31T18:36:18.432" v="1013"/>
          <ac:graphicFrameMkLst>
            <pc:docMk/>
            <pc:sldMk cId="2352808012" sldId="328"/>
            <ac:graphicFrameMk id="11" creationId="{710DF039-6359-BAF1-B133-E50DAEFCE4EC}"/>
          </ac:graphicFrameMkLst>
        </pc:graphicFrameChg>
        <pc:picChg chg="ord">
          <ac:chgData name="Jan Woldendorp" userId="b1e9083a-a84c-4d0e-8621-48b7e48ea49b" providerId="ADAL" clId="{0C54C8FF-136E-42BB-8C87-0AAB87FBA259}" dt="2022-07-31T18:36:25.022" v="1014" actId="166"/>
          <ac:picMkLst>
            <pc:docMk/>
            <pc:sldMk cId="2352808012" sldId="328"/>
            <ac:picMk id="10" creationId="{00000000-0000-0000-0000-000000000000}"/>
          </ac:picMkLst>
        </pc:picChg>
      </pc:sldChg>
      <pc:sldChg chg="addSp delSp modSp mod">
        <pc:chgData name="Jan Woldendorp" userId="b1e9083a-a84c-4d0e-8621-48b7e48ea49b" providerId="ADAL" clId="{0C54C8FF-136E-42BB-8C87-0AAB87FBA259}" dt="2022-07-31T18:47:06.590" v="1411" actId="20577"/>
        <pc:sldMkLst>
          <pc:docMk/>
          <pc:sldMk cId="2727314242" sldId="329"/>
        </pc:sldMkLst>
        <pc:spChg chg="ord">
          <ac:chgData name="Jan Woldendorp" userId="b1e9083a-a84c-4d0e-8621-48b7e48ea49b" providerId="ADAL" clId="{0C54C8FF-136E-42BB-8C87-0AAB87FBA259}" dt="2022-07-31T18:46:51.283" v="1408" actId="166"/>
          <ac:spMkLst>
            <pc:docMk/>
            <pc:sldMk cId="2727314242" sldId="329"/>
            <ac:spMk id="7" creationId="{00000000-0000-0000-0000-000000000000}"/>
          </ac:spMkLst>
        </pc:spChg>
        <pc:graphicFrameChg chg="del mod">
          <ac:chgData name="Jan Woldendorp" userId="b1e9083a-a84c-4d0e-8621-48b7e48ea49b" providerId="ADAL" clId="{0C54C8FF-136E-42BB-8C87-0AAB87FBA259}" dt="2022-07-31T18:46:40.492" v="1405" actId="478"/>
          <ac:graphicFrameMkLst>
            <pc:docMk/>
            <pc:sldMk cId="2727314242" sldId="329"/>
            <ac:graphicFrameMk id="9" creationId="{FB06CD8E-AB00-4FE6-B41A-137123FE2469}"/>
          </ac:graphicFrameMkLst>
        </pc:graphicFrameChg>
        <pc:graphicFrameChg chg="add mod modGraphic">
          <ac:chgData name="Jan Woldendorp" userId="b1e9083a-a84c-4d0e-8621-48b7e48ea49b" providerId="ADAL" clId="{0C54C8FF-136E-42BB-8C87-0AAB87FBA259}" dt="2022-07-31T18:47:06.590" v="1411" actId="20577"/>
          <ac:graphicFrameMkLst>
            <pc:docMk/>
            <pc:sldMk cId="2727314242" sldId="329"/>
            <ac:graphicFrameMk id="10" creationId="{D1E56993-62D9-A21B-6C29-A5C7D9D6614F}"/>
          </ac:graphicFrameMkLst>
        </pc:graphicFrameChg>
      </pc:sldChg>
      <pc:sldChg chg="addSp delSp modSp mod">
        <pc:chgData name="Jan Woldendorp" userId="b1e9083a-a84c-4d0e-8621-48b7e48ea49b" providerId="ADAL" clId="{0C54C8FF-136E-42BB-8C87-0AAB87FBA259}" dt="2022-07-31T18:57:28.970" v="1907" actId="1076"/>
        <pc:sldMkLst>
          <pc:docMk/>
          <pc:sldMk cId="3602581266" sldId="330"/>
        </pc:sldMkLst>
        <pc:spChg chg="del">
          <ac:chgData name="Jan Woldendorp" userId="b1e9083a-a84c-4d0e-8621-48b7e48ea49b" providerId="ADAL" clId="{0C54C8FF-136E-42BB-8C87-0AAB87FBA259}" dt="2022-07-31T18:57:21.176" v="1905" actId="478"/>
          <ac:spMkLst>
            <pc:docMk/>
            <pc:sldMk cId="3602581266" sldId="330"/>
            <ac:spMk id="7" creationId="{00000000-0000-0000-0000-000000000000}"/>
          </ac:spMkLst>
        </pc:spChg>
        <pc:spChg chg="add mod">
          <ac:chgData name="Jan Woldendorp" userId="b1e9083a-a84c-4d0e-8621-48b7e48ea49b" providerId="ADAL" clId="{0C54C8FF-136E-42BB-8C87-0AAB87FBA259}" dt="2022-07-31T18:57:28.970" v="1907" actId="1076"/>
          <ac:spMkLst>
            <pc:docMk/>
            <pc:sldMk cId="3602581266" sldId="330"/>
            <ac:spMk id="12" creationId="{B8DEEACB-C2DF-48E4-9037-1860C1E953FB}"/>
          </ac:spMkLst>
        </pc:spChg>
        <pc:graphicFrameChg chg="del">
          <ac:chgData name="Jan Woldendorp" userId="b1e9083a-a84c-4d0e-8621-48b7e48ea49b" providerId="ADAL" clId="{0C54C8FF-136E-42BB-8C87-0AAB87FBA259}" dt="2022-07-31T18:57:19.385" v="1904" actId="478"/>
          <ac:graphicFrameMkLst>
            <pc:docMk/>
            <pc:sldMk cId="3602581266" sldId="330"/>
            <ac:graphicFrameMk id="9" creationId="{FB06CD8E-AB00-4FE6-B41A-137123FE2469}"/>
          </ac:graphicFrameMkLst>
        </pc:graphicFrameChg>
        <pc:graphicFrameChg chg="add mod">
          <ac:chgData name="Jan Woldendorp" userId="b1e9083a-a84c-4d0e-8621-48b7e48ea49b" providerId="ADAL" clId="{0C54C8FF-136E-42BB-8C87-0AAB87FBA259}" dt="2022-07-31T18:57:22.347" v="1906"/>
          <ac:graphicFrameMkLst>
            <pc:docMk/>
            <pc:sldMk cId="3602581266" sldId="330"/>
            <ac:graphicFrameMk id="11" creationId="{1ECDFAF4-1244-2007-A4EF-F2CC61D3044E}"/>
          </ac:graphicFrameMkLst>
        </pc:graphicFrameChg>
      </pc:sldChg>
      <pc:sldChg chg="addSp delSp modSp mod">
        <pc:chgData name="Jan Woldendorp" userId="b1e9083a-a84c-4d0e-8621-48b7e48ea49b" providerId="ADAL" clId="{0C54C8FF-136E-42BB-8C87-0AAB87FBA259}" dt="2022-07-31T18:41:52.982" v="1233" actId="166"/>
        <pc:sldMkLst>
          <pc:docMk/>
          <pc:sldMk cId="1360215588" sldId="331"/>
        </pc:sldMkLst>
        <pc:spChg chg="ord">
          <ac:chgData name="Jan Woldendorp" userId="b1e9083a-a84c-4d0e-8621-48b7e48ea49b" providerId="ADAL" clId="{0C54C8FF-136E-42BB-8C87-0AAB87FBA259}" dt="2022-07-31T18:41:52.982" v="1233" actId="166"/>
          <ac:spMkLst>
            <pc:docMk/>
            <pc:sldMk cId="1360215588" sldId="331"/>
            <ac:spMk id="7" creationId="{00000000-0000-0000-0000-000000000000}"/>
          </ac:spMkLst>
        </pc:spChg>
        <pc:graphicFrameChg chg="del">
          <ac:chgData name="Jan Woldendorp" userId="b1e9083a-a84c-4d0e-8621-48b7e48ea49b" providerId="ADAL" clId="{0C54C8FF-136E-42BB-8C87-0AAB87FBA259}" dt="2022-07-31T18:41:38.753" v="1231" actId="478"/>
          <ac:graphicFrameMkLst>
            <pc:docMk/>
            <pc:sldMk cId="1360215588" sldId="331"/>
            <ac:graphicFrameMk id="9" creationId="{FB06CD8E-AB00-4FE6-B41A-137123FE2469}"/>
          </ac:graphicFrameMkLst>
        </pc:graphicFrameChg>
        <pc:graphicFrameChg chg="add mod">
          <ac:chgData name="Jan Woldendorp" userId="b1e9083a-a84c-4d0e-8621-48b7e48ea49b" providerId="ADAL" clId="{0C54C8FF-136E-42BB-8C87-0AAB87FBA259}" dt="2022-07-31T18:41:40.139" v="1232"/>
          <ac:graphicFrameMkLst>
            <pc:docMk/>
            <pc:sldMk cId="1360215588" sldId="331"/>
            <ac:graphicFrameMk id="10" creationId="{C3D8674D-A235-3AE3-C23F-E72C3A45DD32}"/>
          </ac:graphicFrameMkLst>
        </pc:graphicFrameChg>
      </pc:sldChg>
      <pc:sldChg chg="modSp mod">
        <pc:chgData name="Jan Woldendorp" userId="b1e9083a-a84c-4d0e-8621-48b7e48ea49b" providerId="ADAL" clId="{0C54C8FF-136E-42BB-8C87-0AAB87FBA259}" dt="2022-07-31T18:46:21.773" v="1403" actId="20577"/>
        <pc:sldMkLst>
          <pc:docMk/>
          <pc:sldMk cId="902476221" sldId="332"/>
        </pc:sldMkLst>
        <pc:spChg chg="mod">
          <ac:chgData name="Jan Woldendorp" userId="b1e9083a-a84c-4d0e-8621-48b7e48ea49b" providerId="ADAL" clId="{0C54C8FF-136E-42BB-8C87-0AAB87FBA259}" dt="2022-07-31T18:43:58.550" v="1347" actId="404"/>
          <ac:spMkLst>
            <pc:docMk/>
            <pc:sldMk cId="902476221" sldId="332"/>
            <ac:spMk id="5" creationId="{AD8E77BE-E075-44E0-B6C0-175391DA8D95}"/>
          </ac:spMkLst>
        </pc:spChg>
        <pc:spChg chg="mod">
          <ac:chgData name="Jan Woldendorp" userId="b1e9083a-a84c-4d0e-8621-48b7e48ea49b" providerId="ADAL" clId="{0C54C8FF-136E-42BB-8C87-0AAB87FBA259}" dt="2022-07-31T18:45:45.093" v="1374" actId="14100"/>
          <ac:spMkLst>
            <pc:docMk/>
            <pc:sldMk cId="902476221" sldId="332"/>
            <ac:spMk id="8" creationId="{BAEB6828-AA17-4327-B003-B1041BD701CF}"/>
          </ac:spMkLst>
        </pc:spChg>
        <pc:spChg chg="mod">
          <ac:chgData name="Jan Woldendorp" userId="b1e9083a-a84c-4d0e-8621-48b7e48ea49b" providerId="ADAL" clId="{0C54C8FF-136E-42BB-8C87-0AAB87FBA259}" dt="2022-07-31T18:44:30.935" v="1349" actId="6549"/>
          <ac:spMkLst>
            <pc:docMk/>
            <pc:sldMk cId="902476221" sldId="332"/>
            <ac:spMk id="9" creationId="{693E96B3-93F0-46E4-801B-DED972BBF2D0}"/>
          </ac:spMkLst>
        </pc:spChg>
        <pc:spChg chg="mod">
          <ac:chgData name="Jan Woldendorp" userId="b1e9083a-a84c-4d0e-8621-48b7e48ea49b" providerId="ADAL" clId="{0C54C8FF-136E-42BB-8C87-0AAB87FBA259}" dt="2022-07-31T18:46:21.773" v="1403" actId="20577"/>
          <ac:spMkLst>
            <pc:docMk/>
            <pc:sldMk cId="902476221" sldId="332"/>
            <ac:spMk id="26" creationId="{693E96B3-93F0-46E4-801B-DED972BBF2D0}"/>
          </ac:spMkLst>
        </pc:spChg>
      </pc:sldChg>
      <pc:sldChg chg="modSp mod">
        <pc:chgData name="Jan Woldendorp" userId="b1e9083a-a84c-4d0e-8621-48b7e48ea49b" providerId="ADAL" clId="{0C54C8FF-136E-42BB-8C87-0AAB87FBA259}" dt="2022-07-31T18:33:23.690" v="993" actId="20577"/>
        <pc:sldMkLst>
          <pc:docMk/>
          <pc:sldMk cId="1926480630" sldId="334"/>
        </pc:sldMkLst>
        <pc:spChg chg="mod">
          <ac:chgData name="Jan Woldendorp" userId="b1e9083a-a84c-4d0e-8621-48b7e48ea49b" providerId="ADAL" clId="{0C54C8FF-136E-42BB-8C87-0AAB87FBA259}" dt="2022-07-31T18:33:23.690" v="993" actId="20577"/>
          <ac:spMkLst>
            <pc:docMk/>
            <pc:sldMk cId="1926480630" sldId="334"/>
            <ac:spMk id="8" creationId="{1FEC0C1A-5B60-4344-BFF1-E1B7149033B1}"/>
          </ac:spMkLst>
        </pc:spChg>
      </pc:sldChg>
      <pc:sldChg chg="modSp mod">
        <pc:chgData name="Jan Woldendorp" userId="b1e9083a-a84c-4d0e-8621-48b7e48ea49b" providerId="ADAL" clId="{0C54C8FF-136E-42BB-8C87-0AAB87FBA259}" dt="2022-07-31T19:01:48.934" v="2159" actId="6549"/>
        <pc:sldMkLst>
          <pc:docMk/>
          <pc:sldMk cId="368489481" sldId="335"/>
        </pc:sldMkLst>
        <pc:spChg chg="mod">
          <ac:chgData name="Jan Woldendorp" userId="b1e9083a-a84c-4d0e-8621-48b7e48ea49b" providerId="ADAL" clId="{0C54C8FF-136E-42BB-8C87-0AAB87FBA259}" dt="2022-07-31T19:01:48.934" v="2159" actId="6549"/>
          <ac:spMkLst>
            <pc:docMk/>
            <pc:sldMk cId="368489481" sldId="335"/>
            <ac:spMk id="8" creationId="{1FEC0C1A-5B60-4344-BFF1-E1B7149033B1}"/>
          </ac:spMkLst>
        </pc:spChg>
      </pc:sldChg>
      <pc:sldChg chg="modSp mod">
        <pc:chgData name="Jan Woldendorp" userId="b1e9083a-a84c-4d0e-8621-48b7e48ea49b" providerId="ADAL" clId="{0C54C8FF-136E-42BB-8C87-0AAB87FBA259}" dt="2022-07-31T18:14:25.898" v="1" actId="20577"/>
        <pc:sldMkLst>
          <pc:docMk/>
          <pc:sldMk cId="3636212969" sldId="336"/>
        </pc:sldMkLst>
        <pc:spChg chg="mod">
          <ac:chgData name="Jan Woldendorp" userId="b1e9083a-a84c-4d0e-8621-48b7e48ea49b" providerId="ADAL" clId="{0C54C8FF-136E-42BB-8C87-0AAB87FBA259}" dt="2022-07-31T18:14:25.898" v="1" actId="20577"/>
          <ac:spMkLst>
            <pc:docMk/>
            <pc:sldMk cId="3636212969" sldId="336"/>
            <ac:spMk id="5" creationId="{00000000-0000-0000-0000-000000000000}"/>
          </ac:spMkLst>
        </pc:spChg>
      </pc:sldChg>
      <pc:sldChg chg="modSp mod">
        <pc:chgData name="Jan Woldendorp" userId="b1e9083a-a84c-4d0e-8621-48b7e48ea49b" providerId="ADAL" clId="{0C54C8FF-136E-42BB-8C87-0AAB87FBA259}" dt="2022-07-31T18:30:14.615" v="907" actId="20577"/>
        <pc:sldMkLst>
          <pc:docMk/>
          <pc:sldMk cId="3377455474" sldId="337"/>
        </pc:sldMkLst>
        <pc:spChg chg="mod">
          <ac:chgData name="Jan Woldendorp" userId="b1e9083a-a84c-4d0e-8621-48b7e48ea49b" providerId="ADAL" clId="{0C54C8FF-136E-42BB-8C87-0AAB87FBA259}" dt="2022-07-31T18:30:14.615" v="907" actId="20577"/>
          <ac:spMkLst>
            <pc:docMk/>
            <pc:sldMk cId="3377455474" sldId="337"/>
            <ac:spMk id="2" creationId="{00000000-0000-0000-0000-000000000000}"/>
          </ac:spMkLst>
        </pc:spChg>
      </pc:sldChg>
      <pc:sldChg chg="modSp mod">
        <pc:chgData name="Jan Woldendorp" userId="b1e9083a-a84c-4d0e-8621-48b7e48ea49b" providerId="ADAL" clId="{0C54C8FF-136E-42BB-8C87-0AAB87FBA259}" dt="2022-07-31T18:41:28.450" v="1230" actId="20577"/>
        <pc:sldMkLst>
          <pc:docMk/>
          <pc:sldMk cId="3041669774" sldId="338"/>
        </pc:sldMkLst>
        <pc:spChg chg="mod">
          <ac:chgData name="Jan Woldendorp" userId="b1e9083a-a84c-4d0e-8621-48b7e48ea49b" providerId="ADAL" clId="{0C54C8FF-136E-42BB-8C87-0AAB87FBA259}" dt="2022-07-31T18:38:30.945" v="1108" actId="6549"/>
          <ac:spMkLst>
            <pc:docMk/>
            <pc:sldMk cId="3041669774" sldId="338"/>
            <ac:spMk id="9" creationId="{608CC5FA-8473-4894-8020-CCB6D2E9B32D}"/>
          </ac:spMkLst>
        </pc:spChg>
        <pc:spChg chg="mod">
          <ac:chgData name="Jan Woldendorp" userId="b1e9083a-a84c-4d0e-8621-48b7e48ea49b" providerId="ADAL" clId="{0C54C8FF-136E-42BB-8C87-0AAB87FBA259}" dt="2022-07-31T18:39:28.802" v="1116" actId="6549"/>
          <ac:spMkLst>
            <pc:docMk/>
            <pc:sldMk cId="3041669774" sldId="338"/>
            <ac:spMk id="17" creationId="{CE6AF162-4A38-4BCD-8C1E-3905D069BF37}"/>
          </ac:spMkLst>
        </pc:spChg>
        <pc:spChg chg="mod">
          <ac:chgData name="Jan Woldendorp" userId="b1e9083a-a84c-4d0e-8621-48b7e48ea49b" providerId="ADAL" clId="{0C54C8FF-136E-42BB-8C87-0AAB87FBA259}" dt="2022-07-31T18:39:31.998" v="1117" actId="6549"/>
          <ac:spMkLst>
            <pc:docMk/>
            <pc:sldMk cId="3041669774" sldId="338"/>
            <ac:spMk id="18" creationId="{E71EEAD4-2BC5-4D6B-BAEC-4FBC1277480E}"/>
          </ac:spMkLst>
        </pc:spChg>
        <pc:spChg chg="mod">
          <ac:chgData name="Jan Woldendorp" userId="b1e9083a-a84c-4d0e-8621-48b7e48ea49b" providerId="ADAL" clId="{0C54C8FF-136E-42BB-8C87-0AAB87FBA259}" dt="2022-07-31T18:39:41.371" v="1119" actId="14100"/>
          <ac:spMkLst>
            <pc:docMk/>
            <pc:sldMk cId="3041669774" sldId="338"/>
            <ac:spMk id="19" creationId="{90F63DBB-3FC9-45DB-9C4D-2413E784D876}"/>
          </ac:spMkLst>
        </pc:spChg>
        <pc:spChg chg="mod">
          <ac:chgData name="Jan Woldendorp" userId="b1e9083a-a84c-4d0e-8621-48b7e48ea49b" providerId="ADAL" clId="{0C54C8FF-136E-42BB-8C87-0AAB87FBA259}" dt="2022-07-31T18:41:28.450" v="1230" actId="20577"/>
          <ac:spMkLst>
            <pc:docMk/>
            <pc:sldMk cId="3041669774" sldId="338"/>
            <ac:spMk id="25" creationId="{5EC81EE5-E930-4519-BCD1-ADDECCC08F9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7F4376-4D92-4C64-92BF-4C2BEC83F8AF}" type="doc">
      <dgm:prSet loTypeId="urn:microsoft.com/office/officeart/2005/8/layout/vList5" loCatId="list" qsTypeId="urn:microsoft.com/office/officeart/2005/8/quickstyle/simple1" qsCatId="simple" csTypeId="urn:microsoft.com/office/officeart/2005/8/colors/accent6_4" csCatId="accent6" phldr="1"/>
      <dgm:spPr/>
      <dgm:t>
        <a:bodyPr/>
        <a:lstStyle/>
        <a:p>
          <a:endParaRPr lang="sr-Latn-RS"/>
        </a:p>
      </dgm:t>
    </dgm:pt>
    <dgm:pt modelId="{24EBB830-17DF-4F4B-9D91-36F8329E2052}">
      <dgm:prSet phldrT="[Text]"/>
      <dgm:spPr/>
      <dgm:t>
        <a:bodyPr/>
        <a:lstStyle/>
        <a:p>
          <a:r>
            <a:rPr lang="en-US" b="1" noProof="0" dirty="0"/>
            <a:t>Number of jobs</a:t>
          </a:r>
        </a:p>
      </dgm:t>
    </dgm:pt>
    <dgm:pt modelId="{EC5E7062-24FC-45E7-94E3-C94319556062}" type="parTrans" cxnId="{C9BDE84E-0B6D-45AB-8CCB-C347D5D4096B}">
      <dgm:prSet/>
      <dgm:spPr/>
      <dgm:t>
        <a:bodyPr/>
        <a:lstStyle/>
        <a:p>
          <a:endParaRPr lang="sr-Latn-RS"/>
        </a:p>
      </dgm:t>
    </dgm:pt>
    <dgm:pt modelId="{7B616DED-39A6-45C1-A55F-B1CD618863A0}" type="sibTrans" cxnId="{C9BDE84E-0B6D-45AB-8CCB-C347D5D4096B}">
      <dgm:prSet/>
      <dgm:spPr/>
      <dgm:t>
        <a:bodyPr/>
        <a:lstStyle/>
        <a:p>
          <a:endParaRPr lang="sr-Latn-RS"/>
        </a:p>
      </dgm:t>
    </dgm:pt>
    <dgm:pt modelId="{BD903418-4658-4E74-B073-3DE23C069ED3}">
      <dgm:prSet phldrT="[Text]" custT="1"/>
      <dgm:spPr/>
      <dgm:t>
        <a:bodyPr/>
        <a:lstStyle/>
        <a:p>
          <a:r>
            <a:rPr lang="en-US" sz="1600" noProof="0" dirty="0"/>
            <a:t>Job creation</a:t>
          </a:r>
        </a:p>
      </dgm:t>
    </dgm:pt>
    <dgm:pt modelId="{0C6A4AED-C57D-4606-B616-F3981A7402D2}" type="parTrans" cxnId="{98D322C4-E761-4606-AE93-B34D56FFD8A9}">
      <dgm:prSet/>
      <dgm:spPr/>
      <dgm:t>
        <a:bodyPr/>
        <a:lstStyle/>
        <a:p>
          <a:endParaRPr lang="sr-Latn-RS"/>
        </a:p>
      </dgm:t>
    </dgm:pt>
    <dgm:pt modelId="{854171BA-9F6B-4E7A-914A-0C24F5DE941D}" type="sibTrans" cxnId="{98D322C4-E761-4606-AE93-B34D56FFD8A9}">
      <dgm:prSet/>
      <dgm:spPr/>
      <dgm:t>
        <a:bodyPr/>
        <a:lstStyle/>
        <a:p>
          <a:endParaRPr lang="sr-Latn-RS"/>
        </a:p>
      </dgm:t>
    </dgm:pt>
    <dgm:pt modelId="{A9DF9451-DF09-4615-9AAE-322D9008FBE4}">
      <dgm:prSet phldrT="[Text]"/>
      <dgm:spPr/>
      <dgm:t>
        <a:bodyPr/>
        <a:lstStyle/>
        <a:p>
          <a:r>
            <a:rPr lang="en-US" b="1" noProof="0" dirty="0"/>
            <a:t>Social protection</a:t>
          </a:r>
        </a:p>
      </dgm:t>
    </dgm:pt>
    <dgm:pt modelId="{EBB607F5-1B68-46F5-8294-3FC534F0F653}" type="parTrans" cxnId="{4C2F99B6-2702-4199-9E7D-1AC09A434CC1}">
      <dgm:prSet/>
      <dgm:spPr/>
      <dgm:t>
        <a:bodyPr/>
        <a:lstStyle/>
        <a:p>
          <a:endParaRPr lang="sr-Latn-RS"/>
        </a:p>
      </dgm:t>
    </dgm:pt>
    <dgm:pt modelId="{FA21AD12-DE8D-40C6-A828-320360EA8675}" type="sibTrans" cxnId="{4C2F99B6-2702-4199-9E7D-1AC09A434CC1}">
      <dgm:prSet/>
      <dgm:spPr/>
      <dgm:t>
        <a:bodyPr/>
        <a:lstStyle/>
        <a:p>
          <a:endParaRPr lang="sr-Latn-RS"/>
        </a:p>
      </dgm:t>
    </dgm:pt>
    <dgm:pt modelId="{1A2E033B-45E9-4488-845B-5F6D38CC5925}">
      <dgm:prSet phldrT="[Text]" custT="1"/>
      <dgm:spPr/>
      <dgm:t>
        <a:bodyPr/>
        <a:lstStyle/>
        <a:p>
          <a:r>
            <a:rPr lang="en-US" sz="1600" noProof="0" dirty="0"/>
            <a:t>Sustainability of social protection systems</a:t>
          </a:r>
          <a:endParaRPr lang="sr-Latn-RS" sz="1600" dirty="0"/>
        </a:p>
      </dgm:t>
    </dgm:pt>
    <dgm:pt modelId="{B6019902-107B-4731-BD86-BC248F6D93E0}" type="parTrans" cxnId="{92EB85C1-8F17-4491-89F4-5CE974124C9E}">
      <dgm:prSet/>
      <dgm:spPr/>
      <dgm:t>
        <a:bodyPr/>
        <a:lstStyle/>
        <a:p>
          <a:endParaRPr lang="sr-Latn-RS"/>
        </a:p>
      </dgm:t>
    </dgm:pt>
    <dgm:pt modelId="{3750DC3E-30CA-447E-88DB-295CF3E60E62}" type="sibTrans" cxnId="{92EB85C1-8F17-4491-89F4-5CE974124C9E}">
      <dgm:prSet/>
      <dgm:spPr/>
      <dgm:t>
        <a:bodyPr/>
        <a:lstStyle/>
        <a:p>
          <a:endParaRPr lang="sr-Latn-RS"/>
        </a:p>
      </dgm:t>
    </dgm:pt>
    <dgm:pt modelId="{F5097E21-6973-4BBD-B4E4-D4F140EAA359}">
      <dgm:prSet phldrT="[Text]" custT="1"/>
      <dgm:spPr/>
      <dgm:t>
        <a:bodyPr/>
        <a:lstStyle/>
        <a:p>
          <a:r>
            <a:rPr lang="sr-Latn-RS" sz="1600" dirty="0"/>
            <a:t>H</a:t>
          </a:r>
          <a:r>
            <a:rPr lang="en-US" sz="1600" dirty="0"/>
            <a:t>ow </a:t>
          </a:r>
          <a:r>
            <a:rPr lang="en-US" sz="1600" dirty="0" err="1"/>
            <a:t>organised</a:t>
          </a:r>
          <a:r>
            <a:rPr lang="en-US" sz="1600" dirty="0"/>
            <a:t> workers institutions might evolve in the upcoming years</a:t>
          </a:r>
          <a:endParaRPr lang="sr-Latn-RS" sz="1600" dirty="0"/>
        </a:p>
      </dgm:t>
    </dgm:pt>
    <dgm:pt modelId="{9DD17D5F-E3E9-4A06-B396-CBD4E10498D6}" type="parTrans" cxnId="{AD94709A-25B1-4B50-9352-E48A49681965}">
      <dgm:prSet/>
      <dgm:spPr/>
      <dgm:t>
        <a:bodyPr/>
        <a:lstStyle/>
        <a:p>
          <a:endParaRPr lang="sr-Latn-RS"/>
        </a:p>
      </dgm:t>
    </dgm:pt>
    <dgm:pt modelId="{492BB485-7269-4EA7-9A9A-B9F57283D095}" type="sibTrans" cxnId="{AD94709A-25B1-4B50-9352-E48A49681965}">
      <dgm:prSet/>
      <dgm:spPr/>
      <dgm:t>
        <a:bodyPr/>
        <a:lstStyle/>
        <a:p>
          <a:endParaRPr lang="sr-Latn-RS"/>
        </a:p>
      </dgm:t>
    </dgm:pt>
    <dgm:pt modelId="{9D1A61C9-AFDC-43AE-8AEA-8460EB434D69}">
      <dgm:prSet/>
      <dgm:spPr/>
      <dgm:t>
        <a:bodyPr/>
        <a:lstStyle/>
        <a:p>
          <a:r>
            <a:rPr lang="en-US" b="1" noProof="0" dirty="0"/>
            <a:t>The future of job quality</a:t>
          </a:r>
        </a:p>
      </dgm:t>
    </dgm:pt>
    <dgm:pt modelId="{C0A9C88D-8258-4FAA-B777-C4D20ED12A94}" type="parTrans" cxnId="{3B9C5ED4-0756-4AFE-B094-0870F4F7BD2E}">
      <dgm:prSet/>
      <dgm:spPr/>
      <dgm:t>
        <a:bodyPr/>
        <a:lstStyle/>
        <a:p>
          <a:endParaRPr lang="sr-Latn-RS"/>
        </a:p>
      </dgm:t>
    </dgm:pt>
    <dgm:pt modelId="{400ACEC0-7E32-4CFD-98C5-7152ACE227AC}" type="sibTrans" cxnId="{3B9C5ED4-0756-4AFE-B094-0870F4F7BD2E}">
      <dgm:prSet/>
      <dgm:spPr/>
      <dgm:t>
        <a:bodyPr/>
        <a:lstStyle/>
        <a:p>
          <a:endParaRPr lang="sr-Latn-RS"/>
        </a:p>
      </dgm:t>
    </dgm:pt>
    <dgm:pt modelId="{5E3CE710-A299-4F7C-B312-139E095599BB}">
      <dgm:prSet custT="1"/>
      <dgm:spPr/>
      <dgm:t>
        <a:bodyPr/>
        <a:lstStyle/>
        <a:p>
          <a:r>
            <a:rPr lang="sr-Latn-RS" sz="1600" dirty="0"/>
            <a:t>Future </a:t>
          </a:r>
          <a:r>
            <a:rPr lang="en-US" sz="1600" noProof="0" dirty="0"/>
            <a:t>working conditions</a:t>
          </a:r>
        </a:p>
      </dgm:t>
    </dgm:pt>
    <dgm:pt modelId="{089F7BB0-5136-443D-BFFC-357C17813DC1}" type="parTrans" cxnId="{6379588A-B9E4-4912-9252-7757A91A2FE1}">
      <dgm:prSet/>
      <dgm:spPr/>
      <dgm:t>
        <a:bodyPr/>
        <a:lstStyle/>
        <a:p>
          <a:endParaRPr lang="sr-Latn-RS"/>
        </a:p>
      </dgm:t>
    </dgm:pt>
    <dgm:pt modelId="{0C475D65-EA30-49FD-AA6B-A6891B2B5B84}" type="sibTrans" cxnId="{6379588A-B9E4-4912-9252-7757A91A2FE1}">
      <dgm:prSet/>
      <dgm:spPr/>
      <dgm:t>
        <a:bodyPr/>
        <a:lstStyle/>
        <a:p>
          <a:endParaRPr lang="sr-Latn-RS"/>
        </a:p>
      </dgm:t>
    </dgm:pt>
    <dgm:pt modelId="{73CB750D-9897-4EC2-B7DD-F0D4B445C55A}">
      <dgm:prSet/>
      <dgm:spPr/>
      <dgm:t>
        <a:bodyPr/>
        <a:lstStyle/>
        <a:p>
          <a:r>
            <a:rPr lang="en-US" b="1" noProof="0" dirty="0"/>
            <a:t>Wage and income inequality</a:t>
          </a:r>
          <a:endParaRPr lang="sr-Latn-RS" b="1" dirty="0"/>
        </a:p>
      </dgm:t>
    </dgm:pt>
    <dgm:pt modelId="{26DF8ED7-F11D-443A-B772-E195A9B19F06}" type="parTrans" cxnId="{ABBE3EF8-34E8-45F0-B7A1-06C35DA57EAE}">
      <dgm:prSet/>
      <dgm:spPr/>
      <dgm:t>
        <a:bodyPr/>
        <a:lstStyle/>
        <a:p>
          <a:endParaRPr lang="sr-Latn-RS"/>
        </a:p>
      </dgm:t>
    </dgm:pt>
    <dgm:pt modelId="{CB36F855-8FD8-4A54-8716-9889B383300C}" type="sibTrans" cxnId="{ABBE3EF8-34E8-45F0-B7A1-06C35DA57EAE}">
      <dgm:prSet/>
      <dgm:spPr/>
      <dgm:t>
        <a:bodyPr/>
        <a:lstStyle/>
        <a:p>
          <a:endParaRPr lang="sr-Latn-RS"/>
        </a:p>
      </dgm:t>
    </dgm:pt>
    <dgm:pt modelId="{6FCF4134-C09E-430E-BBC0-FEEBBDC805BF}">
      <dgm:prSet custT="1"/>
      <dgm:spPr/>
      <dgm:t>
        <a:bodyPr/>
        <a:lstStyle/>
        <a:p>
          <a:r>
            <a:rPr lang="sr-Latn-RS" sz="1600" dirty="0"/>
            <a:t>A</a:t>
          </a:r>
          <a:r>
            <a:rPr lang="en-US" sz="1600" dirty="0" err="1"/>
            <a:t>verage</a:t>
          </a:r>
          <a:r>
            <a:rPr lang="en-US" sz="1600" dirty="0"/>
            <a:t> growth of wages and earnings</a:t>
          </a:r>
          <a:endParaRPr lang="sr-Latn-RS" sz="1600" dirty="0"/>
        </a:p>
      </dgm:t>
    </dgm:pt>
    <dgm:pt modelId="{6A439320-38D4-454B-A800-AD11A73183F7}" type="parTrans" cxnId="{94659B9E-706C-426C-B003-AF354A0BDB26}">
      <dgm:prSet/>
      <dgm:spPr/>
      <dgm:t>
        <a:bodyPr/>
        <a:lstStyle/>
        <a:p>
          <a:endParaRPr lang="sr-Latn-RS"/>
        </a:p>
      </dgm:t>
    </dgm:pt>
    <dgm:pt modelId="{81B8D731-61ED-40D3-AD76-35B268351F71}" type="sibTrans" cxnId="{94659B9E-706C-426C-B003-AF354A0BDB26}">
      <dgm:prSet/>
      <dgm:spPr/>
      <dgm:t>
        <a:bodyPr/>
        <a:lstStyle/>
        <a:p>
          <a:endParaRPr lang="sr-Latn-RS"/>
        </a:p>
      </dgm:t>
    </dgm:pt>
    <dgm:pt modelId="{F43151E0-62D2-47EC-8096-DF42251713DB}">
      <dgm:prSet custT="1"/>
      <dgm:spPr/>
      <dgm:t>
        <a:bodyPr/>
        <a:lstStyle/>
        <a:p>
          <a:r>
            <a:rPr lang="en-US" sz="1600" noProof="0" dirty="0"/>
            <a:t>Job </a:t>
          </a:r>
          <a:r>
            <a:rPr lang="en-US" sz="1600" dirty="0"/>
            <a:t>destruction</a:t>
          </a:r>
          <a:endParaRPr lang="sr-Latn-RS" sz="1600" dirty="0"/>
        </a:p>
      </dgm:t>
    </dgm:pt>
    <dgm:pt modelId="{6BA2F502-6473-4DB7-8E7D-D8A3837A107D}" type="parTrans" cxnId="{E4B1198C-A7DA-45B4-A3BD-F4A7297E8CD8}">
      <dgm:prSet/>
      <dgm:spPr/>
      <dgm:t>
        <a:bodyPr/>
        <a:lstStyle/>
        <a:p>
          <a:endParaRPr lang="sr-Latn-RS"/>
        </a:p>
      </dgm:t>
    </dgm:pt>
    <dgm:pt modelId="{837D7E11-7F35-46F2-8266-02A32B5AB6FF}" type="sibTrans" cxnId="{E4B1198C-A7DA-45B4-A3BD-F4A7297E8CD8}">
      <dgm:prSet/>
      <dgm:spPr/>
      <dgm:t>
        <a:bodyPr/>
        <a:lstStyle/>
        <a:p>
          <a:endParaRPr lang="sr-Latn-RS"/>
        </a:p>
      </dgm:t>
    </dgm:pt>
    <dgm:pt modelId="{4702DB90-B8F3-48FF-B593-FE3A10F6019C}">
      <dgm:prSet custT="1"/>
      <dgm:spPr/>
      <dgm:t>
        <a:bodyPr/>
        <a:lstStyle/>
        <a:p>
          <a:r>
            <a:rPr lang="sr-Latn-RS" sz="1600" dirty="0"/>
            <a:t>T</a:t>
          </a:r>
          <a:r>
            <a:rPr lang="en-US" sz="1600" dirty="0"/>
            <a:t>he future composition of the </a:t>
          </a:r>
          <a:r>
            <a:rPr lang="en-US" sz="1600" dirty="0" err="1"/>
            <a:t>labour</a:t>
          </a:r>
          <a:r>
            <a:rPr lang="en-US" sz="1600" dirty="0"/>
            <a:t> force</a:t>
          </a:r>
          <a:endParaRPr lang="sr-Latn-RS" sz="1600" dirty="0"/>
        </a:p>
      </dgm:t>
    </dgm:pt>
    <dgm:pt modelId="{EDE1B7CF-0F4C-4D0A-94FD-0BC3337DF8D0}" type="parTrans" cxnId="{1EBE2996-9322-4658-98A2-D2F4E2C423FF}">
      <dgm:prSet/>
      <dgm:spPr/>
      <dgm:t>
        <a:bodyPr/>
        <a:lstStyle/>
        <a:p>
          <a:endParaRPr lang="sr-Latn-RS"/>
        </a:p>
      </dgm:t>
    </dgm:pt>
    <dgm:pt modelId="{77D709BC-0EFB-4DFC-912C-20F09740195A}" type="sibTrans" cxnId="{1EBE2996-9322-4658-98A2-D2F4E2C423FF}">
      <dgm:prSet/>
      <dgm:spPr/>
      <dgm:t>
        <a:bodyPr/>
        <a:lstStyle/>
        <a:p>
          <a:endParaRPr lang="sr-Latn-RS"/>
        </a:p>
      </dgm:t>
    </dgm:pt>
    <dgm:pt modelId="{5E7C971B-DE01-4392-A313-9701787C942E}">
      <dgm:prSet custT="1"/>
      <dgm:spPr/>
      <dgm:t>
        <a:bodyPr/>
        <a:lstStyle/>
        <a:p>
          <a:r>
            <a:rPr lang="sr-Latn-RS" sz="1600" dirty="0"/>
            <a:t>D</a:t>
          </a:r>
          <a:r>
            <a:rPr lang="en-US" sz="1600" dirty="0" err="1"/>
            <a:t>istribution</a:t>
          </a:r>
          <a:r>
            <a:rPr lang="sr-Latn-RS" sz="1600" dirty="0"/>
            <a:t> </a:t>
          </a:r>
          <a:r>
            <a:rPr lang="sr-Latn-RS" sz="1600" dirty="0" err="1"/>
            <a:t>of</a:t>
          </a:r>
          <a:r>
            <a:rPr lang="sr-Latn-RS" sz="1600" dirty="0"/>
            <a:t> </a:t>
          </a:r>
          <a:r>
            <a:rPr lang="sr-Latn-RS" sz="1600" dirty="0" err="1"/>
            <a:t>wages</a:t>
          </a:r>
          <a:r>
            <a:rPr lang="sr-Latn-RS" sz="1600" dirty="0"/>
            <a:t> </a:t>
          </a:r>
          <a:r>
            <a:rPr lang="sr-Latn-RS" sz="1600" dirty="0" err="1"/>
            <a:t>and</a:t>
          </a:r>
          <a:r>
            <a:rPr lang="sr-Latn-RS" sz="1600" dirty="0"/>
            <a:t> </a:t>
          </a:r>
          <a:r>
            <a:rPr lang="sr-Latn-RS" sz="1600" dirty="0" err="1"/>
            <a:t>earnings</a:t>
          </a:r>
          <a:r>
            <a:rPr lang="en-US" sz="1600" dirty="0"/>
            <a:t> across households in the future</a:t>
          </a:r>
          <a:endParaRPr lang="sr-Latn-RS" sz="1600" dirty="0"/>
        </a:p>
      </dgm:t>
    </dgm:pt>
    <dgm:pt modelId="{C77FFDFA-A9E4-4CDD-8B7E-448120CDDC9D}" type="parTrans" cxnId="{E9F223BD-3EEA-4D11-8D69-3D678034CA69}">
      <dgm:prSet/>
      <dgm:spPr/>
      <dgm:t>
        <a:bodyPr/>
        <a:lstStyle/>
        <a:p>
          <a:endParaRPr lang="sr-Latn-RS"/>
        </a:p>
      </dgm:t>
    </dgm:pt>
    <dgm:pt modelId="{2F9ED6E8-8B52-4D3A-8F8C-62941CAEE3CE}" type="sibTrans" cxnId="{E9F223BD-3EEA-4D11-8D69-3D678034CA69}">
      <dgm:prSet/>
      <dgm:spPr/>
      <dgm:t>
        <a:bodyPr/>
        <a:lstStyle/>
        <a:p>
          <a:endParaRPr lang="sr-Latn-RS"/>
        </a:p>
      </dgm:t>
    </dgm:pt>
    <dgm:pt modelId="{1CD84596-DAC0-4558-9585-3D16284B7D8E}">
      <dgm:prSet/>
      <dgm:spPr/>
      <dgm:t>
        <a:bodyPr/>
        <a:lstStyle/>
        <a:p>
          <a:r>
            <a:rPr lang="sr-Latn-RS" b="1" dirty="0"/>
            <a:t>T</a:t>
          </a:r>
          <a:r>
            <a:rPr lang="en-US" b="1" dirty="0"/>
            <a:t>he future of social dialogue </a:t>
          </a:r>
          <a:r>
            <a:rPr lang="en-US" b="1" noProof="0" dirty="0"/>
            <a:t>and industrial relations </a:t>
          </a:r>
        </a:p>
      </dgm:t>
    </dgm:pt>
    <dgm:pt modelId="{F509D7AF-D75F-420F-81E2-9DFF86A6D435}" type="parTrans" cxnId="{BFB02FB8-D3D4-4A6D-8CD3-8B63D4B4C769}">
      <dgm:prSet/>
      <dgm:spPr/>
      <dgm:t>
        <a:bodyPr/>
        <a:lstStyle/>
        <a:p>
          <a:endParaRPr lang="sr-Latn-RS"/>
        </a:p>
      </dgm:t>
    </dgm:pt>
    <dgm:pt modelId="{7F348C33-B028-433D-BDFB-17675659DFE6}" type="sibTrans" cxnId="{BFB02FB8-D3D4-4A6D-8CD3-8B63D4B4C769}">
      <dgm:prSet/>
      <dgm:spPr/>
      <dgm:t>
        <a:bodyPr/>
        <a:lstStyle/>
        <a:p>
          <a:endParaRPr lang="sr-Latn-RS"/>
        </a:p>
      </dgm:t>
    </dgm:pt>
    <dgm:pt modelId="{156AF5AB-4902-4856-BA1A-CD377BD7345F}" type="pres">
      <dgm:prSet presAssocID="{5C7F4376-4D92-4C64-92BF-4C2BEC83F8AF}" presName="Name0" presStyleCnt="0">
        <dgm:presLayoutVars>
          <dgm:dir/>
          <dgm:animLvl val="lvl"/>
          <dgm:resizeHandles val="exact"/>
        </dgm:presLayoutVars>
      </dgm:prSet>
      <dgm:spPr/>
    </dgm:pt>
    <dgm:pt modelId="{8517D73F-7659-4310-B18E-381B755B675A}" type="pres">
      <dgm:prSet presAssocID="{24EBB830-17DF-4F4B-9D91-36F8329E2052}" presName="linNode" presStyleCnt="0"/>
      <dgm:spPr/>
    </dgm:pt>
    <dgm:pt modelId="{4F0B0791-0499-42C5-86DD-6116DAB70507}" type="pres">
      <dgm:prSet presAssocID="{24EBB830-17DF-4F4B-9D91-36F8329E2052}" presName="parentText" presStyleLbl="node1" presStyleIdx="0" presStyleCnt="5" custLinFactNeighborX="-7780" custLinFactNeighborY="1405">
        <dgm:presLayoutVars>
          <dgm:chMax val="1"/>
          <dgm:bulletEnabled val="1"/>
        </dgm:presLayoutVars>
      </dgm:prSet>
      <dgm:spPr/>
    </dgm:pt>
    <dgm:pt modelId="{73AFD40E-31D5-4F96-B13D-7508B512BCD0}" type="pres">
      <dgm:prSet presAssocID="{24EBB830-17DF-4F4B-9D91-36F8329E2052}" presName="descendantText" presStyleLbl="alignAccFollowNode1" presStyleIdx="0" presStyleCnt="5" custScaleY="125732">
        <dgm:presLayoutVars>
          <dgm:bulletEnabled val="1"/>
        </dgm:presLayoutVars>
      </dgm:prSet>
      <dgm:spPr/>
    </dgm:pt>
    <dgm:pt modelId="{B9ABE014-5872-457E-B9E3-856EF831C2B8}" type="pres">
      <dgm:prSet presAssocID="{7B616DED-39A6-45C1-A55F-B1CD618863A0}" presName="sp" presStyleCnt="0"/>
      <dgm:spPr/>
    </dgm:pt>
    <dgm:pt modelId="{A856240F-5FBF-49BE-A193-88AE0ABAEC4A}" type="pres">
      <dgm:prSet presAssocID="{9D1A61C9-AFDC-43AE-8AEA-8460EB434D69}" presName="linNode" presStyleCnt="0"/>
      <dgm:spPr/>
    </dgm:pt>
    <dgm:pt modelId="{2C3FB73A-A5F1-4512-A188-F5F9A35C8B36}" type="pres">
      <dgm:prSet presAssocID="{9D1A61C9-AFDC-43AE-8AEA-8460EB434D69}" presName="parentText" presStyleLbl="node1" presStyleIdx="1" presStyleCnt="5">
        <dgm:presLayoutVars>
          <dgm:chMax val="1"/>
          <dgm:bulletEnabled val="1"/>
        </dgm:presLayoutVars>
      </dgm:prSet>
      <dgm:spPr/>
    </dgm:pt>
    <dgm:pt modelId="{830C79AE-2642-4FDF-A0EB-DF113B0D3705}" type="pres">
      <dgm:prSet presAssocID="{9D1A61C9-AFDC-43AE-8AEA-8460EB434D69}" presName="descendantText" presStyleLbl="alignAccFollowNode1" presStyleIdx="1" presStyleCnt="5" custScaleY="103611">
        <dgm:presLayoutVars>
          <dgm:bulletEnabled val="1"/>
        </dgm:presLayoutVars>
      </dgm:prSet>
      <dgm:spPr/>
    </dgm:pt>
    <dgm:pt modelId="{DF03C613-FBF6-4DF4-BE03-1C3EC9B6496D}" type="pres">
      <dgm:prSet presAssocID="{400ACEC0-7E32-4CFD-98C5-7152ACE227AC}" presName="sp" presStyleCnt="0"/>
      <dgm:spPr/>
    </dgm:pt>
    <dgm:pt modelId="{7B935E74-7A63-4943-93B3-A1FF7A96C79C}" type="pres">
      <dgm:prSet presAssocID="{A9DF9451-DF09-4615-9AAE-322D9008FBE4}" presName="linNode" presStyleCnt="0"/>
      <dgm:spPr/>
    </dgm:pt>
    <dgm:pt modelId="{A174C4FE-BCA2-4CEF-AEBF-F7675321BB7D}" type="pres">
      <dgm:prSet presAssocID="{A9DF9451-DF09-4615-9AAE-322D9008FBE4}" presName="parentText" presStyleLbl="node1" presStyleIdx="2" presStyleCnt="5">
        <dgm:presLayoutVars>
          <dgm:chMax val="1"/>
          <dgm:bulletEnabled val="1"/>
        </dgm:presLayoutVars>
      </dgm:prSet>
      <dgm:spPr/>
    </dgm:pt>
    <dgm:pt modelId="{F3AFF6AB-2A91-498B-A9D2-33F5F68D571C}" type="pres">
      <dgm:prSet presAssocID="{A9DF9451-DF09-4615-9AAE-322D9008FBE4}" presName="descendantText" presStyleLbl="alignAccFollowNode1" presStyleIdx="2" presStyleCnt="5" custScaleY="103611">
        <dgm:presLayoutVars>
          <dgm:bulletEnabled val="1"/>
        </dgm:presLayoutVars>
      </dgm:prSet>
      <dgm:spPr/>
    </dgm:pt>
    <dgm:pt modelId="{993C9723-BB3B-4ABD-9731-D51115CB587F}" type="pres">
      <dgm:prSet presAssocID="{FA21AD12-DE8D-40C6-A828-320360EA8675}" presName="sp" presStyleCnt="0"/>
      <dgm:spPr/>
    </dgm:pt>
    <dgm:pt modelId="{2D2E73B1-181C-4829-91E9-5200EAEBF0C8}" type="pres">
      <dgm:prSet presAssocID="{73CB750D-9897-4EC2-B7DD-F0D4B445C55A}" presName="linNode" presStyleCnt="0"/>
      <dgm:spPr/>
    </dgm:pt>
    <dgm:pt modelId="{130A17CC-90B9-4969-8C60-807E20C62D62}" type="pres">
      <dgm:prSet presAssocID="{73CB750D-9897-4EC2-B7DD-F0D4B445C55A}" presName="parentText" presStyleLbl="node1" presStyleIdx="3" presStyleCnt="5">
        <dgm:presLayoutVars>
          <dgm:chMax val="1"/>
          <dgm:bulletEnabled val="1"/>
        </dgm:presLayoutVars>
      </dgm:prSet>
      <dgm:spPr/>
    </dgm:pt>
    <dgm:pt modelId="{0444D376-6EEE-4537-B4E5-181C9C18B080}" type="pres">
      <dgm:prSet presAssocID="{73CB750D-9897-4EC2-B7DD-F0D4B445C55A}" presName="descendantText" presStyleLbl="alignAccFollowNode1" presStyleIdx="3" presStyleCnt="5" custScaleY="103611">
        <dgm:presLayoutVars>
          <dgm:bulletEnabled val="1"/>
        </dgm:presLayoutVars>
      </dgm:prSet>
      <dgm:spPr/>
    </dgm:pt>
    <dgm:pt modelId="{07953DDB-987E-488C-83A2-F18A800B1C6C}" type="pres">
      <dgm:prSet presAssocID="{CB36F855-8FD8-4A54-8716-9889B383300C}" presName="sp" presStyleCnt="0"/>
      <dgm:spPr/>
    </dgm:pt>
    <dgm:pt modelId="{D214BCCD-84A4-46B6-BBF7-3900DE21B470}" type="pres">
      <dgm:prSet presAssocID="{1CD84596-DAC0-4558-9585-3D16284B7D8E}" presName="linNode" presStyleCnt="0"/>
      <dgm:spPr/>
    </dgm:pt>
    <dgm:pt modelId="{16B174C3-3DD8-4484-9015-E4553B5AEB7D}" type="pres">
      <dgm:prSet presAssocID="{1CD84596-DAC0-4558-9585-3D16284B7D8E}" presName="parentText" presStyleLbl="node1" presStyleIdx="4" presStyleCnt="5">
        <dgm:presLayoutVars>
          <dgm:chMax val="1"/>
          <dgm:bulletEnabled val="1"/>
        </dgm:presLayoutVars>
      </dgm:prSet>
      <dgm:spPr/>
    </dgm:pt>
    <dgm:pt modelId="{209410B7-6F7B-45FA-8679-0B6D5CFB175A}" type="pres">
      <dgm:prSet presAssocID="{1CD84596-DAC0-4558-9585-3D16284B7D8E}" presName="descendantText" presStyleLbl="alignAccFollowNode1" presStyleIdx="4" presStyleCnt="5" custScaleY="103611">
        <dgm:presLayoutVars>
          <dgm:bulletEnabled val="1"/>
        </dgm:presLayoutVars>
      </dgm:prSet>
      <dgm:spPr/>
    </dgm:pt>
  </dgm:ptLst>
  <dgm:cxnLst>
    <dgm:cxn modelId="{80CFD601-AE7B-4A74-AC66-336D3F0CD61C}" type="presOf" srcId="{BD903418-4658-4E74-B073-3DE23C069ED3}" destId="{73AFD40E-31D5-4F96-B13D-7508B512BCD0}" srcOrd="0" destOrd="0" presId="urn:microsoft.com/office/officeart/2005/8/layout/vList5"/>
    <dgm:cxn modelId="{8D462F10-4FB8-42C6-81E8-DD0474263A37}" type="presOf" srcId="{F43151E0-62D2-47EC-8096-DF42251713DB}" destId="{73AFD40E-31D5-4F96-B13D-7508B512BCD0}" srcOrd="0" destOrd="1" presId="urn:microsoft.com/office/officeart/2005/8/layout/vList5"/>
    <dgm:cxn modelId="{659D2942-70F7-40FD-BCD3-149467F73C83}" type="presOf" srcId="{1A2E033B-45E9-4488-845B-5F6D38CC5925}" destId="{F3AFF6AB-2A91-498B-A9D2-33F5F68D571C}" srcOrd="0" destOrd="0" presId="urn:microsoft.com/office/officeart/2005/8/layout/vList5"/>
    <dgm:cxn modelId="{BD367C42-988D-4A96-8FE4-BC8B1F896D82}" type="presOf" srcId="{6FCF4134-C09E-430E-BBC0-FEEBBDC805BF}" destId="{0444D376-6EEE-4537-B4E5-181C9C18B080}" srcOrd="0" destOrd="0" presId="urn:microsoft.com/office/officeart/2005/8/layout/vList5"/>
    <dgm:cxn modelId="{B110A546-91EF-4617-9FEA-C70A6CFB34FC}" type="presOf" srcId="{F5097E21-6973-4BBD-B4E4-D4F140EAA359}" destId="{209410B7-6F7B-45FA-8679-0B6D5CFB175A}" srcOrd="0" destOrd="0" presId="urn:microsoft.com/office/officeart/2005/8/layout/vList5"/>
    <dgm:cxn modelId="{C9BDE84E-0B6D-45AB-8CCB-C347D5D4096B}" srcId="{5C7F4376-4D92-4C64-92BF-4C2BEC83F8AF}" destId="{24EBB830-17DF-4F4B-9D91-36F8329E2052}" srcOrd="0" destOrd="0" parTransId="{EC5E7062-24FC-45E7-94E3-C94319556062}" sibTransId="{7B616DED-39A6-45C1-A55F-B1CD618863A0}"/>
    <dgm:cxn modelId="{7F3C6957-B056-4407-8193-24F5D1399396}" type="presOf" srcId="{5C7F4376-4D92-4C64-92BF-4C2BEC83F8AF}" destId="{156AF5AB-4902-4856-BA1A-CD377BD7345F}" srcOrd="0" destOrd="0" presId="urn:microsoft.com/office/officeart/2005/8/layout/vList5"/>
    <dgm:cxn modelId="{98FDA788-7CBE-4939-96DF-C133FE4B973F}" type="presOf" srcId="{5E3CE710-A299-4F7C-B312-139E095599BB}" destId="{830C79AE-2642-4FDF-A0EB-DF113B0D3705}" srcOrd="0" destOrd="0" presId="urn:microsoft.com/office/officeart/2005/8/layout/vList5"/>
    <dgm:cxn modelId="{2B37ED89-E5C3-40BF-AAA8-36173A2CDD2E}" type="presOf" srcId="{A9DF9451-DF09-4615-9AAE-322D9008FBE4}" destId="{A174C4FE-BCA2-4CEF-AEBF-F7675321BB7D}" srcOrd="0" destOrd="0" presId="urn:microsoft.com/office/officeart/2005/8/layout/vList5"/>
    <dgm:cxn modelId="{6379588A-B9E4-4912-9252-7757A91A2FE1}" srcId="{9D1A61C9-AFDC-43AE-8AEA-8460EB434D69}" destId="{5E3CE710-A299-4F7C-B312-139E095599BB}" srcOrd="0" destOrd="0" parTransId="{089F7BB0-5136-443D-BFFC-357C17813DC1}" sibTransId="{0C475D65-EA30-49FD-AA6B-A6891B2B5B84}"/>
    <dgm:cxn modelId="{E4B1198C-A7DA-45B4-A3BD-F4A7297E8CD8}" srcId="{24EBB830-17DF-4F4B-9D91-36F8329E2052}" destId="{F43151E0-62D2-47EC-8096-DF42251713DB}" srcOrd="1" destOrd="0" parTransId="{6BA2F502-6473-4DB7-8E7D-D8A3837A107D}" sibTransId="{837D7E11-7F35-46F2-8266-02A32B5AB6FF}"/>
    <dgm:cxn modelId="{1EBE2996-9322-4658-98A2-D2F4E2C423FF}" srcId="{24EBB830-17DF-4F4B-9D91-36F8329E2052}" destId="{4702DB90-B8F3-48FF-B593-FE3A10F6019C}" srcOrd="2" destOrd="0" parTransId="{EDE1B7CF-0F4C-4D0A-94FD-0BC3337DF8D0}" sibTransId="{77D709BC-0EFB-4DFC-912C-20F09740195A}"/>
    <dgm:cxn modelId="{1F5BC899-4554-4C78-921A-EE70CC247C3D}" type="presOf" srcId="{5E7C971B-DE01-4392-A313-9701787C942E}" destId="{0444D376-6EEE-4537-B4E5-181C9C18B080}" srcOrd="0" destOrd="1" presId="urn:microsoft.com/office/officeart/2005/8/layout/vList5"/>
    <dgm:cxn modelId="{AD94709A-25B1-4B50-9352-E48A49681965}" srcId="{1CD84596-DAC0-4558-9585-3D16284B7D8E}" destId="{F5097E21-6973-4BBD-B4E4-D4F140EAA359}" srcOrd="0" destOrd="0" parTransId="{9DD17D5F-E3E9-4A06-B396-CBD4E10498D6}" sibTransId="{492BB485-7269-4EA7-9A9A-B9F57283D095}"/>
    <dgm:cxn modelId="{94659B9E-706C-426C-B003-AF354A0BDB26}" srcId="{73CB750D-9897-4EC2-B7DD-F0D4B445C55A}" destId="{6FCF4134-C09E-430E-BBC0-FEEBBDC805BF}" srcOrd="0" destOrd="0" parTransId="{6A439320-38D4-454B-A800-AD11A73183F7}" sibTransId="{81B8D731-61ED-40D3-AD76-35B268351F71}"/>
    <dgm:cxn modelId="{4A9E2DB6-4412-4E16-B567-1038D52B0184}" type="presOf" srcId="{4702DB90-B8F3-48FF-B593-FE3A10F6019C}" destId="{73AFD40E-31D5-4F96-B13D-7508B512BCD0}" srcOrd="0" destOrd="2" presId="urn:microsoft.com/office/officeart/2005/8/layout/vList5"/>
    <dgm:cxn modelId="{4C2F99B6-2702-4199-9E7D-1AC09A434CC1}" srcId="{5C7F4376-4D92-4C64-92BF-4C2BEC83F8AF}" destId="{A9DF9451-DF09-4615-9AAE-322D9008FBE4}" srcOrd="2" destOrd="0" parTransId="{EBB607F5-1B68-46F5-8294-3FC534F0F653}" sibTransId="{FA21AD12-DE8D-40C6-A828-320360EA8675}"/>
    <dgm:cxn modelId="{BFB02FB8-D3D4-4A6D-8CD3-8B63D4B4C769}" srcId="{5C7F4376-4D92-4C64-92BF-4C2BEC83F8AF}" destId="{1CD84596-DAC0-4558-9585-3D16284B7D8E}" srcOrd="4" destOrd="0" parTransId="{F509D7AF-D75F-420F-81E2-9DFF86A6D435}" sibTransId="{7F348C33-B028-433D-BDFB-17675659DFE6}"/>
    <dgm:cxn modelId="{E9F223BD-3EEA-4D11-8D69-3D678034CA69}" srcId="{73CB750D-9897-4EC2-B7DD-F0D4B445C55A}" destId="{5E7C971B-DE01-4392-A313-9701787C942E}" srcOrd="1" destOrd="0" parTransId="{C77FFDFA-A9E4-4CDD-8B7E-448120CDDC9D}" sibTransId="{2F9ED6E8-8B52-4D3A-8F8C-62941CAEE3CE}"/>
    <dgm:cxn modelId="{92EB85C1-8F17-4491-89F4-5CE974124C9E}" srcId="{A9DF9451-DF09-4615-9AAE-322D9008FBE4}" destId="{1A2E033B-45E9-4488-845B-5F6D38CC5925}" srcOrd="0" destOrd="0" parTransId="{B6019902-107B-4731-BD86-BC248F6D93E0}" sibTransId="{3750DC3E-30CA-447E-88DB-295CF3E60E62}"/>
    <dgm:cxn modelId="{98D322C4-E761-4606-AE93-B34D56FFD8A9}" srcId="{24EBB830-17DF-4F4B-9D91-36F8329E2052}" destId="{BD903418-4658-4E74-B073-3DE23C069ED3}" srcOrd="0" destOrd="0" parTransId="{0C6A4AED-C57D-4606-B616-F3981A7402D2}" sibTransId="{854171BA-9F6B-4E7A-914A-0C24F5DE941D}"/>
    <dgm:cxn modelId="{375F32CD-DBCE-4A9B-A896-F31551B256A2}" type="presOf" srcId="{24EBB830-17DF-4F4B-9D91-36F8329E2052}" destId="{4F0B0791-0499-42C5-86DD-6116DAB70507}" srcOrd="0" destOrd="0" presId="urn:microsoft.com/office/officeart/2005/8/layout/vList5"/>
    <dgm:cxn modelId="{3B9C5ED4-0756-4AFE-B094-0870F4F7BD2E}" srcId="{5C7F4376-4D92-4C64-92BF-4C2BEC83F8AF}" destId="{9D1A61C9-AFDC-43AE-8AEA-8460EB434D69}" srcOrd="1" destOrd="0" parTransId="{C0A9C88D-8258-4FAA-B777-C4D20ED12A94}" sibTransId="{400ACEC0-7E32-4CFD-98C5-7152ACE227AC}"/>
    <dgm:cxn modelId="{8962D1DD-282A-4A46-9F0C-CCB421A09DE0}" type="presOf" srcId="{1CD84596-DAC0-4558-9585-3D16284B7D8E}" destId="{16B174C3-3DD8-4484-9015-E4553B5AEB7D}" srcOrd="0" destOrd="0" presId="urn:microsoft.com/office/officeart/2005/8/layout/vList5"/>
    <dgm:cxn modelId="{B4E622EA-E3B2-430B-B055-8AD4CAADAD6A}" type="presOf" srcId="{73CB750D-9897-4EC2-B7DD-F0D4B445C55A}" destId="{130A17CC-90B9-4969-8C60-807E20C62D62}" srcOrd="0" destOrd="0" presId="urn:microsoft.com/office/officeart/2005/8/layout/vList5"/>
    <dgm:cxn modelId="{ABBE3EF8-34E8-45F0-B7A1-06C35DA57EAE}" srcId="{5C7F4376-4D92-4C64-92BF-4C2BEC83F8AF}" destId="{73CB750D-9897-4EC2-B7DD-F0D4B445C55A}" srcOrd="3" destOrd="0" parTransId="{26DF8ED7-F11D-443A-B772-E195A9B19F06}" sibTransId="{CB36F855-8FD8-4A54-8716-9889B383300C}"/>
    <dgm:cxn modelId="{00859BFF-DFDD-4080-ACA5-BDF1D0E43D21}" type="presOf" srcId="{9D1A61C9-AFDC-43AE-8AEA-8460EB434D69}" destId="{2C3FB73A-A5F1-4512-A188-F5F9A35C8B36}" srcOrd="0" destOrd="0" presId="urn:microsoft.com/office/officeart/2005/8/layout/vList5"/>
    <dgm:cxn modelId="{F67ECA7B-5B95-42DD-B344-371D0D78BC73}" type="presParOf" srcId="{156AF5AB-4902-4856-BA1A-CD377BD7345F}" destId="{8517D73F-7659-4310-B18E-381B755B675A}" srcOrd="0" destOrd="0" presId="urn:microsoft.com/office/officeart/2005/8/layout/vList5"/>
    <dgm:cxn modelId="{87B52CD0-E1C0-419A-B5A8-EA5D034BEADA}" type="presParOf" srcId="{8517D73F-7659-4310-B18E-381B755B675A}" destId="{4F0B0791-0499-42C5-86DD-6116DAB70507}" srcOrd="0" destOrd="0" presId="urn:microsoft.com/office/officeart/2005/8/layout/vList5"/>
    <dgm:cxn modelId="{B7FD9F9B-EF02-47EC-B558-F58B0FB34428}" type="presParOf" srcId="{8517D73F-7659-4310-B18E-381B755B675A}" destId="{73AFD40E-31D5-4F96-B13D-7508B512BCD0}" srcOrd="1" destOrd="0" presId="urn:microsoft.com/office/officeart/2005/8/layout/vList5"/>
    <dgm:cxn modelId="{755E596F-E98A-4EC1-8437-AE4B97B96BB9}" type="presParOf" srcId="{156AF5AB-4902-4856-BA1A-CD377BD7345F}" destId="{B9ABE014-5872-457E-B9E3-856EF831C2B8}" srcOrd="1" destOrd="0" presId="urn:microsoft.com/office/officeart/2005/8/layout/vList5"/>
    <dgm:cxn modelId="{58278C71-0378-4C4A-80A9-7EDCCCFA2303}" type="presParOf" srcId="{156AF5AB-4902-4856-BA1A-CD377BD7345F}" destId="{A856240F-5FBF-49BE-A193-88AE0ABAEC4A}" srcOrd="2" destOrd="0" presId="urn:microsoft.com/office/officeart/2005/8/layout/vList5"/>
    <dgm:cxn modelId="{7CC12E2D-DEBB-43FB-A189-9E6E57CB6BA1}" type="presParOf" srcId="{A856240F-5FBF-49BE-A193-88AE0ABAEC4A}" destId="{2C3FB73A-A5F1-4512-A188-F5F9A35C8B36}" srcOrd="0" destOrd="0" presId="urn:microsoft.com/office/officeart/2005/8/layout/vList5"/>
    <dgm:cxn modelId="{44F963CD-A5C2-4D36-86EC-066737D48EFA}" type="presParOf" srcId="{A856240F-5FBF-49BE-A193-88AE0ABAEC4A}" destId="{830C79AE-2642-4FDF-A0EB-DF113B0D3705}" srcOrd="1" destOrd="0" presId="urn:microsoft.com/office/officeart/2005/8/layout/vList5"/>
    <dgm:cxn modelId="{69FF7F13-9844-43DB-924E-D3CFF4FA46E5}" type="presParOf" srcId="{156AF5AB-4902-4856-BA1A-CD377BD7345F}" destId="{DF03C613-FBF6-4DF4-BE03-1C3EC9B6496D}" srcOrd="3" destOrd="0" presId="urn:microsoft.com/office/officeart/2005/8/layout/vList5"/>
    <dgm:cxn modelId="{3DDB89DC-F1E1-4B77-B344-76AADB1EA6D0}" type="presParOf" srcId="{156AF5AB-4902-4856-BA1A-CD377BD7345F}" destId="{7B935E74-7A63-4943-93B3-A1FF7A96C79C}" srcOrd="4" destOrd="0" presId="urn:microsoft.com/office/officeart/2005/8/layout/vList5"/>
    <dgm:cxn modelId="{4C5E7E4D-7F2B-416D-B8BD-4FB838A87422}" type="presParOf" srcId="{7B935E74-7A63-4943-93B3-A1FF7A96C79C}" destId="{A174C4FE-BCA2-4CEF-AEBF-F7675321BB7D}" srcOrd="0" destOrd="0" presId="urn:microsoft.com/office/officeart/2005/8/layout/vList5"/>
    <dgm:cxn modelId="{B54A9C44-4F7E-497B-B193-909DF074730D}" type="presParOf" srcId="{7B935E74-7A63-4943-93B3-A1FF7A96C79C}" destId="{F3AFF6AB-2A91-498B-A9D2-33F5F68D571C}" srcOrd="1" destOrd="0" presId="urn:microsoft.com/office/officeart/2005/8/layout/vList5"/>
    <dgm:cxn modelId="{E9D35460-D21B-44FE-9840-B99344439E03}" type="presParOf" srcId="{156AF5AB-4902-4856-BA1A-CD377BD7345F}" destId="{993C9723-BB3B-4ABD-9731-D51115CB587F}" srcOrd="5" destOrd="0" presId="urn:microsoft.com/office/officeart/2005/8/layout/vList5"/>
    <dgm:cxn modelId="{399C1E77-1373-48B0-A20F-97A3C6DBCA2D}" type="presParOf" srcId="{156AF5AB-4902-4856-BA1A-CD377BD7345F}" destId="{2D2E73B1-181C-4829-91E9-5200EAEBF0C8}" srcOrd="6" destOrd="0" presId="urn:microsoft.com/office/officeart/2005/8/layout/vList5"/>
    <dgm:cxn modelId="{2282D7D0-CDAF-4201-8546-0600F462F42A}" type="presParOf" srcId="{2D2E73B1-181C-4829-91E9-5200EAEBF0C8}" destId="{130A17CC-90B9-4969-8C60-807E20C62D62}" srcOrd="0" destOrd="0" presId="urn:microsoft.com/office/officeart/2005/8/layout/vList5"/>
    <dgm:cxn modelId="{D91D35DA-37BA-4ED5-A280-B45F4480C3F4}" type="presParOf" srcId="{2D2E73B1-181C-4829-91E9-5200EAEBF0C8}" destId="{0444D376-6EEE-4537-B4E5-181C9C18B080}" srcOrd="1" destOrd="0" presId="urn:microsoft.com/office/officeart/2005/8/layout/vList5"/>
    <dgm:cxn modelId="{7EE7D070-DC91-416D-BDD5-2AB23D35061A}" type="presParOf" srcId="{156AF5AB-4902-4856-BA1A-CD377BD7345F}" destId="{07953DDB-987E-488C-83A2-F18A800B1C6C}" srcOrd="7" destOrd="0" presId="urn:microsoft.com/office/officeart/2005/8/layout/vList5"/>
    <dgm:cxn modelId="{799E4C4E-9BDC-40CE-BA43-795FF748A338}" type="presParOf" srcId="{156AF5AB-4902-4856-BA1A-CD377BD7345F}" destId="{D214BCCD-84A4-46B6-BBF7-3900DE21B470}" srcOrd="8" destOrd="0" presId="urn:microsoft.com/office/officeart/2005/8/layout/vList5"/>
    <dgm:cxn modelId="{364E7496-0485-4900-925C-92D811C60418}" type="presParOf" srcId="{D214BCCD-84A4-46B6-BBF7-3900DE21B470}" destId="{16B174C3-3DD8-4484-9015-E4553B5AEB7D}" srcOrd="0" destOrd="0" presId="urn:microsoft.com/office/officeart/2005/8/layout/vList5"/>
    <dgm:cxn modelId="{7F9C6A93-B7ED-4393-9A9A-7C5499FA41C0}" type="presParOf" srcId="{D214BCCD-84A4-46B6-BBF7-3900DE21B470}" destId="{209410B7-6F7B-45FA-8679-0B6D5CFB175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C982E7E-C4D1-42ED-9121-CE5900B3602D}"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GB"/>
        </a:p>
      </dgm:t>
    </dgm:pt>
    <dgm:pt modelId="{97DD52FA-8926-46F5-BD42-C476235ED686}">
      <dgm:prSet phldrT="[Text]" custT="1"/>
      <dgm:spPr/>
      <dgm:t>
        <a:bodyPr/>
        <a:lstStyle/>
        <a:p>
          <a:pPr>
            <a:buFont typeface="+mj-lt"/>
            <a:buNone/>
          </a:pPr>
          <a:r>
            <a:rPr lang="nl-NL" sz="1800" b="1" dirty="0">
              <a:solidFill>
                <a:schemeClr val="bg1"/>
              </a:solidFill>
            </a:rPr>
            <a:t>Versnellend tempo van technologische veranderingen
</a:t>
          </a:r>
          <a:endParaRPr lang="en-GB" sz="1800" b="1" dirty="0">
            <a:solidFill>
              <a:schemeClr val="bg1"/>
            </a:solidFill>
          </a:endParaRPr>
        </a:p>
      </dgm:t>
    </dgm:pt>
    <dgm:pt modelId="{20892C76-CD78-45AF-B3E1-3D76F2A37AFC}" type="parTrans" cxnId="{7210C9C8-6E30-45B8-A103-D9030BACDDB8}">
      <dgm:prSet/>
      <dgm:spPr/>
      <dgm:t>
        <a:bodyPr/>
        <a:lstStyle/>
        <a:p>
          <a:endParaRPr lang="en-GB"/>
        </a:p>
      </dgm:t>
    </dgm:pt>
    <dgm:pt modelId="{41D5E014-00E4-4741-A5B2-53E79298F713}" type="sibTrans" cxnId="{7210C9C8-6E30-45B8-A103-D9030BACDDB8}">
      <dgm:prSet phldrT="01"/>
      <dgm:spPr/>
      <dgm:t>
        <a:bodyPr/>
        <a:lstStyle/>
        <a:p>
          <a:r>
            <a:rPr lang="en-GB"/>
            <a:t>01</a:t>
          </a:r>
        </a:p>
      </dgm:t>
    </dgm:pt>
    <dgm:pt modelId="{37FE235D-A313-44D7-B3F6-820CFC7F1E6F}">
      <dgm:prSet/>
      <dgm:spPr/>
      <dgm:t>
        <a:bodyPr/>
        <a:lstStyle/>
        <a:p>
          <a:r>
            <a:rPr lang="en-US" b="1" i="0" noProof="0" dirty="0" err="1"/>
            <a:t>Demografische</a:t>
          </a:r>
          <a:r>
            <a:rPr lang="en-US" b="1" i="0" noProof="0" dirty="0"/>
            <a:t> </a:t>
          </a:r>
          <a:r>
            <a:rPr lang="en-US" b="1" i="0" noProof="0" dirty="0" err="1"/>
            <a:t>veranderingen</a:t>
          </a:r>
          <a:r>
            <a:rPr lang="en-US" b="1" i="0" noProof="0" dirty="0"/>
            <a:t>
</a:t>
          </a:r>
          <a:endParaRPr lang="en-GB" b="0" i="0" dirty="0"/>
        </a:p>
      </dgm:t>
    </dgm:pt>
    <dgm:pt modelId="{2EDE831A-F90F-4D9A-8E0B-DE0ABEA06136}" type="parTrans" cxnId="{903461EB-D9E6-468A-8608-3B4DA3FAE17A}">
      <dgm:prSet/>
      <dgm:spPr/>
      <dgm:t>
        <a:bodyPr/>
        <a:lstStyle/>
        <a:p>
          <a:endParaRPr lang="en-GB"/>
        </a:p>
      </dgm:t>
    </dgm:pt>
    <dgm:pt modelId="{3715626F-6FB5-4039-8D0D-F000BD0B91FA}" type="sibTrans" cxnId="{903461EB-D9E6-468A-8608-3B4DA3FAE17A}">
      <dgm:prSet phldrT="02"/>
      <dgm:spPr/>
      <dgm:t>
        <a:bodyPr/>
        <a:lstStyle/>
        <a:p>
          <a:r>
            <a:rPr lang="en-GB" dirty="0"/>
            <a:t>02</a:t>
          </a:r>
        </a:p>
      </dgm:t>
    </dgm:pt>
    <dgm:pt modelId="{4BB94112-F036-4259-A5D6-B0198A8B7B9D}">
      <dgm:prSet/>
      <dgm:spPr/>
      <dgm:t>
        <a:bodyPr/>
        <a:lstStyle/>
        <a:p>
          <a:pPr lvl="0" defTabSz="755650">
            <a:lnSpc>
              <a:spcPct val="90000"/>
            </a:lnSpc>
            <a:spcBef>
              <a:spcPct val="0"/>
            </a:spcBef>
            <a:spcAft>
              <a:spcPct val="35000"/>
            </a:spcAft>
            <a:buFont typeface="+mj-lt"/>
            <a:buNone/>
          </a:pPr>
          <a:r>
            <a:rPr lang="sr-Latn-RS" b="1" dirty="0">
              <a:solidFill>
                <a:schemeClr val="bg1"/>
              </a:solidFill>
            </a:rPr>
            <a:t>COVID – 19 </a:t>
          </a:r>
        </a:p>
        <a:p>
          <a:pPr lvl="0" defTabSz="755650">
            <a:lnSpc>
              <a:spcPct val="90000"/>
            </a:lnSpc>
            <a:spcBef>
              <a:spcPct val="0"/>
            </a:spcBef>
            <a:spcAft>
              <a:spcPct val="35000"/>
            </a:spcAft>
            <a:buFont typeface="+mj-lt"/>
            <a:buNone/>
          </a:pPr>
          <a:r>
            <a:rPr lang="sr-Latn-RS" b="1" dirty="0">
              <a:solidFill>
                <a:schemeClr val="bg1"/>
              </a:solidFill>
            </a:rPr>
            <a:t>Pandemie </a:t>
          </a:r>
          <a:endParaRPr lang="en-GB" dirty="0"/>
        </a:p>
        <a:p>
          <a:pPr defTabSz="755650">
            <a:lnSpc>
              <a:spcPct val="90000"/>
            </a:lnSpc>
            <a:spcBef>
              <a:spcPct val="0"/>
            </a:spcBef>
            <a:spcAft>
              <a:spcPct val="35000"/>
            </a:spcAft>
            <a:buFont typeface="+mj-lt"/>
            <a:buNone/>
          </a:pPr>
          <a:endParaRPr lang="en-US" b="1" i="0" noProof="0" dirty="0"/>
        </a:p>
      </dgm:t>
    </dgm:pt>
    <dgm:pt modelId="{B96EEC5C-9D01-40A4-AC9E-ED164480D8C2}" type="parTrans" cxnId="{042302BE-BE0B-4888-A679-80C51FAA7EEB}">
      <dgm:prSet/>
      <dgm:spPr/>
      <dgm:t>
        <a:bodyPr/>
        <a:lstStyle/>
        <a:p>
          <a:endParaRPr lang="en-GB"/>
        </a:p>
      </dgm:t>
    </dgm:pt>
    <dgm:pt modelId="{B8800921-5D7D-4B1C-B648-6397F7C11BDB}" type="sibTrans" cxnId="{042302BE-BE0B-4888-A679-80C51FAA7EEB}">
      <dgm:prSet phldrT="04"/>
      <dgm:spPr/>
      <dgm:t>
        <a:bodyPr/>
        <a:lstStyle/>
        <a:p>
          <a:r>
            <a:rPr lang="en-GB" dirty="0"/>
            <a:t>04</a:t>
          </a:r>
        </a:p>
      </dgm:t>
    </dgm:pt>
    <dgm:pt modelId="{8AA400F1-2DAD-4C5E-A7AE-28B3A2F6B5D2}">
      <dgm:prSet/>
      <dgm:spPr/>
      <dgm:t>
        <a:bodyPr/>
        <a:lstStyle/>
        <a:p>
          <a:pPr marL="0" marR="0" lvl="0" indent="0" defTabSz="914400" eaLnBrk="1" fontAlgn="auto" latinLnBrk="0" hangingPunct="1">
            <a:lnSpc>
              <a:spcPct val="100000"/>
            </a:lnSpc>
            <a:spcBef>
              <a:spcPts val="0"/>
            </a:spcBef>
            <a:spcAft>
              <a:spcPts val="0"/>
            </a:spcAft>
            <a:buClrTx/>
            <a:buSzTx/>
            <a:buFont typeface="+mj-lt"/>
            <a:buNone/>
            <a:tabLst/>
            <a:defRPr/>
          </a:pPr>
          <a:r>
            <a:rPr lang="en-US" b="1" i="0" noProof="0" dirty="0" err="1"/>
            <a:t>Klimaatverandering</a:t>
          </a:r>
          <a:r>
            <a:rPr lang="en-US" b="1" i="0" noProof="0" dirty="0"/>
            <a:t>
</a:t>
          </a:r>
        </a:p>
      </dgm:t>
    </dgm:pt>
    <dgm:pt modelId="{6FCCBD16-3537-48C9-A881-41A0E1C78FDB}" type="sibTrans" cxnId="{B2C2FAA5-F981-4D60-B0F0-5DE9C2C7FE10}">
      <dgm:prSet phldrT="03"/>
      <dgm:spPr/>
      <dgm:t>
        <a:bodyPr/>
        <a:lstStyle/>
        <a:p>
          <a:r>
            <a:rPr lang="en-GB" dirty="0"/>
            <a:t>03</a:t>
          </a:r>
        </a:p>
      </dgm:t>
    </dgm:pt>
    <dgm:pt modelId="{DFAE832D-8D85-4045-A940-245A5CB1DAC0}" type="parTrans" cxnId="{B2C2FAA5-F981-4D60-B0F0-5DE9C2C7FE10}">
      <dgm:prSet/>
      <dgm:spPr/>
      <dgm:t>
        <a:bodyPr/>
        <a:lstStyle/>
        <a:p>
          <a:endParaRPr lang="en-GB"/>
        </a:p>
      </dgm:t>
    </dgm:pt>
    <dgm:pt modelId="{20B9D2BE-B629-4B09-BF38-E0E3BF9DEBA4}">
      <dgm:prSet/>
      <dgm:spPr/>
      <dgm:t>
        <a:bodyPr/>
        <a:lstStyle/>
        <a:p>
          <a:r>
            <a:rPr lang="sr-Latn-RS" b="1" i="0" noProof="0" dirty="0"/>
            <a:t>Globalisering</a:t>
          </a:r>
          <a:endParaRPr lang="en-GB" b="0" i="0" dirty="0"/>
        </a:p>
      </dgm:t>
    </dgm:pt>
    <dgm:pt modelId="{1A7E91E5-F57C-482E-82E0-2451106A3FC8}" type="parTrans" cxnId="{F5BB92B3-E842-40D7-B0AF-AC4505778FEE}">
      <dgm:prSet/>
      <dgm:spPr/>
      <dgm:t>
        <a:bodyPr/>
        <a:lstStyle/>
        <a:p>
          <a:endParaRPr lang="en-US"/>
        </a:p>
      </dgm:t>
    </dgm:pt>
    <dgm:pt modelId="{030C850F-A707-4595-BE68-13664C14431D}" type="sibTrans" cxnId="{F5BB92B3-E842-40D7-B0AF-AC4505778FEE}">
      <dgm:prSet/>
      <dgm:spPr/>
      <dgm:t>
        <a:bodyPr/>
        <a:lstStyle/>
        <a:p>
          <a:endParaRPr lang="en-US"/>
        </a:p>
      </dgm:t>
    </dgm:pt>
    <dgm:pt modelId="{93517E33-9609-40E1-A04B-2BC457B04352}" type="pres">
      <dgm:prSet presAssocID="{8C982E7E-C4D1-42ED-9121-CE5900B3602D}" presName="Name0" presStyleCnt="0">
        <dgm:presLayoutVars>
          <dgm:animLvl val="lvl"/>
          <dgm:resizeHandles val="exact"/>
        </dgm:presLayoutVars>
      </dgm:prSet>
      <dgm:spPr/>
    </dgm:pt>
    <dgm:pt modelId="{9F719ACC-AE4A-40FF-B6DB-4CFC1DC5E6D2}" type="pres">
      <dgm:prSet presAssocID="{97DD52FA-8926-46F5-BD42-C476235ED686}" presName="compositeNode" presStyleCnt="0">
        <dgm:presLayoutVars>
          <dgm:bulletEnabled val="1"/>
        </dgm:presLayoutVars>
      </dgm:prSet>
      <dgm:spPr/>
    </dgm:pt>
    <dgm:pt modelId="{DBC4281D-C71B-4664-995C-7B7AB2EE42E2}" type="pres">
      <dgm:prSet presAssocID="{97DD52FA-8926-46F5-BD42-C476235ED686}" presName="bgRect" presStyleLbl="alignNode1" presStyleIdx="0" presStyleCnt="5"/>
      <dgm:spPr/>
    </dgm:pt>
    <dgm:pt modelId="{BEDD5812-1115-4B8A-A19D-85AAFE354974}" type="pres">
      <dgm:prSet presAssocID="{41D5E014-00E4-4741-A5B2-53E79298F713}" presName="sibTransNodeRect" presStyleLbl="alignNode1" presStyleIdx="0" presStyleCnt="5">
        <dgm:presLayoutVars>
          <dgm:chMax val="0"/>
          <dgm:bulletEnabled val="1"/>
        </dgm:presLayoutVars>
      </dgm:prSet>
      <dgm:spPr/>
    </dgm:pt>
    <dgm:pt modelId="{AFE06326-83F7-443C-BFD3-C5A597367D4B}" type="pres">
      <dgm:prSet presAssocID="{97DD52FA-8926-46F5-BD42-C476235ED686}" presName="nodeRect" presStyleLbl="alignNode1" presStyleIdx="0" presStyleCnt="5">
        <dgm:presLayoutVars>
          <dgm:bulletEnabled val="1"/>
        </dgm:presLayoutVars>
      </dgm:prSet>
      <dgm:spPr/>
    </dgm:pt>
    <dgm:pt modelId="{97AD09E0-A391-43ED-921A-59444E810E1E}" type="pres">
      <dgm:prSet presAssocID="{41D5E014-00E4-4741-A5B2-53E79298F713}" presName="sibTrans" presStyleCnt="0"/>
      <dgm:spPr/>
    </dgm:pt>
    <dgm:pt modelId="{AF1C2AC7-D46E-4BA0-8311-931587EC53CE}" type="pres">
      <dgm:prSet presAssocID="{37FE235D-A313-44D7-B3F6-820CFC7F1E6F}" presName="compositeNode" presStyleCnt="0">
        <dgm:presLayoutVars>
          <dgm:bulletEnabled val="1"/>
        </dgm:presLayoutVars>
      </dgm:prSet>
      <dgm:spPr/>
    </dgm:pt>
    <dgm:pt modelId="{9C5372CC-55F9-41A2-B2A6-1914F78C1795}" type="pres">
      <dgm:prSet presAssocID="{37FE235D-A313-44D7-B3F6-820CFC7F1E6F}" presName="bgRect" presStyleLbl="alignNode1" presStyleIdx="1" presStyleCnt="5"/>
      <dgm:spPr/>
    </dgm:pt>
    <dgm:pt modelId="{616804D4-7870-46A6-B2A0-2CE8219FB9BB}" type="pres">
      <dgm:prSet presAssocID="{3715626F-6FB5-4039-8D0D-F000BD0B91FA}" presName="sibTransNodeRect" presStyleLbl="alignNode1" presStyleIdx="1" presStyleCnt="5">
        <dgm:presLayoutVars>
          <dgm:chMax val="0"/>
          <dgm:bulletEnabled val="1"/>
        </dgm:presLayoutVars>
      </dgm:prSet>
      <dgm:spPr/>
    </dgm:pt>
    <dgm:pt modelId="{6830736E-9DD1-41F4-BC1B-79E0CB339BC4}" type="pres">
      <dgm:prSet presAssocID="{37FE235D-A313-44D7-B3F6-820CFC7F1E6F}" presName="nodeRect" presStyleLbl="alignNode1" presStyleIdx="1" presStyleCnt="5">
        <dgm:presLayoutVars>
          <dgm:bulletEnabled val="1"/>
        </dgm:presLayoutVars>
      </dgm:prSet>
      <dgm:spPr/>
    </dgm:pt>
    <dgm:pt modelId="{B11E35B1-820A-4B78-A94A-7CB2B31B32C6}" type="pres">
      <dgm:prSet presAssocID="{3715626F-6FB5-4039-8D0D-F000BD0B91FA}" presName="sibTrans" presStyleCnt="0"/>
      <dgm:spPr/>
    </dgm:pt>
    <dgm:pt modelId="{5E006080-0930-4D03-8D52-84C0C771DC0D}" type="pres">
      <dgm:prSet presAssocID="{20B9D2BE-B629-4B09-BF38-E0E3BF9DEBA4}" presName="compositeNode" presStyleCnt="0">
        <dgm:presLayoutVars>
          <dgm:bulletEnabled val="1"/>
        </dgm:presLayoutVars>
      </dgm:prSet>
      <dgm:spPr/>
    </dgm:pt>
    <dgm:pt modelId="{8BCFB43A-7A5D-4907-941A-0C0C83EF4B4F}" type="pres">
      <dgm:prSet presAssocID="{20B9D2BE-B629-4B09-BF38-E0E3BF9DEBA4}" presName="bgRect" presStyleLbl="alignNode1" presStyleIdx="2" presStyleCnt="5"/>
      <dgm:spPr/>
    </dgm:pt>
    <dgm:pt modelId="{F28DF6BC-2DCA-4F8F-91E2-A362C5473532}" type="pres">
      <dgm:prSet presAssocID="{030C850F-A707-4595-BE68-13664C14431D}" presName="sibTransNodeRect" presStyleLbl="alignNode1" presStyleIdx="2" presStyleCnt="5">
        <dgm:presLayoutVars>
          <dgm:chMax val="0"/>
          <dgm:bulletEnabled val="1"/>
        </dgm:presLayoutVars>
      </dgm:prSet>
      <dgm:spPr/>
    </dgm:pt>
    <dgm:pt modelId="{126F2B02-0981-4207-936B-F8F9DE01B1E1}" type="pres">
      <dgm:prSet presAssocID="{20B9D2BE-B629-4B09-BF38-E0E3BF9DEBA4}" presName="nodeRect" presStyleLbl="alignNode1" presStyleIdx="2" presStyleCnt="5">
        <dgm:presLayoutVars>
          <dgm:bulletEnabled val="1"/>
        </dgm:presLayoutVars>
      </dgm:prSet>
      <dgm:spPr/>
    </dgm:pt>
    <dgm:pt modelId="{19ED34A8-3F2A-4AAF-843E-6AE3DEC99199}" type="pres">
      <dgm:prSet presAssocID="{030C850F-A707-4595-BE68-13664C14431D}" presName="sibTrans" presStyleCnt="0"/>
      <dgm:spPr/>
    </dgm:pt>
    <dgm:pt modelId="{8588D146-0CA7-4D31-8760-8A29DB84E7C2}" type="pres">
      <dgm:prSet presAssocID="{8AA400F1-2DAD-4C5E-A7AE-28B3A2F6B5D2}" presName="compositeNode" presStyleCnt="0">
        <dgm:presLayoutVars>
          <dgm:bulletEnabled val="1"/>
        </dgm:presLayoutVars>
      </dgm:prSet>
      <dgm:spPr/>
    </dgm:pt>
    <dgm:pt modelId="{C4A2D9FD-3FFA-4CBE-9E4F-004229F35DEC}" type="pres">
      <dgm:prSet presAssocID="{8AA400F1-2DAD-4C5E-A7AE-28B3A2F6B5D2}" presName="bgRect" presStyleLbl="alignNode1" presStyleIdx="3" presStyleCnt="5"/>
      <dgm:spPr/>
    </dgm:pt>
    <dgm:pt modelId="{06E3B730-F1E1-4C31-AA88-978153A3C3F4}" type="pres">
      <dgm:prSet presAssocID="{6FCCBD16-3537-48C9-A881-41A0E1C78FDB}" presName="sibTransNodeRect" presStyleLbl="alignNode1" presStyleIdx="3" presStyleCnt="5" custLinFactX="-6599" custLinFactNeighborX="-100000" custLinFactNeighborY="2572">
        <dgm:presLayoutVars>
          <dgm:chMax val="0"/>
          <dgm:bulletEnabled val="1"/>
        </dgm:presLayoutVars>
      </dgm:prSet>
      <dgm:spPr/>
    </dgm:pt>
    <dgm:pt modelId="{5710E9EF-EBD0-42F2-BB64-8F36A8B49B26}" type="pres">
      <dgm:prSet presAssocID="{8AA400F1-2DAD-4C5E-A7AE-28B3A2F6B5D2}" presName="nodeRect" presStyleLbl="alignNode1" presStyleIdx="3" presStyleCnt="5">
        <dgm:presLayoutVars>
          <dgm:bulletEnabled val="1"/>
        </dgm:presLayoutVars>
      </dgm:prSet>
      <dgm:spPr/>
    </dgm:pt>
    <dgm:pt modelId="{AAD5CCC2-6A84-4CCD-969B-C9ABDC998B0D}" type="pres">
      <dgm:prSet presAssocID="{6FCCBD16-3537-48C9-A881-41A0E1C78FDB}" presName="sibTrans" presStyleCnt="0"/>
      <dgm:spPr/>
    </dgm:pt>
    <dgm:pt modelId="{9E5AF944-9B16-4E43-B607-FD9F2CB46EB5}" type="pres">
      <dgm:prSet presAssocID="{4BB94112-F036-4259-A5D6-B0198A8B7B9D}" presName="compositeNode" presStyleCnt="0">
        <dgm:presLayoutVars>
          <dgm:bulletEnabled val="1"/>
        </dgm:presLayoutVars>
      </dgm:prSet>
      <dgm:spPr/>
    </dgm:pt>
    <dgm:pt modelId="{166E0798-03A4-4980-8A23-C4DD7503F72C}" type="pres">
      <dgm:prSet presAssocID="{4BB94112-F036-4259-A5D6-B0198A8B7B9D}" presName="bgRect" presStyleLbl="alignNode1" presStyleIdx="4" presStyleCnt="5"/>
      <dgm:spPr/>
    </dgm:pt>
    <dgm:pt modelId="{23E3F2DC-471A-4ADF-8B75-839FF901E4EC}" type="pres">
      <dgm:prSet presAssocID="{B8800921-5D7D-4B1C-B648-6397F7C11BDB}" presName="sibTransNodeRect" presStyleLbl="alignNode1" presStyleIdx="4" presStyleCnt="5" custLinFactX="-6292" custLinFactNeighborX="-100000" custLinFactNeighborY="2572">
        <dgm:presLayoutVars>
          <dgm:chMax val="0"/>
          <dgm:bulletEnabled val="1"/>
        </dgm:presLayoutVars>
      </dgm:prSet>
      <dgm:spPr/>
    </dgm:pt>
    <dgm:pt modelId="{18A0F08D-97FC-40EE-9384-30886C9D8058}" type="pres">
      <dgm:prSet presAssocID="{4BB94112-F036-4259-A5D6-B0198A8B7B9D}" presName="nodeRect" presStyleLbl="alignNode1" presStyleIdx="4" presStyleCnt="5">
        <dgm:presLayoutVars>
          <dgm:bulletEnabled val="1"/>
        </dgm:presLayoutVars>
      </dgm:prSet>
      <dgm:spPr/>
    </dgm:pt>
  </dgm:ptLst>
  <dgm:cxnLst>
    <dgm:cxn modelId="{104B1803-DB58-4435-984F-A919C9CB7134}" type="presOf" srcId="{41D5E014-00E4-4741-A5B2-53E79298F713}" destId="{BEDD5812-1115-4B8A-A19D-85AAFE354974}" srcOrd="0" destOrd="0" presId="urn:microsoft.com/office/officeart/2016/7/layout/LinearBlockProcessNumbered"/>
    <dgm:cxn modelId="{898BBD08-C094-4A1E-8713-C360154B48C7}" type="presOf" srcId="{8C982E7E-C4D1-42ED-9121-CE5900B3602D}" destId="{93517E33-9609-40E1-A04B-2BC457B04352}" srcOrd="0" destOrd="0" presId="urn:microsoft.com/office/officeart/2016/7/layout/LinearBlockProcessNumbered"/>
    <dgm:cxn modelId="{139FFF23-275E-4A7E-94AF-F2983ED0ABEF}" type="presOf" srcId="{4BB94112-F036-4259-A5D6-B0198A8B7B9D}" destId="{18A0F08D-97FC-40EE-9384-30886C9D8058}" srcOrd="1" destOrd="0" presId="urn:microsoft.com/office/officeart/2016/7/layout/LinearBlockProcessNumbered"/>
    <dgm:cxn modelId="{0803E624-A8DD-4F90-8CDF-650B737A0248}" type="presOf" srcId="{37FE235D-A313-44D7-B3F6-820CFC7F1E6F}" destId="{9C5372CC-55F9-41A2-B2A6-1914F78C1795}" srcOrd="0" destOrd="0" presId="urn:microsoft.com/office/officeart/2016/7/layout/LinearBlockProcessNumbered"/>
    <dgm:cxn modelId="{AB2A9329-BF82-4B02-9A70-61229133A94B}" type="presOf" srcId="{4BB94112-F036-4259-A5D6-B0198A8B7B9D}" destId="{166E0798-03A4-4980-8A23-C4DD7503F72C}" srcOrd="0" destOrd="0" presId="urn:microsoft.com/office/officeart/2016/7/layout/LinearBlockProcessNumbered"/>
    <dgm:cxn modelId="{A899C52D-15C7-4F61-BA43-BFB6EF7E0371}" type="presOf" srcId="{6FCCBD16-3537-48C9-A881-41A0E1C78FDB}" destId="{06E3B730-F1E1-4C31-AA88-978153A3C3F4}" srcOrd="0" destOrd="0" presId="urn:microsoft.com/office/officeart/2016/7/layout/LinearBlockProcessNumbered"/>
    <dgm:cxn modelId="{F7EB475E-F613-414F-B4B7-1249AC767FE0}" type="presOf" srcId="{B8800921-5D7D-4B1C-B648-6397F7C11BDB}" destId="{23E3F2DC-471A-4ADF-8B75-839FF901E4EC}" srcOrd="0" destOrd="0" presId="urn:microsoft.com/office/officeart/2016/7/layout/LinearBlockProcessNumbered"/>
    <dgm:cxn modelId="{95E0A161-9837-4F3B-B4D7-80F50BA43756}" type="presOf" srcId="{37FE235D-A313-44D7-B3F6-820CFC7F1E6F}" destId="{6830736E-9DD1-41F4-BC1B-79E0CB339BC4}" srcOrd="1" destOrd="0" presId="urn:microsoft.com/office/officeart/2016/7/layout/LinearBlockProcessNumbered"/>
    <dgm:cxn modelId="{66D9064E-5BC8-4A58-967C-E30D226962A4}" type="presOf" srcId="{97DD52FA-8926-46F5-BD42-C476235ED686}" destId="{AFE06326-83F7-443C-BFD3-C5A597367D4B}" srcOrd="1" destOrd="0" presId="urn:microsoft.com/office/officeart/2016/7/layout/LinearBlockProcessNumbered"/>
    <dgm:cxn modelId="{59476252-2F00-4CBF-B6B0-501AB897DAF2}" type="presOf" srcId="{20B9D2BE-B629-4B09-BF38-E0E3BF9DEBA4}" destId="{126F2B02-0981-4207-936B-F8F9DE01B1E1}" srcOrd="1" destOrd="0" presId="urn:microsoft.com/office/officeart/2016/7/layout/LinearBlockProcessNumbered"/>
    <dgm:cxn modelId="{45949884-6126-4481-A75D-DBBCDF14DFEC}" type="presOf" srcId="{3715626F-6FB5-4039-8D0D-F000BD0B91FA}" destId="{616804D4-7870-46A6-B2A0-2CE8219FB9BB}" srcOrd="0" destOrd="0" presId="urn:microsoft.com/office/officeart/2016/7/layout/LinearBlockProcessNumbered"/>
    <dgm:cxn modelId="{609975A0-60B6-4DCA-8872-5950A5149011}" type="presOf" srcId="{8AA400F1-2DAD-4C5E-A7AE-28B3A2F6B5D2}" destId="{5710E9EF-EBD0-42F2-BB64-8F36A8B49B26}" srcOrd="1" destOrd="0" presId="urn:microsoft.com/office/officeart/2016/7/layout/LinearBlockProcessNumbered"/>
    <dgm:cxn modelId="{B2C2FAA5-F981-4D60-B0F0-5DE9C2C7FE10}" srcId="{8C982E7E-C4D1-42ED-9121-CE5900B3602D}" destId="{8AA400F1-2DAD-4C5E-A7AE-28B3A2F6B5D2}" srcOrd="3" destOrd="0" parTransId="{DFAE832D-8D85-4045-A940-245A5CB1DAC0}" sibTransId="{6FCCBD16-3537-48C9-A881-41A0E1C78FDB}"/>
    <dgm:cxn modelId="{F5BB92B3-E842-40D7-B0AF-AC4505778FEE}" srcId="{8C982E7E-C4D1-42ED-9121-CE5900B3602D}" destId="{20B9D2BE-B629-4B09-BF38-E0E3BF9DEBA4}" srcOrd="2" destOrd="0" parTransId="{1A7E91E5-F57C-482E-82E0-2451106A3FC8}" sibTransId="{030C850F-A707-4595-BE68-13664C14431D}"/>
    <dgm:cxn modelId="{6CDB93B4-6163-4889-ACE8-A05701FB60E8}" type="presOf" srcId="{20B9D2BE-B629-4B09-BF38-E0E3BF9DEBA4}" destId="{8BCFB43A-7A5D-4907-941A-0C0C83EF4B4F}" srcOrd="0" destOrd="0" presId="urn:microsoft.com/office/officeart/2016/7/layout/LinearBlockProcessNumbered"/>
    <dgm:cxn modelId="{042302BE-BE0B-4888-A679-80C51FAA7EEB}" srcId="{8C982E7E-C4D1-42ED-9121-CE5900B3602D}" destId="{4BB94112-F036-4259-A5D6-B0198A8B7B9D}" srcOrd="4" destOrd="0" parTransId="{B96EEC5C-9D01-40A4-AC9E-ED164480D8C2}" sibTransId="{B8800921-5D7D-4B1C-B648-6397F7C11BDB}"/>
    <dgm:cxn modelId="{7210C9C8-6E30-45B8-A103-D9030BACDDB8}" srcId="{8C982E7E-C4D1-42ED-9121-CE5900B3602D}" destId="{97DD52FA-8926-46F5-BD42-C476235ED686}" srcOrd="0" destOrd="0" parTransId="{20892C76-CD78-45AF-B3E1-3D76F2A37AFC}" sibTransId="{41D5E014-00E4-4741-A5B2-53E79298F713}"/>
    <dgm:cxn modelId="{1E0E44C9-4973-4A41-B1B2-C9371DE5F110}" type="presOf" srcId="{8AA400F1-2DAD-4C5E-A7AE-28B3A2F6B5D2}" destId="{C4A2D9FD-3FFA-4CBE-9E4F-004229F35DEC}" srcOrd="0" destOrd="0" presId="urn:microsoft.com/office/officeart/2016/7/layout/LinearBlockProcessNumbered"/>
    <dgm:cxn modelId="{74B3D2D5-DD0F-4627-A84E-EB088BF6E35D}" type="presOf" srcId="{030C850F-A707-4595-BE68-13664C14431D}" destId="{F28DF6BC-2DCA-4F8F-91E2-A362C5473532}" srcOrd="0" destOrd="0" presId="urn:microsoft.com/office/officeart/2016/7/layout/LinearBlockProcessNumbered"/>
    <dgm:cxn modelId="{903461EB-D9E6-468A-8608-3B4DA3FAE17A}" srcId="{8C982E7E-C4D1-42ED-9121-CE5900B3602D}" destId="{37FE235D-A313-44D7-B3F6-820CFC7F1E6F}" srcOrd="1" destOrd="0" parTransId="{2EDE831A-F90F-4D9A-8E0B-DE0ABEA06136}" sibTransId="{3715626F-6FB5-4039-8D0D-F000BD0B91FA}"/>
    <dgm:cxn modelId="{68FC37F0-4045-477C-BE7A-2F85291AD65C}" type="presOf" srcId="{97DD52FA-8926-46F5-BD42-C476235ED686}" destId="{DBC4281D-C71B-4664-995C-7B7AB2EE42E2}" srcOrd="0" destOrd="0" presId="urn:microsoft.com/office/officeart/2016/7/layout/LinearBlockProcessNumbered"/>
    <dgm:cxn modelId="{426C17AB-B42C-428A-B884-FD4F6AE715B4}" type="presParOf" srcId="{93517E33-9609-40E1-A04B-2BC457B04352}" destId="{9F719ACC-AE4A-40FF-B6DB-4CFC1DC5E6D2}" srcOrd="0" destOrd="0" presId="urn:microsoft.com/office/officeart/2016/7/layout/LinearBlockProcessNumbered"/>
    <dgm:cxn modelId="{AC36DC26-E1AC-4270-B764-9F3A04E3F510}" type="presParOf" srcId="{9F719ACC-AE4A-40FF-B6DB-4CFC1DC5E6D2}" destId="{DBC4281D-C71B-4664-995C-7B7AB2EE42E2}" srcOrd="0" destOrd="0" presId="urn:microsoft.com/office/officeart/2016/7/layout/LinearBlockProcessNumbered"/>
    <dgm:cxn modelId="{676F41CD-208E-4622-B0B9-1CEF226C76D4}" type="presParOf" srcId="{9F719ACC-AE4A-40FF-B6DB-4CFC1DC5E6D2}" destId="{BEDD5812-1115-4B8A-A19D-85AAFE354974}" srcOrd="1" destOrd="0" presId="urn:microsoft.com/office/officeart/2016/7/layout/LinearBlockProcessNumbered"/>
    <dgm:cxn modelId="{B1E9833D-2E33-45C2-9A41-FC9C26623F12}" type="presParOf" srcId="{9F719ACC-AE4A-40FF-B6DB-4CFC1DC5E6D2}" destId="{AFE06326-83F7-443C-BFD3-C5A597367D4B}" srcOrd="2" destOrd="0" presId="urn:microsoft.com/office/officeart/2016/7/layout/LinearBlockProcessNumbered"/>
    <dgm:cxn modelId="{8F83950F-325C-41B9-AB2A-4A33565D81CC}" type="presParOf" srcId="{93517E33-9609-40E1-A04B-2BC457B04352}" destId="{97AD09E0-A391-43ED-921A-59444E810E1E}" srcOrd="1" destOrd="0" presId="urn:microsoft.com/office/officeart/2016/7/layout/LinearBlockProcessNumbered"/>
    <dgm:cxn modelId="{74B83D56-83DD-4EBD-A408-C4F8DE89E913}" type="presParOf" srcId="{93517E33-9609-40E1-A04B-2BC457B04352}" destId="{AF1C2AC7-D46E-4BA0-8311-931587EC53CE}" srcOrd="2" destOrd="0" presId="urn:microsoft.com/office/officeart/2016/7/layout/LinearBlockProcessNumbered"/>
    <dgm:cxn modelId="{94DD106A-A09B-42EB-ADAD-E16DB6DAA9BC}" type="presParOf" srcId="{AF1C2AC7-D46E-4BA0-8311-931587EC53CE}" destId="{9C5372CC-55F9-41A2-B2A6-1914F78C1795}" srcOrd="0" destOrd="0" presId="urn:microsoft.com/office/officeart/2016/7/layout/LinearBlockProcessNumbered"/>
    <dgm:cxn modelId="{93F93415-44F0-40F3-B414-8B9C9E5AE2A2}" type="presParOf" srcId="{AF1C2AC7-D46E-4BA0-8311-931587EC53CE}" destId="{616804D4-7870-46A6-B2A0-2CE8219FB9BB}" srcOrd="1" destOrd="0" presId="urn:microsoft.com/office/officeart/2016/7/layout/LinearBlockProcessNumbered"/>
    <dgm:cxn modelId="{17C4F005-119B-4FC4-B5F3-8B933CF8D027}" type="presParOf" srcId="{AF1C2AC7-D46E-4BA0-8311-931587EC53CE}" destId="{6830736E-9DD1-41F4-BC1B-79E0CB339BC4}" srcOrd="2" destOrd="0" presId="urn:microsoft.com/office/officeart/2016/7/layout/LinearBlockProcessNumbered"/>
    <dgm:cxn modelId="{D0E54E5F-18EF-482A-8DF6-7F46AB35DEC6}" type="presParOf" srcId="{93517E33-9609-40E1-A04B-2BC457B04352}" destId="{B11E35B1-820A-4B78-A94A-7CB2B31B32C6}" srcOrd="3" destOrd="0" presId="urn:microsoft.com/office/officeart/2016/7/layout/LinearBlockProcessNumbered"/>
    <dgm:cxn modelId="{67DD2450-53DF-4135-95C0-893DB6F8643A}" type="presParOf" srcId="{93517E33-9609-40E1-A04B-2BC457B04352}" destId="{5E006080-0930-4D03-8D52-84C0C771DC0D}" srcOrd="4" destOrd="0" presId="urn:microsoft.com/office/officeart/2016/7/layout/LinearBlockProcessNumbered"/>
    <dgm:cxn modelId="{10F2F6A6-1BAF-4BDB-92A6-22CBBFB3D28A}" type="presParOf" srcId="{5E006080-0930-4D03-8D52-84C0C771DC0D}" destId="{8BCFB43A-7A5D-4907-941A-0C0C83EF4B4F}" srcOrd="0" destOrd="0" presId="urn:microsoft.com/office/officeart/2016/7/layout/LinearBlockProcessNumbered"/>
    <dgm:cxn modelId="{DC5AB220-AF47-4F0B-B00F-DA57B45ADC44}" type="presParOf" srcId="{5E006080-0930-4D03-8D52-84C0C771DC0D}" destId="{F28DF6BC-2DCA-4F8F-91E2-A362C5473532}" srcOrd="1" destOrd="0" presId="urn:microsoft.com/office/officeart/2016/7/layout/LinearBlockProcessNumbered"/>
    <dgm:cxn modelId="{170696AF-F11F-4EB7-B63B-DBF18BFF4EF9}" type="presParOf" srcId="{5E006080-0930-4D03-8D52-84C0C771DC0D}" destId="{126F2B02-0981-4207-936B-F8F9DE01B1E1}" srcOrd="2" destOrd="0" presId="urn:microsoft.com/office/officeart/2016/7/layout/LinearBlockProcessNumbered"/>
    <dgm:cxn modelId="{C4504168-1CB6-42A6-9F5A-C592DCBD2892}" type="presParOf" srcId="{93517E33-9609-40E1-A04B-2BC457B04352}" destId="{19ED34A8-3F2A-4AAF-843E-6AE3DEC99199}" srcOrd="5" destOrd="0" presId="urn:microsoft.com/office/officeart/2016/7/layout/LinearBlockProcessNumbered"/>
    <dgm:cxn modelId="{BEB52448-E26E-4961-8211-901782619D90}" type="presParOf" srcId="{93517E33-9609-40E1-A04B-2BC457B04352}" destId="{8588D146-0CA7-4D31-8760-8A29DB84E7C2}" srcOrd="6" destOrd="0" presId="urn:microsoft.com/office/officeart/2016/7/layout/LinearBlockProcessNumbered"/>
    <dgm:cxn modelId="{510924C6-95E9-4337-A678-EB3CF3C444C0}" type="presParOf" srcId="{8588D146-0CA7-4D31-8760-8A29DB84E7C2}" destId="{C4A2D9FD-3FFA-4CBE-9E4F-004229F35DEC}" srcOrd="0" destOrd="0" presId="urn:microsoft.com/office/officeart/2016/7/layout/LinearBlockProcessNumbered"/>
    <dgm:cxn modelId="{FFD8A7ED-19D9-47DD-8A50-4A3C9DE04CCC}" type="presParOf" srcId="{8588D146-0CA7-4D31-8760-8A29DB84E7C2}" destId="{06E3B730-F1E1-4C31-AA88-978153A3C3F4}" srcOrd="1" destOrd="0" presId="urn:microsoft.com/office/officeart/2016/7/layout/LinearBlockProcessNumbered"/>
    <dgm:cxn modelId="{55ED4E9A-B3DE-4A28-9778-30436154092A}" type="presParOf" srcId="{8588D146-0CA7-4D31-8760-8A29DB84E7C2}" destId="{5710E9EF-EBD0-42F2-BB64-8F36A8B49B26}" srcOrd="2" destOrd="0" presId="urn:microsoft.com/office/officeart/2016/7/layout/LinearBlockProcessNumbered"/>
    <dgm:cxn modelId="{A337FF24-6CBE-4E5F-8313-B298C2ADCA01}" type="presParOf" srcId="{93517E33-9609-40E1-A04B-2BC457B04352}" destId="{AAD5CCC2-6A84-4CCD-969B-C9ABDC998B0D}" srcOrd="7" destOrd="0" presId="urn:microsoft.com/office/officeart/2016/7/layout/LinearBlockProcessNumbered"/>
    <dgm:cxn modelId="{96582248-0845-46FB-8006-C577A82E9507}" type="presParOf" srcId="{93517E33-9609-40E1-A04B-2BC457B04352}" destId="{9E5AF944-9B16-4E43-B607-FD9F2CB46EB5}" srcOrd="8" destOrd="0" presId="urn:microsoft.com/office/officeart/2016/7/layout/LinearBlockProcessNumbered"/>
    <dgm:cxn modelId="{B8A032DD-09D7-4D80-8A6A-DCB83A468B52}" type="presParOf" srcId="{9E5AF944-9B16-4E43-B607-FD9F2CB46EB5}" destId="{166E0798-03A4-4980-8A23-C4DD7503F72C}" srcOrd="0" destOrd="0" presId="urn:microsoft.com/office/officeart/2016/7/layout/LinearBlockProcessNumbered"/>
    <dgm:cxn modelId="{67D82C0F-9545-47C2-87EC-AD82C7763BFE}" type="presParOf" srcId="{9E5AF944-9B16-4E43-B607-FD9F2CB46EB5}" destId="{23E3F2DC-471A-4ADF-8B75-839FF901E4EC}" srcOrd="1" destOrd="0" presId="urn:microsoft.com/office/officeart/2016/7/layout/LinearBlockProcessNumbered"/>
    <dgm:cxn modelId="{9AA46F0E-3D14-4E6F-81B5-8F4013196A0C}" type="presParOf" srcId="{9E5AF944-9B16-4E43-B607-FD9F2CB46EB5}" destId="{18A0F08D-97FC-40EE-9384-30886C9D8058}"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C982E7E-C4D1-42ED-9121-CE5900B3602D}"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GB"/>
        </a:p>
      </dgm:t>
    </dgm:pt>
    <dgm:pt modelId="{97DD52FA-8926-46F5-BD42-C476235ED686}">
      <dgm:prSet phldrT="[Text]" custT="1"/>
      <dgm:spPr/>
      <dgm:t>
        <a:bodyPr/>
        <a:lstStyle/>
        <a:p>
          <a:pPr>
            <a:buFont typeface="+mj-lt"/>
            <a:buNone/>
          </a:pPr>
          <a:r>
            <a:rPr lang="nl-NL" sz="1050" b="1" dirty="0">
              <a:solidFill>
                <a:schemeClr val="bg1"/>
              </a:solidFill>
            </a:rPr>
            <a:t>Versnellend tempo van technologische veranderingen
</a:t>
          </a:r>
          <a:endParaRPr lang="en-GB" sz="1050" b="1" dirty="0">
            <a:solidFill>
              <a:schemeClr val="bg1"/>
            </a:solidFill>
          </a:endParaRPr>
        </a:p>
      </dgm:t>
    </dgm:pt>
    <dgm:pt modelId="{20892C76-CD78-45AF-B3E1-3D76F2A37AFC}" type="parTrans" cxnId="{7210C9C8-6E30-45B8-A103-D9030BACDDB8}">
      <dgm:prSet/>
      <dgm:spPr/>
      <dgm:t>
        <a:bodyPr/>
        <a:lstStyle/>
        <a:p>
          <a:endParaRPr lang="en-GB"/>
        </a:p>
      </dgm:t>
    </dgm:pt>
    <dgm:pt modelId="{41D5E014-00E4-4741-A5B2-53E79298F713}" type="sibTrans" cxnId="{7210C9C8-6E30-45B8-A103-D9030BACDDB8}">
      <dgm:prSet phldrT="01"/>
      <dgm:spPr/>
      <dgm:t>
        <a:bodyPr/>
        <a:lstStyle/>
        <a:p>
          <a:r>
            <a:rPr lang="en-GB"/>
            <a:t>01</a:t>
          </a:r>
        </a:p>
      </dgm:t>
    </dgm:pt>
    <dgm:pt modelId="{37FE235D-A313-44D7-B3F6-820CFC7F1E6F}">
      <dgm:prSet custT="1"/>
      <dgm:spPr/>
      <dgm:t>
        <a:bodyPr/>
        <a:lstStyle/>
        <a:p>
          <a:r>
            <a:rPr lang="nl-NL" sz="1050" b="1" i="0" noProof="0" dirty="0"/>
            <a:t>Demografische veranderingen</a:t>
          </a:r>
          <a:endParaRPr lang="en-GB" sz="1050" b="0" i="0" dirty="0"/>
        </a:p>
      </dgm:t>
    </dgm:pt>
    <dgm:pt modelId="{2EDE831A-F90F-4D9A-8E0B-DE0ABEA06136}" type="parTrans" cxnId="{903461EB-D9E6-468A-8608-3B4DA3FAE17A}">
      <dgm:prSet/>
      <dgm:spPr/>
      <dgm:t>
        <a:bodyPr/>
        <a:lstStyle/>
        <a:p>
          <a:endParaRPr lang="en-GB"/>
        </a:p>
      </dgm:t>
    </dgm:pt>
    <dgm:pt modelId="{3715626F-6FB5-4039-8D0D-F000BD0B91FA}" type="sibTrans" cxnId="{903461EB-D9E6-468A-8608-3B4DA3FAE17A}">
      <dgm:prSet phldrT="02"/>
      <dgm:spPr/>
      <dgm:t>
        <a:bodyPr/>
        <a:lstStyle/>
        <a:p>
          <a:r>
            <a:rPr lang="en-GB" dirty="0"/>
            <a:t>02</a:t>
          </a:r>
        </a:p>
      </dgm:t>
    </dgm:pt>
    <dgm:pt modelId="{4BB94112-F036-4259-A5D6-B0198A8B7B9D}">
      <dgm:prSet/>
      <dgm:spPr/>
      <dgm:t>
        <a:bodyPr/>
        <a:lstStyle/>
        <a:p>
          <a:pPr lvl="0" defTabSz="755650">
            <a:lnSpc>
              <a:spcPct val="90000"/>
            </a:lnSpc>
            <a:spcBef>
              <a:spcPct val="0"/>
            </a:spcBef>
            <a:spcAft>
              <a:spcPct val="35000"/>
            </a:spcAft>
            <a:buFont typeface="+mj-lt"/>
            <a:buNone/>
          </a:pPr>
          <a:r>
            <a:rPr lang="sr-Latn-RS" b="1" dirty="0">
              <a:solidFill>
                <a:schemeClr val="bg1"/>
              </a:solidFill>
            </a:rPr>
            <a:t>COVID – 19 </a:t>
          </a:r>
        </a:p>
        <a:p>
          <a:pPr lvl="0" defTabSz="755650">
            <a:lnSpc>
              <a:spcPct val="90000"/>
            </a:lnSpc>
            <a:spcBef>
              <a:spcPct val="0"/>
            </a:spcBef>
            <a:spcAft>
              <a:spcPct val="35000"/>
            </a:spcAft>
            <a:buFont typeface="+mj-lt"/>
            <a:buNone/>
          </a:pPr>
          <a:r>
            <a:rPr lang="en-US" b="1" noProof="0" dirty="0" err="1">
              <a:solidFill>
                <a:schemeClr val="bg1"/>
              </a:solidFill>
            </a:rPr>
            <a:t>Pandemie</a:t>
          </a:r>
          <a:r>
            <a:rPr lang="sr-Latn-RS" b="1" dirty="0">
              <a:solidFill>
                <a:schemeClr val="bg1"/>
              </a:solidFill>
            </a:rPr>
            <a:t> </a:t>
          </a:r>
          <a:endParaRPr lang="en-GB" dirty="0"/>
        </a:p>
        <a:p>
          <a:pPr defTabSz="755650">
            <a:lnSpc>
              <a:spcPct val="90000"/>
            </a:lnSpc>
            <a:spcBef>
              <a:spcPct val="0"/>
            </a:spcBef>
            <a:spcAft>
              <a:spcPct val="35000"/>
            </a:spcAft>
            <a:buFont typeface="+mj-lt"/>
            <a:buNone/>
          </a:pPr>
          <a:endParaRPr lang="en-US" b="1" i="0" noProof="0" dirty="0"/>
        </a:p>
      </dgm:t>
    </dgm:pt>
    <dgm:pt modelId="{B96EEC5C-9D01-40A4-AC9E-ED164480D8C2}" type="parTrans" cxnId="{042302BE-BE0B-4888-A679-80C51FAA7EEB}">
      <dgm:prSet/>
      <dgm:spPr/>
      <dgm:t>
        <a:bodyPr/>
        <a:lstStyle/>
        <a:p>
          <a:endParaRPr lang="en-GB"/>
        </a:p>
      </dgm:t>
    </dgm:pt>
    <dgm:pt modelId="{B8800921-5D7D-4B1C-B648-6397F7C11BDB}" type="sibTrans" cxnId="{042302BE-BE0B-4888-A679-80C51FAA7EEB}">
      <dgm:prSet phldrT="04"/>
      <dgm:spPr/>
      <dgm:t>
        <a:bodyPr/>
        <a:lstStyle/>
        <a:p>
          <a:r>
            <a:rPr lang="en-GB" dirty="0"/>
            <a:t>04</a:t>
          </a:r>
        </a:p>
      </dgm:t>
    </dgm:pt>
    <dgm:pt modelId="{8AA400F1-2DAD-4C5E-A7AE-28B3A2F6B5D2}">
      <dgm:prSet/>
      <dgm:spPr/>
      <dgm:t>
        <a:bodyPr/>
        <a:lstStyle/>
        <a:p>
          <a:pPr marL="0" marR="0" lvl="0" indent="0" defTabSz="914400" eaLnBrk="1" fontAlgn="auto" latinLnBrk="0" hangingPunct="1">
            <a:lnSpc>
              <a:spcPct val="100000"/>
            </a:lnSpc>
            <a:spcBef>
              <a:spcPts val="0"/>
            </a:spcBef>
            <a:spcAft>
              <a:spcPts val="0"/>
            </a:spcAft>
            <a:buClrTx/>
            <a:buSzTx/>
            <a:buFont typeface="+mj-lt"/>
            <a:buNone/>
            <a:tabLst/>
            <a:defRPr/>
          </a:pPr>
          <a:r>
            <a:rPr lang="en-US" b="1" i="0" noProof="0" dirty="0" err="1"/>
            <a:t>Klimaatverandering</a:t>
          </a:r>
          <a:r>
            <a:rPr lang="en-US" b="1" i="0" noProof="0" dirty="0"/>
            <a:t>
</a:t>
          </a:r>
        </a:p>
      </dgm:t>
    </dgm:pt>
    <dgm:pt modelId="{6FCCBD16-3537-48C9-A881-41A0E1C78FDB}" type="sibTrans" cxnId="{B2C2FAA5-F981-4D60-B0F0-5DE9C2C7FE10}">
      <dgm:prSet phldrT="03"/>
      <dgm:spPr/>
      <dgm:t>
        <a:bodyPr/>
        <a:lstStyle/>
        <a:p>
          <a:r>
            <a:rPr lang="en-GB" dirty="0"/>
            <a:t>03</a:t>
          </a:r>
        </a:p>
      </dgm:t>
    </dgm:pt>
    <dgm:pt modelId="{DFAE832D-8D85-4045-A940-245A5CB1DAC0}" type="parTrans" cxnId="{B2C2FAA5-F981-4D60-B0F0-5DE9C2C7FE10}">
      <dgm:prSet/>
      <dgm:spPr/>
      <dgm:t>
        <a:bodyPr/>
        <a:lstStyle/>
        <a:p>
          <a:endParaRPr lang="en-GB"/>
        </a:p>
      </dgm:t>
    </dgm:pt>
    <dgm:pt modelId="{20B9D2BE-B629-4B09-BF38-E0E3BF9DEBA4}">
      <dgm:prSet/>
      <dgm:spPr/>
      <dgm:t>
        <a:bodyPr/>
        <a:lstStyle/>
        <a:p>
          <a:r>
            <a:rPr lang="sr-Latn-RS" b="1" i="0" noProof="0" dirty="0"/>
            <a:t>Globalisering</a:t>
          </a:r>
          <a:endParaRPr lang="en-US" b="1" i="0" noProof="0" dirty="0"/>
        </a:p>
        <a:p>
          <a:pPr>
            <a:buFont typeface="+mj-lt"/>
            <a:buAutoNum type="arabicPeriod"/>
          </a:pPr>
          <a:endParaRPr lang="en-GB" b="0" i="0" dirty="0"/>
        </a:p>
      </dgm:t>
    </dgm:pt>
    <dgm:pt modelId="{1A7E91E5-F57C-482E-82E0-2451106A3FC8}" type="parTrans" cxnId="{F5BB92B3-E842-40D7-B0AF-AC4505778FEE}">
      <dgm:prSet/>
      <dgm:spPr/>
      <dgm:t>
        <a:bodyPr/>
        <a:lstStyle/>
        <a:p>
          <a:endParaRPr lang="en-US"/>
        </a:p>
      </dgm:t>
    </dgm:pt>
    <dgm:pt modelId="{030C850F-A707-4595-BE68-13664C14431D}" type="sibTrans" cxnId="{F5BB92B3-E842-40D7-B0AF-AC4505778FEE}">
      <dgm:prSet/>
      <dgm:spPr/>
      <dgm:t>
        <a:bodyPr/>
        <a:lstStyle/>
        <a:p>
          <a:endParaRPr lang="en-US"/>
        </a:p>
      </dgm:t>
    </dgm:pt>
    <dgm:pt modelId="{93517E33-9609-40E1-A04B-2BC457B04352}" type="pres">
      <dgm:prSet presAssocID="{8C982E7E-C4D1-42ED-9121-CE5900B3602D}" presName="Name0" presStyleCnt="0">
        <dgm:presLayoutVars>
          <dgm:animLvl val="lvl"/>
          <dgm:resizeHandles val="exact"/>
        </dgm:presLayoutVars>
      </dgm:prSet>
      <dgm:spPr/>
    </dgm:pt>
    <dgm:pt modelId="{9F719ACC-AE4A-40FF-B6DB-4CFC1DC5E6D2}" type="pres">
      <dgm:prSet presAssocID="{97DD52FA-8926-46F5-BD42-C476235ED686}" presName="compositeNode" presStyleCnt="0">
        <dgm:presLayoutVars>
          <dgm:bulletEnabled val="1"/>
        </dgm:presLayoutVars>
      </dgm:prSet>
      <dgm:spPr/>
    </dgm:pt>
    <dgm:pt modelId="{DBC4281D-C71B-4664-995C-7B7AB2EE42E2}" type="pres">
      <dgm:prSet presAssocID="{97DD52FA-8926-46F5-BD42-C476235ED686}" presName="bgRect" presStyleLbl="alignNode1" presStyleIdx="0" presStyleCnt="5"/>
      <dgm:spPr/>
    </dgm:pt>
    <dgm:pt modelId="{BEDD5812-1115-4B8A-A19D-85AAFE354974}" type="pres">
      <dgm:prSet presAssocID="{41D5E014-00E4-4741-A5B2-53E79298F713}" presName="sibTransNodeRect" presStyleLbl="alignNode1" presStyleIdx="0" presStyleCnt="5">
        <dgm:presLayoutVars>
          <dgm:chMax val="0"/>
          <dgm:bulletEnabled val="1"/>
        </dgm:presLayoutVars>
      </dgm:prSet>
      <dgm:spPr/>
    </dgm:pt>
    <dgm:pt modelId="{AFE06326-83F7-443C-BFD3-C5A597367D4B}" type="pres">
      <dgm:prSet presAssocID="{97DD52FA-8926-46F5-BD42-C476235ED686}" presName="nodeRect" presStyleLbl="alignNode1" presStyleIdx="0" presStyleCnt="5">
        <dgm:presLayoutVars>
          <dgm:bulletEnabled val="1"/>
        </dgm:presLayoutVars>
      </dgm:prSet>
      <dgm:spPr/>
    </dgm:pt>
    <dgm:pt modelId="{97AD09E0-A391-43ED-921A-59444E810E1E}" type="pres">
      <dgm:prSet presAssocID="{41D5E014-00E4-4741-A5B2-53E79298F713}" presName="sibTrans" presStyleCnt="0"/>
      <dgm:spPr/>
    </dgm:pt>
    <dgm:pt modelId="{AF1C2AC7-D46E-4BA0-8311-931587EC53CE}" type="pres">
      <dgm:prSet presAssocID="{37FE235D-A313-44D7-B3F6-820CFC7F1E6F}" presName="compositeNode" presStyleCnt="0">
        <dgm:presLayoutVars>
          <dgm:bulletEnabled val="1"/>
        </dgm:presLayoutVars>
      </dgm:prSet>
      <dgm:spPr/>
    </dgm:pt>
    <dgm:pt modelId="{9C5372CC-55F9-41A2-B2A6-1914F78C1795}" type="pres">
      <dgm:prSet presAssocID="{37FE235D-A313-44D7-B3F6-820CFC7F1E6F}" presName="bgRect" presStyleLbl="alignNode1" presStyleIdx="1" presStyleCnt="5"/>
      <dgm:spPr/>
    </dgm:pt>
    <dgm:pt modelId="{616804D4-7870-46A6-B2A0-2CE8219FB9BB}" type="pres">
      <dgm:prSet presAssocID="{3715626F-6FB5-4039-8D0D-F000BD0B91FA}" presName="sibTransNodeRect" presStyleLbl="alignNode1" presStyleIdx="1" presStyleCnt="5">
        <dgm:presLayoutVars>
          <dgm:chMax val="0"/>
          <dgm:bulletEnabled val="1"/>
        </dgm:presLayoutVars>
      </dgm:prSet>
      <dgm:spPr/>
    </dgm:pt>
    <dgm:pt modelId="{6830736E-9DD1-41F4-BC1B-79E0CB339BC4}" type="pres">
      <dgm:prSet presAssocID="{37FE235D-A313-44D7-B3F6-820CFC7F1E6F}" presName="nodeRect" presStyleLbl="alignNode1" presStyleIdx="1" presStyleCnt="5">
        <dgm:presLayoutVars>
          <dgm:bulletEnabled val="1"/>
        </dgm:presLayoutVars>
      </dgm:prSet>
      <dgm:spPr/>
    </dgm:pt>
    <dgm:pt modelId="{B11E35B1-820A-4B78-A94A-7CB2B31B32C6}" type="pres">
      <dgm:prSet presAssocID="{3715626F-6FB5-4039-8D0D-F000BD0B91FA}" presName="sibTrans" presStyleCnt="0"/>
      <dgm:spPr/>
    </dgm:pt>
    <dgm:pt modelId="{5E006080-0930-4D03-8D52-84C0C771DC0D}" type="pres">
      <dgm:prSet presAssocID="{20B9D2BE-B629-4B09-BF38-E0E3BF9DEBA4}" presName="compositeNode" presStyleCnt="0">
        <dgm:presLayoutVars>
          <dgm:bulletEnabled val="1"/>
        </dgm:presLayoutVars>
      </dgm:prSet>
      <dgm:spPr/>
    </dgm:pt>
    <dgm:pt modelId="{8BCFB43A-7A5D-4907-941A-0C0C83EF4B4F}" type="pres">
      <dgm:prSet presAssocID="{20B9D2BE-B629-4B09-BF38-E0E3BF9DEBA4}" presName="bgRect" presStyleLbl="alignNode1" presStyleIdx="2" presStyleCnt="5"/>
      <dgm:spPr/>
    </dgm:pt>
    <dgm:pt modelId="{F28DF6BC-2DCA-4F8F-91E2-A362C5473532}" type="pres">
      <dgm:prSet presAssocID="{030C850F-A707-4595-BE68-13664C14431D}" presName="sibTransNodeRect" presStyleLbl="alignNode1" presStyleIdx="2" presStyleCnt="5">
        <dgm:presLayoutVars>
          <dgm:chMax val="0"/>
          <dgm:bulletEnabled val="1"/>
        </dgm:presLayoutVars>
      </dgm:prSet>
      <dgm:spPr/>
    </dgm:pt>
    <dgm:pt modelId="{126F2B02-0981-4207-936B-F8F9DE01B1E1}" type="pres">
      <dgm:prSet presAssocID="{20B9D2BE-B629-4B09-BF38-E0E3BF9DEBA4}" presName="nodeRect" presStyleLbl="alignNode1" presStyleIdx="2" presStyleCnt="5">
        <dgm:presLayoutVars>
          <dgm:bulletEnabled val="1"/>
        </dgm:presLayoutVars>
      </dgm:prSet>
      <dgm:spPr/>
    </dgm:pt>
    <dgm:pt modelId="{19ED34A8-3F2A-4AAF-843E-6AE3DEC99199}" type="pres">
      <dgm:prSet presAssocID="{030C850F-A707-4595-BE68-13664C14431D}" presName="sibTrans" presStyleCnt="0"/>
      <dgm:spPr/>
    </dgm:pt>
    <dgm:pt modelId="{8588D146-0CA7-4D31-8760-8A29DB84E7C2}" type="pres">
      <dgm:prSet presAssocID="{8AA400F1-2DAD-4C5E-A7AE-28B3A2F6B5D2}" presName="compositeNode" presStyleCnt="0">
        <dgm:presLayoutVars>
          <dgm:bulletEnabled val="1"/>
        </dgm:presLayoutVars>
      </dgm:prSet>
      <dgm:spPr/>
    </dgm:pt>
    <dgm:pt modelId="{C4A2D9FD-3FFA-4CBE-9E4F-004229F35DEC}" type="pres">
      <dgm:prSet presAssocID="{8AA400F1-2DAD-4C5E-A7AE-28B3A2F6B5D2}" presName="bgRect" presStyleLbl="alignNode1" presStyleIdx="3" presStyleCnt="5"/>
      <dgm:spPr/>
    </dgm:pt>
    <dgm:pt modelId="{06E3B730-F1E1-4C31-AA88-978153A3C3F4}" type="pres">
      <dgm:prSet presAssocID="{6FCCBD16-3537-48C9-A881-41A0E1C78FDB}" presName="sibTransNodeRect" presStyleLbl="alignNode1" presStyleIdx="3" presStyleCnt="5" custLinFactX="-6599" custLinFactNeighborX="-100000" custLinFactNeighborY="2572">
        <dgm:presLayoutVars>
          <dgm:chMax val="0"/>
          <dgm:bulletEnabled val="1"/>
        </dgm:presLayoutVars>
      </dgm:prSet>
      <dgm:spPr/>
    </dgm:pt>
    <dgm:pt modelId="{5710E9EF-EBD0-42F2-BB64-8F36A8B49B26}" type="pres">
      <dgm:prSet presAssocID="{8AA400F1-2DAD-4C5E-A7AE-28B3A2F6B5D2}" presName="nodeRect" presStyleLbl="alignNode1" presStyleIdx="3" presStyleCnt="5">
        <dgm:presLayoutVars>
          <dgm:bulletEnabled val="1"/>
        </dgm:presLayoutVars>
      </dgm:prSet>
      <dgm:spPr/>
    </dgm:pt>
    <dgm:pt modelId="{AAD5CCC2-6A84-4CCD-969B-C9ABDC998B0D}" type="pres">
      <dgm:prSet presAssocID="{6FCCBD16-3537-48C9-A881-41A0E1C78FDB}" presName="sibTrans" presStyleCnt="0"/>
      <dgm:spPr/>
    </dgm:pt>
    <dgm:pt modelId="{9E5AF944-9B16-4E43-B607-FD9F2CB46EB5}" type="pres">
      <dgm:prSet presAssocID="{4BB94112-F036-4259-A5D6-B0198A8B7B9D}" presName="compositeNode" presStyleCnt="0">
        <dgm:presLayoutVars>
          <dgm:bulletEnabled val="1"/>
        </dgm:presLayoutVars>
      </dgm:prSet>
      <dgm:spPr/>
    </dgm:pt>
    <dgm:pt modelId="{166E0798-03A4-4980-8A23-C4DD7503F72C}" type="pres">
      <dgm:prSet presAssocID="{4BB94112-F036-4259-A5D6-B0198A8B7B9D}" presName="bgRect" presStyleLbl="alignNode1" presStyleIdx="4" presStyleCnt="5"/>
      <dgm:spPr/>
    </dgm:pt>
    <dgm:pt modelId="{23E3F2DC-471A-4ADF-8B75-839FF901E4EC}" type="pres">
      <dgm:prSet presAssocID="{B8800921-5D7D-4B1C-B648-6397F7C11BDB}" presName="sibTransNodeRect" presStyleLbl="alignNode1" presStyleIdx="4" presStyleCnt="5" custLinFactX="-6292" custLinFactNeighborX="-100000" custLinFactNeighborY="2572">
        <dgm:presLayoutVars>
          <dgm:chMax val="0"/>
          <dgm:bulletEnabled val="1"/>
        </dgm:presLayoutVars>
      </dgm:prSet>
      <dgm:spPr/>
    </dgm:pt>
    <dgm:pt modelId="{18A0F08D-97FC-40EE-9384-30886C9D8058}" type="pres">
      <dgm:prSet presAssocID="{4BB94112-F036-4259-A5D6-B0198A8B7B9D}" presName="nodeRect" presStyleLbl="alignNode1" presStyleIdx="4" presStyleCnt="5">
        <dgm:presLayoutVars>
          <dgm:bulletEnabled val="1"/>
        </dgm:presLayoutVars>
      </dgm:prSet>
      <dgm:spPr/>
    </dgm:pt>
  </dgm:ptLst>
  <dgm:cxnLst>
    <dgm:cxn modelId="{F29C8002-B835-4EBC-A8B2-7D0B6E59FF36}" type="presOf" srcId="{030C850F-A707-4595-BE68-13664C14431D}" destId="{F28DF6BC-2DCA-4F8F-91E2-A362C5473532}" srcOrd="0" destOrd="0" presId="urn:microsoft.com/office/officeart/2016/7/layout/LinearBlockProcessNumbered"/>
    <dgm:cxn modelId="{A5ED571C-1503-4B46-BCE6-2AFDFB55610F}" type="presOf" srcId="{8AA400F1-2DAD-4C5E-A7AE-28B3A2F6B5D2}" destId="{5710E9EF-EBD0-42F2-BB64-8F36A8B49B26}" srcOrd="1" destOrd="0" presId="urn:microsoft.com/office/officeart/2016/7/layout/LinearBlockProcessNumbered"/>
    <dgm:cxn modelId="{F99BF43F-8F70-45E2-B101-1248F3AC0D03}" type="presOf" srcId="{8AA400F1-2DAD-4C5E-A7AE-28B3A2F6B5D2}" destId="{C4A2D9FD-3FFA-4CBE-9E4F-004229F35DEC}" srcOrd="0" destOrd="0" presId="urn:microsoft.com/office/officeart/2016/7/layout/LinearBlockProcessNumbered"/>
    <dgm:cxn modelId="{7B764F5C-D407-4E76-B20E-1615677FB73E}" type="presOf" srcId="{41D5E014-00E4-4741-A5B2-53E79298F713}" destId="{BEDD5812-1115-4B8A-A19D-85AAFE354974}" srcOrd="0" destOrd="0" presId="urn:microsoft.com/office/officeart/2016/7/layout/LinearBlockProcessNumbered"/>
    <dgm:cxn modelId="{DD83876F-AD78-4B00-A8A9-7818262242EE}" type="presOf" srcId="{B8800921-5D7D-4B1C-B648-6397F7C11BDB}" destId="{23E3F2DC-471A-4ADF-8B75-839FF901E4EC}" srcOrd="0" destOrd="0" presId="urn:microsoft.com/office/officeart/2016/7/layout/LinearBlockProcessNumbered"/>
    <dgm:cxn modelId="{E5A9195A-BF48-40E3-83EB-1B758F97B04C}" type="presOf" srcId="{97DD52FA-8926-46F5-BD42-C476235ED686}" destId="{DBC4281D-C71B-4664-995C-7B7AB2EE42E2}" srcOrd="0" destOrd="0" presId="urn:microsoft.com/office/officeart/2016/7/layout/LinearBlockProcessNumbered"/>
    <dgm:cxn modelId="{B482C27F-C6E1-4FCD-892A-A02769BFF6B9}" type="presOf" srcId="{4BB94112-F036-4259-A5D6-B0198A8B7B9D}" destId="{166E0798-03A4-4980-8A23-C4DD7503F72C}" srcOrd="0" destOrd="0" presId="urn:microsoft.com/office/officeart/2016/7/layout/LinearBlockProcessNumbered"/>
    <dgm:cxn modelId="{39F3CE83-34BA-4C65-93D9-D3F830C9E0B8}" type="presOf" srcId="{8C982E7E-C4D1-42ED-9121-CE5900B3602D}" destId="{93517E33-9609-40E1-A04B-2BC457B04352}" srcOrd="0" destOrd="0" presId="urn:microsoft.com/office/officeart/2016/7/layout/LinearBlockProcessNumbered"/>
    <dgm:cxn modelId="{C52F4285-7A6E-401D-80C2-2AB1C51A6E2F}" type="presOf" srcId="{97DD52FA-8926-46F5-BD42-C476235ED686}" destId="{AFE06326-83F7-443C-BFD3-C5A597367D4B}" srcOrd="1" destOrd="0" presId="urn:microsoft.com/office/officeart/2016/7/layout/LinearBlockProcessNumbered"/>
    <dgm:cxn modelId="{BE3C868F-AA48-4981-9CE9-9F6CC164C066}" type="presOf" srcId="{37FE235D-A313-44D7-B3F6-820CFC7F1E6F}" destId="{6830736E-9DD1-41F4-BC1B-79E0CB339BC4}" srcOrd="1" destOrd="0" presId="urn:microsoft.com/office/officeart/2016/7/layout/LinearBlockProcessNumbered"/>
    <dgm:cxn modelId="{B2C2FAA5-F981-4D60-B0F0-5DE9C2C7FE10}" srcId="{8C982E7E-C4D1-42ED-9121-CE5900B3602D}" destId="{8AA400F1-2DAD-4C5E-A7AE-28B3A2F6B5D2}" srcOrd="3" destOrd="0" parTransId="{DFAE832D-8D85-4045-A940-245A5CB1DAC0}" sibTransId="{6FCCBD16-3537-48C9-A881-41A0E1C78FDB}"/>
    <dgm:cxn modelId="{A56768AD-F6FB-4AAA-B3B3-0A2CF49099D9}" type="presOf" srcId="{20B9D2BE-B629-4B09-BF38-E0E3BF9DEBA4}" destId="{126F2B02-0981-4207-936B-F8F9DE01B1E1}" srcOrd="1" destOrd="0" presId="urn:microsoft.com/office/officeart/2016/7/layout/LinearBlockProcessNumbered"/>
    <dgm:cxn modelId="{F5BB92B3-E842-40D7-B0AF-AC4505778FEE}" srcId="{8C982E7E-C4D1-42ED-9121-CE5900B3602D}" destId="{20B9D2BE-B629-4B09-BF38-E0E3BF9DEBA4}" srcOrd="2" destOrd="0" parTransId="{1A7E91E5-F57C-482E-82E0-2451106A3FC8}" sibTransId="{030C850F-A707-4595-BE68-13664C14431D}"/>
    <dgm:cxn modelId="{0AE086B7-B509-448F-9762-93886339941D}" type="presOf" srcId="{6FCCBD16-3537-48C9-A881-41A0E1C78FDB}" destId="{06E3B730-F1E1-4C31-AA88-978153A3C3F4}" srcOrd="0" destOrd="0" presId="urn:microsoft.com/office/officeart/2016/7/layout/LinearBlockProcessNumbered"/>
    <dgm:cxn modelId="{042302BE-BE0B-4888-A679-80C51FAA7EEB}" srcId="{8C982E7E-C4D1-42ED-9121-CE5900B3602D}" destId="{4BB94112-F036-4259-A5D6-B0198A8B7B9D}" srcOrd="4" destOrd="0" parTransId="{B96EEC5C-9D01-40A4-AC9E-ED164480D8C2}" sibTransId="{B8800921-5D7D-4B1C-B648-6397F7C11BDB}"/>
    <dgm:cxn modelId="{16915AC4-3A01-4A9F-8D06-408B0FF20A0C}" type="presOf" srcId="{20B9D2BE-B629-4B09-BF38-E0E3BF9DEBA4}" destId="{8BCFB43A-7A5D-4907-941A-0C0C83EF4B4F}" srcOrd="0" destOrd="0" presId="urn:microsoft.com/office/officeart/2016/7/layout/LinearBlockProcessNumbered"/>
    <dgm:cxn modelId="{7210C9C8-6E30-45B8-A103-D9030BACDDB8}" srcId="{8C982E7E-C4D1-42ED-9121-CE5900B3602D}" destId="{97DD52FA-8926-46F5-BD42-C476235ED686}" srcOrd="0" destOrd="0" parTransId="{20892C76-CD78-45AF-B3E1-3D76F2A37AFC}" sibTransId="{41D5E014-00E4-4741-A5B2-53E79298F713}"/>
    <dgm:cxn modelId="{E3902FDE-C75D-4488-A3D8-0AE2A9FC0809}" type="presOf" srcId="{37FE235D-A313-44D7-B3F6-820CFC7F1E6F}" destId="{9C5372CC-55F9-41A2-B2A6-1914F78C1795}" srcOrd="0" destOrd="0" presId="urn:microsoft.com/office/officeart/2016/7/layout/LinearBlockProcessNumbered"/>
    <dgm:cxn modelId="{903461EB-D9E6-468A-8608-3B4DA3FAE17A}" srcId="{8C982E7E-C4D1-42ED-9121-CE5900B3602D}" destId="{37FE235D-A313-44D7-B3F6-820CFC7F1E6F}" srcOrd="1" destOrd="0" parTransId="{2EDE831A-F90F-4D9A-8E0B-DE0ABEA06136}" sibTransId="{3715626F-6FB5-4039-8D0D-F000BD0B91FA}"/>
    <dgm:cxn modelId="{540761F8-7D07-49D8-88B7-F87069447582}" type="presOf" srcId="{4BB94112-F036-4259-A5D6-B0198A8B7B9D}" destId="{18A0F08D-97FC-40EE-9384-30886C9D8058}" srcOrd="1" destOrd="0" presId="urn:microsoft.com/office/officeart/2016/7/layout/LinearBlockProcessNumbered"/>
    <dgm:cxn modelId="{AC2917FD-B58B-4A60-B651-E877BDB94D3F}" type="presOf" srcId="{3715626F-6FB5-4039-8D0D-F000BD0B91FA}" destId="{616804D4-7870-46A6-B2A0-2CE8219FB9BB}" srcOrd="0" destOrd="0" presId="urn:microsoft.com/office/officeart/2016/7/layout/LinearBlockProcessNumbered"/>
    <dgm:cxn modelId="{BB0BA0F0-B152-487A-96A9-55FAB956211B}" type="presParOf" srcId="{93517E33-9609-40E1-A04B-2BC457B04352}" destId="{9F719ACC-AE4A-40FF-B6DB-4CFC1DC5E6D2}" srcOrd="0" destOrd="0" presId="urn:microsoft.com/office/officeart/2016/7/layout/LinearBlockProcessNumbered"/>
    <dgm:cxn modelId="{1AC29533-9EED-4775-AC70-FCBB170FA679}" type="presParOf" srcId="{9F719ACC-AE4A-40FF-B6DB-4CFC1DC5E6D2}" destId="{DBC4281D-C71B-4664-995C-7B7AB2EE42E2}" srcOrd="0" destOrd="0" presId="urn:microsoft.com/office/officeart/2016/7/layout/LinearBlockProcessNumbered"/>
    <dgm:cxn modelId="{32AE649D-FA10-482D-AFDB-6A38E0FCE98E}" type="presParOf" srcId="{9F719ACC-AE4A-40FF-B6DB-4CFC1DC5E6D2}" destId="{BEDD5812-1115-4B8A-A19D-85AAFE354974}" srcOrd="1" destOrd="0" presId="urn:microsoft.com/office/officeart/2016/7/layout/LinearBlockProcessNumbered"/>
    <dgm:cxn modelId="{8DEE68A7-9354-4917-B622-75D0741419A5}" type="presParOf" srcId="{9F719ACC-AE4A-40FF-B6DB-4CFC1DC5E6D2}" destId="{AFE06326-83F7-443C-BFD3-C5A597367D4B}" srcOrd="2" destOrd="0" presId="urn:microsoft.com/office/officeart/2016/7/layout/LinearBlockProcessNumbered"/>
    <dgm:cxn modelId="{FEF966B8-CBD8-4501-B6CC-7E782E2EE42C}" type="presParOf" srcId="{93517E33-9609-40E1-A04B-2BC457B04352}" destId="{97AD09E0-A391-43ED-921A-59444E810E1E}" srcOrd="1" destOrd="0" presId="urn:microsoft.com/office/officeart/2016/7/layout/LinearBlockProcessNumbered"/>
    <dgm:cxn modelId="{60C5B692-0029-452C-B75D-0126270E1131}" type="presParOf" srcId="{93517E33-9609-40E1-A04B-2BC457B04352}" destId="{AF1C2AC7-D46E-4BA0-8311-931587EC53CE}" srcOrd="2" destOrd="0" presId="urn:microsoft.com/office/officeart/2016/7/layout/LinearBlockProcessNumbered"/>
    <dgm:cxn modelId="{2AF2CF4C-3175-44D8-93AF-D0F98F3601E4}" type="presParOf" srcId="{AF1C2AC7-D46E-4BA0-8311-931587EC53CE}" destId="{9C5372CC-55F9-41A2-B2A6-1914F78C1795}" srcOrd="0" destOrd="0" presId="urn:microsoft.com/office/officeart/2016/7/layout/LinearBlockProcessNumbered"/>
    <dgm:cxn modelId="{3AFE423C-DE53-4D92-A358-0F01A6337E58}" type="presParOf" srcId="{AF1C2AC7-D46E-4BA0-8311-931587EC53CE}" destId="{616804D4-7870-46A6-B2A0-2CE8219FB9BB}" srcOrd="1" destOrd="0" presId="urn:microsoft.com/office/officeart/2016/7/layout/LinearBlockProcessNumbered"/>
    <dgm:cxn modelId="{28169FEF-EB5F-44B5-8AD9-9BC05BBF6413}" type="presParOf" srcId="{AF1C2AC7-D46E-4BA0-8311-931587EC53CE}" destId="{6830736E-9DD1-41F4-BC1B-79E0CB339BC4}" srcOrd="2" destOrd="0" presId="urn:microsoft.com/office/officeart/2016/7/layout/LinearBlockProcessNumbered"/>
    <dgm:cxn modelId="{2C501562-13AE-470A-B04F-19149FE25EA8}" type="presParOf" srcId="{93517E33-9609-40E1-A04B-2BC457B04352}" destId="{B11E35B1-820A-4B78-A94A-7CB2B31B32C6}" srcOrd="3" destOrd="0" presId="urn:microsoft.com/office/officeart/2016/7/layout/LinearBlockProcessNumbered"/>
    <dgm:cxn modelId="{9FBA36D4-9721-4D65-AC75-EC149658E008}" type="presParOf" srcId="{93517E33-9609-40E1-A04B-2BC457B04352}" destId="{5E006080-0930-4D03-8D52-84C0C771DC0D}" srcOrd="4" destOrd="0" presId="urn:microsoft.com/office/officeart/2016/7/layout/LinearBlockProcessNumbered"/>
    <dgm:cxn modelId="{88C5B3DA-8AD1-4C01-A517-60E3A6678A0A}" type="presParOf" srcId="{5E006080-0930-4D03-8D52-84C0C771DC0D}" destId="{8BCFB43A-7A5D-4907-941A-0C0C83EF4B4F}" srcOrd="0" destOrd="0" presId="urn:microsoft.com/office/officeart/2016/7/layout/LinearBlockProcessNumbered"/>
    <dgm:cxn modelId="{5B426188-D136-4433-8BB5-1D0A65FDE487}" type="presParOf" srcId="{5E006080-0930-4D03-8D52-84C0C771DC0D}" destId="{F28DF6BC-2DCA-4F8F-91E2-A362C5473532}" srcOrd="1" destOrd="0" presId="urn:microsoft.com/office/officeart/2016/7/layout/LinearBlockProcessNumbered"/>
    <dgm:cxn modelId="{C5386A05-D1B7-4499-84A6-9793C63E0F74}" type="presParOf" srcId="{5E006080-0930-4D03-8D52-84C0C771DC0D}" destId="{126F2B02-0981-4207-936B-F8F9DE01B1E1}" srcOrd="2" destOrd="0" presId="urn:microsoft.com/office/officeart/2016/7/layout/LinearBlockProcessNumbered"/>
    <dgm:cxn modelId="{612D6FE9-00C3-47A0-9F0A-93690696E7B1}" type="presParOf" srcId="{93517E33-9609-40E1-A04B-2BC457B04352}" destId="{19ED34A8-3F2A-4AAF-843E-6AE3DEC99199}" srcOrd="5" destOrd="0" presId="urn:microsoft.com/office/officeart/2016/7/layout/LinearBlockProcessNumbered"/>
    <dgm:cxn modelId="{69C7F292-EA22-4672-A87D-BB1441B73AB3}" type="presParOf" srcId="{93517E33-9609-40E1-A04B-2BC457B04352}" destId="{8588D146-0CA7-4D31-8760-8A29DB84E7C2}" srcOrd="6" destOrd="0" presId="urn:microsoft.com/office/officeart/2016/7/layout/LinearBlockProcessNumbered"/>
    <dgm:cxn modelId="{3D640CFC-E33C-4D7F-9173-E421F23408F3}" type="presParOf" srcId="{8588D146-0CA7-4D31-8760-8A29DB84E7C2}" destId="{C4A2D9FD-3FFA-4CBE-9E4F-004229F35DEC}" srcOrd="0" destOrd="0" presId="urn:microsoft.com/office/officeart/2016/7/layout/LinearBlockProcessNumbered"/>
    <dgm:cxn modelId="{0139CA85-5BC1-49B6-B617-29BA8C335931}" type="presParOf" srcId="{8588D146-0CA7-4D31-8760-8A29DB84E7C2}" destId="{06E3B730-F1E1-4C31-AA88-978153A3C3F4}" srcOrd="1" destOrd="0" presId="urn:microsoft.com/office/officeart/2016/7/layout/LinearBlockProcessNumbered"/>
    <dgm:cxn modelId="{89D7034A-7894-4139-934F-29CEEB391003}" type="presParOf" srcId="{8588D146-0CA7-4D31-8760-8A29DB84E7C2}" destId="{5710E9EF-EBD0-42F2-BB64-8F36A8B49B26}" srcOrd="2" destOrd="0" presId="urn:microsoft.com/office/officeart/2016/7/layout/LinearBlockProcessNumbered"/>
    <dgm:cxn modelId="{02073B92-3FFF-481B-AB8E-CA41CACA7101}" type="presParOf" srcId="{93517E33-9609-40E1-A04B-2BC457B04352}" destId="{AAD5CCC2-6A84-4CCD-969B-C9ABDC998B0D}" srcOrd="7" destOrd="0" presId="urn:microsoft.com/office/officeart/2016/7/layout/LinearBlockProcessNumbered"/>
    <dgm:cxn modelId="{518AFFBD-3EDA-4A32-B9CF-0130C58AE3EA}" type="presParOf" srcId="{93517E33-9609-40E1-A04B-2BC457B04352}" destId="{9E5AF944-9B16-4E43-B607-FD9F2CB46EB5}" srcOrd="8" destOrd="0" presId="urn:microsoft.com/office/officeart/2016/7/layout/LinearBlockProcessNumbered"/>
    <dgm:cxn modelId="{67A3C18A-F3F6-4606-AD72-762EB4CE2635}" type="presParOf" srcId="{9E5AF944-9B16-4E43-B607-FD9F2CB46EB5}" destId="{166E0798-03A4-4980-8A23-C4DD7503F72C}" srcOrd="0" destOrd="0" presId="urn:microsoft.com/office/officeart/2016/7/layout/LinearBlockProcessNumbered"/>
    <dgm:cxn modelId="{2F7C59FB-4D04-40DE-89C3-F3B35ED66C70}" type="presParOf" srcId="{9E5AF944-9B16-4E43-B607-FD9F2CB46EB5}" destId="{23E3F2DC-471A-4ADF-8B75-839FF901E4EC}" srcOrd="1" destOrd="0" presId="urn:microsoft.com/office/officeart/2016/7/layout/LinearBlockProcessNumbered"/>
    <dgm:cxn modelId="{E43BEC4B-03A6-426E-918E-8BDA0001AF96}" type="presParOf" srcId="{9E5AF944-9B16-4E43-B607-FD9F2CB46EB5}" destId="{18A0F08D-97FC-40EE-9384-30886C9D8058}"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1BBFC124-99DA-449F-B2E6-BE2FDFCAEFA6}" type="doc">
      <dgm:prSet loTypeId="urn:microsoft.com/office/officeart/2017/3/layout/DropPinTimeline" loCatId="process" qsTypeId="urn:microsoft.com/office/officeart/2005/8/quickstyle/simple2" qsCatId="simple" csTypeId="urn:microsoft.com/office/officeart/2005/8/colors/accent2_1" csCatId="accent2" phldr="1"/>
      <dgm:spPr/>
      <dgm:t>
        <a:bodyPr/>
        <a:lstStyle/>
        <a:p>
          <a:endParaRPr lang="en-US"/>
        </a:p>
      </dgm:t>
    </dgm:pt>
    <dgm:pt modelId="{1F332C83-5267-4BC2-B1B4-448598AA5473}">
      <dgm:prSet custT="1"/>
      <dgm:spPr/>
      <dgm:t>
        <a:bodyPr/>
        <a:lstStyle/>
        <a:p>
          <a:pPr>
            <a:defRPr b="1"/>
          </a:pPr>
          <a:r>
            <a:rPr lang="en-US" sz="1600" dirty="0"/>
            <a:t>20</a:t>
          </a:r>
          <a:r>
            <a:rPr lang="sr-Latn-RS" sz="1600" dirty="0"/>
            <a:t>13</a:t>
          </a:r>
        </a:p>
        <a:p>
          <a:pPr>
            <a:defRPr b="1"/>
          </a:pPr>
          <a:r>
            <a:rPr lang="en-US" sz="1600" i="1" noProof="0" dirty="0"/>
            <a:t>Frey and Osborne</a:t>
          </a:r>
        </a:p>
      </dgm:t>
    </dgm:pt>
    <dgm:pt modelId="{476021CA-5F8A-48E5-A416-F725BFB129AA}" type="parTrans" cxnId="{97618CCD-0810-4744-AA5D-2CDE686E8C2B}">
      <dgm:prSet/>
      <dgm:spPr/>
      <dgm:t>
        <a:bodyPr/>
        <a:lstStyle/>
        <a:p>
          <a:endParaRPr lang="en-US" sz="1600"/>
        </a:p>
      </dgm:t>
    </dgm:pt>
    <dgm:pt modelId="{3A4487BE-E06F-443D-84DD-EBE4A8B9725D}" type="sibTrans" cxnId="{97618CCD-0810-4744-AA5D-2CDE686E8C2B}">
      <dgm:prSet/>
      <dgm:spPr/>
      <dgm:t>
        <a:bodyPr/>
        <a:lstStyle/>
        <a:p>
          <a:endParaRPr lang="en-US" sz="1600"/>
        </a:p>
      </dgm:t>
    </dgm:pt>
    <dgm:pt modelId="{160F56EA-5465-43E8-8139-54BA41128969}">
      <dgm:prSet custT="1"/>
      <dgm:spPr/>
      <dgm:t>
        <a:bodyPr/>
        <a:lstStyle/>
        <a:p>
          <a:r>
            <a:rPr lang="nl-NL" sz="1600" noProof="0" dirty="0"/>
            <a:t>47% van alle mensen die in de VS werken, werken momenteel in banen die binnen de komende 10 tot 20 jaar door computers en algoritmen kunnen worden uitgevoerd.
</a:t>
          </a:r>
          <a:endParaRPr lang="en-US" sz="1600" noProof="0" dirty="0"/>
        </a:p>
      </dgm:t>
    </dgm:pt>
    <dgm:pt modelId="{92510E2F-FA76-419F-8E37-E2643C956E95}" type="parTrans" cxnId="{89EF9326-79CC-4F72-9A25-3E0926AFC673}">
      <dgm:prSet/>
      <dgm:spPr/>
      <dgm:t>
        <a:bodyPr/>
        <a:lstStyle/>
        <a:p>
          <a:endParaRPr lang="en-US" sz="1600"/>
        </a:p>
      </dgm:t>
    </dgm:pt>
    <dgm:pt modelId="{FCE0DADF-C326-4AC0-B8CB-6DCB03B9E011}" type="sibTrans" cxnId="{89EF9326-79CC-4F72-9A25-3E0926AFC673}">
      <dgm:prSet/>
      <dgm:spPr/>
      <dgm:t>
        <a:bodyPr/>
        <a:lstStyle/>
        <a:p>
          <a:endParaRPr lang="en-US" sz="1600"/>
        </a:p>
      </dgm:t>
    </dgm:pt>
    <dgm:pt modelId="{0938D2BB-E9B0-4695-B458-9AAEE84091C5}">
      <dgm:prSet custT="1"/>
      <dgm:spPr/>
      <dgm:t>
        <a:bodyPr/>
        <a:lstStyle/>
        <a:p>
          <a:pPr>
            <a:defRPr b="1"/>
          </a:pPr>
          <a:r>
            <a:rPr lang="sr-Latn-RS" sz="1600" i="1" dirty="0" err="1"/>
            <a:t>Bowles</a:t>
          </a:r>
          <a:endParaRPr lang="sr-Latn-RS" sz="1600" i="1" dirty="0"/>
        </a:p>
        <a:p>
          <a:pPr>
            <a:defRPr b="1"/>
          </a:pPr>
          <a:r>
            <a:rPr lang="en-US" sz="1600" dirty="0"/>
            <a:t>201</a:t>
          </a:r>
          <a:r>
            <a:rPr lang="sr-Latn-RS" sz="1600" dirty="0"/>
            <a:t>4</a:t>
          </a:r>
        </a:p>
      </dgm:t>
    </dgm:pt>
    <dgm:pt modelId="{94080714-B225-44D3-92A5-302F0D1B040D}" type="parTrans" cxnId="{C76780AE-AEDF-48F9-B9F1-B85302FEA6DC}">
      <dgm:prSet/>
      <dgm:spPr/>
      <dgm:t>
        <a:bodyPr/>
        <a:lstStyle/>
        <a:p>
          <a:endParaRPr lang="en-US" sz="1600"/>
        </a:p>
      </dgm:t>
    </dgm:pt>
    <dgm:pt modelId="{98AD745C-F600-41FE-80F9-20BF112F3763}" type="sibTrans" cxnId="{C76780AE-AEDF-48F9-B9F1-B85302FEA6DC}">
      <dgm:prSet/>
      <dgm:spPr/>
      <dgm:t>
        <a:bodyPr/>
        <a:lstStyle/>
        <a:p>
          <a:endParaRPr lang="en-US" sz="1600"/>
        </a:p>
      </dgm:t>
    </dgm:pt>
    <dgm:pt modelId="{8BC0C673-8BAE-4C69-8B2D-56B56D1C5019}">
      <dgm:prSet custT="1"/>
      <dgm:spPr/>
      <dgm:t>
        <a:bodyPr/>
        <a:lstStyle/>
        <a:p>
          <a:r>
            <a:rPr lang="nl-NL" sz="1600" noProof="0" dirty="0"/>
            <a:t>Voor Europa als geheel varieert het aandeel van de banen dat vatbaar is voor automatisering van 45% tot meer dan 60%.
</a:t>
          </a:r>
          <a:endParaRPr lang="en-US" sz="1600" noProof="0" dirty="0"/>
        </a:p>
      </dgm:t>
    </dgm:pt>
    <dgm:pt modelId="{E3EA4276-89C9-4B25-8B26-D072F9386DD7}" type="parTrans" cxnId="{472789A8-E3C4-4EFF-9AD9-955CCFA6CDC4}">
      <dgm:prSet/>
      <dgm:spPr/>
      <dgm:t>
        <a:bodyPr/>
        <a:lstStyle/>
        <a:p>
          <a:endParaRPr lang="en-US" sz="1600"/>
        </a:p>
      </dgm:t>
    </dgm:pt>
    <dgm:pt modelId="{D4BC3728-46F8-463B-804B-DD1BBCF73D98}" type="sibTrans" cxnId="{472789A8-E3C4-4EFF-9AD9-955CCFA6CDC4}">
      <dgm:prSet/>
      <dgm:spPr/>
      <dgm:t>
        <a:bodyPr/>
        <a:lstStyle/>
        <a:p>
          <a:endParaRPr lang="en-US" sz="1600"/>
        </a:p>
      </dgm:t>
    </dgm:pt>
    <dgm:pt modelId="{AD882987-E983-4E43-84BE-DA91C677C4F2}">
      <dgm:prSet custT="1"/>
      <dgm:spPr/>
      <dgm:t>
        <a:bodyPr/>
        <a:lstStyle/>
        <a:p>
          <a:pPr>
            <a:defRPr b="1"/>
          </a:pPr>
          <a:r>
            <a:rPr lang="en-US" sz="1600" dirty="0"/>
            <a:t>20</a:t>
          </a:r>
          <a:r>
            <a:rPr lang="sr-Latn-RS" sz="1600" dirty="0"/>
            <a:t>16</a:t>
          </a:r>
        </a:p>
        <a:p>
          <a:pPr>
            <a:defRPr b="1"/>
          </a:pPr>
          <a:r>
            <a:rPr lang="en-US" sz="1600" noProof="0" dirty="0" err="1"/>
            <a:t>Arntz</a:t>
          </a:r>
          <a:r>
            <a:rPr lang="en-US" sz="1600" noProof="0" dirty="0"/>
            <a:t>, Gregory and </a:t>
          </a:r>
          <a:r>
            <a:rPr lang="en-US" sz="1600" noProof="0" dirty="0" err="1"/>
            <a:t>Zierahn</a:t>
          </a:r>
          <a:endParaRPr lang="en-US" sz="1600" noProof="0" dirty="0"/>
        </a:p>
        <a:p>
          <a:r>
            <a:rPr lang="nl-NL" sz="1600" noProof="0" dirty="0"/>
            <a:t>Gemiddeld in de OESO-landen loopt 9% van de banen een hoog risico op automatisering, terwijl voor nog eens 25% van de banen tussen 50% en 70% van de taken aanzienlijk zou kunnen veranderen als gevolg van automatisering. 
</a:t>
          </a:r>
          <a:endParaRPr lang="en-US" sz="1600" i="1" noProof="0" dirty="0"/>
        </a:p>
      </dgm:t>
    </dgm:pt>
    <dgm:pt modelId="{776566CA-B261-493E-9114-862331ED882C}" type="parTrans" cxnId="{DF76F9D5-526B-46E9-8A43-8211D72590F6}">
      <dgm:prSet/>
      <dgm:spPr/>
      <dgm:t>
        <a:bodyPr/>
        <a:lstStyle/>
        <a:p>
          <a:endParaRPr lang="sr-Latn-RS"/>
        </a:p>
      </dgm:t>
    </dgm:pt>
    <dgm:pt modelId="{968D956F-E4B8-49FC-A0EB-1154AA55A730}" type="sibTrans" cxnId="{DF76F9D5-526B-46E9-8A43-8211D72590F6}">
      <dgm:prSet/>
      <dgm:spPr/>
      <dgm:t>
        <a:bodyPr/>
        <a:lstStyle/>
        <a:p>
          <a:endParaRPr lang="sr-Latn-RS"/>
        </a:p>
      </dgm:t>
    </dgm:pt>
    <dgm:pt modelId="{8A8E1329-0357-499C-8AFA-852FC2455996}" type="pres">
      <dgm:prSet presAssocID="{1BBFC124-99DA-449F-B2E6-BE2FDFCAEFA6}" presName="root" presStyleCnt="0">
        <dgm:presLayoutVars>
          <dgm:chMax/>
          <dgm:chPref/>
          <dgm:animLvl val="lvl"/>
        </dgm:presLayoutVars>
      </dgm:prSet>
      <dgm:spPr/>
    </dgm:pt>
    <dgm:pt modelId="{8B3DDA36-D3B9-4E0F-A8A9-8040F1AFFF08}" type="pres">
      <dgm:prSet presAssocID="{1BBFC124-99DA-449F-B2E6-BE2FDFCAEFA6}" presName="divider" presStyleLbl="fgAcc1" presStyleIdx="0" presStyleCnt="4"/>
      <dgm:spPr>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tailEnd type="triangle" w="lg" len="lg"/>
        </a:ln>
        <a:effectLst/>
      </dgm:spPr>
    </dgm:pt>
    <dgm:pt modelId="{75380A69-9FB3-440C-BCA0-BEC4C50DD658}" type="pres">
      <dgm:prSet presAssocID="{1BBFC124-99DA-449F-B2E6-BE2FDFCAEFA6}" presName="nodes" presStyleCnt="0">
        <dgm:presLayoutVars>
          <dgm:chMax/>
          <dgm:chPref/>
          <dgm:animLvl val="lvl"/>
        </dgm:presLayoutVars>
      </dgm:prSet>
      <dgm:spPr/>
    </dgm:pt>
    <dgm:pt modelId="{C25F1FA9-BBDB-4D1E-A145-2FFCB58991FA}" type="pres">
      <dgm:prSet presAssocID="{1F332C83-5267-4BC2-B1B4-448598AA5473}" presName="composite" presStyleCnt="0"/>
      <dgm:spPr/>
    </dgm:pt>
    <dgm:pt modelId="{2A1F39BD-4CA7-4C31-88C0-1D2015788B40}" type="pres">
      <dgm:prSet presAssocID="{1F332C83-5267-4BC2-B1B4-448598AA5473}" presName="ConnectorPoint" presStyleLbl="lnNode1" presStyleIdx="0" presStyleCnt="3"/>
      <dgm:spPr/>
    </dgm:pt>
    <dgm:pt modelId="{F610AF4B-1550-43DF-A89D-45A8824EDF54}" type="pres">
      <dgm:prSet presAssocID="{1F332C83-5267-4BC2-B1B4-448598AA5473}" presName="DropPinPlaceHolder" presStyleCnt="0"/>
      <dgm:spPr/>
    </dgm:pt>
    <dgm:pt modelId="{E031E730-A8BA-4AC5-94AC-D9D0DD4636DA}" type="pres">
      <dgm:prSet presAssocID="{1F332C83-5267-4BC2-B1B4-448598AA5473}" presName="DropPin" presStyleLbl="alignNode1" presStyleIdx="0" presStyleCnt="3"/>
      <dgm:spPr/>
    </dgm:pt>
    <dgm:pt modelId="{600FDCC3-50D1-4167-AF3E-2A0593B98DD6}" type="pres">
      <dgm:prSet presAssocID="{1F332C83-5267-4BC2-B1B4-448598AA5473}" presName="Ellipse" presStyleLbl="fgAcc1" presStyleIdx="1" presStyleCnt="4"/>
      <dgm:spPr/>
    </dgm:pt>
    <dgm:pt modelId="{E2611159-E849-4131-A8E0-1E4082177FCE}" type="pres">
      <dgm:prSet presAssocID="{1F332C83-5267-4BC2-B1B4-448598AA5473}" presName="L2TextContainer" presStyleLbl="revTx" presStyleIdx="0" presStyleCnt="6">
        <dgm:presLayoutVars>
          <dgm:bulletEnabled val="1"/>
        </dgm:presLayoutVars>
      </dgm:prSet>
      <dgm:spPr/>
    </dgm:pt>
    <dgm:pt modelId="{56A4BFB3-C916-44EE-9101-2766EA2EFE27}" type="pres">
      <dgm:prSet presAssocID="{1F332C83-5267-4BC2-B1B4-448598AA5473}" presName="L1TextContainer" presStyleLbl="revTx" presStyleIdx="1" presStyleCnt="6" custLinFactNeighborX="1230" custLinFactNeighborY="-12176">
        <dgm:presLayoutVars>
          <dgm:chMax val="1"/>
          <dgm:chPref val="1"/>
          <dgm:bulletEnabled val="1"/>
        </dgm:presLayoutVars>
      </dgm:prSet>
      <dgm:spPr/>
    </dgm:pt>
    <dgm:pt modelId="{94089269-18C6-4D44-A9EA-5B6CE9D5CCD8}" type="pres">
      <dgm:prSet presAssocID="{1F332C83-5267-4BC2-B1B4-448598AA5473}" presName="ConnectLine" presStyleLbl="sibTrans1D1" presStyleIdx="0" presStyleCnt="3"/>
      <dgm:spPr/>
    </dgm:pt>
    <dgm:pt modelId="{CFD370DC-FB08-4ED2-BB1A-417A58CD9E27}" type="pres">
      <dgm:prSet presAssocID="{1F332C83-5267-4BC2-B1B4-448598AA5473}" presName="EmptyPlaceHolder" presStyleCnt="0"/>
      <dgm:spPr/>
    </dgm:pt>
    <dgm:pt modelId="{682B7A6C-DAFF-4713-BBCC-5C2B086000A5}" type="pres">
      <dgm:prSet presAssocID="{3A4487BE-E06F-443D-84DD-EBE4A8B9725D}" presName="spaceBetweenRectangles" presStyleCnt="0"/>
      <dgm:spPr/>
    </dgm:pt>
    <dgm:pt modelId="{7D505F09-ADC5-4515-9A2E-0DED4F39FB58}" type="pres">
      <dgm:prSet presAssocID="{0938D2BB-E9B0-4695-B458-9AAEE84091C5}" presName="composite" presStyleCnt="0"/>
      <dgm:spPr/>
    </dgm:pt>
    <dgm:pt modelId="{BCEF145A-5A5D-4F1A-84AB-F73DBEDCDA45}" type="pres">
      <dgm:prSet presAssocID="{0938D2BB-E9B0-4695-B458-9AAEE84091C5}" presName="ConnectorPoint" presStyleLbl="lnNode1" presStyleIdx="1" presStyleCnt="3"/>
      <dgm:spPr/>
    </dgm:pt>
    <dgm:pt modelId="{55D9ED2E-2800-48C8-9492-95EA4E71CCA2}" type="pres">
      <dgm:prSet presAssocID="{0938D2BB-E9B0-4695-B458-9AAEE84091C5}" presName="DropPinPlaceHolder" presStyleCnt="0"/>
      <dgm:spPr/>
    </dgm:pt>
    <dgm:pt modelId="{AAE8D7F0-AB9D-4810-9F32-E810446BBB23}" type="pres">
      <dgm:prSet presAssocID="{0938D2BB-E9B0-4695-B458-9AAEE84091C5}" presName="DropPin" presStyleLbl="alignNode1" presStyleIdx="1" presStyleCnt="3"/>
      <dgm:spPr/>
    </dgm:pt>
    <dgm:pt modelId="{3835599B-32FA-491D-9A66-98555ABA327A}" type="pres">
      <dgm:prSet presAssocID="{0938D2BB-E9B0-4695-B458-9AAEE84091C5}" presName="Ellipse" presStyleLbl="fgAcc1" presStyleIdx="2" presStyleCnt="4"/>
      <dgm:spPr/>
    </dgm:pt>
    <dgm:pt modelId="{C04D13D2-82AC-4187-A301-EC2660A0CB4A}" type="pres">
      <dgm:prSet presAssocID="{0938D2BB-E9B0-4695-B458-9AAEE84091C5}" presName="L2TextContainer" presStyleLbl="revTx" presStyleIdx="2" presStyleCnt="6">
        <dgm:presLayoutVars>
          <dgm:bulletEnabled val="1"/>
        </dgm:presLayoutVars>
      </dgm:prSet>
      <dgm:spPr/>
    </dgm:pt>
    <dgm:pt modelId="{126469B3-018C-4E1F-91E9-4B24E2FD32E9}" type="pres">
      <dgm:prSet presAssocID="{0938D2BB-E9B0-4695-B458-9AAEE84091C5}" presName="L1TextContainer" presStyleLbl="revTx" presStyleIdx="3" presStyleCnt="6">
        <dgm:presLayoutVars>
          <dgm:chMax val="1"/>
          <dgm:chPref val="1"/>
          <dgm:bulletEnabled val="1"/>
        </dgm:presLayoutVars>
      </dgm:prSet>
      <dgm:spPr/>
    </dgm:pt>
    <dgm:pt modelId="{F986458E-9B78-41E5-9C95-CBCEBB74DD93}" type="pres">
      <dgm:prSet presAssocID="{0938D2BB-E9B0-4695-B458-9AAEE84091C5}" presName="ConnectLine" presStyleLbl="sibTrans1D1" presStyleIdx="1" presStyleCnt="3"/>
      <dgm:spPr/>
    </dgm:pt>
    <dgm:pt modelId="{A85CEE7F-3378-4CC3-865A-3EEF5FA0B7DE}" type="pres">
      <dgm:prSet presAssocID="{0938D2BB-E9B0-4695-B458-9AAEE84091C5}" presName="EmptyPlaceHolder" presStyleCnt="0"/>
      <dgm:spPr/>
    </dgm:pt>
    <dgm:pt modelId="{0A649E42-4954-47B3-835A-88DD537F7671}" type="pres">
      <dgm:prSet presAssocID="{98AD745C-F600-41FE-80F9-20BF112F3763}" presName="spaceBetweenRectangles" presStyleCnt="0"/>
      <dgm:spPr/>
    </dgm:pt>
    <dgm:pt modelId="{4F46B069-78EE-42AD-953C-04F4A1ACE4C8}" type="pres">
      <dgm:prSet presAssocID="{AD882987-E983-4E43-84BE-DA91C677C4F2}" presName="composite" presStyleCnt="0"/>
      <dgm:spPr/>
    </dgm:pt>
    <dgm:pt modelId="{28263A8F-B071-4F5E-A7BC-09ED5F8AB47B}" type="pres">
      <dgm:prSet presAssocID="{AD882987-E983-4E43-84BE-DA91C677C4F2}" presName="ConnectorPoint" presStyleLbl="lnNode1" presStyleIdx="2" presStyleCnt="3"/>
      <dgm:spPr/>
    </dgm:pt>
    <dgm:pt modelId="{BB5720FB-128D-4D41-8E87-A1EA364A4E2F}" type="pres">
      <dgm:prSet presAssocID="{AD882987-E983-4E43-84BE-DA91C677C4F2}" presName="DropPinPlaceHolder" presStyleCnt="0"/>
      <dgm:spPr/>
    </dgm:pt>
    <dgm:pt modelId="{9C75415F-2463-4D16-8C4C-629B2828623D}" type="pres">
      <dgm:prSet presAssocID="{AD882987-E983-4E43-84BE-DA91C677C4F2}" presName="DropPin" presStyleLbl="alignNode1" presStyleIdx="2" presStyleCnt="3" custLinFactX="100000" custLinFactNeighborX="116730" custLinFactNeighborY="2435"/>
      <dgm:spPr/>
    </dgm:pt>
    <dgm:pt modelId="{2AC3C250-064F-40CE-B147-56C20BAF184B}" type="pres">
      <dgm:prSet presAssocID="{AD882987-E983-4E43-84BE-DA91C677C4F2}" presName="Ellipse" presStyleLbl="fgAcc1" presStyleIdx="3" presStyleCnt="4"/>
      <dgm:spPr/>
    </dgm:pt>
    <dgm:pt modelId="{B2AFBBAE-D49F-4885-A3EC-82235E131C84}" type="pres">
      <dgm:prSet presAssocID="{AD882987-E983-4E43-84BE-DA91C677C4F2}" presName="L2TextContainer" presStyleLbl="revTx" presStyleIdx="4" presStyleCnt="6">
        <dgm:presLayoutVars>
          <dgm:bulletEnabled val="1"/>
        </dgm:presLayoutVars>
      </dgm:prSet>
      <dgm:spPr/>
    </dgm:pt>
    <dgm:pt modelId="{FCE1C0E8-689A-4AEC-96D9-B6E47A4B671D}" type="pres">
      <dgm:prSet presAssocID="{AD882987-E983-4E43-84BE-DA91C677C4F2}" presName="L1TextContainer" presStyleLbl="revTx" presStyleIdx="5" presStyleCnt="6" custScaleX="86292" custScaleY="219341" custLinFactNeighborX="17034" custLinFactNeighborY="86315">
        <dgm:presLayoutVars>
          <dgm:chMax val="1"/>
          <dgm:chPref val="1"/>
          <dgm:bulletEnabled val="1"/>
        </dgm:presLayoutVars>
      </dgm:prSet>
      <dgm:spPr/>
    </dgm:pt>
    <dgm:pt modelId="{745C31E5-130B-4327-B4CB-01E2EE9E689D}" type="pres">
      <dgm:prSet presAssocID="{AD882987-E983-4E43-84BE-DA91C677C4F2}" presName="ConnectLine" presStyleLbl="sibTrans1D1" presStyleIdx="2" presStyleCnt="3" custFlipHor="1" custScaleX="54996" custScaleY="92943" custLinFactX="1400000" custLinFactNeighborX="1422222" custLinFactNeighborY="-11978"/>
      <dgm:spPr/>
    </dgm:pt>
    <dgm:pt modelId="{124E7CDE-A164-40CA-8496-B382D52CBEBE}" type="pres">
      <dgm:prSet presAssocID="{AD882987-E983-4E43-84BE-DA91C677C4F2}" presName="EmptyPlaceHolder" presStyleCnt="0"/>
      <dgm:spPr/>
    </dgm:pt>
  </dgm:ptLst>
  <dgm:cxnLst>
    <dgm:cxn modelId="{89EF9326-79CC-4F72-9A25-3E0926AFC673}" srcId="{1F332C83-5267-4BC2-B1B4-448598AA5473}" destId="{160F56EA-5465-43E8-8139-54BA41128969}" srcOrd="0" destOrd="0" parTransId="{92510E2F-FA76-419F-8E37-E2643C956E95}" sibTransId="{FCE0DADF-C326-4AC0-B8CB-6DCB03B9E011}"/>
    <dgm:cxn modelId="{DEE27A6B-679D-4516-9975-1374B13FD2CC}" type="presOf" srcId="{0938D2BB-E9B0-4695-B458-9AAEE84091C5}" destId="{126469B3-018C-4E1F-91E9-4B24E2FD32E9}" srcOrd="0" destOrd="0" presId="urn:microsoft.com/office/officeart/2017/3/layout/DropPinTimeline"/>
    <dgm:cxn modelId="{B7810454-4FA0-473A-B95C-14210AC196AB}" type="presOf" srcId="{1BBFC124-99DA-449F-B2E6-BE2FDFCAEFA6}" destId="{8A8E1329-0357-499C-8AFA-852FC2455996}" srcOrd="0" destOrd="0" presId="urn:microsoft.com/office/officeart/2017/3/layout/DropPinTimeline"/>
    <dgm:cxn modelId="{C3C38985-D029-4283-9D9A-4617736BBA1E}" type="presOf" srcId="{1F332C83-5267-4BC2-B1B4-448598AA5473}" destId="{56A4BFB3-C916-44EE-9101-2766EA2EFE27}" srcOrd="0" destOrd="0" presId="urn:microsoft.com/office/officeart/2017/3/layout/DropPinTimeline"/>
    <dgm:cxn modelId="{472789A8-E3C4-4EFF-9AD9-955CCFA6CDC4}" srcId="{0938D2BB-E9B0-4695-B458-9AAEE84091C5}" destId="{8BC0C673-8BAE-4C69-8B2D-56B56D1C5019}" srcOrd="0" destOrd="0" parTransId="{E3EA4276-89C9-4B25-8B26-D072F9386DD7}" sibTransId="{D4BC3728-46F8-463B-804B-DD1BBCF73D98}"/>
    <dgm:cxn modelId="{67EB98A8-0600-42DF-91A2-FBE4EF2FCCFF}" type="presOf" srcId="{AD882987-E983-4E43-84BE-DA91C677C4F2}" destId="{FCE1C0E8-689A-4AEC-96D9-B6E47A4B671D}" srcOrd="0" destOrd="0" presId="urn:microsoft.com/office/officeart/2017/3/layout/DropPinTimeline"/>
    <dgm:cxn modelId="{522CE4A8-6534-4203-8409-0EA046D1875A}" type="presOf" srcId="{8BC0C673-8BAE-4C69-8B2D-56B56D1C5019}" destId="{C04D13D2-82AC-4187-A301-EC2660A0CB4A}" srcOrd="0" destOrd="0" presId="urn:microsoft.com/office/officeart/2017/3/layout/DropPinTimeline"/>
    <dgm:cxn modelId="{C76780AE-AEDF-48F9-B9F1-B85302FEA6DC}" srcId="{1BBFC124-99DA-449F-B2E6-BE2FDFCAEFA6}" destId="{0938D2BB-E9B0-4695-B458-9AAEE84091C5}" srcOrd="1" destOrd="0" parTransId="{94080714-B225-44D3-92A5-302F0D1B040D}" sibTransId="{98AD745C-F600-41FE-80F9-20BF112F3763}"/>
    <dgm:cxn modelId="{344585C2-314E-4CB5-8648-3B9844977480}" type="presOf" srcId="{160F56EA-5465-43E8-8139-54BA41128969}" destId="{E2611159-E849-4131-A8E0-1E4082177FCE}" srcOrd="0" destOrd="0" presId="urn:microsoft.com/office/officeart/2017/3/layout/DropPinTimeline"/>
    <dgm:cxn modelId="{97618CCD-0810-4744-AA5D-2CDE686E8C2B}" srcId="{1BBFC124-99DA-449F-B2E6-BE2FDFCAEFA6}" destId="{1F332C83-5267-4BC2-B1B4-448598AA5473}" srcOrd="0" destOrd="0" parTransId="{476021CA-5F8A-48E5-A416-F725BFB129AA}" sibTransId="{3A4487BE-E06F-443D-84DD-EBE4A8B9725D}"/>
    <dgm:cxn modelId="{DF76F9D5-526B-46E9-8A43-8211D72590F6}" srcId="{1BBFC124-99DA-449F-B2E6-BE2FDFCAEFA6}" destId="{AD882987-E983-4E43-84BE-DA91C677C4F2}" srcOrd="2" destOrd="0" parTransId="{776566CA-B261-493E-9114-862331ED882C}" sibTransId="{968D956F-E4B8-49FC-A0EB-1154AA55A730}"/>
    <dgm:cxn modelId="{BB4F3236-34E6-43AA-8688-C1BA63DC1DEC}" type="presParOf" srcId="{8A8E1329-0357-499C-8AFA-852FC2455996}" destId="{8B3DDA36-D3B9-4E0F-A8A9-8040F1AFFF08}" srcOrd="0" destOrd="0" presId="urn:microsoft.com/office/officeart/2017/3/layout/DropPinTimeline"/>
    <dgm:cxn modelId="{16BF7265-59D7-4177-986F-23A646543847}" type="presParOf" srcId="{8A8E1329-0357-499C-8AFA-852FC2455996}" destId="{75380A69-9FB3-440C-BCA0-BEC4C50DD658}" srcOrd="1" destOrd="0" presId="urn:microsoft.com/office/officeart/2017/3/layout/DropPinTimeline"/>
    <dgm:cxn modelId="{E49089F0-611C-40E3-BC23-1F57E432C1A1}" type="presParOf" srcId="{75380A69-9FB3-440C-BCA0-BEC4C50DD658}" destId="{C25F1FA9-BBDB-4D1E-A145-2FFCB58991FA}" srcOrd="0" destOrd="0" presId="urn:microsoft.com/office/officeart/2017/3/layout/DropPinTimeline"/>
    <dgm:cxn modelId="{B539D842-74F7-440D-AAEE-B4A9BBB20ECE}" type="presParOf" srcId="{C25F1FA9-BBDB-4D1E-A145-2FFCB58991FA}" destId="{2A1F39BD-4CA7-4C31-88C0-1D2015788B40}" srcOrd="0" destOrd="0" presId="urn:microsoft.com/office/officeart/2017/3/layout/DropPinTimeline"/>
    <dgm:cxn modelId="{B2CD1B85-C931-423F-8F28-BC58EF7523A0}" type="presParOf" srcId="{C25F1FA9-BBDB-4D1E-A145-2FFCB58991FA}" destId="{F610AF4B-1550-43DF-A89D-45A8824EDF54}" srcOrd="1" destOrd="0" presId="urn:microsoft.com/office/officeart/2017/3/layout/DropPinTimeline"/>
    <dgm:cxn modelId="{FD09BB7C-0477-4DA2-A0B7-F70A6B99368F}" type="presParOf" srcId="{F610AF4B-1550-43DF-A89D-45A8824EDF54}" destId="{E031E730-A8BA-4AC5-94AC-D9D0DD4636DA}" srcOrd="0" destOrd="0" presId="urn:microsoft.com/office/officeart/2017/3/layout/DropPinTimeline"/>
    <dgm:cxn modelId="{55D56DAC-4E36-4B2B-BD4B-CCD98B110E6C}" type="presParOf" srcId="{F610AF4B-1550-43DF-A89D-45A8824EDF54}" destId="{600FDCC3-50D1-4167-AF3E-2A0593B98DD6}" srcOrd="1" destOrd="0" presId="urn:microsoft.com/office/officeart/2017/3/layout/DropPinTimeline"/>
    <dgm:cxn modelId="{0AFB7227-C768-4151-AA8F-DFC26040DD81}" type="presParOf" srcId="{C25F1FA9-BBDB-4D1E-A145-2FFCB58991FA}" destId="{E2611159-E849-4131-A8E0-1E4082177FCE}" srcOrd="2" destOrd="0" presId="urn:microsoft.com/office/officeart/2017/3/layout/DropPinTimeline"/>
    <dgm:cxn modelId="{32C8192D-61D4-428F-A0B3-C5E904A601E5}" type="presParOf" srcId="{C25F1FA9-BBDB-4D1E-A145-2FFCB58991FA}" destId="{56A4BFB3-C916-44EE-9101-2766EA2EFE27}" srcOrd="3" destOrd="0" presId="urn:microsoft.com/office/officeart/2017/3/layout/DropPinTimeline"/>
    <dgm:cxn modelId="{68BEAC05-3457-4296-98A8-B9B8722779BE}" type="presParOf" srcId="{C25F1FA9-BBDB-4D1E-A145-2FFCB58991FA}" destId="{94089269-18C6-4D44-A9EA-5B6CE9D5CCD8}" srcOrd="4" destOrd="0" presId="urn:microsoft.com/office/officeart/2017/3/layout/DropPinTimeline"/>
    <dgm:cxn modelId="{ABB92283-0EB1-431E-9F47-C50623635471}" type="presParOf" srcId="{C25F1FA9-BBDB-4D1E-A145-2FFCB58991FA}" destId="{CFD370DC-FB08-4ED2-BB1A-417A58CD9E27}" srcOrd="5" destOrd="0" presId="urn:microsoft.com/office/officeart/2017/3/layout/DropPinTimeline"/>
    <dgm:cxn modelId="{76AA66AA-0457-4AAA-8EDE-8F2C7F43582E}" type="presParOf" srcId="{75380A69-9FB3-440C-BCA0-BEC4C50DD658}" destId="{682B7A6C-DAFF-4713-BBCC-5C2B086000A5}" srcOrd="1" destOrd="0" presId="urn:microsoft.com/office/officeart/2017/3/layout/DropPinTimeline"/>
    <dgm:cxn modelId="{48076618-AE9C-4B30-85EA-3ED0EF328E15}" type="presParOf" srcId="{75380A69-9FB3-440C-BCA0-BEC4C50DD658}" destId="{7D505F09-ADC5-4515-9A2E-0DED4F39FB58}" srcOrd="2" destOrd="0" presId="urn:microsoft.com/office/officeart/2017/3/layout/DropPinTimeline"/>
    <dgm:cxn modelId="{7A80F631-45FC-4232-B387-1656C1B14366}" type="presParOf" srcId="{7D505F09-ADC5-4515-9A2E-0DED4F39FB58}" destId="{BCEF145A-5A5D-4F1A-84AB-F73DBEDCDA45}" srcOrd="0" destOrd="0" presId="urn:microsoft.com/office/officeart/2017/3/layout/DropPinTimeline"/>
    <dgm:cxn modelId="{9113E0D2-D347-4EED-B7ED-90B9CF8ACB35}" type="presParOf" srcId="{7D505F09-ADC5-4515-9A2E-0DED4F39FB58}" destId="{55D9ED2E-2800-48C8-9492-95EA4E71CCA2}" srcOrd="1" destOrd="0" presId="urn:microsoft.com/office/officeart/2017/3/layout/DropPinTimeline"/>
    <dgm:cxn modelId="{606A7987-904D-402F-A98C-661E8F6B8770}" type="presParOf" srcId="{55D9ED2E-2800-48C8-9492-95EA4E71CCA2}" destId="{AAE8D7F0-AB9D-4810-9F32-E810446BBB23}" srcOrd="0" destOrd="0" presId="urn:microsoft.com/office/officeart/2017/3/layout/DropPinTimeline"/>
    <dgm:cxn modelId="{54D02CDB-41DF-43F9-8A67-86807FF19B39}" type="presParOf" srcId="{55D9ED2E-2800-48C8-9492-95EA4E71CCA2}" destId="{3835599B-32FA-491D-9A66-98555ABA327A}" srcOrd="1" destOrd="0" presId="urn:microsoft.com/office/officeart/2017/3/layout/DropPinTimeline"/>
    <dgm:cxn modelId="{F52D03D6-50D1-4DE2-9CC4-79ABEA37E49E}" type="presParOf" srcId="{7D505F09-ADC5-4515-9A2E-0DED4F39FB58}" destId="{C04D13D2-82AC-4187-A301-EC2660A0CB4A}" srcOrd="2" destOrd="0" presId="urn:microsoft.com/office/officeart/2017/3/layout/DropPinTimeline"/>
    <dgm:cxn modelId="{FABF098E-5473-476A-A8B0-B324B25B85C5}" type="presParOf" srcId="{7D505F09-ADC5-4515-9A2E-0DED4F39FB58}" destId="{126469B3-018C-4E1F-91E9-4B24E2FD32E9}" srcOrd="3" destOrd="0" presId="urn:microsoft.com/office/officeart/2017/3/layout/DropPinTimeline"/>
    <dgm:cxn modelId="{AC0FCB69-31F8-4C82-8678-2788C91F5018}" type="presParOf" srcId="{7D505F09-ADC5-4515-9A2E-0DED4F39FB58}" destId="{F986458E-9B78-41E5-9C95-CBCEBB74DD93}" srcOrd="4" destOrd="0" presId="urn:microsoft.com/office/officeart/2017/3/layout/DropPinTimeline"/>
    <dgm:cxn modelId="{1567E891-78D1-4CD5-8917-9C161609313D}" type="presParOf" srcId="{7D505F09-ADC5-4515-9A2E-0DED4F39FB58}" destId="{A85CEE7F-3378-4CC3-865A-3EEF5FA0B7DE}" srcOrd="5" destOrd="0" presId="urn:microsoft.com/office/officeart/2017/3/layout/DropPinTimeline"/>
    <dgm:cxn modelId="{04BDAA0C-6C33-46CF-91E3-1CD59049E168}" type="presParOf" srcId="{75380A69-9FB3-440C-BCA0-BEC4C50DD658}" destId="{0A649E42-4954-47B3-835A-88DD537F7671}" srcOrd="3" destOrd="0" presId="urn:microsoft.com/office/officeart/2017/3/layout/DropPinTimeline"/>
    <dgm:cxn modelId="{4C097C33-9AA5-4F8F-832A-4A0DF6813BC2}" type="presParOf" srcId="{75380A69-9FB3-440C-BCA0-BEC4C50DD658}" destId="{4F46B069-78EE-42AD-953C-04F4A1ACE4C8}" srcOrd="4" destOrd="0" presId="urn:microsoft.com/office/officeart/2017/3/layout/DropPinTimeline"/>
    <dgm:cxn modelId="{A45C7CF7-1124-4D5A-844A-06410CBA84C9}" type="presParOf" srcId="{4F46B069-78EE-42AD-953C-04F4A1ACE4C8}" destId="{28263A8F-B071-4F5E-A7BC-09ED5F8AB47B}" srcOrd="0" destOrd="0" presId="urn:microsoft.com/office/officeart/2017/3/layout/DropPinTimeline"/>
    <dgm:cxn modelId="{647FAF80-86CB-4C51-B450-B7B85E55068B}" type="presParOf" srcId="{4F46B069-78EE-42AD-953C-04F4A1ACE4C8}" destId="{BB5720FB-128D-4D41-8E87-A1EA364A4E2F}" srcOrd="1" destOrd="0" presId="urn:microsoft.com/office/officeart/2017/3/layout/DropPinTimeline"/>
    <dgm:cxn modelId="{B292B419-16CF-4D0D-BDCA-559216C535AB}" type="presParOf" srcId="{BB5720FB-128D-4D41-8E87-A1EA364A4E2F}" destId="{9C75415F-2463-4D16-8C4C-629B2828623D}" srcOrd="0" destOrd="0" presId="urn:microsoft.com/office/officeart/2017/3/layout/DropPinTimeline"/>
    <dgm:cxn modelId="{6CF9340B-709A-4560-9017-749EBF4FB964}" type="presParOf" srcId="{BB5720FB-128D-4D41-8E87-A1EA364A4E2F}" destId="{2AC3C250-064F-40CE-B147-56C20BAF184B}" srcOrd="1" destOrd="0" presId="urn:microsoft.com/office/officeart/2017/3/layout/DropPinTimeline"/>
    <dgm:cxn modelId="{C64E7FA4-049D-407F-BE22-D6277E898842}" type="presParOf" srcId="{4F46B069-78EE-42AD-953C-04F4A1ACE4C8}" destId="{B2AFBBAE-D49F-4885-A3EC-82235E131C84}" srcOrd="2" destOrd="0" presId="urn:microsoft.com/office/officeart/2017/3/layout/DropPinTimeline"/>
    <dgm:cxn modelId="{035011B5-5855-4819-8907-66197BABF919}" type="presParOf" srcId="{4F46B069-78EE-42AD-953C-04F4A1ACE4C8}" destId="{FCE1C0E8-689A-4AEC-96D9-B6E47A4B671D}" srcOrd="3" destOrd="0" presId="urn:microsoft.com/office/officeart/2017/3/layout/DropPinTimeline"/>
    <dgm:cxn modelId="{54C8B2B8-453C-4B86-AA0E-5EEF570A0C66}" type="presParOf" srcId="{4F46B069-78EE-42AD-953C-04F4A1ACE4C8}" destId="{745C31E5-130B-4327-B4CB-01E2EE9E689D}" srcOrd="4" destOrd="0" presId="urn:microsoft.com/office/officeart/2017/3/layout/DropPinTimeline"/>
    <dgm:cxn modelId="{BC8974AC-95B0-441B-9C4B-9E1CE972510F}" type="presParOf" srcId="{4F46B069-78EE-42AD-953C-04F4A1ACE4C8}" destId="{124E7CDE-A164-40CA-8496-B382D52CBEBE}"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982E7E-C4D1-42ED-9121-CE5900B3602D}"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GB"/>
        </a:p>
      </dgm:t>
    </dgm:pt>
    <dgm:pt modelId="{97DD52FA-8926-46F5-BD42-C476235ED686}">
      <dgm:prSet phldrT="[Text]" custT="1"/>
      <dgm:spPr/>
      <dgm:t>
        <a:bodyPr/>
        <a:lstStyle/>
        <a:p>
          <a:pPr>
            <a:buFont typeface="+mj-lt"/>
            <a:buNone/>
          </a:pPr>
          <a:r>
            <a:rPr lang="nl-NL" sz="1050" b="1" dirty="0">
              <a:solidFill>
                <a:schemeClr val="bg1"/>
              </a:solidFill>
            </a:rPr>
            <a:t>Versnellend tempo van technologische veranderingen
</a:t>
          </a:r>
          <a:endParaRPr lang="en-GB" sz="1050" b="1" dirty="0">
            <a:solidFill>
              <a:schemeClr val="bg1"/>
            </a:solidFill>
          </a:endParaRPr>
        </a:p>
      </dgm:t>
    </dgm:pt>
    <dgm:pt modelId="{20892C76-CD78-45AF-B3E1-3D76F2A37AFC}" type="parTrans" cxnId="{7210C9C8-6E30-45B8-A103-D9030BACDDB8}">
      <dgm:prSet/>
      <dgm:spPr/>
      <dgm:t>
        <a:bodyPr/>
        <a:lstStyle/>
        <a:p>
          <a:endParaRPr lang="en-GB"/>
        </a:p>
      </dgm:t>
    </dgm:pt>
    <dgm:pt modelId="{41D5E014-00E4-4741-A5B2-53E79298F713}" type="sibTrans" cxnId="{7210C9C8-6E30-45B8-A103-D9030BACDDB8}">
      <dgm:prSet phldrT="01"/>
      <dgm:spPr/>
      <dgm:t>
        <a:bodyPr/>
        <a:lstStyle/>
        <a:p>
          <a:r>
            <a:rPr lang="en-GB"/>
            <a:t>01</a:t>
          </a:r>
        </a:p>
      </dgm:t>
    </dgm:pt>
    <dgm:pt modelId="{37FE235D-A313-44D7-B3F6-820CFC7F1E6F}">
      <dgm:prSet custT="1"/>
      <dgm:spPr/>
      <dgm:t>
        <a:bodyPr/>
        <a:lstStyle/>
        <a:p>
          <a:r>
            <a:rPr lang="nl-NL" sz="1050" b="1" i="0" noProof="0" dirty="0"/>
            <a:t>Demografische veranderingen</a:t>
          </a:r>
          <a:endParaRPr lang="en-GB" sz="1050" b="0" i="0" dirty="0"/>
        </a:p>
      </dgm:t>
    </dgm:pt>
    <dgm:pt modelId="{2EDE831A-F90F-4D9A-8E0B-DE0ABEA06136}" type="parTrans" cxnId="{903461EB-D9E6-468A-8608-3B4DA3FAE17A}">
      <dgm:prSet/>
      <dgm:spPr/>
      <dgm:t>
        <a:bodyPr/>
        <a:lstStyle/>
        <a:p>
          <a:endParaRPr lang="en-GB"/>
        </a:p>
      </dgm:t>
    </dgm:pt>
    <dgm:pt modelId="{3715626F-6FB5-4039-8D0D-F000BD0B91FA}" type="sibTrans" cxnId="{903461EB-D9E6-468A-8608-3B4DA3FAE17A}">
      <dgm:prSet phldrT="02"/>
      <dgm:spPr/>
      <dgm:t>
        <a:bodyPr/>
        <a:lstStyle/>
        <a:p>
          <a:r>
            <a:rPr lang="en-GB" dirty="0"/>
            <a:t>02</a:t>
          </a:r>
        </a:p>
      </dgm:t>
    </dgm:pt>
    <dgm:pt modelId="{4BB94112-F036-4259-A5D6-B0198A8B7B9D}">
      <dgm:prSet/>
      <dgm:spPr/>
      <dgm:t>
        <a:bodyPr/>
        <a:lstStyle/>
        <a:p>
          <a:pPr lvl="0" defTabSz="755650">
            <a:lnSpc>
              <a:spcPct val="90000"/>
            </a:lnSpc>
            <a:spcBef>
              <a:spcPct val="0"/>
            </a:spcBef>
            <a:spcAft>
              <a:spcPct val="35000"/>
            </a:spcAft>
            <a:buFont typeface="+mj-lt"/>
            <a:buNone/>
          </a:pPr>
          <a:r>
            <a:rPr lang="sr-Latn-RS" b="1" dirty="0">
              <a:solidFill>
                <a:schemeClr val="bg1"/>
              </a:solidFill>
            </a:rPr>
            <a:t>COVID – 19 </a:t>
          </a:r>
        </a:p>
        <a:p>
          <a:pPr lvl="0" defTabSz="755650">
            <a:lnSpc>
              <a:spcPct val="90000"/>
            </a:lnSpc>
            <a:spcBef>
              <a:spcPct val="0"/>
            </a:spcBef>
            <a:spcAft>
              <a:spcPct val="35000"/>
            </a:spcAft>
            <a:buFont typeface="+mj-lt"/>
            <a:buNone/>
          </a:pPr>
          <a:r>
            <a:rPr lang="en-US" b="1" noProof="0" dirty="0" err="1">
              <a:solidFill>
                <a:schemeClr val="bg1"/>
              </a:solidFill>
            </a:rPr>
            <a:t>Pandemie</a:t>
          </a:r>
          <a:r>
            <a:rPr lang="sr-Latn-RS" b="1" dirty="0">
              <a:solidFill>
                <a:schemeClr val="bg1"/>
              </a:solidFill>
            </a:rPr>
            <a:t> </a:t>
          </a:r>
          <a:endParaRPr lang="en-GB" dirty="0"/>
        </a:p>
        <a:p>
          <a:pPr defTabSz="755650">
            <a:lnSpc>
              <a:spcPct val="90000"/>
            </a:lnSpc>
            <a:spcBef>
              <a:spcPct val="0"/>
            </a:spcBef>
            <a:spcAft>
              <a:spcPct val="35000"/>
            </a:spcAft>
            <a:buFont typeface="+mj-lt"/>
            <a:buNone/>
          </a:pPr>
          <a:endParaRPr lang="en-US" b="1" i="0" noProof="0" dirty="0"/>
        </a:p>
      </dgm:t>
    </dgm:pt>
    <dgm:pt modelId="{B96EEC5C-9D01-40A4-AC9E-ED164480D8C2}" type="parTrans" cxnId="{042302BE-BE0B-4888-A679-80C51FAA7EEB}">
      <dgm:prSet/>
      <dgm:spPr/>
      <dgm:t>
        <a:bodyPr/>
        <a:lstStyle/>
        <a:p>
          <a:endParaRPr lang="en-GB"/>
        </a:p>
      </dgm:t>
    </dgm:pt>
    <dgm:pt modelId="{B8800921-5D7D-4B1C-B648-6397F7C11BDB}" type="sibTrans" cxnId="{042302BE-BE0B-4888-A679-80C51FAA7EEB}">
      <dgm:prSet phldrT="04"/>
      <dgm:spPr/>
      <dgm:t>
        <a:bodyPr/>
        <a:lstStyle/>
        <a:p>
          <a:r>
            <a:rPr lang="en-GB" dirty="0"/>
            <a:t>04</a:t>
          </a:r>
        </a:p>
      </dgm:t>
    </dgm:pt>
    <dgm:pt modelId="{8AA400F1-2DAD-4C5E-A7AE-28B3A2F6B5D2}">
      <dgm:prSet/>
      <dgm:spPr/>
      <dgm:t>
        <a:bodyPr/>
        <a:lstStyle/>
        <a:p>
          <a:pPr marL="0" marR="0" lvl="0" indent="0" defTabSz="914400" eaLnBrk="1" fontAlgn="auto" latinLnBrk="0" hangingPunct="1">
            <a:lnSpc>
              <a:spcPct val="100000"/>
            </a:lnSpc>
            <a:spcBef>
              <a:spcPts val="0"/>
            </a:spcBef>
            <a:spcAft>
              <a:spcPts val="0"/>
            </a:spcAft>
            <a:buClrTx/>
            <a:buSzTx/>
            <a:buFont typeface="+mj-lt"/>
            <a:buNone/>
            <a:tabLst/>
            <a:defRPr/>
          </a:pPr>
          <a:r>
            <a:rPr lang="en-US" b="1" i="0" noProof="0" dirty="0" err="1"/>
            <a:t>Klimaatverandering</a:t>
          </a:r>
          <a:r>
            <a:rPr lang="en-US" b="1" i="0" noProof="0" dirty="0"/>
            <a:t>
</a:t>
          </a:r>
        </a:p>
      </dgm:t>
    </dgm:pt>
    <dgm:pt modelId="{6FCCBD16-3537-48C9-A881-41A0E1C78FDB}" type="sibTrans" cxnId="{B2C2FAA5-F981-4D60-B0F0-5DE9C2C7FE10}">
      <dgm:prSet phldrT="03"/>
      <dgm:spPr/>
      <dgm:t>
        <a:bodyPr/>
        <a:lstStyle/>
        <a:p>
          <a:r>
            <a:rPr lang="en-GB" dirty="0"/>
            <a:t>03</a:t>
          </a:r>
        </a:p>
      </dgm:t>
    </dgm:pt>
    <dgm:pt modelId="{DFAE832D-8D85-4045-A940-245A5CB1DAC0}" type="parTrans" cxnId="{B2C2FAA5-F981-4D60-B0F0-5DE9C2C7FE10}">
      <dgm:prSet/>
      <dgm:spPr/>
      <dgm:t>
        <a:bodyPr/>
        <a:lstStyle/>
        <a:p>
          <a:endParaRPr lang="en-GB"/>
        </a:p>
      </dgm:t>
    </dgm:pt>
    <dgm:pt modelId="{20B9D2BE-B629-4B09-BF38-E0E3BF9DEBA4}">
      <dgm:prSet/>
      <dgm:spPr/>
      <dgm:t>
        <a:bodyPr/>
        <a:lstStyle/>
        <a:p>
          <a:r>
            <a:rPr lang="sr-Latn-RS" b="1" i="0" noProof="0" dirty="0"/>
            <a:t>Globalisering</a:t>
          </a:r>
          <a:endParaRPr lang="en-US" b="1" i="0" noProof="0" dirty="0"/>
        </a:p>
        <a:p>
          <a:pPr>
            <a:buFont typeface="+mj-lt"/>
            <a:buAutoNum type="arabicPeriod"/>
          </a:pPr>
          <a:endParaRPr lang="en-GB" b="0" i="0" dirty="0"/>
        </a:p>
      </dgm:t>
    </dgm:pt>
    <dgm:pt modelId="{1A7E91E5-F57C-482E-82E0-2451106A3FC8}" type="parTrans" cxnId="{F5BB92B3-E842-40D7-B0AF-AC4505778FEE}">
      <dgm:prSet/>
      <dgm:spPr/>
      <dgm:t>
        <a:bodyPr/>
        <a:lstStyle/>
        <a:p>
          <a:endParaRPr lang="en-US"/>
        </a:p>
      </dgm:t>
    </dgm:pt>
    <dgm:pt modelId="{030C850F-A707-4595-BE68-13664C14431D}" type="sibTrans" cxnId="{F5BB92B3-E842-40D7-B0AF-AC4505778FEE}">
      <dgm:prSet/>
      <dgm:spPr/>
      <dgm:t>
        <a:bodyPr/>
        <a:lstStyle/>
        <a:p>
          <a:endParaRPr lang="en-US"/>
        </a:p>
      </dgm:t>
    </dgm:pt>
    <dgm:pt modelId="{93517E33-9609-40E1-A04B-2BC457B04352}" type="pres">
      <dgm:prSet presAssocID="{8C982E7E-C4D1-42ED-9121-CE5900B3602D}" presName="Name0" presStyleCnt="0">
        <dgm:presLayoutVars>
          <dgm:animLvl val="lvl"/>
          <dgm:resizeHandles val="exact"/>
        </dgm:presLayoutVars>
      </dgm:prSet>
      <dgm:spPr/>
    </dgm:pt>
    <dgm:pt modelId="{9F719ACC-AE4A-40FF-B6DB-4CFC1DC5E6D2}" type="pres">
      <dgm:prSet presAssocID="{97DD52FA-8926-46F5-BD42-C476235ED686}" presName="compositeNode" presStyleCnt="0">
        <dgm:presLayoutVars>
          <dgm:bulletEnabled val="1"/>
        </dgm:presLayoutVars>
      </dgm:prSet>
      <dgm:spPr/>
    </dgm:pt>
    <dgm:pt modelId="{DBC4281D-C71B-4664-995C-7B7AB2EE42E2}" type="pres">
      <dgm:prSet presAssocID="{97DD52FA-8926-46F5-BD42-C476235ED686}" presName="bgRect" presStyleLbl="alignNode1" presStyleIdx="0" presStyleCnt="5"/>
      <dgm:spPr/>
    </dgm:pt>
    <dgm:pt modelId="{BEDD5812-1115-4B8A-A19D-85AAFE354974}" type="pres">
      <dgm:prSet presAssocID="{41D5E014-00E4-4741-A5B2-53E79298F713}" presName="sibTransNodeRect" presStyleLbl="alignNode1" presStyleIdx="0" presStyleCnt="5">
        <dgm:presLayoutVars>
          <dgm:chMax val="0"/>
          <dgm:bulletEnabled val="1"/>
        </dgm:presLayoutVars>
      </dgm:prSet>
      <dgm:spPr/>
    </dgm:pt>
    <dgm:pt modelId="{AFE06326-83F7-443C-BFD3-C5A597367D4B}" type="pres">
      <dgm:prSet presAssocID="{97DD52FA-8926-46F5-BD42-C476235ED686}" presName="nodeRect" presStyleLbl="alignNode1" presStyleIdx="0" presStyleCnt="5">
        <dgm:presLayoutVars>
          <dgm:bulletEnabled val="1"/>
        </dgm:presLayoutVars>
      </dgm:prSet>
      <dgm:spPr/>
    </dgm:pt>
    <dgm:pt modelId="{97AD09E0-A391-43ED-921A-59444E810E1E}" type="pres">
      <dgm:prSet presAssocID="{41D5E014-00E4-4741-A5B2-53E79298F713}" presName="sibTrans" presStyleCnt="0"/>
      <dgm:spPr/>
    </dgm:pt>
    <dgm:pt modelId="{AF1C2AC7-D46E-4BA0-8311-931587EC53CE}" type="pres">
      <dgm:prSet presAssocID="{37FE235D-A313-44D7-B3F6-820CFC7F1E6F}" presName="compositeNode" presStyleCnt="0">
        <dgm:presLayoutVars>
          <dgm:bulletEnabled val="1"/>
        </dgm:presLayoutVars>
      </dgm:prSet>
      <dgm:spPr/>
    </dgm:pt>
    <dgm:pt modelId="{9C5372CC-55F9-41A2-B2A6-1914F78C1795}" type="pres">
      <dgm:prSet presAssocID="{37FE235D-A313-44D7-B3F6-820CFC7F1E6F}" presName="bgRect" presStyleLbl="alignNode1" presStyleIdx="1" presStyleCnt="5"/>
      <dgm:spPr/>
    </dgm:pt>
    <dgm:pt modelId="{616804D4-7870-46A6-B2A0-2CE8219FB9BB}" type="pres">
      <dgm:prSet presAssocID="{3715626F-6FB5-4039-8D0D-F000BD0B91FA}" presName="sibTransNodeRect" presStyleLbl="alignNode1" presStyleIdx="1" presStyleCnt="5">
        <dgm:presLayoutVars>
          <dgm:chMax val="0"/>
          <dgm:bulletEnabled val="1"/>
        </dgm:presLayoutVars>
      </dgm:prSet>
      <dgm:spPr/>
    </dgm:pt>
    <dgm:pt modelId="{6830736E-9DD1-41F4-BC1B-79E0CB339BC4}" type="pres">
      <dgm:prSet presAssocID="{37FE235D-A313-44D7-B3F6-820CFC7F1E6F}" presName="nodeRect" presStyleLbl="alignNode1" presStyleIdx="1" presStyleCnt="5">
        <dgm:presLayoutVars>
          <dgm:bulletEnabled val="1"/>
        </dgm:presLayoutVars>
      </dgm:prSet>
      <dgm:spPr/>
    </dgm:pt>
    <dgm:pt modelId="{B11E35B1-820A-4B78-A94A-7CB2B31B32C6}" type="pres">
      <dgm:prSet presAssocID="{3715626F-6FB5-4039-8D0D-F000BD0B91FA}" presName="sibTrans" presStyleCnt="0"/>
      <dgm:spPr/>
    </dgm:pt>
    <dgm:pt modelId="{5E006080-0930-4D03-8D52-84C0C771DC0D}" type="pres">
      <dgm:prSet presAssocID="{20B9D2BE-B629-4B09-BF38-E0E3BF9DEBA4}" presName="compositeNode" presStyleCnt="0">
        <dgm:presLayoutVars>
          <dgm:bulletEnabled val="1"/>
        </dgm:presLayoutVars>
      </dgm:prSet>
      <dgm:spPr/>
    </dgm:pt>
    <dgm:pt modelId="{8BCFB43A-7A5D-4907-941A-0C0C83EF4B4F}" type="pres">
      <dgm:prSet presAssocID="{20B9D2BE-B629-4B09-BF38-E0E3BF9DEBA4}" presName="bgRect" presStyleLbl="alignNode1" presStyleIdx="2" presStyleCnt="5"/>
      <dgm:spPr/>
    </dgm:pt>
    <dgm:pt modelId="{F28DF6BC-2DCA-4F8F-91E2-A362C5473532}" type="pres">
      <dgm:prSet presAssocID="{030C850F-A707-4595-BE68-13664C14431D}" presName="sibTransNodeRect" presStyleLbl="alignNode1" presStyleIdx="2" presStyleCnt="5">
        <dgm:presLayoutVars>
          <dgm:chMax val="0"/>
          <dgm:bulletEnabled val="1"/>
        </dgm:presLayoutVars>
      </dgm:prSet>
      <dgm:spPr/>
    </dgm:pt>
    <dgm:pt modelId="{126F2B02-0981-4207-936B-F8F9DE01B1E1}" type="pres">
      <dgm:prSet presAssocID="{20B9D2BE-B629-4B09-BF38-E0E3BF9DEBA4}" presName="nodeRect" presStyleLbl="alignNode1" presStyleIdx="2" presStyleCnt="5">
        <dgm:presLayoutVars>
          <dgm:bulletEnabled val="1"/>
        </dgm:presLayoutVars>
      </dgm:prSet>
      <dgm:spPr/>
    </dgm:pt>
    <dgm:pt modelId="{19ED34A8-3F2A-4AAF-843E-6AE3DEC99199}" type="pres">
      <dgm:prSet presAssocID="{030C850F-A707-4595-BE68-13664C14431D}" presName="sibTrans" presStyleCnt="0"/>
      <dgm:spPr/>
    </dgm:pt>
    <dgm:pt modelId="{8588D146-0CA7-4D31-8760-8A29DB84E7C2}" type="pres">
      <dgm:prSet presAssocID="{8AA400F1-2DAD-4C5E-A7AE-28B3A2F6B5D2}" presName="compositeNode" presStyleCnt="0">
        <dgm:presLayoutVars>
          <dgm:bulletEnabled val="1"/>
        </dgm:presLayoutVars>
      </dgm:prSet>
      <dgm:spPr/>
    </dgm:pt>
    <dgm:pt modelId="{C4A2D9FD-3FFA-4CBE-9E4F-004229F35DEC}" type="pres">
      <dgm:prSet presAssocID="{8AA400F1-2DAD-4C5E-A7AE-28B3A2F6B5D2}" presName="bgRect" presStyleLbl="alignNode1" presStyleIdx="3" presStyleCnt="5"/>
      <dgm:spPr/>
    </dgm:pt>
    <dgm:pt modelId="{06E3B730-F1E1-4C31-AA88-978153A3C3F4}" type="pres">
      <dgm:prSet presAssocID="{6FCCBD16-3537-48C9-A881-41A0E1C78FDB}" presName="sibTransNodeRect" presStyleLbl="alignNode1" presStyleIdx="3" presStyleCnt="5" custLinFactX="-6599" custLinFactNeighborX="-100000" custLinFactNeighborY="2572">
        <dgm:presLayoutVars>
          <dgm:chMax val="0"/>
          <dgm:bulletEnabled val="1"/>
        </dgm:presLayoutVars>
      </dgm:prSet>
      <dgm:spPr/>
    </dgm:pt>
    <dgm:pt modelId="{5710E9EF-EBD0-42F2-BB64-8F36A8B49B26}" type="pres">
      <dgm:prSet presAssocID="{8AA400F1-2DAD-4C5E-A7AE-28B3A2F6B5D2}" presName="nodeRect" presStyleLbl="alignNode1" presStyleIdx="3" presStyleCnt="5">
        <dgm:presLayoutVars>
          <dgm:bulletEnabled val="1"/>
        </dgm:presLayoutVars>
      </dgm:prSet>
      <dgm:spPr/>
    </dgm:pt>
    <dgm:pt modelId="{AAD5CCC2-6A84-4CCD-969B-C9ABDC998B0D}" type="pres">
      <dgm:prSet presAssocID="{6FCCBD16-3537-48C9-A881-41A0E1C78FDB}" presName="sibTrans" presStyleCnt="0"/>
      <dgm:spPr/>
    </dgm:pt>
    <dgm:pt modelId="{9E5AF944-9B16-4E43-B607-FD9F2CB46EB5}" type="pres">
      <dgm:prSet presAssocID="{4BB94112-F036-4259-A5D6-B0198A8B7B9D}" presName="compositeNode" presStyleCnt="0">
        <dgm:presLayoutVars>
          <dgm:bulletEnabled val="1"/>
        </dgm:presLayoutVars>
      </dgm:prSet>
      <dgm:spPr/>
    </dgm:pt>
    <dgm:pt modelId="{166E0798-03A4-4980-8A23-C4DD7503F72C}" type="pres">
      <dgm:prSet presAssocID="{4BB94112-F036-4259-A5D6-B0198A8B7B9D}" presName="bgRect" presStyleLbl="alignNode1" presStyleIdx="4" presStyleCnt="5"/>
      <dgm:spPr/>
    </dgm:pt>
    <dgm:pt modelId="{23E3F2DC-471A-4ADF-8B75-839FF901E4EC}" type="pres">
      <dgm:prSet presAssocID="{B8800921-5D7D-4B1C-B648-6397F7C11BDB}" presName="sibTransNodeRect" presStyleLbl="alignNode1" presStyleIdx="4" presStyleCnt="5" custLinFactX="-6292" custLinFactNeighborX="-100000" custLinFactNeighborY="2572">
        <dgm:presLayoutVars>
          <dgm:chMax val="0"/>
          <dgm:bulletEnabled val="1"/>
        </dgm:presLayoutVars>
      </dgm:prSet>
      <dgm:spPr/>
    </dgm:pt>
    <dgm:pt modelId="{18A0F08D-97FC-40EE-9384-30886C9D8058}" type="pres">
      <dgm:prSet presAssocID="{4BB94112-F036-4259-A5D6-B0198A8B7B9D}" presName="nodeRect" presStyleLbl="alignNode1" presStyleIdx="4" presStyleCnt="5">
        <dgm:presLayoutVars>
          <dgm:bulletEnabled val="1"/>
        </dgm:presLayoutVars>
      </dgm:prSet>
      <dgm:spPr/>
    </dgm:pt>
  </dgm:ptLst>
  <dgm:cxnLst>
    <dgm:cxn modelId="{F29C8002-B835-4EBC-A8B2-7D0B6E59FF36}" type="presOf" srcId="{030C850F-A707-4595-BE68-13664C14431D}" destId="{F28DF6BC-2DCA-4F8F-91E2-A362C5473532}" srcOrd="0" destOrd="0" presId="urn:microsoft.com/office/officeart/2016/7/layout/LinearBlockProcessNumbered"/>
    <dgm:cxn modelId="{A5ED571C-1503-4B46-BCE6-2AFDFB55610F}" type="presOf" srcId="{8AA400F1-2DAD-4C5E-A7AE-28B3A2F6B5D2}" destId="{5710E9EF-EBD0-42F2-BB64-8F36A8B49B26}" srcOrd="1" destOrd="0" presId="urn:microsoft.com/office/officeart/2016/7/layout/LinearBlockProcessNumbered"/>
    <dgm:cxn modelId="{F99BF43F-8F70-45E2-B101-1248F3AC0D03}" type="presOf" srcId="{8AA400F1-2DAD-4C5E-A7AE-28B3A2F6B5D2}" destId="{C4A2D9FD-3FFA-4CBE-9E4F-004229F35DEC}" srcOrd="0" destOrd="0" presId="urn:microsoft.com/office/officeart/2016/7/layout/LinearBlockProcessNumbered"/>
    <dgm:cxn modelId="{7B764F5C-D407-4E76-B20E-1615677FB73E}" type="presOf" srcId="{41D5E014-00E4-4741-A5B2-53E79298F713}" destId="{BEDD5812-1115-4B8A-A19D-85AAFE354974}" srcOrd="0" destOrd="0" presId="urn:microsoft.com/office/officeart/2016/7/layout/LinearBlockProcessNumbered"/>
    <dgm:cxn modelId="{DD83876F-AD78-4B00-A8A9-7818262242EE}" type="presOf" srcId="{B8800921-5D7D-4B1C-B648-6397F7C11BDB}" destId="{23E3F2DC-471A-4ADF-8B75-839FF901E4EC}" srcOrd="0" destOrd="0" presId="urn:microsoft.com/office/officeart/2016/7/layout/LinearBlockProcessNumbered"/>
    <dgm:cxn modelId="{E5A9195A-BF48-40E3-83EB-1B758F97B04C}" type="presOf" srcId="{97DD52FA-8926-46F5-BD42-C476235ED686}" destId="{DBC4281D-C71B-4664-995C-7B7AB2EE42E2}" srcOrd="0" destOrd="0" presId="urn:microsoft.com/office/officeart/2016/7/layout/LinearBlockProcessNumbered"/>
    <dgm:cxn modelId="{B482C27F-C6E1-4FCD-892A-A02769BFF6B9}" type="presOf" srcId="{4BB94112-F036-4259-A5D6-B0198A8B7B9D}" destId="{166E0798-03A4-4980-8A23-C4DD7503F72C}" srcOrd="0" destOrd="0" presId="urn:microsoft.com/office/officeart/2016/7/layout/LinearBlockProcessNumbered"/>
    <dgm:cxn modelId="{39F3CE83-34BA-4C65-93D9-D3F830C9E0B8}" type="presOf" srcId="{8C982E7E-C4D1-42ED-9121-CE5900B3602D}" destId="{93517E33-9609-40E1-A04B-2BC457B04352}" srcOrd="0" destOrd="0" presId="urn:microsoft.com/office/officeart/2016/7/layout/LinearBlockProcessNumbered"/>
    <dgm:cxn modelId="{C52F4285-7A6E-401D-80C2-2AB1C51A6E2F}" type="presOf" srcId="{97DD52FA-8926-46F5-BD42-C476235ED686}" destId="{AFE06326-83F7-443C-BFD3-C5A597367D4B}" srcOrd="1" destOrd="0" presId="urn:microsoft.com/office/officeart/2016/7/layout/LinearBlockProcessNumbered"/>
    <dgm:cxn modelId="{BE3C868F-AA48-4981-9CE9-9F6CC164C066}" type="presOf" srcId="{37FE235D-A313-44D7-B3F6-820CFC7F1E6F}" destId="{6830736E-9DD1-41F4-BC1B-79E0CB339BC4}" srcOrd="1" destOrd="0" presId="urn:microsoft.com/office/officeart/2016/7/layout/LinearBlockProcessNumbered"/>
    <dgm:cxn modelId="{B2C2FAA5-F981-4D60-B0F0-5DE9C2C7FE10}" srcId="{8C982E7E-C4D1-42ED-9121-CE5900B3602D}" destId="{8AA400F1-2DAD-4C5E-A7AE-28B3A2F6B5D2}" srcOrd="3" destOrd="0" parTransId="{DFAE832D-8D85-4045-A940-245A5CB1DAC0}" sibTransId="{6FCCBD16-3537-48C9-A881-41A0E1C78FDB}"/>
    <dgm:cxn modelId="{A56768AD-F6FB-4AAA-B3B3-0A2CF49099D9}" type="presOf" srcId="{20B9D2BE-B629-4B09-BF38-E0E3BF9DEBA4}" destId="{126F2B02-0981-4207-936B-F8F9DE01B1E1}" srcOrd="1" destOrd="0" presId="urn:microsoft.com/office/officeart/2016/7/layout/LinearBlockProcessNumbered"/>
    <dgm:cxn modelId="{F5BB92B3-E842-40D7-B0AF-AC4505778FEE}" srcId="{8C982E7E-C4D1-42ED-9121-CE5900B3602D}" destId="{20B9D2BE-B629-4B09-BF38-E0E3BF9DEBA4}" srcOrd="2" destOrd="0" parTransId="{1A7E91E5-F57C-482E-82E0-2451106A3FC8}" sibTransId="{030C850F-A707-4595-BE68-13664C14431D}"/>
    <dgm:cxn modelId="{0AE086B7-B509-448F-9762-93886339941D}" type="presOf" srcId="{6FCCBD16-3537-48C9-A881-41A0E1C78FDB}" destId="{06E3B730-F1E1-4C31-AA88-978153A3C3F4}" srcOrd="0" destOrd="0" presId="urn:microsoft.com/office/officeart/2016/7/layout/LinearBlockProcessNumbered"/>
    <dgm:cxn modelId="{042302BE-BE0B-4888-A679-80C51FAA7EEB}" srcId="{8C982E7E-C4D1-42ED-9121-CE5900B3602D}" destId="{4BB94112-F036-4259-A5D6-B0198A8B7B9D}" srcOrd="4" destOrd="0" parTransId="{B96EEC5C-9D01-40A4-AC9E-ED164480D8C2}" sibTransId="{B8800921-5D7D-4B1C-B648-6397F7C11BDB}"/>
    <dgm:cxn modelId="{16915AC4-3A01-4A9F-8D06-408B0FF20A0C}" type="presOf" srcId="{20B9D2BE-B629-4B09-BF38-E0E3BF9DEBA4}" destId="{8BCFB43A-7A5D-4907-941A-0C0C83EF4B4F}" srcOrd="0" destOrd="0" presId="urn:microsoft.com/office/officeart/2016/7/layout/LinearBlockProcessNumbered"/>
    <dgm:cxn modelId="{7210C9C8-6E30-45B8-A103-D9030BACDDB8}" srcId="{8C982E7E-C4D1-42ED-9121-CE5900B3602D}" destId="{97DD52FA-8926-46F5-BD42-C476235ED686}" srcOrd="0" destOrd="0" parTransId="{20892C76-CD78-45AF-B3E1-3D76F2A37AFC}" sibTransId="{41D5E014-00E4-4741-A5B2-53E79298F713}"/>
    <dgm:cxn modelId="{E3902FDE-C75D-4488-A3D8-0AE2A9FC0809}" type="presOf" srcId="{37FE235D-A313-44D7-B3F6-820CFC7F1E6F}" destId="{9C5372CC-55F9-41A2-B2A6-1914F78C1795}" srcOrd="0" destOrd="0" presId="urn:microsoft.com/office/officeart/2016/7/layout/LinearBlockProcessNumbered"/>
    <dgm:cxn modelId="{903461EB-D9E6-468A-8608-3B4DA3FAE17A}" srcId="{8C982E7E-C4D1-42ED-9121-CE5900B3602D}" destId="{37FE235D-A313-44D7-B3F6-820CFC7F1E6F}" srcOrd="1" destOrd="0" parTransId="{2EDE831A-F90F-4D9A-8E0B-DE0ABEA06136}" sibTransId="{3715626F-6FB5-4039-8D0D-F000BD0B91FA}"/>
    <dgm:cxn modelId="{540761F8-7D07-49D8-88B7-F87069447582}" type="presOf" srcId="{4BB94112-F036-4259-A5D6-B0198A8B7B9D}" destId="{18A0F08D-97FC-40EE-9384-30886C9D8058}" srcOrd="1" destOrd="0" presId="urn:microsoft.com/office/officeart/2016/7/layout/LinearBlockProcessNumbered"/>
    <dgm:cxn modelId="{AC2917FD-B58B-4A60-B651-E877BDB94D3F}" type="presOf" srcId="{3715626F-6FB5-4039-8D0D-F000BD0B91FA}" destId="{616804D4-7870-46A6-B2A0-2CE8219FB9BB}" srcOrd="0" destOrd="0" presId="urn:microsoft.com/office/officeart/2016/7/layout/LinearBlockProcessNumbered"/>
    <dgm:cxn modelId="{BB0BA0F0-B152-487A-96A9-55FAB956211B}" type="presParOf" srcId="{93517E33-9609-40E1-A04B-2BC457B04352}" destId="{9F719ACC-AE4A-40FF-B6DB-4CFC1DC5E6D2}" srcOrd="0" destOrd="0" presId="urn:microsoft.com/office/officeart/2016/7/layout/LinearBlockProcessNumbered"/>
    <dgm:cxn modelId="{1AC29533-9EED-4775-AC70-FCBB170FA679}" type="presParOf" srcId="{9F719ACC-AE4A-40FF-B6DB-4CFC1DC5E6D2}" destId="{DBC4281D-C71B-4664-995C-7B7AB2EE42E2}" srcOrd="0" destOrd="0" presId="urn:microsoft.com/office/officeart/2016/7/layout/LinearBlockProcessNumbered"/>
    <dgm:cxn modelId="{32AE649D-FA10-482D-AFDB-6A38E0FCE98E}" type="presParOf" srcId="{9F719ACC-AE4A-40FF-B6DB-4CFC1DC5E6D2}" destId="{BEDD5812-1115-4B8A-A19D-85AAFE354974}" srcOrd="1" destOrd="0" presId="urn:microsoft.com/office/officeart/2016/7/layout/LinearBlockProcessNumbered"/>
    <dgm:cxn modelId="{8DEE68A7-9354-4917-B622-75D0741419A5}" type="presParOf" srcId="{9F719ACC-AE4A-40FF-B6DB-4CFC1DC5E6D2}" destId="{AFE06326-83F7-443C-BFD3-C5A597367D4B}" srcOrd="2" destOrd="0" presId="urn:microsoft.com/office/officeart/2016/7/layout/LinearBlockProcessNumbered"/>
    <dgm:cxn modelId="{FEF966B8-CBD8-4501-B6CC-7E782E2EE42C}" type="presParOf" srcId="{93517E33-9609-40E1-A04B-2BC457B04352}" destId="{97AD09E0-A391-43ED-921A-59444E810E1E}" srcOrd="1" destOrd="0" presId="urn:microsoft.com/office/officeart/2016/7/layout/LinearBlockProcessNumbered"/>
    <dgm:cxn modelId="{60C5B692-0029-452C-B75D-0126270E1131}" type="presParOf" srcId="{93517E33-9609-40E1-A04B-2BC457B04352}" destId="{AF1C2AC7-D46E-4BA0-8311-931587EC53CE}" srcOrd="2" destOrd="0" presId="urn:microsoft.com/office/officeart/2016/7/layout/LinearBlockProcessNumbered"/>
    <dgm:cxn modelId="{2AF2CF4C-3175-44D8-93AF-D0F98F3601E4}" type="presParOf" srcId="{AF1C2AC7-D46E-4BA0-8311-931587EC53CE}" destId="{9C5372CC-55F9-41A2-B2A6-1914F78C1795}" srcOrd="0" destOrd="0" presId="urn:microsoft.com/office/officeart/2016/7/layout/LinearBlockProcessNumbered"/>
    <dgm:cxn modelId="{3AFE423C-DE53-4D92-A358-0F01A6337E58}" type="presParOf" srcId="{AF1C2AC7-D46E-4BA0-8311-931587EC53CE}" destId="{616804D4-7870-46A6-B2A0-2CE8219FB9BB}" srcOrd="1" destOrd="0" presId="urn:microsoft.com/office/officeart/2016/7/layout/LinearBlockProcessNumbered"/>
    <dgm:cxn modelId="{28169FEF-EB5F-44B5-8AD9-9BC05BBF6413}" type="presParOf" srcId="{AF1C2AC7-D46E-4BA0-8311-931587EC53CE}" destId="{6830736E-9DD1-41F4-BC1B-79E0CB339BC4}" srcOrd="2" destOrd="0" presId="urn:microsoft.com/office/officeart/2016/7/layout/LinearBlockProcessNumbered"/>
    <dgm:cxn modelId="{2C501562-13AE-470A-B04F-19149FE25EA8}" type="presParOf" srcId="{93517E33-9609-40E1-A04B-2BC457B04352}" destId="{B11E35B1-820A-4B78-A94A-7CB2B31B32C6}" srcOrd="3" destOrd="0" presId="urn:microsoft.com/office/officeart/2016/7/layout/LinearBlockProcessNumbered"/>
    <dgm:cxn modelId="{9FBA36D4-9721-4D65-AC75-EC149658E008}" type="presParOf" srcId="{93517E33-9609-40E1-A04B-2BC457B04352}" destId="{5E006080-0930-4D03-8D52-84C0C771DC0D}" srcOrd="4" destOrd="0" presId="urn:microsoft.com/office/officeart/2016/7/layout/LinearBlockProcessNumbered"/>
    <dgm:cxn modelId="{88C5B3DA-8AD1-4C01-A517-60E3A6678A0A}" type="presParOf" srcId="{5E006080-0930-4D03-8D52-84C0C771DC0D}" destId="{8BCFB43A-7A5D-4907-941A-0C0C83EF4B4F}" srcOrd="0" destOrd="0" presId="urn:microsoft.com/office/officeart/2016/7/layout/LinearBlockProcessNumbered"/>
    <dgm:cxn modelId="{5B426188-D136-4433-8BB5-1D0A65FDE487}" type="presParOf" srcId="{5E006080-0930-4D03-8D52-84C0C771DC0D}" destId="{F28DF6BC-2DCA-4F8F-91E2-A362C5473532}" srcOrd="1" destOrd="0" presId="urn:microsoft.com/office/officeart/2016/7/layout/LinearBlockProcessNumbered"/>
    <dgm:cxn modelId="{C5386A05-D1B7-4499-84A6-9793C63E0F74}" type="presParOf" srcId="{5E006080-0930-4D03-8D52-84C0C771DC0D}" destId="{126F2B02-0981-4207-936B-F8F9DE01B1E1}" srcOrd="2" destOrd="0" presId="urn:microsoft.com/office/officeart/2016/7/layout/LinearBlockProcessNumbered"/>
    <dgm:cxn modelId="{612D6FE9-00C3-47A0-9F0A-93690696E7B1}" type="presParOf" srcId="{93517E33-9609-40E1-A04B-2BC457B04352}" destId="{19ED34A8-3F2A-4AAF-843E-6AE3DEC99199}" srcOrd="5" destOrd="0" presId="urn:microsoft.com/office/officeart/2016/7/layout/LinearBlockProcessNumbered"/>
    <dgm:cxn modelId="{69C7F292-EA22-4672-A87D-BB1441B73AB3}" type="presParOf" srcId="{93517E33-9609-40E1-A04B-2BC457B04352}" destId="{8588D146-0CA7-4D31-8760-8A29DB84E7C2}" srcOrd="6" destOrd="0" presId="urn:microsoft.com/office/officeart/2016/7/layout/LinearBlockProcessNumbered"/>
    <dgm:cxn modelId="{3D640CFC-E33C-4D7F-9173-E421F23408F3}" type="presParOf" srcId="{8588D146-0CA7-4D31-8760-8A29DB84E7C2}" destId="{C4A2D9FD-3FFA-4CBE-9E4F-004229F35DEC}" srcOrd="0" destOrd="0" presId="urn:microsoft.com/office/officeart/2016/7/layout/LinearBlockProcessNumbered"/>
    <dgm:cxn modelId="{0139CA85-5BC1-49B6-B617-29BA8C335931}" type="presParOf" srcId="{8588D146-0CA7-4D31-8760-8A29DB84E7C2}" destId="{06E3B730-F1E1-4C31-AA88-978153A3C3F4}" srcOrd="1" destOrd="0" presId="urn:microsoft.com/office/officeart/2016/7/layout/LinearBlockProcessNumbered"/>
    <dgm:cxn modelId="{89D7034A-7894-4139-934F-29CEEB391003}" type="presParOf" srcId="{8588D146-0CA7-4D31-8760-8A29DB84E7C2}" destId="{5710E9EF-EBD0-42F2-BB64-8F36A8B49B26}" srcOrd="2" destOrd="0" presId="urn:microsoft.com/office/officeart/2016/7/layout/LinearBlockProcessNumbered"/>
    <dgm:cxn modelId="{02073B92-3FFF-481B-AB8E-CA41CACA7101}" type="presParOf" srcId="{93517E33-9609-40E1-A04B-2BC457B04352}" destId="{AAD5CCC2-6A84-4CCD-969B-C9ABDC998B0D}" srcOrd="7" destOrd="0" presId="urn:microsoft.com/office/officeart/2016/7/layout/LinearBlockProcessNumbered"/>
    <dgm:cxn modelId="{518AFFBD-3EDA-4A32-B9CF-0130C58AE3EA}" type="presParOf" srcId="{93517E33-9609-40E1-A04B-2BC457B04352}" destId="{9E5AF944-9B16-4E43-B607-FD9F2CB46EB5}" srcOrd="8" destOrd="0" presId="urn:microsoft.com/office/officeart/2016/7/layout/LinearBlockProcessNumbered"/>
    <dgm:cxn modelId="{67A3C18A-F3F6-4606-AD72-762EB4CE2635}" type="presParOf" srcId="{9E5AF944-9B16-4E43-B607-FD9F2CB46EB5}" destId="{166E0798-03A4-4980-8A23-C4DD7503F72C}" srcOrd="0" destOrd="0" presId="urn:microsoft.com/office/officeart/2016/7/layout/LinearBlockProcessNumbered"/>
    <dgm:cxn modelId="{2F7C59FB-4D04-40DE-89C3-F3B35ED66C70}" type="presParOf" srcId="{9E5AF944-9B16-4E43-B607-FD9F2CB46EB5}" destId="{23E3F2DC-471A-4ADF-8B75-839FF901E4EC}" srcOrd="1" destOrd="0" presId="urn:microsoft.com/office/officeart/2016/7/layout/LinearBlockProcessNumbered"/>
    <dgm:cxn modelId="{E43BEC4B-03A6-426E-918E-8BDA0001AF96}" type="presParOf" srcId="{9E5AF944-9B16-4E43-B607-FD9F2CB46EB5}" destId="{18A0F08D-97FC-40EE-9384-30886C9D8058}"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8C982E7E-C4D1-42ED-9121-CE5900B3602D}"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GB"/>
        </a:p>
      </dgm:t>
    </dgm:pt>
    <dgm:pt modelId="{97DD52FA-8926-46F5-BD42-C476235ED686}">
      <dgm:prSet phldrT="[Text]" custT="1"/>
      <dgm:spPr/>
      <dgm:t>
        <a:bodyPr/>
        <a:lstStyle/>
        <a:p>
          <a:pPr>
            <a:buFont typeface="+mj-lt"/>
            <a:buNone/>
          </a:pPr>
          <a:r>
            <a:rPr lang="nl-NL" sz="1050" b="1" dirty="0">
              <a:solidFill>
                <a:schemeClr val="bg1"/>
              </a:solidFill>
            </a:rPr>
            <a:t>Versnellend tempo van technologische veranderingen
</a:t>
          </a:r>
          <a:endParaRPr lang="en-GB" sz="1050" b="1" dirty="0">
            <a:solidFill>
              <a:schemeClr val="bg1"/>
            </a:solidFill>
          </a:endParaRPr>
        </a:p>
      </dgm:t>
    </dgm:pt>
    <dgm:pt modelId="{20892C76-CD78-45AF-B3E1-3D76F2A37AFC}" type="parTrans" cxnId="{7210C9C8-6E30-45B8-A103-D9030BACDDB8}">
      <dgm:prSet/>
      <dgm:spPr/>
      <dgm:t>
        <a:bodyPr/>
        <a:lstStyle/>
        <a:p>
          <a:endParaRPr lang="en-GB"/>
        </a:p>
      </dgm:t>
    </dgm:pt>
    <dgm:pt modelId="{41D5E014-00E4-4741-A5B2-53E79298F713}" type="sibTrans" cxnId="{7210C9C8-6E30-45B8-A103-D9030BACDDB8}">
      <dgm:prSet phldrT="01"/>
      <dgm:spPr/>
      <dgm:t>
        <a:bodyPr/>
        <a:lstStyle/>
        <a:p>
          <a:r>
            <a:rPr lang="en-GB"/>
            <a:t>01</a:t>
          </a:r>
        </a:p>
      </dgm:t>
    </dgm:pt>
    <dgm:pt modelId="{37FE235D-A313-44D7-B3F6-820CFC7F1E6F}">
      <dgm:prSet custT="1"/>
      <dgm:spPr/>
      <dgm:t>
        <a:bodyPr/>
        <a:lstStyle/>
        <a:p>
          <a:r>
            <a:rPr lang="nl-NL" sz="1050" b="1" i="0" noProof="0" dirty="0"/>
            <a:t>Demografische veranderingen</a:t>
          </a:r>
          <a:endParaRPr lang="en-GB" sz="1050" b="0" i="0" dirty="0"/>
        </a:p>
      </dgm:t>
    </dgm:pt>
    <dgm:pt modelId="{2EDE831A-F90F-4D9A-8E0B-DE0ABEA06136}" type="parTrans" cxnId="{903461EB-D9E6-468A-8608-3B4DA3FAE17A}">
      <dgm:prSet/>
      <dgm:spPr/>
      <dgm:t>
        <a:bodyPr/>
        <a:lstStyle/>
        <a:p>
          <a:endParaRPr lang="en-GB"/>
        </a:p>
      </dgm:t>
    </dgm:pt>
    <dgm:pt modelId="{3715626F-6FB5-4039-8D0D-F000BD0B91FA}" type="sibTrans" cxnId="{903461EB-D9E6-468A-8608-3B4DA3FAE17A}">
      <dgm:prSet phldrT="02"/>
      <dgm:spPr/>
      <dgm:t>
        <a:bodyPr/>
        <a:lstStyle/>
        <a:p>
          <a:r>
            <a:rPr lang="en-GB" dirty="0"/>
            <a:t>02</a:t>
          </a:r>
        </a:p>
      </dgm:t>
    </dgm:pt>
    <dgm:pt modelId="{4BB94112-F036-4259-A5D6-B0198A8B7B9D}">
      <dgm:prSet/>
      <dgm:spPr/>
      <dgm:t>
        <a:bodyPr/>
        <a:lstStyle/>
        <a:p>
          <a:pPr lvl="0" defTabSz="755650">
            <a:lnSpc>
              <a:spcPct val="90000"/>
            </a:lnSpc>
            <a:spcBef>
              <a:spcPct val="0"/>
            </a:spcBef>
            <a:spcAft>
              <a:spcPct val="35000"/>
            </a:spcAft>
            <a:buFont typeface="+mj-lt"/>
            <a:buNone/>
          </a:pPr>
          <a:r>
            <a:rPr lang="sr-Latn-RS" b="1" dirty="0">
              <a:solidFill>
                <a:schemeClr val="bg1"/>
              </a:solidFill>
            </a:rPr>
            <a:t>COVID – 19 </a:t>
          </a:r>
        </a:p>
        <a:p>
          <a:pPr lvl="0" defTabSz="755650">
            <a:lnSpc>
              <a:spcPct val="90000"/>
            </a:lnSpc>
            <a:spcBef>
              <a:spcPct val="0"/>
            </a:spcBef>
            <a:spcAft>
              <a:spcPct val="35000"/>
            </a:spcAft>
            <a:buFont typeface="+mj-lt"/>
            <a:buNone/>
          </a:pPr>
          <a:r>
            <a:rPr lang="en-US" b="1" noProof="0" dirty="0" err="1">
              <a:solidFill>
                <a:schemeClr val="bg1"/>
              </a:solidFill>
            </a:rPr>
            <a:t>Pandemie</a:t>
          </a:r>
          <a:r>
            <a:rPr lang="sr-Latn-RS" b="1" dirty="0">
              <a:solidFill>
                <a:schemeClr val="bg1"/>
              </a:solidFill>
            </a:rPr>
            <a:t> </a:t>
          </a:r>
          <a:endParaRPr lang="en-GB" dirty="0"/>
        </a:p>
        <a:p>
          <a:pPr defTabSz="755650">
            <a:lnSpc>
              <a:spcPct val="90000"/>
            </a:lnSpc>
            <a:spcBef>
              <a:spcPct val="0"/>
            </a:spcBef>
            <a:spcAft>
              <a:spcPct val="35000"/>
            </a:spcAft>
            <a:buFont typeface="+mj-lt"/>
            <a:buNone/>
          </a:pPr>
          <a:endParaRPr lang="en-US" b="1" i="0" noProof="0" dirty="0"/>
        </a:p>
      </dgm:t>
    </dgm:pt>
    <dgm:pt modelId="{B96EEC5C-9D01-40A4-AC9E-ED164480D8C2}" type="parTrans" cxnId="{042302BE-BE0B-4888-A679-80C51FAA7EEB}">
      <dgm:prSet/>
      <dgm:spPr/>
      <dgm:t>
        <a:bodyPr/>
        <a:lstStyle/>
        <a:p>
          <a:endParaRPr lang="en-GB"/>
        </a:p>
      </dgm:t>
    </dgm:pt>
    <dgm:pt modelId="{B8800921-5D7D-4B1C-B648-6397F7C11BDB}" type="sibTrans" cxnId="{042302BE-BE0B-4888-A679-80C51FAA7EEB}">
      <dgm:prSet phldrT="04"/>
      <dgm:spPr/>
      <dgm:t>
        <a:bodyPr/>
        <a:lstStyle/>
        <a:p>
          <a:r>
            <a:rPr lang="en-GB" dirty="0"/>
            <a:t>04</a:t>
          </a:r>
        </a:p>
      </dgm:t>
    </dgm:pt>
    <dgm:pt modelId="{8AA400F1-2DAD-4C5E-A7AE-28B3A2F6B5D2}">
      <dgm:prSet/>
      <dgm:spPr/>
      <dgm:t>
        <a:bodyPr/>
        <a:lstStyle/>
        <a:p>
          <a:pPr marL="0" marR="0" lvl="0" indent="0" defTabSz="914400" eaLnBrk="1" fontAlgn="auto" latinLnBrk="0" hangingPunct="1">
            <a:lnSpc>
              <a:spcPct val="100000"/>
            </a:lnSpc>
            <a:spcBef>
              <a:spcPts val="0"/>
            </a:spcBef>
            <a:spcAft>
              <a:spcPts val="0"/>
            </a:spcAft>
            <a:buClrTx/>
            <a:buSzTx/>
            <a:buFont typeface="+mj-lt"/>
            <a:buNone/>
            <a:tabLst/>
            <a:defRPr/>
          </a:pPr>
          <a:r>
            <a:rPr lang="en-US" b="1" i="0" noProof="0" dirty="0" err="1"/>
            <a:t>Klimaatverandering</a:t>
          </a:r>
          <a:r>
            <a:rPr lang="en-US" b="1" i="0" noProof="0" dirty="0"/>
            <a:t>
</a:t>
          </a:r>
        </a:p>
      </dgm:t>
    </dgm:pt>
    <dgm:pt modelId="{6FCCBD16-3537-48C9-A881-41A0E1C78FDB}" type="sibTrans" cxnId="{B2C2FAA5-F981-4D60-B0F0-5DE9C2C7FE10}">
      <dgm:prSet phldrT="03"/>
      <dgm:spPr/>
      <dgm:t>
        <a:bodyPr/>
        <a:lstStyle/>
        <a:p>
          <a:r>
            <a:rPr lang="en-GB" dirty="0"/>
            <a:t>03</a:t>
          </a:r>
        </a:p>
      </dgm:t>
    </dgm:pt>
    <dgm:pt modelId="{DFAE832D-8D85-4045-A940-245A5CB1DAC0}" type="parTrans" cxnId="{B2C2FAA5-F981-4D60-B0F0-5DE9C2C7FE10}">
      <dgm:prSet/>
      <dgm:spPr/>
      <dgm:t>
        <a:bodyPr/>
        <a:lstStyle/>
        <a:p>
          <a:endParaRPr lang="en-GB"/>
        </a:p>
      </dgm:t>
    </dgm:pt>
    <dgm:pt modelId="{20B9D2BE-B629-4B09-BF38-E0E3BF9DEBA4}">
      <dgm:prSet/>
      <dgm:spPr/>
      <dgm:t>
        <a:bodyPr/>
        <a:lstStyle/>
        <a:p>
          <a:r>
            <a:rPr lang="sr-Latn-RS" b="1" i="0" noProof="0" dirty="0"/>
            <a:t>Globalisering</a:t>
          </a:r>
          <a:endParaRPr lang="en-US" b="1" i="0" noProof="0" dirty="0"/>
        </a:p>
        <a:p>
          <a:pPr>
            <a:buFont typeface="+mj-lt"/>
            <a:buAutoNum type="arabicPeriod"/>
          </a:pPr>
          <a:endParaRPr lang="en-GB" b="0" i="0" dirty="0"/>
        </a:p>
      </dgm:t>
    </dgm:pt>
    <dgm:pt modelId="{1A7E91E5-F57C-482E-82E0-2451106A3FC8}" type="parTrans" cxnId="{F5BB92B3-E842-40D7-B0AF-AC4505778FEE}">
      <dgm:prSet/>
      <dgm:spPr/>
      <dgm:t>
        <a:bodyPr/>
        <a:lstStyle/>
        <a:p>
          <a:endParaRPr lang="en-US"/>
        </a:p>
      </dgm:t>
    </dgm:pt>
    <dgm:pt modelId="{030C850F-A707-4595-BE68-13664C14431D}" type="sibTrans" cxnId="{F5BB92B3-E842-40D7-B0AF-AC4505778FEE}">
      <dgm:prSet/>
      <dgm:spPr/>
      <dgm:t>
        <a:bodyPr/>
        <a:lstStyle/>
        <a:p>
          <a:endParaRPr lang="en-US"/>
        </a:p>
      </dgm:t>
    </dgm:pt>
    <dgm:pt modelId="{93517E33-9609-40E1-A04B-2BC457B04352}" type="pres">
      <dgm:prSet presAssocID="{8C982E7E-C4D1-42ED-9121-CE5900B3602D}" presName="Name0" presStyleCnt="0">
        <dgm:presLayoutVars>
          <dgm:animLvl val="lvl"/>
          <dgm:resizeHandles val="exact"/>
        </dgm:presLayoutVars>
      </dgm:prSet>
      <dgm:spPr/>
    </dgm:pt>
    <dgm:pt modelId="{9F719ACC-AE4A-40FF-B6DB-4CFC1DC5E6D2}" type="pres">
      <dgm:prSet presAssocID="{97DD52FA-8926-46F5-BD42-C476235ED686}" presName="compositeNode" presStyleCnt="0">
        <dgm:presLayoutVars>
          <dgm:bulletEnabled val="1"/>
        </dgm:presLayoutVars>
      </dgm:prSet>
      <dgm:spPr/>
    </dgm:pt>
    <dgm:pt modelId="{DBC4281D-C71B-4664-995C-7B7AB2EE42E2}" type="pres">
      <dgm:prSet presAssocID="{97DD52FA-8926-46F5-BD42-C476235ED686}" presName="bgRect" presStyleLbl="alignNode1" presStyleIdx="0" presStyleCnt="5"/>
      <dgm:spPr/>
    </dgm:pt>
    <dgm:pt modelId="{BEDD5812-1115-4B8A-A19D-85AAFE354974}" type="pres">
      <dgm:prSet presAssocID="{41D5E014-00E4-4741-A5B2-53E79298F713}" presName="sibTransNodeRect" presStyleLbl="alignNode1" presStyleIdx="0" presStyleCnt="5">
        <dgm:presLayoutVars>
          <dgm:chMax val="0"/>
          <dgm:bulletEnabled val="1"/>
        </dgm:presLayoutVars>
      </dgm:prSet>
      <dgm:spPr/>
    </dgm:pt>
    <dgm:pt modelId="{AFE06326-83F7-443C-BFD3-C5A597367D4B}" type="pres">
      <dgm:prSet presAssocID="{97DD52FA-8926-46F5-BD42-C476235ED686}" presName="nodeRect" presStyleLbl="alignNode1" presStyleIdx="0" presStyleCnt="5">
        <dgm:presLayoutVars>
          <dgm:bulletEnabled val="1"/>
        </dgm:presLayoutVars>
      </dgm:prSet>
      <dgm:spPr/>
    </dgm:pt>
    <dgm:pt modelId="{97AD09E0-A391-43ED-921A-59444E810E1E}" type="pres">
      <dgm:prSet presAssocID="{41D5E014-00E4-4741-A5B2-53E79298F713}" presName="sibTrans" presStyleCnt="0"/>
      <dgm:spPr/>
    </dgm:pt>
    <dgm:pt modelId="{AF1C2AC7-D46E-4BA0-8311-931587EC53CE}" type="pres">
      <dgm:prSet presAssocID="{37FE235D-A313-44D7-B3F6-820CFC7F1E6F}" presName="compositeNode" presStyleCnt="0">
        <dgm:presLayoutVars>
          <dgm:bulletEnabled val="1"/>
        </dgm:presLayoutVars>
      </dgm:prSet>
      <dgm:spPr/>
    </dgm:pt>
    <dgm:pt modelId="{9C5372CC-55F9-41A2-B2A6-1914F78C1795}" type="pres">
      <dgm:prSet presAssocID="{37FE235D-A313-44D7-B3F6-820CFC7F1E6F}" presName="bgRect" presStyleLbl="alignNode1" presStyleIdx="1" presStyleCnt="5"/>
      <dgm:spPr/>
    </dgm:pt>
    <dgm:pt modelId="{616804D4-7870-46A6-B2A0-2CE8219FB9BB}" type="pres">
      <dgm:prSet presAssocID="{3715626F-6FB5-4039-8D0D-F000BD0B91FA}" presName="sibTransNodeRect" presStyleLbl="alignNode1" presStyleIdx="1" presStyleCnt="5">
        <dgm:presLayoutVars>
          <dgm:chMax val="0"/>
          <dgm:bulletEnabled val="1"/>
        </dgm:presLayoutVars>
      </dgm:prSet>
      <dgm:spPr/>
    </dgm:pt>
    <dgm:pt modelId="{6830736E-9DD1-41F4-BC1B-79E0CB339BC4}" type="pres">
      <dgm:prSet presAssocID="{37FE235D-A313-44D7-B3F6-820CFC7F1E6F}" presName="nodeRect" presStyleLbl="alignNode1" presStyleIdx="1" presStyleCnt="5">
        <dgm:presLayoutVars>
          <dgm:bulletEnabled val="1"/>
        </dgm:presLayoutVars>
      </dgm:prSet>
      <dgm:spPr/>
    </dgm:pt>
    <dgm:pt modelId="{B11E35B1-820A-4B78-A94A-7CB2B31B32C6}" type="pres">
      <dgm:prSet presAssocID="{3715626F-6FB5-4039-8D0D-F000BD0B91FA}" presName="sibTrans" presStyleCnt="0"/>
      <dgm:spPr/>
    </dgm:pt>
    <dgm:pt modelId="{5E006080-0930-4D03-8D52-84C0C771DC0D}" type="pres">
      <dgm:prSet presAssocID="{20B9D2BE-B629-4B09-BF38-E0E3BF9DEBA4}" presName="compositeNode" presStyleCnt="0">
        <dgm:presLayoutVars>
          <dgm:bulletEnabled val="1"/>
        </dgm:presLayoutVars>
      </dgm:prSet>
      <dgm:spPr/>
    </dgm:pt>
    <dgm:pt modelId="{8BCFB43A-7A5D-4907-941A-0C0C83EF4B4F}" type="pres">
      <dgm:prSet presAssocID="{20B9D2BE-B629-4B09-BF38-E0E3BF9DEBA4}" presName="bgRect" presStyleLbl="alignNode1" presStyleIdx="2" presStyleCnt="5"/>
      <dgm:spPr/>
    </dgm:pt>
    <dgm:pt modelId="{F28DF6BC-2DCA-4F8F-91E2-A362C5473532}" type="pres">
      <dgm:prSet presAssocID="{030C850F-A707-4595-BE68-13664C14431D}" presName="sibTransNodeRect" presStyleLbl="alignNode1" presStyleIdx="2" presStyleCnt="5">
        <dgm:presLayoutVars>
          <dgm:chMax val="0"/>
          <dgm:bulletEnabled val="1"/>
        </dgm:presLayoutVars>
      </dgm:prSet>
      <dgm:spPr/>
    </dgm:pt>
    <dgm:pt modelId="{126F2B02-0981-4207-936B-F8F9DE01B1E1}" type="pres">
      <dgm:prSet presAssocID="{20B9D2BE-B629-4B09-BF38-E0E3BF9DEBA4}" presName="nodeRect" presStyleLbl="alignNode1" presStyleIdx="2" presStyleCnt="5">
        <dgm:presLayoutVars>
          <dgm:bulletEnabled val="1"/>
        </dgm:presLayoutVars>
      </dgm:prSet>
      <dgm:spPr/>
    </dgm:pt>
    <dgm:pt modelId="{19ED34A8-3F2A-4AAF-843E-6AE3DEC99199}" type="pres">
      <dgm:prSet presAssocID="{030C850F-A707-4595-BE68-13664C14431D}" presName="sibTrans" presStyleCnt="0"/>
      <dgm:spPr/>
    </dgm:pt>
    <dgm:pt modelId="{8588D146-0CA7-4D31-8760-8A29DB84E7C2}" type="pres">
      <dgm:prSet presAssocID="{8AA400F1-2DAD-4C5E-A7AE-28B3A2F6B5D2}" presName="compositeNode" presStyleCnt="0">
        <dgm:presLayoutVars>
          <dgm:bulletEnabled val="1"/>
        </dgm:presLayoutVars>
      </dgm:prSet>
      <dgm:spPr/>
    </dgm:pt>
    <dgm:pt modelId="{C4A2D9FD-3FFA-4CBE-9E4F-004229F35DEC}" type="pres">
      <dgm:prSet presAssocID="{8AA400F1-2DAD-4C5E-A7AE-28B3A2F6B5D2}" presName="bgRect" presStyleLbl="alignNode1" presStyleIdx="3" presStyleCnt="5"/>
      <dgm:spPr/>
    </dgm:pt>
    <dgm:pt modelId="{06E3B730-F1E1-4C31-AA88-978153A3C3F4}" type="pres">
      <dgm:prSet presAssocID="{6FCCBD16-3537-48C9-A881-41A0E1C78FDB}" presName="sibTransNodeRect" presStyleLbl="alignNode1" presStyleIdx="3" presStyleCnt="5" custLinFactX="-6599" custLinFactNeighborX="-100000" custLinFactNeighborY="2572">
        <dgm:presLayoutVars>
          <dgm:chMax val="0"/>
          <dgm:bulletEnabled val="1"/>
        </dgm:presLayoutVars>
      </dgm:prSet>
      <dgm:spPr/>
    </dgm:pt>
    <dgm:pt modelId="{5710E9EF-EBD0-42F2-BB64-8F36A8B49B26}" type="pres">
      <dgm:prSet presAssocID="{8AA400F1-2DAD-4C5E-A7AE-28B3A2F6B5D2}" presName="nodeRect" presStyleLbl="alignNode1" presStyleIdx="3" presStyleCnt="5">
        <dgm:presLayoutVars>
          <dgm:bulletEnabled val="1"/>
        </dgm:presLayoutVars>
      </dgm:prSet>
      <dgm:spPr/>
    </dgm:pt>
    <dgm:pt modelId="{AAD5CCC2-6A84-4CCD-969B-C9ABDC998B0D}" type="pres">
      <dgm:prSet presAssocID="{6FCCBD16-3537-48C9-A881-41A0E1C78FDB}" presName="sibTrans" presStyleCnt="0"/>
      <dgm:spPr/>
    </dgm:pt>
    <dgm:pt modelId="{9E5AF944-9B16-4E43-B607-FD9F2CB46EB5}" type="pres">
      <dgm:prSet presAssocID="{4BB94112-F036-4259-A5D6-B0198A8B7B9D}" presName="compositeNode" presStyleCnt="0">
        <dgm:presLayoutVars>
          <dgm:bulletEnabled val="1"/>
        </dgm:presLayoutVars>
      </dgm:prSet>
      <dgm:spPr/>
    </dgm:pt>
    <dgm:pt modelId="{166E0798-03A4-4980-8A23-C4DD7503F72C}" type="pres">
      <dgm:prSet presAssocID="{4BB94112-F036-4259-A5D6-B0198A8B7B9D}" presName="bgRect" presStyleLbl="alignNode1" presStyleIdx="4" presStyleCnt="5"/>
      <dgm:spPr/>
    </dgm:pt>
    <dgm:pt modelId="{23E3F2DC-471A-4ADF-8B75-839FF901E4EC}" type="pres">
      <dgm:prSet presAssocID="{B8800921-5D7D-4B1C-B648-6397F7C11BDB}" presName="sibTransNodeRect" presStyleLbl="alignNode1" presStyleIdx="4" presStyleCnt="5" custLinFactX="-6292" custLinFactNeighborX="-100000" custLinFactNeighborY="2572">
        <dgm:presLayoutVars>
          <dgm:chMax val="0"/>
          <dgm:bulletEnabled val="1"/>
        </dgm:presLayoutVars>
      </dgm:prSet>
      <dgm:spPr/>
    </dgm:pt>
    <dgm:pt modelId="{18A0F08D-97FC-40EE-9384-30886C9D8058}" type="pres">
      <dgm:prSet presAssocID="{4BB94112-F036-4259-A5D6-B0198A8B7B9D}" presName="nodeRect" presStyleLbl="alignNode1" presStyleIdx="4" presStyleCnt="5">
        <dgm:presLayoutVars>
          <dgm:bulletEnabled val="1"/>
        </dgm:presLayoutVars>
      </dgm:prSet>
      <dgm:spPr/>
    </dgm:pt>
  </dgm:ptLst>
  <dgm:cxnLst>
    <dgm:cxn modelId="{F29C8002-B835-4EBC-A8B2-7D0B6E59FF36}" type="presOf" srcId="{030C850F-A707-4595-BE68-13664C14431D}" destId="{F28DF6BC-2DCA-4F8F-91E2-A362C5473532}" srcOrd="0" destOrd="0" presId="urn:microsoft.com/office/officeart/2016/7/layout/LinearBlockProcessNumbered"/>
    <dgm:cxn modelId="{A5ED571C-1503-4B46-BCE6-2AFDFB55610F}" type="presOf" srcId="{8AA400F1-2DAD-4C5E-A7AE-28B3A2F6B5D2}" destId="{5710E9EF-EBD0-42F2-BB64-8F36A8B49B26}" srcOrd="1" destOrd="0" presId="urn:microsoft.com/office/officeart/2016/7/layout/LinearBlockProcessNumbered"/>
    <dgm:cxn modelId="{F99BF43F-8F70-45E2-B101-1248F3AC0D03}" type="presOf" srcId="{8AA400F1-2DAD-4C5E-A7AE-28B3A2F6B5D2}" destId="{C4A2D9FD-3FFA-4CBE-9E4F-004229F35DEC}" srcOrd="0" destOrd="0" presId="urn:microsoft.com/office/officeart/2016/7/layout/LinearBlockProcessNumbered"/>
    <dgm:cxn modelId="{7B764F5C-D407-4E76-B20E-1615677FB73E}" type="presOf" srcId="{41D5E014-00E4-4741-A5B2-53E79298F713}" destId="{BEDD5812-1115-4B8A-A19D-85AAFE354974}" srcOrd="0" destOrd="0" presId="urn:microsoft.com/office/officeart/2016/7/layout/LinearBlockProcessNumbered"/>
    <dgm:cxn modelId="{DD83876F-AD78-4B00-A8A9-7818262242EE}" type="presOf" srcId="{B8800921-5D7D-4B1C-B648-6397F7C11BDB}" destId="{23E3F2DC-471A-4ADF-8B75-839FF901E4EC}" srcOrd="0" destOrd="0" presId="urn:microsoft.com/office/officeart/2016/7/layout/LinearBlockProcessNumbered"/>
    <dgm:cxn modelId="{E5A9195A-BF48-40E3-83EB-1B758F97B04C}" type="presOf" srcId="{97DD52FA-8926-46F5-BD42-C476235ED686}" destId="{DBC4281D-C71B-4664-995C-7B7AB2EE42E2}" srcOrd="0" destOrd="0" presId="urn:microsoft.com/office/officeart/2016/7/layout/LinearBlockProcessNumbered"/>
    <dgm:cxn modelId="{B482C27F-C6E1-4FCD-892A-A02769BFF6B9}" type="presOf" srcId="{4BB94112-F036-4259-A5D6-B0198A8B7B9D}" destId="{166E0798-03A4-4980-8A23-C4DD7503F72C}" srcOrd="0" destOrd="0" presId="urn:microsoft.com/office/officeart/2016/7/layout/LinearBlockProcessNumbered"/>
    <dgm:cxn modelId="{39F3CE83-34BA-4C65-93D9-D3F830C9E0B8}" type="presOf" srcId="{8C982E7E-C4D1-42ED-9121-CE5900B3602D}" destId="{93517E33-9609-40E1-A04B-2BC457B04352}" srcOrd="0" destOrd="0" presId="urn:microsoft.com/office/officeart/2016/7/layout/LinearBlockProcessNumbered"/>
    <dgm:cxn modelId="{C52F4285-7A6E-401D-80C2-2AB1C51A6E2F}" type="presOf" srcId="{97DD52FA-8926-46F5-BD42-C476235ED686}" destId="{AFE06326-83F7-443C-BFD3-C5A597367D4B}" srcOrd="1" destOrd="0" presId="urn:microsoft.com/office/officeart/2016/7/layout/LinearBlockProcessNumbered"/>
    <dgm:cxn modelId="{BE3C868F-AA48-4981-9CE9-9F6CC164C066}" type="presOf" srcId="{37FE235D-A313-44D7-B3F6-820CFC7F1E6F}" destId="{6830736E-9DD1-41F4-BC1B-79E0CB339BC4}" srcOrd="1" destOrd="0" presId="urn:microsoft.com/office/officeart/2016/7/layout/LinearBlockProcessNumbered"/>
    <dgm:cxn modelId="{B2C2FAA5-F981-4D60-B0F0-5DE9C2C7FE10}" srcId="{8C982E7E-C4D1-42ED-9121-CE5900B3602D}" destId="{8AA400F1-2DAD-4C5E-A7AE-28B3A2F6B5D2}" srcOrd="3" destOrd="0" parTransId="{DFAE832D-8D85-4045-A940-245A5CB1DAC0}" sibTransId="{6FCCBD16-3537-48C9-A881-41A0E1C78FDB}"/>
    <dgm:cxn modelId="{A56768AD-F6FB-4AAA-B3B3-0A2CF49099D9}" type="presOf" srcId="{20B9D2BE-B629-4B09-BF38-E0E3BF9DEBA4}" destId="{126F2B02-0981-4207-936B-F8F9DE01B1E1}" srcOrd="1" destOrd="0" presId="urn:microsoft.com/office/officeart/2016/7/layout/LinearBlockProcessNumbered"/>
    <dgm:cxn modelId="{F5BB92B3-E842-40D7-B0AF-AC4505778FEE}" srcId="{8C982E7E-C4D1-42ED-9121-CE5900B3602D}" destId="{20B9D2BE-B629-4B09-BF38-E0E3BF9DEBA4}" srcOrd="2" destOrd="0" parTransId="{1A7E91E5-F57C-482E-82E0-2451106A3FC8}" sibTransId="{030C850F-A707-4595-BE68-13664C14431D}"/>
    <dgm:cxn modelId="{0AE086B7-B509-448F-9762-93886339941D}" type="presOf" srcId="{6FCCBD16-3537-48C9-A881-41A0E1C78FDB}" destId="{06E3B730-F1E1-4C31-AA88-978153A3C3F4}" srcOrd="0" destOrd="0" presId="urn:microsoft.com/office/officeart/2016/7/layout/LinearBlockProcessNumbered"/>
    <dgm:cxn modelId="{042302BE-BE0B-4888-A679-80C51FAA7EEB}" srcId="{8C982E7E-C4D1-42ED-9121-CE5900B3602D}" destId="{4BB94112-F036-4259-A5D6-B0198A8B7B9D}" srcOrd="4" destOrd="0" parTransId="{B96EEC5C-9D01-40A4-AC9E-ED164480D8C2}" sibTransId="{B8800921-5D7D-4B1C-B648-6397F7C11BDB}"/>
    <dgm:cxn modelId="{16915AC4-3A01-4A9F-8D06-408B0FF20A0C}" type="presOf" srcId="{20B9D2BE-B629-4B09-BF38-E0E3BF9DEBA4}" destId="{8BCFB43A-7A5D-4907-941A-0C0C83EF4B4F}" srcOrd="0" destOrd="0" presId="urn:microsoft.com/office/officeart/2016/7/layout/LinearBlockProcessNumbered"/>
    <dgm:cxn modelId="{7210C9C8-6E30-45B8-A103-D9030BACDDB8}" srcId="{8C982E7E-C4D1-42ED-9121-CE5900B3602D}" destId="{97DD52FA-8926-46F5-BD42-C476235ED686}" srcOrd="0" destOrd="0" parTransId="{20892C76-CD78-45AF-B3E1-3D76F2A37AFC}" sibTransId="{41D5E014-00E4-4741-A5B2-53E79298F713}"/>
    <dgm:cxn modelId="{E3902FDE-C75D-4488-A3D8-0AE2A9FC0809}" type="presOf" srcId="{37FE235D-A313-44D7-B3F6-820CFC7F1E6F}" destId="{9C5372CC-55F9-41A2-B2A6-1914F78C1795}" srcOrd="0" destOrd="0" presId="urn:microsoft.com/office/officeart/2016/7/layout/LinearBlockProcessNumbered"/>
    <dgm:cxn modelId="{903461EB-D9E6-468A-8608-3B4DA3FAE17A}" srcId="{8C982E7E-C4D1-42ED-9121-CE5900B3602D}" destId="{37FE235D-A313-44D7-B3F6-820CFC7F1E6F}" srcOrd="1" destOrd="0" parTransId="{2EDE831A-F90F-4D9A-8E0B-DE0ABEA06136}" sibTransId="{3715626F-6FB5-4039-8D0D-F000BD0B91FA}"/>
    <dgm:cxn modelId="{540761F8-7D07-49D8-88B7-F87069447582}" type="presOf" srcId="{4BB94112-F036-4259-A5D6-B0198A8B7B9D}" destId="{18A0F08D-97FC-40EE-9384-30886C9D8058}" srcOrd="1" destOrd="0" presId="urn:microsoft.com/office/officeart/2016/7/layout/LinearBlockProcessNumbered"/>
    <dgm:cxn modelId="{AC2917FD-B58B-4A60-B651-E877BDB94D3F}" type="presOf" srcId="{3715626F-6FB5-4039-8D0D-F000BD0B91FA}" destId="{616804D4-7870-46A6-B2A0-2CE8219FB9BB}" srcOrd="0" destOrd="0" presId="urn:microsoft.com/office/officeart/2016/7/layout/LinearBlockProcessNumbered"/>
    <dgm:cxn modelId="{BB0BA0F0-B152-487A-96A9-55FAB956211B}" type="presParOf" srcId="{93517E33-9609-40E1-A04B-2BC457B04352}" destId="{9F719ACC-AE4A-40FF-B6DB-4CFC1DC5E6D2}" srcOrd="0" destOrd="0" presId="urn:microsoft.com/office/officeart/2016/7/layout/LinearBlockProcessNumbered"/>
    <dgm:cxn modelId="{1AC29533-9EED-4775-AC70-FCBB170FA679}" type="presParOf" srcId="{9F719ACC-AE4A-40FF-B6DB-4CFC1DC5E6D2}" destId="{DBC4281D-C71B-4664-995C-7B7AB2EE42E2}" srcOrd="0" destOrd="0" presId="urn:microsoft.com/office/officeart/2016/7/layout/LinearBlockProcessNumbered"/>
    <dgm:cxn modelId="{32AE649D-FA10-482D-AFDB-6A38E0FCE98E}" type="presParOf" srcId="{9F719ACC-AE4A-40FF-B6DB-4CFC1DC5E6D2}" destId="{BEDD5812-1115-4B8A-A19D-85AAFE354974}" srcOrd="1" destOrd="0" presId="urn:microsoft.com/office/officeart/2016/7/layout/LinearBlockProcessNumbered"/>
    <dgm:cxn modelId="{8DEE68A7-9354-4917-B622-75D0741419A5}" type="presParOf" srcId="{9F719ACC-AE4A-40FF-B6DB-4CFC1DC5E6D2}" destId="{AFE06326-83F7-443C-BFD3-C5A597367D4B}" srcOrd="2" destOrd="0" presId="urn:microsoft.com/office/officeart/2016/7/layout/LinearBlockProcessNumbered"/>
    <dgm:cxn modelId="{FEF966B8-CBD8-4501-B6CC-7E782E2EE42C}" type="presParOf" srcId="{93517E33-9609-40E1-A04B-2BC457B04352}" destId="{97AD09E0-A391-43ED-921A-59444E810E1E}" srcOrd="1" destOrd="0" presId="urn:microsoft.com/office/officeart/2016/7/layout/LinearBlockProcessNumbered"/>
    <dgm:cxn modelId="{60C5B692-0029-452C-B75D-0126270E1131}" type="presParOf" srcId="{93517E33-9609-40E1-A04B-2BC457B04352}" destId="{AF1C2AC7-D46E-4BA0-8311-931587EC53CE}" srcOrd="2" destOrd="0" presId="urn:microsoft.com/office/officeart/2016/7/layout/LinearBlockProcessNumbered"/>
    <dgm:cxn modelId="{2AF2CF4C-3175-44D8-93AF-D0F98F3601E4}" type="presParOf" srcId="{AF1C2AC7-D46E-4BA0-8311-931587EC53CE}" destId="{9C5372CC-55F9-41A2-B2A6-1914F78C1795}" srcOrd="0" destOrd="0" presId="urn:microsoft.com/office/officeart/2016/7/layout/LinearBlockProcessNumbered"/>
    <dgm:cxn modelId="{3AFE423C-DE53-4D92-A358-0F01A6337E58}" type="presParOf" srcId="{AF1C2AC7-D46E-4BA0-8311-931587EC53CE}" destId="{616804D4-7870-46A6-B2A0-2CE8219FB9BB}" srcOrd="1" destOrd="0" presId="urn:microsoft.com/office/officeart/2016/7/layout/LinearBlockProcessNumbered"/>
    <dgm:cxn modelId="{28169FEF-EB5F-44B5-8AD9-9BC05BBF6413}" type="presParOf" srcId="{AF1C2AC7-D46E-4BA0-8311-931587EC53CE}" destId="{6830736E-9DD1-41F4-BC1B-79E0CB339BC4}" srcOrd="2" destOrd="0" presId="urn:microsoft.com/office/officeart/2016/7/layout/LinearBlockProcessNumbered"/>
    <dgm:cxn modelId="{2C501562-13AE-470A-B04F-19149FE25EA8}" type="presParOf" srcId="{93517E33-9609-40E1-A04B-2BC457B04352}" destId="{B11E35B1-820A-4B78-A94A-7CB2B31B32C6}" srcOrd="3" destOrd="0" presId="urn:microsoft.com/office/officeart/2016/7/layout/LinearBlockProcessNumbered"/>
    <dgm:cxn modelId="{9FBA36D4-9721-4D65-AC75-EC149658E008}" type="presParOf" srcId="{93517E33-9609-40E1-A04B-2BC457B04352}" destId="{5E006080-0930-4D03-8D52-84C0C771DC0D}" srcOrd="4" destOrd="0" presId="urn:microsoft.com/office/officeart/2016/7/layout/LinearBlockProcessNumbered"/>
    <dgm:cxn modelId="{88C5B3DA-8AD1-4C01-A517-60E3A6678A0A}" type="presParOf" srcId="{5E006080-0930-4D03-8D52-84C0C771DC0D}" destId="{8BCFB43A-7A5D-4907-941A-0C0C83EF4B4F}" srcOrd="0" destOrd="0" presId="urn:microsoft.com/office/officeart/2016/7/layout/LinearBlockProcessNumbered"/>
    <dgm:cxn modelId="{5B426188-D136-4433-8BB5-1D0A65FDE487}" type="presParOf" srcId="{5E006080-0930-4D03-8D52-84C0C771DC0D}" destId="{F28DF6BC-2DCA-4F8F-91E2-A362C5473532}" srcOrd="1" destOrd="0" presId="urn:microsoft.com/office/officeart/2016/7/layout/LinearBlockProcessNumbered"/>
    <dgm:cxn modelId="{C5386A05-D1B7-4499-84A6-9793C63E0F74}" type="presParOf" srcId="{5E006080-0930-4D03-8D52-84C0C771DC0D}" destId="{126F2B02-0981-4207-936B-F8F9DE01B1E1}" srcOrd="2" destOrd="0" presId="urn:microsoft.com/office/officeart/2016/7/layout/LinearBlockProcessNumbered"/>
    <dgm:cxn modelId="{612D6FE9-00C3-47A0-9F0A-93690696E7B1}" type="presParOf" srcId="{93517E33-9609-40E1-A04B-2BC457B04352}" destId="{19ED34A8-3F2A-4AAF-843E-6AE3DEC99199}" srcOrd="5" destOrd="0" presId="urn:microsoft.com/office/officeart/2016/7/layout/LinearBlockProcessNumbered"/>
    <dgm:cxn modelId="{69C7F292-EA22-4672-A87D-BB1441B73AB3}" type="presParOf" srcId="{93517E33-9609-40E1-A04B-2BC457B04352}" destId="{8588D146-0CA7-4D31-8760-8A29DB84E7C2}" srcOrd="6" destOrd="0" presId="urn:microsoft.com/office/officeart/2016/7/layout/LinearBlockProcessNumbered"/>
    <dgm:cxn modelId="{3D640CFC-E33C-4D7F-9173-E421F23408F3}" type="presParOf" srcId="{8588D146-0CA7-4D31-8760-8A29DB84E7C2}" destId="{C4A2D9FD-3FFA-4CBE-9E4F-004229F35DEC}" srcOrd="0" destOrd="0" presId="urn:microsoft.com/office/officeart/2016/7/layout/LinearBlockProcessNumbered"/>
    <dgm:cxn modelId="{0139CA85-5BC1-49B6-B617-29BA8C335931}" type="presParOf" srcId="{8588D146-0CA7-4D31-8760-8A29DB84E7C2}" destId="{06E3B730-F1E1-4C31-AA88-978153A3C3F4}" srcOrd="1" destOrd="0" presId="urn:microsoft.com/office/officeart/2016/7/layout/LinearBlockProcessNumbered"/>
    <dgm:cxn modelId="{89D7034A-7894-4139-934F-29CEEB391003}" type="presParOf" srcId="{8588D146-0CA7-4D31-8760-8A29DB84E7C2}" destId="{5710E9EF-EBD0-42F2-BB64-8F36A8B49B26}" srcOrd="2" destOrd="0" presId="urn:microsoft.com/office/officeart/2016/7/layout/LinearBlockProcessNumbered"/>
    <dgm:cxn modelId="{02073B92-3FFF-481B-AB8E-CA41CACA7101}" type="presParOf" srcId="{93517E33-9609-40E1-A04B-2BC457B04352}" destId="{AAD5CCC2-6A84-4CCD-969B-C9ABDC998B0D}" srcOrd="7" destOrd="0" presId="urn:microsoft.com/office/officeart/2016/7/layout/LinearBlockProcessNumbered"/>
    <dgm:cxn modelId="{518AFFBD-3EDA-4A32-B9CF-0130C58AE3EA}" type="presParOf" srcId="{93517E33-9609-40E1-A04B-2BC457B04352}" destId="{9E5AF944-9B16-4E43-B607-FD9F2CB46EB5}" srcOrd="8" destOrd="0" presId="urn:microsoft.com/office/officeart/2016/7/layout/LinearBlockProcessNumbered"/>
    <dgm:cxn modelId="{67A3C18A-F3F6-4606-AD72-762EB4CE2635}" type="presParOf" srcId="{9E5AF944-9B16-4E43-B607-FD9F2CB46EB5}" destId="{166E0798-03A4-4980-8A23-C4DD7503F72C}" srcOrd="0" destOrd="0" presId="urn:microsoft.com/office/officeart/2016/7/layout/LinearBlockProcessNumbered"/>
    <dgm:cxn modelId="{2F7C59FB-4D04-40DE-89C3-F3B35ED66C70}" type="presParOf" srcId="{9E5AF944-9B16-4E43-B607-FD9F2CB46EB5}" destId="{23E3F2DC-471A-4ADF-8B75-839FF901E4EC}" srcOrd="1" destOrd="0" presId="urn:microsoft.com/office/officeart/2016/7/layout/LinearBlockProcessNumbered"/>
    <dgm:cxn modelId="{E43BEC4B-03A6-426E-918E-8BDA0001AF96}" type="presParOf" srcId="{9E5AF944-9B16-4E43-B607-FD9F2CB46EB5}" destId="{18A0F08D-97FC-40EE-9384-30886C9D8058}"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8C982E7E-C4D1-42ED-9121-CE5900B3602D}"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GB"/>
        </a:p>
      </dgm:t>
    </dgm:pt>
    <dgm:pt modelId="{97DD52FA-8926-46F5-BD42-C476235ED686}">
      <dgm:prSet phldrT="[Text]" custT="1"/>
      <dgm:spPr/>
      <dgm:t>
        <a:bodyPr/>
        <a:lstStyle/>
        <a:p>
          <a:pPr>
            <a:buFont typeface="+mj-lt"/>
            <a:buNone/>
          </a:pPr>
          <a:r>
            <a:rPr lang="nl-NL" sz="1050" b="1" dirty="0">
              <a:solidFill>
                <a:schemeClr val="bg1"/>
              </a:solidFill>
            </a:rPr>
            <a:t>Versnellend tempo van technologische veranderingen
</a:t>
          </a:r>
          <a:endParaRPr lang="en-GB" sz="1050" b="1" dirty="0">
            <a:solidFill>
              <a:schemeClr val="bg1"/>
            </a:solidFill>
          </a:endParaRPr>
        </a:p>
      </dgm:t>
    </dgm:pt>
    <dgm:pt modelId="{20892C76-CD78-45AF-B3E1-3D76F2A37AFC}" type="parTrans" cxnId="{7210C9C8-6E30-45B8-A103-D9030BACDDB8}">
      <dgm:prSet/>
      <dgm:spPr/>
      <dgm:t>
        <a:bodyPr/>
        <a:lstStyle/>
        <a:p>
          <a:endParaRPr lang="en-GB"/>
        </a:p>
      </dgm:t>
    </dgm:pt>
    <dgm:pt modelId="{41D5E014-00E4-4741-A5B2-53E79298F713}" type="sibTrans" cxnId="{7210C9C8-6E30-45B8-A103-D9030BACDDB8}">
      <dgm:prSet phldrT="01"/>
      <dgm:spPr/>
      <dgm:t>
        <a:bodyPr/>
        <a:lstStyle/>
        <a:p>
          <a:r>
            <a:rPr lang="en-GB"/>
            <a:t>01</a:t>
          </a:r>
        </a:p>
      </dgm:t>
    </dgm:pt>
    <dgm:pt modelId="{37FE235D-A313-44D7-B3F6-820CFC7F1E6F}">
      <dgm:prSet custT="1"/>
      <dgm:spPr/>
      <dgm:t>
        <a:bodyPr/>
        <a:lstStyle/>
        <a:p>
          <a:r>
            <a:rPr lang="nl-NL" sz="1050" b="1" i="0" noProof="0" dirty="0"/>
            <a:t>Demografische veranderingen</a:t>
          </a:r>
          <a:endParaRPr lang="en-GB" sz="1050" b="0" i="0" dirty="0"/>
        </a:p>
      </dgm:t>
    </dgm:pt>
    <dgm:pt modelId="{2EDE831A-F90F-4D9A-8E0B-DE0ABEA06136}" type="parTrans" cxnId="{903461EB-D9E6-468A-8608-3B4DA3FAE17A}">
      <dgm:prSet/>
      <dgm:spPr/>
      <dgm:t>
        <a:bodyPr/>
        <a:lstStyle/>
        <a:p>
          <a:endParaRPr lang="en-GB"/>
        </a:p>
      </dgm:t>
    </dgm:pt>
    <dgm:pt modelId="{3715626F-6FB5-4039-8D0D-F000BD0B91FA}" type="sibTrans" cxnId="{903461EB-D9E6-468A-8608-3B4DA3FAE17A}">
      <dgm:prSet phldrT="02"/>
      <dgm:spPr/>
      <dgm:t>
        <a:bodyPr/>
        <a:lstStyle/>
        <a:p>
          <a:r>
            <a:rPr lang="en-GB" dirty="0"/>
            <a:t>02</a:t>
          </a:r>
        </a:p>
      </dgm:t>
    </dgm:pt>
    <dgm:pt modelId="{4BB94112-F036-4259-A5D6-B0198A8B7B9D}">
      <dgm:prSet/>
      <dgm:spPr/>
      <dgm:t>
        <a:bodyPr/>
        <a:lstStyle/>
        <a:p>
          <a:pPr lvl="0" defTabSz="755650">
            <a:lnSpc>
              <a:spcPct val="90000"/>
            </a:lnSpc>
            <a:spcBef>
              <a:spcPct val="0"/>
            </a:spcBef>
            <a:spcAft>
              <a:spcPct val="35000"/>
            </a:spcAft>
            <a:buFont typeface="+mj-lt"/>
            <a:buNone/>
          </a:pPr>
          <a:r>
            <a:rPr lang="sr-Latn-RS" b="1" dirty="0">
              <a:solidFill>
                <a:schemeClr val="bg1"/>
              </a:solidFill>
            </a:rPr>
            <a:t>COVID – 19 </a:t>
          </a:r>
        </a:p>
        <a:p>
          <a:pPr lvl="0" defTabSz="755650">
            <a:lnSpc>
              <a:spcPct val="90000"/>
            </a:lnSpc>
            <a:spcBef>
              <a:spcPct val="0"/>
            </a:spcBef>
            <a:spcAft>
              <a:spcPct val="35000"/>
            </a:spcAft>
            <a:buFont typeface="+mj-lt"/>
            <a:buNone/>
          </a:pPr>
          <a:r>
            <a:rPr lang="en-US" b="1" noProof="0" dirty="0" err="1">
              <a:solidFill>
                <a:schemeClr val="bg1"/>
              </a:solidFill>
            </a:rPr>
            <a:t>Pandemie</a:t>
          </a:r>
          <a:r>
            <a:rPr lang="sr-Latn-RS" b="1" dirty="0">
              <a:solidFill>
                <a:schemeClr val="bg1"/>
              </a:solidFill>
            </a:rPr>
            <a:t> </a:t>
          </a:r>
          <a:endParaRPr lang="en-GB" dirty="0"/>
        </a:p>
        <a:p>
          <a:pPr defTabSz="755650">
            <a:lnSpc>
              <a:spcPct val="90000"/>
            </a:lnSpc>
            <a:spcBef>
              <a:spcPct val="0"/>
            </a:spcBef>
            <a:spcAft>
              <a:spcPct val="35000"/>
            </a:spcAft>
            <a:buFont typeface="+mj-lt"/>
            <a:buNone/>
          </a:pPr>
          <a:endParaRPr lang="en-US" b="1" i="0" noProof="0" dirty="0"/>
        </a:p>
      </dgm:t>
    </dgm:pt>
    <dgm:pt modelId="{B96EEC5C-9D01-40A4-AC9E-ED164480D8C2}" type="parTrans" cxnId="{042302BE-BE0B-4888-A679-80C51FAA7EEB}">
      <dgm:prSet/>
      <dgm:spPr/>
      <dgm:t>
        <a:bodyPr/>
        <a:lstStyle/>
        <a:p>
          <a:endParaRPr lang="en-GB"/>
        </a:p>
      </dgm:t>
    </dgm:pt>
    <dgm:pt modelId="{B8800921-5D7D-4B1C-B648-6397F7C11BDB}" type="sibTrans" cxnId="{042302BE-BE0B-4888-A679-80C51FAA7EEB}">
      <dgm:prSet phldrT="04"/>
      <dgm:spPr/>
      <dgm:t>
        <a:bodyPr/>
        <a:lstStyle/>
        <a:p>
          <a:r>
            <a:rPr lang="en-GB" dirty="0"/>
            <a:t>04</a:t>
          </a:r>
        </a:p>
      </dgm:t>
    </dgm:pt>
    <dgm:pt modelId="{8AA400F1-2DAD-4C5E-A7AE-28B3A2F6B5D2}">
      <dgm:prSet/>
      <dgm:spPr/>
      <dgm:t>
        <a:bodyPr/>
        <a:lstStyle/>
        <a:p>
          <a:pPr marL="0" marR="0" lvl="0" indent="0" defTabSz="914400" eaLnBrk="1" fontAlgn="auto" latinLnBrk="0" hangingPunct="1">
            <a:lnSpc>
              <a:spcPct val="100000"/>
            </a:lnSpc>
            <a:spcBef>
              <a:spcPts val="0"/>
            </a:spcBef>
            <a:spcAft>
              <a:spcPts val="0"/>
            </a:spcAft>
            <a:buClrTx/>
            <a:buSzTx/>
            <a:buFont typeface="+mj-lt"/>
            <a:buNone/>
            <a:tabLst/>
            <a:defRPr/>
          </a:pPr>
          <a:r>
            <a:rPr lang="en-US" b="1" i="0" noProof="0" dirty="0" err="1"/>
            <a:t>Klimaat-verandering</a:t>
          </a:r>
          <a:r>
            <a:rPr lang="en-US" b="1" i="0" noProof="0" dirty="0"/>
            <a:t>
</a:t>
          </a:r>
        </a:p>
      </dgm:t>
    </dgm:pt>
    <dgm:pt modelId="{6FCCBD16-3537-48C9-A881-41A0E1C78FDB}" type="sibTrans" cxnId="{B2C2FAA5-F981-4D60-B0F0-5DE9C2C7FE10}">
      <dgm:prSet phldrT="03"/>
      <dgm:spPr/>
      <dgm:t>
        <a:bodyPr/>
        <a:lstStyle/>
        <a:p>
          <a:r>
            <a:rPr lang="en-GB" dirty="0"/>
            <a:t>03</a:t>
          </a:r>
        </a:p>
      </dgm:t>
    </dgm:pt>
    <dgm:pt modelId="{DFAE832D-8D85-4045-A940-245A5CB1DAC0}" type="parTrans" cxnId="{B2C2FAA5-F981-4D60-B0F0-5DE9C2C7FE10}">
      <dgm:prSet/>
      <dgm:spPr/>
      <dgm:t>
        <a:bodyPr/>
        <a:lstStyle/>
        <a:p>
          <a:endParaRPr lang="en-GB"/>
        </a:p>
      </dgm:t>
    </dgm:pt>
    <dgm:pt modelId="{20B9D2BE-B629-4B09-BF38-E0E3BF9DEBA4}">
      <dgm:prSet/>
      <dgm:spPr/>
      <dgm:t>
        <a:bodyPr/>
        <a:lstStyle/>
        <a:p>
          <a:r>
            <a:rPr lang="sr-Latn-RS" b="1" i="0" noProof="0" dirty="0"/>
            <a:t>Globalisering</a:t>
          </a:r>
          <a:endParaRPr lang="en-US" b="1" i="0" noProof="0" dirty="0"/>
        </a:p>
        <a:p>
          <a:pPr>
            <a:buFont typeface="+mj-lt"/>
            <a:buAutoNum type="arabicPeriod"/>
          </a:pPr>
          <a:endParaRPr lang="en-GB" b="0" i="0" dirty="0"/>
        </a:p>
      </dgm:t>
    </dgm:pt>
    <dgm:pt modelId="{1A7E91E5-F57C-482E-82E0-2451106A3FC8}" type="parTrans" cxnId="{F5BB92B3-E842-40D7-B0AF-AC4505778FEE}">
      <dgm:prSet/>
      <dgm:spPr/>
      <dgm:t>
        <a:bodyPr/>
        <a:lstStyle/>
        <a:p>
          <a:endParaRPr lang="en-US"/>
        </a:p>
      </dgm:t>
    </dgm:pt>
    <dgm:pt modelId="{030C850F-A707-4595-BE68-13664C14431D}" type="sibTrans" cxnId="{F5BB92B3-E842-40D7-B0AF-AC4505778FEE}">
      <dgm:prSet/>
      <dgm:spPr/>
      <dgm:t>
        <a:bodyPr/>
        <a:lstStyle/>
        <a:p>
          <a:endParaRPr lang="en-US"/>
        </a:p>
      </dgm:t>
    </dgm:pt>
    <dgm:pt modelId="{93517E33-9609-40E1-A04B-2BC457B04352}" type="pres">
      <dgm:prSet presAssocID="{8C982E7E-C4D1-42ED-9121-CE5900B3602D}" presName="Name0" presStyleCnt="0">
        <dgm:presLayoutVars>
          <dgm:animLvl val="lvl"/>
          <dgm:resizeHandles val="exact"/>
        </dgm:presLayoutVars>
      </dgm:prSet>
      <dgm:spPr/>
    </dgm:pt>
    <dgm:pt modelId="{9F719ACC-AE4A-40FF-B6DB-4CFC1DC5E6D2}" type="pres">
      <dgm:prSet presAssocID="{97DD52FA-8926-46F5-BD42-C476235ED686}" presName="compositeNode" presStyleCnt="0">
        <dgm:presLayoutVars>
          <dgm:bulletEnabled val="1"/>
        </dgm:presLayoutVars>
      </dgm:prSet>
      <dgm:spPr/>
    </dgm:pt>
    <dgm:pt modelId="{DBC4281D-C71B-4664-995C-7B7AB2EE42E2}" type="pres">
      <dgm:prSet presAssocID="{97DD52FA-8926-46F5-BD42-C476235ED686}" presName="bgRect" presStyleLbl="alignNode1" presStyleIdx="0" presStyleCnt="5"/>
      <dgm:spPr/>
    </dgm:pt>
    <dgm:pt modelId="{BEDD5812-1115-4B8A-A19D-85AAFE354974}" type="pres">
      <dgm:prSet presAssocID="{41D5E014-00E4-4741-A5B2-53E79298F713}" presName="sibTransNodeRect" presStyleLbl="alignNode1" presStyleIdx="0" presStyleCnt="5">
        <dgm:presLayoutVars>
          <dgm:chMax val="0"/>
          <dgm:bulletEnabled val="1"/>
        </dgm:presLayoutVars>
      </dgm:prSet>
      <dgm:spPr/>
    </dgm:pt>
    <dgm:pt modelId="{AFE06326-83F7-443C-BFD3-C5A597367D4B}" type="pres">
      <dgm:prSet presAssocID="{97DD52FA-8926-46F5-BD42-C476235ED686}" presName="nodeRect" presStyleLbl="alignNode1" presStyleIdx="0" presStyleCnt="5">
        <dgm:presLayoutVars>
          <dgm:bulletEnabled val="1"/>
        </dgm:presLayoutVars>
      </dgm:prSet>
      <dgm:spPr/>
    </dgm:pt>
    <dgm:pt modelId="{97AD09E0-A391-43ED-921A-59444E810E1E}" type="pres">
      <dgm:prSet presAssocID="{41D5E014-00E4-4741-A5B2-53E79298F713}" presName="sibTrans" presStyleCnt="0"/>
      <dgm:spPr/>
    </dgm:pt>
    <dgm:pt modelId="{AF1C2AC7-D46E-4BA0-8311-931587EC53CE}" type="pres">
      <dgm:prSet presAssocID="{37FE235D-A313-44D7-B3F6-820CFC7F1E6F}" presName="compositeNode" presStyleCnt="0">
        <dgm:presLayoutVars>
          <dgm:bulletEnabled val="1"/>
        </dgm:presLayoutVars>
      </dgm:prSet>
      <dgm:spPr/>
    </dgm:pt>
    <dgm:pt modelId="{9C5372CC-55F9-41A2-B2A6-1914F78C1795}" type="pres">
      <dgm:prSet presAssocID="{37FE235D-A313-44D7-B3F6-820CFC7F1E6F}" presName="bgRect" presStyleLbl="alignNode1" presStyleIdx="1" presStyleCnt="5"/>
      <dgm:spPr/>
    </dgm:pt>
    <dgm:pt modelId="{616804D4-7870-46A6-B2A0-2CE8219FB9BB}" type="pres">
      <dgm:prSet presAssocID="{3715626F-6FB5-4039-8D0D-F000BD0B91FA}" presName="sibTransNodeRect" presStyleLbl="alignNode1" presStyleIdx="1" presStyleCnt="5">
        <dgm:presLayoutVars>
          <dgm:chMax val="0"/>
          <dgm:bulletEnabled val="1"/>
        </dgm:presLayoutVars>
      </dgm:prSet>
      <dgm:spPr/>
    </dgm:pt>
    <dgm:pt modelId="{6830736E-9DD1-41F4-BC1B-79E0CB339BC4}" type="pres">
      <dgm:prSet presAssocID="{37FE235D-A313-44D7-B3F6-820CFC7F1E6F}" presName="nodeRect" presStyleLbl="alignNode1" presStyleIdx="1" presStyleCnt="5">
        <dgm:presLayoutVars>
          <dgm:bulletEnabled val="1"/>
        </dgm:presLayoutVars>
      </dgm:prSet>
      <dgm:spPr/>
    </dgm:pt>
    <dgm:pt modelId="{B11E35B1-820A-4B78-A94A-7CB2B31B32C6}" type="pres">
      <dgm:prSet presAssocID="{3715626F-6FB5-4039-8D0D-F000BD0B91FA}" presName="sibTrans" presStyleCnt="0"/>
      <dgm:spPr/>
    </dgm:pt>
    <dgm:pt modelId="{5E006080-0930-4D03-8D52-84C0C771DC0D}" type="pres">
      <dgm:prSet presAssocID="{20B9D2BE-B629-4B09-BF38-E0E3BF9DEBA4}" presName="compositeNode" presStyleCnt="0">
        <dgm:presLayoutVars>
          <dgm:bulletEnabled val="1"/>
        </dgm:presLayoutVars>
      </dgm:prSet>
      <dgm:spPr/>
    </dgm:pt>
    <dgm:pt modelId="{8BCFB43A-7A5D-4907-941A-0C0C83EF4B4F}" type="pres">
      <dgm:prSet presAssocID="{20B9D2BE-B629-4B09-BF38-E0E3BF9DEBA4}" presName="bgRect" presStyleLbl="alignNode1" presStyleIdx="2" presStyleCnt="5"/>
      <dgm:spPr/>
    </dgm:pt>
    <dgm:pt modelId="{F28DF6BC-2DCA-4F8F-91E2-A362C5473532}" type="pres">
      <dgm:prSet presAssocID="{030C850F-A707-4595-BE68-13664C14431D}" presName="sibTransNodeRect" presStyleLbl="alignNode1" presStyleIdx="2" presStyleCnt="5">
        <dgm:presLayoutVars>
          <dgm:chMax val="0"/>
          <dgm:bulletEnabled val="1"/>
        </dgm:presLayoutVars>
      </dgm:prSet>
      <dgm:spPr/>
    </dgm:pt>
    <dgm:pt modelId="{126F2B02-0981-4207-936B-F8F9DE01B1E1}" type="pres">
      <dgm:prSet presAssocID="{20B9D2BE-B629-4B09-BF38-E0E3BF9DEBA4}" presName="nodeRect" presStyleLbl="alignNode1" presStyleIdx="2" presStyleCnt="5">
        <dgm:presLayoutVars>
          <dgm:bulletEnabled val="1"/>
        </dgm:presLayoutVars>
      </dgm:prSet>
      <dgm:spPr/>
    </dgm:pt>
    <dgm:pt modelId="{19ED34A8-3F2A-4AAF-843E-6AE3DEC99199}" type="pres">
      <dgm:prSet presAssocID="{030C850F-A707-4595-BE68-13664C14431D}" presName="sibTrans" presStyleCnt="0"/>
      <dgm:spPr/>
    </dgm:pt>
    <dgm:pt modelId="{8588D146-0CA7-4D31-8760-8A29DB84E7C2}" type="pres">
      <dgm:prSet presAssocID="{8AA400F1-2DAD-4C5E-A7AE-28B3A2F6B5D2}" presName="compositeNode" presStyleCnt="0">
        <dgm:presLayoutVars>
          <dgm:bulletEnabled val="1"/>
        </dgm:presLayoutVars>
      </dgm:prSet>
      <dgm:spPr/>
    </dgm:pt>
    <dgm:pt modelId="{C4A2D9FD-3FFA-4CBE-9E4F-004229F35DEC}" type="pres">
      <dgm:prSet presAssocID="{8AA400F1-2DAD-4C5E-A7AE-28B3A2F6B5D2}" presName="bgRect" presStyleLbl="alignNode1" presStyleIdx="3" presStyleCnt="5"/>
      <dgm:spPr/>
    </dgm:pt>
    <dgm:pt modelId="{06E3B730-F1E1-4C31-AA88-978153A3C3F4}" type="pres">
      <dgm:prSet presAssocID="{6FCCBD16-3537-48C9-A881-41A0E1C78FDB}" presName="sibTransNodeRect" presStyleLbl="alignNode1" presStyleIdx="3" presStyleCnt="5" custLinFactX="-6599" custLinFactNeighborX="-100000" custLinFactNeighborY="2572">
        <dgm:presLayoutVars>
          <dgm:chMax val="0"/>
          <dgm:bulletEnabled val="1"/>
        </dgm:presLayoutVars>
      </dgm:prSet>
      <dgm:spPr/>
    </dgm:pt>
    <dgm:pt modelId="{5710E9EF-EBD0-42F2-BB64-8F36A8B49B26}" type="pres">
      <dgm:prSet presAssocID="{8AA400F1-2DAD-4C5E-A7AE-28B3A2F6B5D2}" presName="nodeRect" presStyleLbl="alignNode1" presStyleIdx="3" presStyleCnt="5">
        <dgm:presLayoutVars>
          <dgm:bulletEnabled val="1"/>
        </dgm:presLayoutVars>
      </dgm:prSet>
      <dgm:spPr/>
    </dgm:pt>
    <dgm:pt modelId="{AAD5CCC2-6A84-4CCD-969B-C9ABDC998B0D}" type="pres">
      <dgm:prSet presAssocID="{6FCCBD16-3537-48C9-A881-41A0E1C78FDB}" presName="sibTrans" presStyleCnt="0"/>
      <dgm:spPr/>
    </dgm:pt>
    <dgm:pt modelId="{9E5AF944-9B16-4E43-B607-FD9F2CB46EB5}" type="pres">
      <dgm:prSet presAssocID="{4BB94112-F036-4259-A5D6-B0198A8B7B9D}" presName="compositeNode" presStyleCnt="0">
        <dgm:presLayoutVars>
          <dgm:bulletEnabled val="1"/>
        </dgm:presLayoutVars>
      </dgm:prSet>
      <dgm:spPr/>
    </dgm:pt>
    <dgm:pt modelId="{166E0798-03A4-4980-8A23-C4DD7503F72C}" type="pres">
      <dgm:prSet presAssocID="{4BB94112-F036-4259-A5D6-B0198A8B7B9D}" presName="bgRect" presStyleLbl="alignNode1" presStyleIdx="4" presStyleCnt="5"/>
      <dgm:spPr/>
    </dgm:pt>
    <dgm:pt modelId="{23E3F2DC-471A-4ADF-8B75-839FF901E4EC}" type="pres">
      <dgm:prSet presAssocID="{B8800921-5D7D-4B1C-B648-6397F7C11BDB}" presName="sibTransNodeRect" presStyleLbl="alignNode1" presStyleIdx="4" presStyleCnt="5" custLinFactX="-6292" custLinFactNeighborX="-100000" custLinFactNeighborY="2572">
        <dgm:presLayoutVars>
          <dgm:chMax val="0"/>
          <dgm:bulletEnabled val="1"/>
        </dgm:presLayoutVars>
      </dgm:prSet>
      <dgm:spPr/>
    </dgm:pt>
    <dgm:pt modelId="{18A0F08D-97FC-40EE-9384-30886C9D8058}" type="pres">
      <dgm:prSet presAssocID="{4BB94112-F036-4259-A5D6-B0198A8B7B9D}" presName="nodeRect" presStyleLbl="alignNode1" presStyleIdx="4" presStyleCnt="5">
        <dgm:presLayoutVars>
          <dgm:bulletEnabled val="1"/>
        </dgm:presLayoutVars>
      </dgm:prSet>
      <dgm:spPr/>
    </dgm:pt>
  </dgm:ptLst>
  <dgm:cxnLst>
    <dgm:cxn modelId="{F29C8002-B835-4EBC-A8B2-7D0B6E59FF36}" type="presOf" srcId="{030C850F-A707-4595-BE68-13664C14431D}" destId="{F28DF6BC-2DCA-4F8F-91E2-A362C5473532}" srcOrd="0" destOrd="0" presId="urn:microsoft.com/office/officeart/2016/7/layout/LinearBlockProcessNumbered"/>
    <dgm:cxn modelId="{A5ED571C-1503-4B46-BCE6-2AFDFB55610F}" type="presOf" srcId="{8AA400F1-2DAD-4C5E-A7AE-28B3A2F6B5D2}" destId="{5710E9EF-EBD0-42F2-BB64-8F36A8B49B26}" srcOrd="1" destOrd="0" presId="urn:microsoft.com/office/officeart/2016/7/layout/LinearBlockProcessNumbered"/>
    <dgm:cxn modelId="{F99BF43F-8F70-45E2-B101-1248F3AC0D03}" type="presOf" srcId="{8AA400F1-2DAD-4C5E-A7AE-28B3A2F6B5D2}" destId="{C4A2D9FD-3FFA-4CBE-9E4F-004229F35DEC}" srcOrd="0" destOrd="0" presId="urn:microsoft.com/office/officeart/2016/7/layout/LinearBlockProcessNumbered"/>
    <dgm:cxn modelId="{7B764F5C-D407-4E76-B20E-1615677FB73E}" type="presOf" srcId="{41D5E014-00E4-4741-A5B2-53E79298F713}" destId="{BEDD5812-1115-4B8A-A19D-85AAFE354974}" srcOrd="0" destOrd="0" presId="urn:microsoft.com/office/officeart/2016/7/layout/LinearBlockProcessNumbered"/>
    <dgm:cxn modelId="{DD83876F-AD78-4B00-A8A9-7818262242EE}" type="presOf" srcId="{B8800921-5D7D-4B1C-B648-6397F7C11BDB}" destId="{23E3F2DC-471A-4ADF-8B75-839FF901E4EC}" srcOrd="0" destOrd="0" presId="urn:microsoft.com/office/officeart/2016/7/layout/LinearBlockProcessNumbered"/>
    <dgm:cxn modelId="{E5A9195A-BF48-40E3-83EB-1B758F97B04C}" type="presOf" srcId="{97DD52FA-8926-46F5-BD42-C476235ED686}" destId="{DBC4281D-C71B-4664-995C-7B7AB2EE42E2}" srcOrd="0" destOrd="0" presId="urn:microsoft.com/office/officeart/2016/7/layout/LinearBlockProcessNumbered"/>
    <dgm:cxn modelId="{B482C27F-C6E1-4FCD-892A-A02769BFF6B9}" type="presOf" srcId="{4BB94112-F036-4259-A5D6-B0198A8B7B9D}" destId="{166E0798-03A4-4980-8A23-C4DD7503F72C}" srcOrd="0" destOrd="0" presId="urn:microsoft.com/office/officeart/2016/7/layout/LinearBlockProcessNumbered"/>
    <dgm:cxn modelId="{39F3CE83-34BA-4C65-93D9-D3F830C9E0B8}" type="presOf" srcId="{8C982E7E-C4D1-42ED-9121-CE5900B3602D}" destId="{93517E33-9609-40E1-A04B-2BC457B04352}" srcOrd="0" destOrd="0" presId="urn:microsoft.com/office/officeart/2016/7/layout/LinearBlockProcessNumbered"/>
    <dgm:cxn modelId="{C52F4285-7A6E-401D-80C2-2AB1C51A6E2F}" type="presOf" srcId="{97DD52FA-8926-46F5-BD42-C476235ED686}" destId="{AFE06326-83F7-443C-BFD3-C5A597367D4B}" srcOrd="1" destOrd="0" presId="urn:microsoft.com/office/officeart/2016/7/layout/LinearBlockProcessNumbered"/>
    <dgm:cxn modelId="{BE3C868F-AA48-4981-9CE9-9F6CC164C066}" type="presOf" srcId="{37FE235D-A313-44D7-B3F6-820CFC7F1E6F}" destId="{6830736E-9DD1-41F4-BC1B-79E0CB339BC4}" srcOrd="1" destOrd="0" presId="urn:microsoft.com/office/officeart/2016/7/layout/LinearBlockProcessNumbered"/>
    <dgm:cxn modelId="{B2C2FAA5-F981-4D60-B0F0-5DE9C2C7FE10}" srcId="{8C982E7E-C4D1-42ED-9121-CE5900B3602D}" destId="{8AA400F1-2DAD-4C5E-A7AE-28B3A2F6B5D2}" srcOrd="3" destOrd="0" parTransId="{DFAE832D-8D85-4045-A940-245A5CB1DAC0}" sibTransId="{6FCCBD16-3537-48C9-A881-41A0E1C78FDB}"/>
    <dgm:cxn modelId="{A56768AD-F6FB-4AAA-B3B3-0A2CF49099D9}" type="presOf" srcId="{20B9D2BE-B629-4B09-BF38-E0E3BF9DEBA4}" destId="{126F2B02-0981-4207-936B-F8F9DE01B1E1}" srcOrd="1" destOrd="0" presId="urn:microsoft.com/office/officeart/2016/7/layout/LinearBlockProcessNumbered"/>
    <dgm:cxn modelId="{F5BB92B3-E842-40D7-B0AF-AC4505778FEE}" srcId="{8C982E7E-C4D1-42ED-9121-CE5900B3602D}" destId="{20B9D2BE-B629-4B09-BF38-E0E3BF9DEBA4}" srcOrd="2" destOrd="0" parTransId="{1A7E91E5-F57C-482E-82E0-2451106A3FC8}" sibTransId="{030C850F-A707-4595-BE68-13664C14431D}"/>
    <dgm:cxn modelId="{0AE086B7-B509-448F-9762-93886339941D}" type="presOf" srcId="{6FCCBD16-3537-48C9-A881-41A0E1C78FDB}" destId="{06E3B730-F1E1-4C31-AA88-978153A3C3F4}" srcOrd="0" destOrd="0" presId="urn:microsoft.com/office/officeart/2016/7/layout/LinearBlockProcessNumbered"/>
    <dgm:cxn modelId="{042302BE-BE0B-4888-A679-80C51FAA7EEB}" srcId="{8C982E7E-C4D1-42ED-9121-CE5900B3602D}" destId="{4BB94112-F036-4259-A5D6-B0198A8B7B9D}" srcOrd="4" destOrd="0" parTransId="{B96EEC5C-9D01-40A4-AC9E-ED164480D8C2}" sibTransId="{B8800921-5D7D-4B1C-B648-6397F7C11BDB}"/>
    <dgm:cxn modelId="{16915AC4-3A01-4A9F-8D06-408B0FF20A0C}" type="presOf" srcId="{20B9D2BE-B629-4B09-BF38-E0E3BF9DEBA4}" destId="{8BCFB43A-7A5D-4907-941A-0C0C83EF4B4F}" srcOrd="0" destOrd="0" presId="urn:microsoft.com/office/officeart/2016/7/layout/LinearBlockProcessNumbered"/>
    <dgm:cxn modelId="{7210C9C8-6E30-45B8-A103-D9030BACDDB8}" srcId="{8C982E7E-C4D1-42ED-9121-CE5900B3602D}" destId="{97DD52FA-8926-46F5-BD42-C476235ED686}" srcOrd="0" destOrd="0" parTransId="{20892C76-CD78-45AF-B3E1-3D76F2A37AFC}" sibTransId="{41D5E014-00E4-4741-A5B2-53E79298F713}"/>
    <dgm:cxn modelId="{E3902FDE-C75D-4488-A3D8-0AE2A9FC0809}" type="presOf" srcId="{37FE235D-A313-44D7-B3F6-820CFC7F1E6F}" destId="{9C5372CC-55F9-41A2-B2A6-1914F78C1795}" srcOrd="0" destOrd="0" presId="urn:microsoft.com/office/officeart/2016/7/layout/LinearBlockProcessNumbered"/>
    <dgm:cxn modelId="{903461EB-D9E6-468A-8608-3B4DA3FAE17A}" srcId="{8C982E7E-C4D1-42ED-9121-CE5900B3602D}" destId="{37FE235D-A313-44D7-B3F6-820CFC7F1E6F}" srcOrd="1" destOrd="0" parTransId="{2EDE831A-F90F-4D9A-8E0B-DE0ABEA06136}" sibTransId="{3715626F-6FB5-4039-8D0D-F000BD0B91FA}"/>
    <dgm:cxn modelId="{540761F8-7D07-49D8-88B7-F87069447582}" type="presOf" srcId="{4BB94112-F036-4259-A5D6-B0198A8B7B9D}" destId="{18A0F08D-97FC-40EE-9384-30886C9D8058}" srcOrd="1" destOrd="0" presId="urn:microsoft.com/office/officeart/2016/7/layout/LinearBlockProcessNumbered"/>
    <dgm:cxn modelId="{AC2917FD-B58B-4A60-B651-E877BDB94D3F}" type="presOf" srcId="{3715626F-6FB5-4039-8D0D-F000BD0B91FA}" destId="{616804D4-7870-46A6-B2A0-2CE8219FB9BB}" srcOrd="0" destOrd="0" presId="urn:microsoft.com/office/officeart/2016/7/layout/LinearBlockProcessNumbered"/>
    <dgm:cxn modelId="{BB0BA0F0-B152-487A-96A9-55FAB956211B}" type="presParOf" srcId="{93517E33-9609-40E1-A04B-2BC457B04352}" destId="{9F719ACC-AE4A-40FF-B6DB-4CFC1DC5E6D2}" srcOrd="0" destOrd="0" presId="urn:microsoft.com/office/officeart/2016/7/layout/LinearBlockProcessNumbered"/>
    <dgm:cxn modelId="{1AC29533-9EED-4775-AC70-FCBB170FA679}" type="presParOf" srcId="{9F719ACC-AE4A-40FF-B6DB-4CFC1DC5E6D2}" destId="{DBC4281D-C71B-4664-995C-7B7AB2EE42E2}" srcOrd="0" destOrd="0" presId="urn:microsoft.com/office/officeart/2016/7/layout/LinearBlockProcessNumbered"/>
    <dgm:cxn modelId="{32AE649D-FA10-482D-AFDB-6A38E0FCE98E}" type="presParOf" srcId="{9F719ACC-AE4A-40FF-B6DB-4CFC1DC5E6D2}" destId="{BEDD5812-1115-4B8A-A19D-85AAFE354974}" srcOrd="1" destOrd="0" presId="urn:microsoft.com/office/officeart/2016/7/layout/LinearBlockProcessNumbered"/>
    <dgm:cxn modelId="{8DEE68A7-9354-4917-B622-75D0741419A5}" type="presParOf" srcId="{9F719ACC-AE4A-40FF-B6DB-4CFC1DC5E6D2}" destId="{AFE06326-83F7-443C-BFD3-C5A597367D4B}" srcOrd="2" destOrd="0" presId="urn:microsoft.com/office/officeart/2016/7/layout/LinearBlockProcessNumbered"/>
    <dgm:cxn modelId="{FEF966B8-CBD8-4501-B6CC-7E782E2EE42C}" type="presParOf" srcId="{93517E33-9609-40E1-A04B-2BC457B04352}" destId="{97AD09E0-A391-43ED-921A-59444E810E1E}" srcOrd="1" destOrd="0" presId="urn:microsoft.com/office/officeart/2016/7/layout/LinearBlockProcessNumbered"/>
    <dgm:cxn modelId="{60C5B692-0029-452C-B75D-0126270E1131}" type="presParOf" srcId="{93517E33-9609-40E1-A04B-2BC457B04352}" destId="{AF1C2AC7-D46E-4BA0-8311-931587EC53CE}" srcOrd="2" destOrd="0" presId="urn:microsoft.com/office/officeart/2016/7/layout/LinearBlockProcessNumbered"/>
    <dgm:cxn modelId="{2AF2CF4C-3175-44D8-93AF-D0F98F3601E4}" type="presParOf" srcId="{AF1C2AC7-D46E-4BA0-8311-931587EC53CE}" destId="{9C5372CC-55F9-41A2-B2A6-1914F78C1795}" srcOrd="0" destOrd="0" presId="urn:microsoft.com/office/officeart/2016/7/layout/LinearBlockProcessNumbered"/>
    <dgm:cxn modelId="{3AFE423C-DE53-4D92-A358-0F01A6337E58}" type="presParOf" srcId="{AF1C2AC7-D46E-4BA0-8311-931587EC53CE}" destId="{616804D4-7870-46A6-B2A0-2CE8219FB9BB}" srcOrd="1" destOrd="0" presId="urn:microsoft.com/office/officeart/2016/7/layout/LinearBlockProcessNumbered"/>
    <dgm:cxn modelId="{28169FEF-EB5F-44B5-8AD9-9BC05BBF6413}" type="presParOf" srcId="{AF1C2AC7-D46E-4BA0-8311-931587EC53CE}" destId="{6830736E-9DD1-41F4-BC1B-79E0CB339BC4}" srcOrd="2" destOrd="0" presId="urn:microsoft.com/office/officeart/2016/7/layout/LinearBlockProcessNumbered"/>
    <dgm:cxn modelId="{2C501562-13AE-470A-B04F-19149FE25EA8}" type="presParOf" srcId="{93517E33-9609-40E1-A04B-2BC457B04352}" destId="{B11E35B1-820A-4B78-A94A-7CB2B31B32C6}" srcOrd="3" destOrd="0" presId="urn:microsoft.com/office/officeart/2016/7/layout/LinearBlockProcessNumbered"/>
    <dgm:cxn modelId="{9FBA36D4-9721-4D65-AC75-EC149658E008}" type="presParOf" srcId="{93517E33-9609-40E1-A04B-2BC457B04352}" destId="{5E006080-0930-4D03-8D52-84C0C771DC0D}" srcOrd="4" destOrd="0" presId="urn:microsoft.com/office/officeart/2016/7/layout/LinearBlockProcessNumbered"/>
    <dgm:cxn modelId="{88C5B3DA-8AD1-4C01-A517-60E3A6678A0A}" type="presParOf" srcId="{5E006080-0930-4D03-8D52-84C0C771DC0D}" destId="{8BCFB43A-7A5D-4907-941A-0C0C83EF4B4F}" srcOrd="0" destOrd="0" presId="urn:microsoft.com/office/officeart/2016/7/layout/LinearBlockProcessNumbered"/>
    <dgm:cxn modelId="{5B426188-D136-4433-8BB5-1D0A65FDE487}" type="presParOf" srcId="{5E006080-0930-4D03-8D52-84C0C771DC0D}" destId="{F28DF6BC-2DCA-4F8F-91E2-A362C5473532}" srcOrd="1" destOrd="0" presId="urn:microsoft.com/office/officeart/2016/7/layout/LinearBlockProcessNumbered"/>
    <dgm:cxn modelId="{C5386A05-D1B7-4499-84A6-9793C63E0F74}" type="presParOf" srcId="{5E006080-0930-4D03-8D52-84C0C771DC0D}" destId="{126F2B02-0981-4207-936B-F8F9DE01B1E1}" srcOrd="2" destOrd="0" presId="urn:microsoft.com/office/officeart/2016/7/layout/LinearBlockProcessNumbered"/>
    <dgm:cxn modelId="{612D6FE9-00C3-47A0-9F0A-93690696E7B1}" type="presParOf" srcId="{93517E33-9609-40E1-A04B-2BC457B04352}" destId="{19ED34A8-3F2A-4AAF-843E-6AE3DEC99199}" srcOrd="5" destOrd="0" presId="urn:microsoft.com/office/officeart/2016/7/layout/LinearBlockProcessNumbered"/>
    <dgm:cxn modelId="{69C7F292-EA22-4672-A87D-BB1441B73AB3}" type="presParOf" srcId="{93517E33-9609-40E1-A04B-2BC457B04352}" destId="{8588D146-0CA7-4D31-8760-8A29DB84E7C2}" srcOrd="6" destOrd="0" presId="urn:microsoft.com/office/officeart/2016/7/layout/LinearBlockProcessNumbered"/>
    <dgm:cxn modelId="{3D640CFC-E33C-4D7F-9173-E421F23408F3}" type="presParOf" srcId="{8588D146-0CA7-4D31-8760-8A29DB84E7C2}" destId="{C4A2D9FD-3FFA-4CBE-9E4F-004229F35DEC}" srcOrd="0" destOrd="0" presId="urn:microsoft.com/office/officeart/2016/7/layout/LinearBlockProcessNumbered"/>
    <dgm:cxn modelId="{0139CA85-5BC1-49B6-B617-29BA8C335931}" type="presParOf" srcId="{8588D146-0CA7-4D31-8760-8A29DB84E7C2}" destId="{06E3B730-F1E1-4C31-AA88-978153A3C3F4}" srcOrd="1" destOrd="0" presId="urn:microsoft.com/office/officeart/2016/7/layout/LinearBlockProcessNumbered"/>
    <dgm:cxn modelId="{89D7034A-7894-4139-934F-29CEEB391003}" type="presParOf" srcId="{8588D146-0CA7-4D31-8760-8A29DB84E7C2}" destId="{5710E9EF-EBD0-42F2-BB64-8F36A8B49B26}" srcOrd="2" destOrd="0" presId="urn:microsoft.com/office/officeart/2016/7/layout/LinearBlockProcessNumbered"/>
    <dgm:cxn modelId="{02073B92-3FFF-481B-AB8E-CA41CACA7101}" type="presParOf" srcId="{93517E33-9609-40E1-A04B-2BC457B04352}" destId="{AAD5CCC2-6A84-4CCD-969B-C9ABDC998B0D}" srcOrd="7" destOrd="0" presId="urn:microsoft.com/office/officeart/2016/7/layout/LinearBlockProcessNumbered"/>
    <dgm:cxn modelId="{518AFFBD-3EDA-4A32-B9CF-0130C58AE3EA}" type="presParOf" srcId="{93517E33-9609-40E1-A04B-2BC457B04352}" destId="{9E5AF944-9B16-4E43-B607-FD9F2CB46EB5}" srcOrd="8" destOrd="0" presId="urn:microsoft.com/office/officeart/2016/7/layout/LinearBlockProcessNumbered"/>
    <dgm:cxn modelId="{67A3C18A-F3F6-4606-AD72-762EB4CE2635}" type="presParOf" srcId="{9E5AF944-9B16-4E43-B607-FD9F2CB46EB5}" destId="{166E0798-03A4-4980-8A23-C4DD7503F72C}" srcOrd="0" destOrd="0" presId="urn:microsoft.com/office/officeart/2016/7/layout/LinearBlockProcessNumbered"/>
    <dgm:cxn modelId="{2F7C59FB-4D04-40DE-89C3-F3B35ED66C70}" type="presParOf" srcId="{9E5AF944-9B16-4E43-B607-FD9F2CB46EB5}" destId="{23E3F2DC-471A-4ADF-8B75-839FF901E4EC}" srcOrd="1" destOrd="0" presId="urn:microsoft.com/office/officeart/2016/7/layout/LinearBlockProcessNumbered"/>
    <dgm:cxn modelId="{E43BEC4B-03A6-426E-918E-8BDA0001AF96}" type="presParOf" srcId="{9E5AF944-9B16-4E43-B607-FD9F2CB46EB5}" destId="{18A0F08D-97FC-40EE-9384-30886C9D8058}"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8C982E7E-C4D1-42ED-9121-CE5900B3602D}"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GB"/>
        </a:p>
      </dgm:t>
    </dgm:pt>
    <dgm:pt modelId="{97DD52FA-8926-46F5-BD42-C476235ED686}">
      <dgm:prSet phldrT="[Text]" custT="1"/>
      <dgm:spPr/>
      <dgm:t>
        <a:bodyPr/>
        <a:lstStyle/>
        <a:p>
          <a:pPr>
            <a:buFont typeface="+mj-lt"/>
            <a:buNone/>
          </a:pPr>
          <a:r>
            <a:rPr lang="nl-NL" sz="1050" b="1" dirty="0">
              <a:solidFill>
                <a:schemeClr val="bg1"/>
              </a:solidFill>
            </a:rPr>
            <a:t>Versnellend tempo van technologische veranderingen
</a:t>
          </a:r>
          <a:endParaRPr lang="en-GB" sz="1050" b="1" dirty="0">
            <a:solidFill>
              <a:schemeClr val="bg1"/>
            </a:solidFill>
          </a:endParaRPr>
        </a:p>
      </dgm:t>
    </dgm:pt>
    <dgm:pt modelId="{20892C76-CD78-45AF-B3E1-3D76F2A37AFC}" type="parTrans" cxnId="{7210C9C8-6E30-45B8-A103-D9030BACDDB8}">
      <dgm:prSet/>
      <dgm:spPr/>
      <dgm:t>
        <a:bodyPr/>
        <a:lstStyle/>
        <a:p>
          <a:endParaRPr lang="en-GB"/>
        </a:p>
      </dgm:t>
    </dgm:pt>
    <dgm:pt modelId="{41D5E014-00E4-4741-A5B2-53E79298F713}" type="sibTrans" cxnId="{7210C9C8-6E30-45B8-A103-D9030BACDDB8}">
      <dgm:prSet phldrT="01"/>
      <dgm:spPr/>
      <dgm:t>
        <a:bodyPr/>
        <a:lstStyle/>
        <a:p>
          <a:r>
            <a:rPr lang="en-GB"/>
            <a:t>01</a:t>
          </a:r>
        </a:p>
      </dgm:t>
    </dgm:pt>
    <dgm:pt modelId="{37FE235D-A313-44D7-B3F6-820CFC7F1E6F}">
      <dgm:prSet custT="1"/>
      <dgm:spPr/>
      <dgm:t>
        <a:bodyPr/>
        <a:lstStyle/>
        <a:p>
          <a:r>
            <a:rPr lang="nl-NL" sz="1050" b="1" i="0" noProof="0" dirty="0"/>
            <a:t>Demografische veranderingen</a:t>
          </a:r>
          <a:endParaRPr lang="en-GB" sz="1050" b="0" i="0" dirty="0"/>
        </a:p>
      </dgm:t>
    </dgm:pt>
    <dgm:pt modelId="{2EDE831A-F90F-4D9A-8E0B-DE0ABEA06136}" type="parTrans" cxnId="{903461EB-D9E6-468A-8608-3B4DA3FAE17A}">
      <dgm:prSet/>
      <dgm:spPr/>
      <dgm:t>
        <a:bodyPr/>
        <a:lstStyle/>
        <a:p>
          <a:endParaRPr lang="en-GB"/>
        </a:p>
      </dgm:t>
    </dgm:pt>
    <dgm:pt modelId="{3715626F-6FB5-4039-8D0D-F000BD0B91FA}" type="sibTrans" cxnId="{903461EB-D9E6-468A-8608-3B4DA3FAE17A}">
      <dgm:prSet phldrT="02"/>
      <dgm:spPr/>
      <dgm:t>
        <a:bodyPr/>
        <a:lstStyle/>
        <a:p>
          <a:r>
            <a:rPr lang="en-GB" dirty="0"/>
            <a:t>02</a:t>
          </a:r>
        </a:p>
      </dgm:t>
    </dgm:pt>
    <dgm:pt modelId="{4BB94112-F036-4259-A5D6-B0198A8B7B9D}">
      <dgm:prSet/>
      <dgm:spPr/>
      <dgm:t>
        <a:bodyPr/>
        <a:lstStyle/>
        <a:p>
          <a:pPr lvl="0" defTabSz="755650">
            <a:lnSpc>
              <a:spcPct val="90000"/>
            </a:lnSpc>
            <a:spcBef>
              <a:spcPct val="0"/>
            </a:spcBef>
            <a:spcAft>
              <a:spcPct val="35000"/>
            </a:spcAft>
            <a:buFont typeface="+mj-lt"/>
            <a:buNone/>
          </a:pPr>
          <a:r>
            <a:rPr lang="sr-Latn-RS" b="1" dirty="0">
              <a:solidFill>
                <a:schemeClr val="bg1"/>
              </a:solidFill>
            </a:rPr>
            <a:t>COVID – 19 </a:t>
          </a:r>
        </a:p>
        <a:p>
          <a:pPr lvl="0" defTabSz="755650">
            <a:lnSpc>
              <a:spcPct val="90000"/>
            </a:lnSpc>
            <a:spcBef>
              <a:spcPct val="0"/>
            </a:spcBef>
            <a:spcAft>
              <a:spcPct val="35000"/>
            </a:spcAft>
            <a:buFont typeface="+mj-lt"/>
            <a:buNone/>
          </a:pPr>
          <a:r>
            <a:rPr lang="en-US" b="1" noProof="0" dirty="0" err="1">
              <a:solidFill>
                <a:schemeClr val="bg1"/>
              </a:solidFill>
            </a:rPr>
            <a:t>Pandemie</a:t>
          </a:r>
          <a:r>
            <a:rPr lang="sr-Latn-RS" b="1" dirty="0">
              <a:solidFill>
                <a:schemeClr val="bg1"/>
              </a:solidFill>
            </a:rPr>
            <a:t> </a:t>
          </a:r>
          <a:endParaRPr lang="en-GB" dirty="0"/>
        </a:p>
        <a:p>
          <a:pPr defTabSz="755650">
            <a:lnSpc>
              <a:spcPct val="90000"/>
            </a:lnSpc>
            <a:spcBef>
              <a:spcPct val="0"/>
            </a:spcBef>
            <a:spcAft>
              <a:spcPct val="35000"/>
            </a:spcAft>
            <a:buFont typeface="+mj-lt"/>
            <a:buNone/>
          </a:pPr>
          <a:endParaRPr lang="en-US" b="1" i="0" noProof="0" dirty="0"/>
        </a:p>
      </dgm:t>
    </dgm:pt>
    <dgm:pt modelId="{B96EEC5C-9D01-40A4-AC9E-ED164480D8C2}" type="parTrans" cxnId="{042302BE-BE0B-4888-A679-80C51FAA7EEB}">
      <dgm:prSet/>
      <dgm:spPr/>
      <dgm:t>
        <a:bodyPr/>
        <a:lstStyle/>
        <a:p>
          <a:endParaRPr lang="en-GB"/>
        </a:p>
      </dgm:t>
    </dgm:pt>
    <dgm:pt modelId="{B8800921-5D7D-4B1C-B648-6397F7C11BDB}" type="sibTrans" cxnId="{042302BE-BE0B-4888-A679-80C51FAA7EEB}">
      <dgm:prSet phldrT="04"/>
      <dgm:spPr/>
      <dgm:t>
        <a:bodyPr/>
        <a:lstStyle/>
        <a:p>
          <a:r>
            <a:rPr lang="en-GB" dirty="0"/>
            <a:t>04</a:t>
          </a:r>
        </a:p>
      </dgm:t>
    </dgm:pt>
    <dgm:pt modelId="{8AA400F1-2DAD-4C5E-A7AE-28B3A2F6B5D2}">
      <dgm:prSet/>
      <dgm:spPr/>
      <dgm:t>
        <a:bodyPr/>
        <a:lstStyle/>
        <a:p>
          <a:pPr marL="0" marR="0" lvl="0" indent="0" defTabSz="914400" eaLnBrk="1" fontAlgn="auto" latinLnBrk="0" hangingPunct="1">
            <a:lnSpc>
              <a:spcPct val="100000"/>
            </a:lnSpc>
            <a:spcBef>
              <a:spcPts val="0"/>
            </a:spcBef>
            <a:spcAft>
              <a:spcPts val="0"/>
            </a:spcAft>
            <a:buClrTx/>
            <a:buSzTx/>
            <a:buFont typeface="+mj-lt"/>
            <a:buNone/>
            <a:tabLst/>
            <a:defRPr/>
          </a:pPr>
          <a:r>
            <a:rPr lang="en-US" b="1" i="0" noProof="0" dirty="0" err="1"/>
            <a:t>Klimaat-verandering</a:t>
          </a:r>
          <a:r>
            <a:rPr lang="en-US" b="1" i="0" noProof="0" dirty="0"/>
            <a:t>
</a:t>
          </a:r>
        </a:p>
      </dgm:t>
    </dgm:pt>
    <dgm:pt modelId="{6FCCBD16-3537-48C9-A881-41A0E1C78FDB}" type="sibTrans" cxnId="{B2C2FAA5-F981-4D60-B0F0-5DE9C2C7FE10}">
      <dgm:prSet phldrT="03"/>
      <dgm:spPr/>
      <dgm:t>
        <a:bodyPr/>
        <a:lstStyle/>
        <a:p>
          <a:r>
            <a:rPr lang="en-GB" dirty="0"/>
            <a:t>03</a:t>
          </a:r>
        </a:p>
      </dgm:t>
    </dgm:pt>
    <dgm:pt modelId="{DFAE832D-8D85-4045-A940-245A5CB1DAC0}" type="parTrans" cxnId="{B2C2FAA5-F981-4D60-B0F0-5DE9C2C7FE10}">
      <dgm:prSet/>
      <dgm:spPr/>
      <dgm:t>
        <a:bodyPr/>
        <a:lstStyle/>
        <a:p>
          <a:endParaRPr lang="en-GB"/>
        </a:p>
      </dgm:t>
    </dgm:pt>
    <dgm:pt modelId="{20B9D2BE-B629-4B09-BF38-E0E3BF9DEBA4}">
      <dgm:prSet/>
      <dgm:spPr/>
      <dgm:t>
        <a:bodyPr/>
        <a:lstStyle/>
        <a:p>
          <a:r>
            <a:rPr lang="sr-Latn-RS" b="1" i="0" noProof="0" dirty="0"/>
            <a:t>Globalisering</a:t>
          </a:r>
          <a:endParaRPr lang="en-US" b="1" i="0" noProof="0" dirty="0"/>
        </a:p>
        <a:p>
          <a:pPr>
            <a:buFont typeface="+mj-lt"/>
            <a:buAutoNum type="arabicPeriod"/>
          </a:pPr>
          <a:endParaRPr lang="en-GB" b="0" i="0" dirty="0"/>
        </a:p>
      </dgm:t>
    </dgm:pt>
    <dgm:pt modelId="{1A7E91E5-F57C-482E-82E0-2451106A3FC8}" type="parTrans" cxnId="{F5BB92B3-E842-40D7-B0AF-AC4505778FEE}">
      <dgm:prSet/>
      <dgm:spPr/>
      <dgm:t>
        <a:bodyPr/>
        <a:lstStyle/>
        <a:p>
          <a:endParaRPr lang="en-US"/>
        </a:p>
      </dgm:t>
    </dgm:pt>
    <dgm:pt modelId="{030C850F-A707-4595-BE68-13664C14431D}" type="sibTrans" cxnId="{F5BB92B3-E842-40D7-B0AF-AC4505778FEE}">
      <dgm:prSet/>
      <dgm:spPr/>
      <dgm:t>
        <a:bodyPr/>
        <a:lstStyle/>
        <a:p>
          <a:endParaRPr lang="en-US"/>
        </a:p>
      </dgm:t>
    </dgm:pt>
    <dgm:pt modelId="{93517E33-9609-40E1-A04B-2BC457B04352}" type="pres">
      <dgm:prSet presAssocID="{8C982E7E-C4D1-42ED-9121-CE5900B3602D}" presName="Name0" presStyleCnt="0">
        <dgm:presLayoutVars>
          <dgm:animLvl val="lvl"/>
          <dgm:resizeHandles val="exact"/>
        </dgm:presLayoutVars>
      </dgm:prSet>
      <dgm:spPr/>
    </dgm:pt>
    <dgm:pt modelId="{9F719ACC-AE4A-40FF-B6DB-4CFC1DC5E6D2}" type="pres">
      <dgm:prSet presAssocID="{97DD52FA-8926-46F5-BD42-C476235ED686}" presName="compositeNode" presStyleCnt="0">
        <dgm:presLayoutVars>
          <dgm:bulletEnabled val="1"/>
        </dgm:presLayoutVars>
      </dgm:prSet>
      <dgm:spPr/>
    </dgm:pt>
    <dgm:pt modelId="{DBC4281D-C71B-4664-995C-7B7AB2EE42E2}" type="pres">
      <dgm:prSet presAssocID="{97DD52FA-8926-46F5-BD42-C476235ED686}" presName="bgRect" presStyleLbl="alignNode1" presStyleIdx="0" presStyleCnt="5"/>
      <dgm:spPr/>
    </dgm:pt>
    <dgm:pt modelId="{BEDD5812-1115-4B8A-A19D-85AAFE354974}" type="pres">
      <dgm:prSet presAssocID="{41D5E014-00E4-4741-A5B2-53E79298F713}" presName="sibTransNodeRect" presStyleLbl="alignNode1" presStyleIdx="0" presStyleCnt="5">
        <dgm:presLayoutVars>
          <dgm:chMax val="0"/>
          <dgm:bulletEnabled val="1"/>
        </dgm:presLayoutVars>
      </dgm:prSet>
      <dgm:spPr/>
    </dgm:pt>
    <dgm:pt modelId="{AFE06326-83F7-443C-BFD3-C5A597367D4B}" type="pres">
      <dgm:prSet presAssocID="{97DD52FA-8926-46F5-BD42-C476235ED686}" presName="nodeRect" presStyleLbl="alignNode1" presStyleIdx="0" presStyleCnt="5">
        <dgm:presLayoutVars>
          <dgm:bulletEnabled val="1"/>
        </dgm:presLayoutVars>
      </dgm:prSet>
      <dgm:spPr/>
    </dgm:pt>
    <dgm:pt modelId="{97AD09E0-A391-43ED-921A-59444E810E1E}" type="pres">
      <dgm:prSet presAssocID="{41D5E014-00E4-4741-A5B2-53E79298F713}" presName="sibTrans" presStyleCnt="0"/>
      <dgm:spPr/>
    </dgm:pt>
    <dgm:pt modelId="{AF1C2AC7-D46E-4BA0-8311-931587EC53CE}" type="pres">
      <dgm:prSet presAssocID="{37FE235D-A313-44D7-B3F6-820CFC7F1E6F}" presName="compositeNode" presStyleCnt="0">
        <dgm:presLayoutVars>
          <dgm:bulletEnabled val="1"/>
        </dgm:presLayoutVars>
      </dgm:prSet>
      <dgm:spPr/>
    </dgm:pt>
    <dgm:pt modelId="{9C5372CC-55F9-41A2-B2A6-1914F78C1795}" type="pres">
      <dgm:prSet presAssocID="{37FE235D-A313-44D7-B3F6-820CFC7F1E6F}" presName="bgRect" presStyleLbl="alignNode1" presStyleIdx="1" presStyleCnt="5"/>
      <dgm:spPr/>
    </dgm:pt>
    <dgm:pt modelId="{616804D4-7870-46A6-B2A0-2CE8219FB9BB}" type="pres">
      <dgm:prSet presAssocID="{3715626F-6FB5-4039-8D0D-F000BD0B91FA}" presName="sibTransNodeRect" presStyleLbl="alignNode1" presStyleIdx="1" presStyleCnt="5">
        <dgm:presLayoutVars>
          <dgm:chMax val="0"/>
          <dgm:bulletEnabled val="1"/>
        </dgm:presLayoutVars>
      </dgm:prSet>
      <dgm:spPr/>
    </dgm:pt>
    <dgm:pt modelId="{6830736E-9DD1-41F4-BC1B-79E0CB339BC4}" type="pres">
      <dgm:prSet presAssocID="{37FE235D-A313-44D7-B3F6-820CFC7F1E6F}" presName="nodeRect" presStyleLbl="alignNode1" presStyleIdx="1" presStyleCnt="5">
        <dgm:presLayoutVars>
          <dgm:bulletEnabled val="1"/>
        </dgm:presLayoutVars>
      </dgm:prSet>
      <dgm:spPr/>
    </dgm:pt>
    <dgm:pt modelId="{B11E35B1-820A-4B78-A94A-7CB2B31B32C6}" type="pres">
      <dgm:prSet presAssocID="{3715626F-6FB5-4039-8D0D-F000BD0B91FA}" presName="sibTrans" presStyleCnt="0"/>
      <dgm:spPr/>
    </dgm:pt>
    <dgm:pt modelId="{5E006080-0930-4D03-8D52-84C0C771DC0D}" type="pres">
      <dgm:prSet presAssocID="{20B9D2BE-B629-4B09-BF38-E0E3BF9DEBA4}" presName="compositeNode" presStyleCnt="0">
        <dgm:presLayoutVars>
          <dgm:bulletEnabled val="1"/>
        </dgm:presLayoutVars>
      </dgm:prSet>
      <dgm:spPr/>
    </dgm:pt>
    <dgm:pt modelId="{8BCFB43A-7A5D-4907-941A-0C0C83EF4B4F}" type="pres">
      <dgm:prSet presAssocID="{20B9D2BE-B629-4B09-BF38-E0E3BF9DEBA4}" presName="bgRect" presStyleLbl="alignNode1" presStyleIdx="2" presStyleCnt="5"/>
      <dgm:spPr/>
    </dgm:pt>
    <dgm:pt modelId="{F28DF6BC-2DCA-4F8F-91E2-A362C5473532}" type="pres">
      <dgm:prSet presAssocID="{030C850F-A707-4595-BE68-13664C14431D}" presName="sibTransNodeRect" presStyleLbl="alignNode1" presStyleIdx="2" presStyleCnt="5">
        <dgm:presLayoutVars>
          <dgm:chMax val="0"/>
          <dgm:bulletEnabled val="1"/>
        </dgm:presLayoutVars>
      </dgm:prSet>
      <dgm:spPr/>
    </dgm:pt>
    <dgm:pt modelId="{126F2B02-0981-4207-936B-F8F9DE01B1E1}" type="pres">
      <dgm:prSet presAssocID="{20B9D2BE-B629-4B09-BF38-E0E3BF9DEBA4}" presName="nodeRect" presStyleLbl="alignNode1" presStyleIdx="2" presStyleCnt="5">
        <dgm:presLayoutVars>
          <dgm:bulletEnabled val="1"/>
        </dgm:presLayoutVars>
      </dgm:prSet>
      <dgm:spPr/>
    </dgm:pt>
    <dgm:pt modelId="{19ED34A8-3F2A-4AAF-843E-6AE3DEC99199}" type="pres">
      <dgm:prSet presAssocID="{030C850F-A707-4595-BE68-13664C14431D}" presName="sibTrans" presStyleCnt="0"/>
      <dgm:spPr/>
    </dgm:pt>
    <dgm:pt modelId="{8588D146-0CA7-4D31-8760-8A29DB84E7C2}" type="pres">
      <dgm:prSet presAssocID="{8AA400F1-2DAD-4C5E-A7AE-28B3A2F6B5D2}" presName="compositeNode" presStyleCnt="0">
        <dgm:presLayoutVars>
          <dgm:bulletEnabled val="1"/>
        </dgm:presLayoutVars>
      </dgm:prSet>
      <dgm:spPr/>
    </dgm:pt>
    <dgm:pt modelId="{C4A2D9FD-3FFA-4CBE-9E4F-004229F35DEC}" type="pres">
      <dgm:prSet presAssocID="{8AA400F1-2DAD-4C5E-A7AE-28B3A2F6B5D2}" presName="bgRect" presStyleLbl="alignNode1" presStyleIdx="3" presStyleCnt="5"/>
      <dgm:spPr/>
    </dgm:pt>
    <dgm:pt modelId="{06E3B730-F1E1-4C31-AA88-978153A3C3F4}" type="pres">
      <dgm:prSet presAssocID="{6FCCBD16-3537-48C9-A881-41A0E1C78FDB}" presName="sibTransNodeRect" presStyleLbl="alignNode1" presStyleIdx="3" presStyleCnt="5" custLinFactX="-6599" custLinFactNeighborX="-100000" custLinFactNeighborY="2572">
        <dgm:presLayoutVars>
          <dgm:chMax val="0"/>
          <dgm:bulletEnabled val="1"/>
        </dgm:presLayoutVars>
      </dgm:prSet>
      <dgm:spPr/>
    </dgm:pt>
    <dgm:pt modelId="{5710E9EF-EBD0-42F2-BB64-8F36A8B49B26}" type="pres">
      <dgm:prSet presAssocID="{8AA400F1-2DAD-4C5E-A7AE-28B3A2F6B5D2}" presName="nodeRect" presStyleLbl="alignNode1" presStyleIdx="3" presStyleCnt="5">
        <dgm:presLayoutVars>
          <dgm:bulletEnabled val="1"/>
        </dgm:presLayoutVars>
      </dgm:prSet>
      <dgm:spPr/>
    </dgm:pt>
    <dgm:pt modelId="{AAD5CCC2-6A84-4CCD-969B-C9ABDC998B0D}" type="pres">
      <dgm:prSet presAssocID="{6FCCBD16-3537-48C9-A881-41A0E1C78FDB}" presName="sibTrans" presStyleCnt="0"/>
      <dgm:spPr/>
    </dgm:pt>
    <dgm:pt modelId="{9E5AF944-9B16-4E43-B607-FD9F2CB46EB5}" type="pres">
      <dgm:prSet presAssocID="{4BB94112-F036-4259-A5D6-B0198A8B7B9D}" presName="compositeNode" presStyleCnt="0">
        <dgm:presLayoutVars>
          <dgm:bulletEnabled val="1"/>
        </dgm:presLayoutVars>
      </dgm:prSet>
      <dgm:spPr/>
    </dgm:pt>
    <dgm:pt modelId="{166E0798-03A4-4980-8A23-C4DD7503F72C}" type="pres">
      <dgm:prSet presAssocID="{4BB94112-F036-4259-A5D6-B0198A8B7B9D}" presName="bgRect" presStyleLbl="alignNode1" presStyleIdx="4" presStyleCnt="5"/>
      <dgm:spPr/>
    </dgm:pt>
    <dgm:pt modelId="{23E3F2DC-471A-4ADF-8B75-839FF901E4EC}" type="pres">
      <dgm:prSet presAssocID="{B8800921-5D7D-4B1C-B648-6397F7C11BDB}" presName="sibTransNodeRect" presStyleLbl="alignNode1" presStyleIdx="4" presStyleCnt="5" custLinFactX="-6292" custLinFactNeighborX="-100000" custLinFactNeighborY="2572">
        <dgm:presLayoutVars>
          <dgm:chMax val="0"/>
          <dgm:bulletEnabled val="1"/>
        </dgm:presLayoutVars>
      </dgm:prSet>
      <dgm:spPr/>
    </dgm:pt>
    <dgm:pt modelId="{18A0F08D-97FC-40EE-9384-30886C9D8058}" type="pres">
      <dgm:prSet presAssocID="{4BB94112-F036-4259-A5D6-B0198A8B7B9D}" presName="nodeRect" presStyleLbl="alignNode1" presStyleIdx="4" presStyleCnt="5">
        <dgm:presLayoutVars>
          <dgm:bulletEnabled val="1"/>
        </dgm:presLayoutVars>
      </dgm:prSet>
      <dgm:spPr/>
    </dgm:pt>
  </dgm:ptLst>
  <dgm:cxnLst>
    <dgm:cxn modelId="{F29C8002-B835-4EBC-A8B2-7D0B6E59FF36}" type="presOf" srcId="{030C850F-A707-4595-BE68-13664C14431D}" destId="{F28DF6BC-2DCA-4F8F-91E2-A362C5473532}" srcOrd="0" destOrd="0" presId="urn:microsoft.com/office/officeart/2016/7/layout/LinearBlockProcessNumbered"/>
    <dgm:cxn modelId="{A5ED571C-1503-4B46-BCE6-2AFDFB55610F}" type="presOf" srcId="{8AA400F1-2DAD-4C5E-A7AE-28B3A2F6B5D2}" destId="{5710E9EF-EBD0-42F2-BB64-8F36A8B49B26}" srcOrd="1" destOrd="0" presId="urn:microsoft.com/office/officeart/2016/7/layout/LinearBlockProcessNumbered"/>
    <dgm:cxn modelId="{F99BF43F-8F70-45E2-B101-1248F3AC0D03}" type="presOf" srcId="{8AA400F1-2DAD-4C5E-A7AE-28B3A2F6B5D2}" destId="{C4A2D9FD-3FFA-4CBE-9E4F-004229F35DEC}" srcOrd="0" destOrd="0" presId="urn:microsoft.com/office/officeart/2016/7/layout/LinearBlockProcessNumbered"/>
    <dgm:cxn modelId="{7B764F5C-D407-4E76-B20E-1615677FB73E}" type="presOf" srcId="{41D5E014-00E4-4741-A5B2-53E79298F713}" destId="{BEDD5812-1115-4B8A-A19D-85AAFE354974}" srcOrd="0" destOrd="0" presId="urn:microsoft.com/office/officeart/2016/7/layout/LinearBlockProcessNumbered"/>
    <dgm:cxn modelId="{DD83876F-AD78-4B00-A8A9-7818262242EE}" type="presOf" srcId="{B8800921-5D7D-4B1C-B648-6397F7C11BDB}" destId="{23E3F2DC-471A-4ADF-8B75-839FF901E4EC}" srcOrd="0" destOrd="0" presId="urn:microsoft.com/office/officeart/2016/7/layout/LinearBlockProcessNumbered"/>
    <dgm:cxn modelId="{E5A9195A-BF48-40E3-83EB-1B758F97B04C}" type="presOf" srcId="{97DD52FA-8926-46F5-BD42-C476235ED686}" destId="{DBC4281D-C71B-4664-995C-7B7AB2EE42E2}" srcOrd="0" destOrd="0" presId="urn:microsoft.com/office/officeart/2016/7/layout/LinearBlockProcessNumbered"/>
    <dgm:cxn modelId="{B482C27F-C6E1-4FCD-892A-A02769BFF6B9}" type="presOf" srcId="{4BB94112-F036-4259-A5D6-B0198A8B7B9D}" destId="{166E0798-03A4-4980-8A23-C4DD7503F72C}" srcOrd="0" destOrd="0" presId="urn:microsoft.com/office/officeart/2016/7/layout/LinearBlockProcessNumbered"/>
    <dgm:cxn modelId="{39F3CE83-34BA-4C65-93D9-D3F830C9E0B8}" type="presOf" srcId="{8C982E7E-C4D1-42ED-9121-CE5900B3602D}" destId="{93517E33-9609-40E1-A04B-2BC457B04352}" srcOrd="0" destOrd="0" presId="urn:microsoft.com/office/officeart/2016/7/layout/LinearBlockProcessNumbered"/>
    <dgm:cxn modelId="{C52F4285-7A6E-401D-80C2-2AB1C51A6E2F}" type="presOf" srcId="{97DD52FA-8926-46F5-BD42-C476235ED686}" destId="{AFE06326-83F7-443C-BFD3-C5A597367D4B}" srcOrd="1" destOrd="0" presId="urn:microsoft.com/office/officeart/2016/7/layout/LinearBlockProcessNumbered"/>
    <dgm:cxn modelId="{BE3C868F-AA48-4981-9CE9-9F6CC164C066}" type="presOf" srcId="{37FE235D-A313-44D7-B3F6-820CFC7F1E6F}" destId="{6830736E-9DD1-41F4-BC1B-79E0CB339BC4}" srcOrd="1" destOrd="0" presId="urn:microsoft.com/office/officeart/2016/7/layout/LinearBlockProcessNumbered"/>
    <dgm:cxn modelId="{B2C2FAA5-F981-4D60-B0F0-5DE9C2C7FE10}" srcId="{8C982E7E-C4D1-42ED-9121-CE5900B3602D}" destId="{8AA400F1-2DAD-4C5E-A7AE-28B3A2F6B5D2}" srcOrd="3" destOrd="0" parTransId="{DFAE832D-8D85-4045-A940-245A5CB1DAC0}" sibTransId="{6FCCBD16-3537-48C9-A881-41A0E1C78FDB}"/>
    <dgm:cxn modelId="{A56768AD-F6FB-4AAA-B3B3-0A2CF49099D9}" type="presOf" srcId="{20B9D2BE-B629-4B09-BF38-E0E3BF9DEBA4}" destId="{126F2B02-0981-4207-936B-F8F9DE01B1E1}" srcOrd="1" destOrd="0" presId="urn:microsoft.com/office/officeart/2016/7/layout/LinearBlockProcessNumbered"/>
    <dgm:cxn modelId="{F5BB92B3-E842-40D7-B0AF-AC4505778FEE}" srcId="{8C982E7E-C4D1-42ED-9121-CE5900B3602D}" destId="{20B9D2BE-B629-4B09-BF38-E0E3BF9DEBA4}" srcOrd="2" destOrd="0" parTransId="{1A7E91E5-F57C-482E-82E0-2451106A3FC8}" sibTransId="{030C850F-A707-4595-BE68-13664C14431D}"/>
    <dgm:cxn modelId="{0AE086B7-B509-448F-9762-93886339941D}" type="presOf" srcId="{6FCCBD16-3537-48C9-A881-41A0E1C78FDB}" destId="{06E3B730-F1E1-4C31-AA88-978153A3C3F4}" srcOrd="0" destOrd="0" presId="urn:microsoft.com/office/officeart/2016/7/layout/LinearBlockProcessNumbered"/>
    <dgm:cxn modelId="{042302BE-BE0B-4888-A679-80C51FAA7EEB}" srcId="{8C982E7E-C4D1-42ED-9121-CE5900B3602D}" destId="{4BB94112-F036-4259-A5D6-B0198A8B7B9D}" srcOrd="4" destOrd="0" parTransId="{B96EEC5C-9D01-40A4-AC9E-ED164480D8C2}" sibTransId="{B8800921-5D7D-4B1C-B648-6397F7C11BDB}"/>
    <dgm:cxn modelId="{16915AC4-3A01-4A9F-8D06-408B0FF20A0C}" type="presOf" srcId="{20B9D2BE-B629-4B09-BF38-E0E3BF9DEBA4}" destId="{8BCFB43A-7A5D-4907-941A-0C0C83EF4B4F}" srcOrd="0" destOrd="0" presId="urn:microsoft.com/office/officeart/2016/7/layout/LinearBlockProcessNumbered"/>
    <dgm:cxn modelId="{7210C9C8-6E30-45B8-A103-D9030BACDDB8}" srcId="{8C982E7E-C4D1-42ED-9121-CE5900B3602D}" destId="{97DD52FA-8926-46F5-BD42-C476235ED686}" srcOrd="0" destOrd="0" parTransId="{20892C76-CD78-45AF-B3E1-3D76F2A37AFC}" sibTransId="{41D5E014-00E4-4741-A5B2-53E79298F713}"/>
    <dgm:cxn modelId="{E3902FDE-C75D-4488-A3D8-0AE2A9FC0809}" type="presOf" srcId="{37FE235D-A313-44D7-B3F6-820CFC7F1E6F}" destId="{9C5372CC-55F9-41A2-B2A6-1914F78C1795}" srcOrd="0" destOrd="0" presId="urn:microsoft.com/office/officeart/2016/7/layout/LinearBlockProcessNumbered"/>
    <dgm:cxn modelId="{903461EB-D9E6-468A-8608-3B4DA3FAE17A}" srcId="{8C982E7E-C4D1-42ED-9121-CE5900B3602D}" destId="{37FE235D-A313-44D7-B3F6-820CFC7F1E6F}" srcOrd="1" destOrd="0" parTransId="{2EDE831A-F90F-4D9A-8E0B-DE0ABEA06136}" sibTransId="{3715626F-6FB5-4039-8D0D-F000BD0B91FA}"/>
    <dgm:cxn modelId="{540761F8-7D07-49D8-88B7-F87069447582}" type="presOf" srcId="{4BB94112-F036-4259-A5D6-B0198A8B7B9D}" destId="{18A0F08D-97FC-40EE-9384-30886C9D8058}" srcOrd="1" destOrd="0" presId="urn:microsoft.com/office/officeart/2016/7/layout/LinearBlockProcessNumbered"/>
    <dgm:cxn modelId="{AC2917FD-B58B-4A60-B651-E877BDB94D3F}" type="presOf" srcId="{3715626F-6FB5-4039-8D0D-F000BD0B91FA}" destId="{616804D4-7870-46A6-B2A0-2CE8219FB9BB}" srcOrd="0" destOrd="0" presId="urn:microsoft.com/office/officeart/2016/7/layout/LinearBlockProcessNumbered"/>
    <dgm:cxn modelId="{BB0BA0F0-B152-487A-96A9-55FAB956211B}" type="presParOf" srcId="{93517E33-9609-40E1-A04B-2BC457B04352}" destId="{9F719ACC-AE4A-40FF-B6DB-4CFC1DC5E6D2}" srcOrd="0" destOrd="0" presId="urn:microsoft.com/office/officeart/2016/7/layout/LinearBlockProcessNumbered"/>
    <dgm:cxn modelId="{1AC29533-9EED-4775-AC70-FCBB170FA679}" type="presParOf" srcId="{9F719ACC-AE4A-40FF-B6DB-4CFC1DC5E6D2}" destId="{DBC4281D-C71B-4664-995C-7B7AB2EE42E2}" srcOrd="0" destOrd="0" presId="urn:microsoft.com/office/officeart/2016/7/layout/LinearBlockProcessNumbered"/>
    <dgm:cxn modelId="{32AE649D-FA10-482D-AFDB-6A38E0FCE98E}" type="presParOf" srcId="{9F719ACC-AE4A-40FF-B6DB-4CFC1DC5E6D2}" destId="{BEDD5812-1115-4B8A-A19D-85AAFE354974}" srcOrd="1" destOrd="0" presId="urn:microsoft.com/office/officeart/2016/7/layout/LinearBlockProcessNumbered"/>
    <dgm:cxn modelId="{8DEE68A7-9354-4917-B622-75D0741419A5}" type="presParOf" srcId="{9F719ACC-AE4A-40FF-B6DB-4CFC1DC5E6D2}" destId="{AFE06326-83F7-443C-BFD3-C5A597367D4B}" srcOrd="2" destOrd="0" presId="urn:microsoft.com/office/officeart/2016/7/layout/LinearBlockProcessNumbered"/>
    <dgm:cxn modelId="{FEF966B8-CBD8-4501-B6CC-7E782E2EE42C}" type="presParOf" srcId="{93517E33-9609-40E1-A04B-2BC457B04352}" destId="{97AD09E0-A391-43ED-921A-59444E810E1E}" srcOrd="1" destOrd="0" presId="urn:microsoft.com/office/officeart/2016/7/layout/LinearBlockProcessNumbered"/>
    <dgm:cxn modelId="{60C5B692-0029-452C-B75D-0126270E1131}" type="presParOf" srcId="{93517E33-9609-40E1-A04B-2BC457B04352}" destId="{AF1C2AC7-D46E-4BA0-8311-931587EC53CE}" srcOrd="2" destOrd="0" presId="urn:microsoft.com/office/officeart/2016/7/layout/LinearBlockProcessNumbered"/>
    <dgm:cxn modelId="{2AF2CF4C-3175-44D8-93AF-D0F98F3601E4}" type="presParOf" srcId="{AF1C2AC7-D46E-4BA0-8311-931587EC53CE}" destId="{9C5372CC-55F9-41A2-B2A6-1914F78C1795}" srcOrd="0" destOrd="0" presId="urn:microsoft.com/office/officeart/2016/7/layout/LinearBlockProcessNumbered"/>
    <dgm:cxn modelId="{3AFE423C-DE53-4D92-A358-0F01A6337E58}" type="presParOf" srcId="{AF1C2AC7-D46E-4BA0-8311-931587EC53CE}" destId="{616804D4-7870-46A6-B2A0-2CE8219FB9BB}" srcOrd="1" destOrd="0" presId="urn:microsoft.com/office/officeart/2016/7/layout/LinearBlockProcessNumbered"/>
    <dgm:cxn modelId="{28169FEF-EB5F-44B5-8AD9-9BC05BBF6413}" type="presParOf" srcId="{AF1C2AC7-D46E-4BA0-8311-931587EC53CE}" destId="{6830736E-9DD1-41F4-BC1B-79E0CB339BC4}" srcOrd="2" destOrd="0" presId="urn:microsoft.com/office/officeart/2016/7/layout/LinearBlockProcessNumbered"/>
    <dgm:cxn modelId="{2C501562-13AE-470A-B04F-19149FE25EA8}" type="presParOf" srcId="{93517E33-9609-40E1-A04B-2BC457B04352}" destId="{B11E35B1-820A-4B78-A94A-7CB2B31B32C6}" srcOrd="3" destOrd="0" presId="urn:microsoft.com/office/officeart/2016/7/layout/LinearBlockProcessNumbered"/>
    <dgm:cxn modelId="{9FBA36D4-9721-4D65-AC75-EC149658E008}" type="presParOf" srcId="{93517E33-9609-40E1-A04B-2BC457B04352}" destId="{5E006080-0930-4D03-8D52-84C0C771DC0D}" srcOrd="4" destOrd="0" presId="urn:microsoft.com/office/officeart/2016/7/layout/LinearBlockProcessNumbered"/>
    <dgm:cxn modelId="{88C5B3DA-8AD1-4C01-A517-60E3A6678A0A}" type="presParOf" srcId="{5E006080-0930-4D03-8D52-84C0C771DC0D}" destId="{8BCFB43A-7A5D-4907-941A-0C0C83EF4B4F}" srcOrd="0" destOrd="0" presId="urn:microsoft.com/office/officeart/2016/7/layout/LinearBlockProcessNumbered"/>
    <dgm:cxn modelId="{5B426188-D136-4433-8BB5-1D0A65FDE487}" type="presParOf" srcId="{5E006080-0930-4D03-8D52-84C0C771DC0D}" destId="{F28DF6BC-2DCA-4F8F-91E2-A362C5473532}" srcOrd="1" destOrd="0" presId="urn:microsoft.com/office/officeart/2016/7/layout/LinearBlockProcessNumbered"/>
    <dgm:cxn modelId="{C5386A05-D1B7-4499-84A6-9793C63E0F74}" type="presParOf" srcId="{5E006080-0930-4D03-8D52-84C0C771DC0D}" destId="{126F2B02-0981-4207-936B-F8F9DE01B1E1}" srcOrd="2" destOrd="0" presId="urn:microsoft.com/office/officeart/2016/7/layout/LinearBlockProcessNumbered"/>
    <dgm:cxn modelId="{612D6FE9-00C3-47A0-9F0A-93690696E7B1}" type="presParOf" srcId="{93517E33-9609-40E1-A04B-2BC457B04352}" destId="{19ED34A8-3F2A-4AAF-843E-6AE3DEC99199}" srcOrd="5" destOrd="0" presId="urn:microsoft.com/office/officeart/2016/7/layout/LinearBlockProcessNumbered"/>
    <dgm:cxn modelId="{69C7F292-EA22-4672-A87D-BB1441B73AB3}" type="presParOf" srcId="{93517E33-9609-40E1-A04B-2BC457B04352}" destId="{8588D146-0CA7-4D31-8760-8A29DB84E7C2}" srcOrd="6" destOrd="0" presId="urn:microsoft.com/office/officeart/2016/7/layout/LinearBlockProcessNumbered"/>
    <dgm:cxn modelId="{3D640CFC-E33C-4D7F-9173-E421F23408F3}" type="presParOf" srcId="{8588D146-0CA7-4D31-8760-8A29DB84E7C2}" destId="{C4A2D9FD-3FFA-4CBE-9E4F-004229F35DEC}" srcOrd="0" destOrd="0" presId="urn:microsoft.com/office/officeart/2016/7/layout/LinearBlockProcessNumbered"/>
    <dgm:cxn modelId="{0139CA85-5BC1-49B6-B617-29BA8C335931}" type="presParOf" srcId="{8588D146-0CA7-4D31-8760-8A29DB84E7C2}" destId="{06E3B730-F1E1-4C31-AA88-978153A3C3F4}" srcOrd="1" destOrd="0" presId="urn:microsoft.com/office/officeart/2016/7/layout/LinearBlockProcessNumbered"/>
    <dgm:cxn modelId="{89D7034A-7894-4139-934F-29CEEB391003}" type="presParOf" srcId="{8588D146-0CA7-4D31-8760-8A29DB84E7C2}" destId="{5710E9EF-EBD0-42F2-BB64-8F36A8B49B26}" srcOrd="2" destOrd="0" presId="urn:microsoft.com/office/officeart/2016/7/layout/LinearBlockProcessNumbered"/>
    <dgm:cxn modelId="{02073B92-3FFF-481B-AB8E-CA41CACA7101}" type="presParOf" srcId="{93517E33-9609-40E1-A04B-2BC457B04352}" destId="{AAD5CCC2-6A84-4CCD-969B-C9ABDC998B0D}" srcOrd="7" destOrd="0" presId="urn:microsoft.com/office/officeart/2016/7/layout/LinearBlockProcessNumbered"/>
    <dgm:cxn modelId="{518AFFBD-3EDA-4A32-B9CF-0130C58AE3EA}" type="presParOf" srcId="{93517E33-9609-40E1-A04B-2BC457B04352}" destId="{9E5AF944-9B16-4E43-B607-FD9F2CB46EB5}" srcOrd="8" destOrd="0" presId="urn:microsoft.com/office/officeart/2016/7/layout/LinearBlockProcessNumbered"/>
    <dgm:cxn modelId="{67A3C18A-F3F6-4606-AD72-762EB4CE2635}" type="presParOf" srcId="{9E5AF944-9B16-4E43-B607-FD9F2CB46EB5}" destId="{166E0798-03A4-4980-8A23-C4DD7503F72C}" srcOrd="0" destOrd="0" presId="urn:microsoft.com/office/officeart/2016/7/layout/LinearBlockProcessNumbered"/>
    <dgm:cxn modelId="{2F7C59FB-4D04-40DE-89C3-F3B35ED66C70}" type="presParOf" srcId="{9E5AF944-9B16-4E43-B607-FD9F2CB46EB5}" destId="{23E3F2DC-471A-4ADF-8B75-839FF901E4EC}" srcOrd="1" destOrd="0" presId="urn:microsoft.com/office/officeart/2016/7/layout/LinearBlockProcessNumbered"/>
    <dgm:cxn modelId="{E43BEC4B-03A6-426E-918E-8BDA0001AF96}" type="presParOf" srcId="{9E5AF944-9B16-4E43-B607-FD9F2CB46EB5}" destId="{18A0F08D-97FC-40EE-9384-30886C9D8058}"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FD40E-31D5-4F96-B13D-7508B512BCD0}">
      <dsp:nvSpPr>
        <dsp:cNvPr id="0" name=""/>
        <dsp:cNvSpPr/>
      </dsp:nvSpPr>
      <dsp:spPr>
        <a:xfrm rot="5400000">
          <a:off x="5351421" y="-2272702"/>
          <a:ext cx="918660" cy="5468942"/>
        </a:xfrm>
        <a:prstGeom prst="round2SameRect">
          <a:avLst/>
        </a:prstGeom>
        <a:solidFill>
          <a:schemeClr val="accent6">
            <a:alpha val="90000"/>
            <a:tint val="55000"/>
            <a:hueOff val="0"/>
            <a:satOff val="0"/>
            <a:lumOff val="0"/>
            <a:alphaOff val="0"/>
          </a:schemeClr>
        </a:solidFill>
        <a:ln w="12700" cap="flat" cmpd="sng" algn="ctr">
          <a:solidFill>
            <a:schemeClr val="accent6">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noProof="0" dirty="0"/>
            <a:t>Job creation</a:t>
          </a:r>
        </a:p>
        <a:p>
          <a:pPr marL="171450" lvl="1" indent="-171450" algn="l" defTabSz="711200">
            <a:lnSpc>
              <a:spcPct val="90000"/>
            </a:lnSpc>
            <a:spcBef>
              <a:spcPct val="0"/>
            </a:spcBef>
            <a:spcAft>
              <a:spcPct val="15000"/>
            </a:spcAft>
            <a:buChar char="•"/>
          </a:pPr>
          <a:r>
            <a:rPr lang="en-US" sz="1600" kern="1200" noProof="0" dirty="0"/>
            <a:t>Job </a:t>
          </a:r>
          <a:r>
            <a:rPr lang="en-US" sz="1600" kern="1200" dirty="0"/>
            <a:t>destruction</a:t>
          </a:r>
          <a:endParaRPr lang="sr-Latn-RS" sz="1600" kern="1200" dirty="0"/>
        </a:p>
        <a:p>
          <a:pPr marL="171450" lvl="1" indent="-171450" algn="l" defTabSz="711200">
            <a:lnSpc>
              <a:spcPct val="90000"/>
            </a:lnSpc>
            <a:spcBef>
              <a:spcPct val="0"/>
            </a:spcBef>
            <a:spcAft>
              <a:spcPct val="15000"/>
            </a:spcAft>
            <a:buChar char="•"/>
          </a:pPr>
          <a:r>
            <a:rPr lang="sr-Latn-RS" sz="1600" kern="1200" dirty="0"/>
            <a:t>T</a:t>
          </a:r>
          <a:r>
            <a:rPr lang="en-US" sz="1600" kern="1200" dirty="0"/>
            <a:t>he future composition of the </a:t>
          </a:r>
          <a:r>
            <a:rPr lang="en-US" sz="1600" kern="1200" dirty="0" err="1"/>
            <a:t>labour</a:t>
          </a:r>
          <a:r>
            <a:rPr lang="en-US" sz="1600" kern="1200" dirty="0"/>
            <a:t> force</a:t>
          </a:r>
          <a:endParaRPr lang="sr-Latn-RS" sz="1600" kern="1200" dirty="0"/>
        </a:p>
      </dsp:txBody>
      <dsp:txXfrm rot="-5400000">
        <a:off x="3076281" y="47283"/>
        <a:ext cx="5424097" cy="828970"/>
      </dsp:txXfrm>
    </dsp:sp>
    <dsp:sp modelId="{4F0B0791-0499-42C5-86DD-6116DAB70507}">
      <dsp:nvSpPr>
        <dsp:cNvPr id="0" name=""/>
        <dsp:cNvSpPr/>
      </dsp:nvSpPr>
      <dsp:spPr>
        <a:xfrm>
          <a:off x="0" y="17944"/>
          <a:ext cx="3076280" cy="913312"/>
        </a:xfrm>
        <a:prstGeom prst="roundRect">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1" kern="1200" noProof="0" dirty="0"/>
            <a:t>Number of jobs</a:t>
          </a:r>
        </a:p>
      </dsp:txBody>
      <dsp:txXfrm>
        <a:off x="44584" y="62528"/>
        <a:ext cx="2987112" cy="824144"/>
      </dsp:txXfrm>
    </dsp:sp>
    <dsp:sp modelId="{830C79AE-2642-4FDF-A0EB-DF113B0D3705}">
      <dsp:nvSpPr>
        <dsp:cNvPr id="0" name=""/>
        <dsp:cNvSpPr/>
      </dsp:nvSpPr>
      <dsp:spPr>
        <a:xfrm rot="5400000">
          <a:off x="5443600" y="-1316399"/>
          <a:ext cx="757033" cy="5479639"/>
        </a:xfrm>
        <a:prstGeom prst="round2SameRect">
          <a:avLst/>
        </a:prstGeom>
        <a:solidFill>
          <a:schemeClr val="accent6">
            <a:alpha val="90000"/>
            <a:tint val="55000"/>
            <a:hueOff val="0"/>
            <a:satOff val="0"/>
            <a:lumOff val="0"/>
            <a:alphaOff val="0"/>
          </a:schemeClr>
        </a:solidFill>
        <a:ln w="12700" cap="flat" cmpd="sng" algn="ctr">
          <a:solidFill>
            <a:schemeClr val="accent6">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sr-Latn-RS" sz="1600" kern="1200" dirty="0"/>
            <a:t>Future </a:t>
          </a:r>
          <a:r>
            <a:rPr lang="en-US" sz="1600" kern="1200" noProof="0" dirty="0"/>
            <a:t>working conditions</a:t>
          </a:r>
        </a:p>
      </dsp:txBody>
      <dsp:txXfrm rot="-5400000">
        <a:off x="3082298" y="1081858"/>
        <a:ext cx="5442684" cy="683123"/>
      </dsp:txXfrm>
    </dsp:sp>
    <dsp:sp modelId="{2C3FB73A-A5F1-4512-A188-F5F9A35C8B36}">
      <dsp:nvSpPr>
        <dsp:cNvPr id="0" name=""/>
        <dsp:cNvSpPr/>
      </dsp:nvSpPr>
      <dsp:spPr>
        <a:xfrm>
          <a:off x="0" y="966764"/>
          <a:ext cx="3082297" cy="913312"/>
        </a:xfrm>
        <a:prstGeom prst="roundRect">
          <a:avLst/>
        </a:prstGeom>
        <a:solidFill>
          <a:schemeClr val="accent6">
            <a:shade val="50000"/>
            <a:hueOff val="-205570"/>
            <a:satOff val="-26570"/>
            <a:lumOff val="20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1" kern="1200" noProof="0" dirty="0"/>
            <a:t>The future of job quality</a:t>
          </a:r>
        </a:p>
      </dsp:txBody>
      <dsp:txXfrm>
        <a:off x="44584" y="1011348"/>
        <a:ext cx="2993129" cy="824144"/>
      </dsp:txXfrm>
    </dsp:sp>
    <dsp:sp modelId="{F3AFF6AB-2A91-498B-A9D2-33F5F68D571C}">
      <dsp:nvSpPr>
        <dsp:cNvPr id="0" name=""/>
        <dsp:cNvSpPr/>
      </dsp:nvSpPr>
      <dsp:spPr>
        <a:xfrm rot="5400000">
          <a:off x="5443600" y="-357421"/>
          <a:ext cx="757033" cy="5479639"/>
        </a:xfrm>
        <a:prstGeom prst="round2SameRect">
          <a:avLst/>
        </a:prstGeom>
        <a:solidFill>
          <a:schemeClr val="accent6">
            <a:alpha val="90000"/>
            <a:tint val="55000"/>
            <a:hueOff val="0"/>
            <a:satOff val="0"/>
            <a:lumOff val="0"/>
            <a:alphaOff val="0"/>
          </a:schemeClr>
        </a:solidFill>
        <a:ln w="12700" cap="flat" cmpd="sng" algn="ctr">
          <a:solidFill>
            <a:schemeClr val="accent6">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noProof="0" dirty="0"/>
            <a:t>Sustainability of social protection systems</a:t>
          </a:r>
          <a:endParaRPr lang="sr-Latn-RS" sz="1600" kern="1200" dirty="0"/>
        </a:p>
      </dsp:txBody>
      <dsp:txXfrm rot="-5400000">
        <a:off x="3082298" y="2040836"/>
        <a:ext cx="5442684" cy="683123"/>
      </dsp:txXfrm>
    </dsp:sp>
    <dsp:sp modelId="{A174C4FE-BCA2-4CEF-AEBF-F7675321BB7D}">
      <dsp:nvSpPr>
        <dsp:cNvPr id="0" name=""/>
        <dsp:cNvSpPr/>
      </dsp:nvSpPr>
      <dsp:spPr>
        <a:xfrm>
          <a:off x="0" y="1925742"/>
          <a:ext cx="3082297" cy="913312"/>
        </a:xfrm>
        <a:prstGeom prst="roundRect">
          <a:avLst/>
        </a:prstGeom>
        <a:solidFill>
          <a:schemeClr val="accent6">
            <a:shade val="50000"/>
            <a:hueOff val="-411141"/>
            <a:satOff val="-53139"/>
            <a:lumOff val="417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1" kern="1200" noProof="0" dirty="0"/>
            <a:t>Social protection</a:t>
          </a:r>
        </a:p>
      </dsp:txBody>
      <dsp:txXfrm>
        <a:off x="44584" y="1970326"/>
        <a:ext cx="2993129" cy="824144"/>
      </dsp:txXfrm>
    </dsp:sp>
    <dsp:sp modelId="{0444D376-6EEE-4537-B4E5-181C9C18B080}">
      <dsp:nvSpPr>
        <dsp:cNvPr id="0" name=""/>
        <dsp:cNvSpPr/>
      </dsp:nvSpPr>
      <dsp:spPr>
        <a:xfrm rot="5400000">
          <a:off x="5443600" y="601555"/>
          <a:ext cx="757033" cy="5479639"/>
        </a:xfrm>
        <a:prstGeom prst="round2SameRect">
          <a:avLst/>
        </a:prstGeom>
        <a:solidFill>
          <a:schemeClr val="accent6">
            <a:alpha val="90000"/>
            <a:tint val="55000"/>
            <a:hueOff val="0"/>
            <a:satOff val="0"/>
            <a:lumOff val="0"/>
            <a:alphaOff val="0"/>
          </a:schemeClr>
        </a:solidFill>
        <a:ln w="12700" cap="flat" cmpd="sng" algn="ctr">
          <a:solidFill>
            <a:schemeClr val="accent6">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sr-Latn-RS" sz="1600" kern="1200" dirty="0"/>
            <a:t>A</a:t>
          </a:r>
          <a:r>
            <a:rPr lang="en-US" sz="1600" kern="1200" dirty="0" err="1"/>
            <a:t>verage</a:t>
          </a:r>
          <a:r>
            <a:rPr lang="en-US" sz="1600" kern="1200" dirty="0"/>
            <a:t> growth of wages and earnings</a:t>
          </a:r>
          <a:endParaRPr lang="sr-Latn-RS" sz="1600" kern="1200" dirty="0"/>
        </a:p>
        <a:p>
          <a:pPr marL="171450" lvl="1" indent="-171450" algn="l" defTabSz="711200">
            <a:lnSpc>
              <a:spcPct val="90000"/>
            </a:lnSpc>
            <a:spcBef>
              <a:spcPct val="0"/>
            </a:spcBef>
            <a:spcAft>
              <a:spcPct val="15000"/>
            </a:spcAft>
            <a:buChar char="•"/>
          </a:pPr>
          <a:r>
            <a:rPr lang="sr-Latn-RS" sz="1600" kern="1200" dirty="0"/>
            <a:t>D</a:t>
          </a:r>
          <a:r>
            <a:rPr lang="en-US" sz="1600" kern="1200" dirty="0" err="1"/>
            <a:t>istribution</a:t>
          </a:r>
          <a:r>
            <a:rPr lang="sr-Latn-RS" sz="1600" kern="1200" dirty="0"/>
            <a:t> </a:t>
          </a:r>
          <a:r>
            <a:rPr lang="sr-Latn-RS" sz="1600" kern="1200" dirty="0" err="1"/>
            <a:t>of</a:t>
          </a:r>
          <a:r>
            <a:rPr lang="sr-Latn-RS" sz="1600" kern="1200" dirty="0"/>
            <a:t> </a:t>
          </a:r>
          <a:r>
            <a:rPr lang="sr-Latn-RS" sz="1600" kern="1200" dirty="0" err="1"/>
            <a:t>wages</a:t>
          </a:r>
          <a:r>
            <a:rPr lang="sr-Latn-RS" sz="1600" kern="1200" dirty="0"/>
            <a:t> </a:t>
          </a:r>
          <a:r>
            <a:rPr lang="sr-Latn-RS" sz="1600" kern="1200" dirty="0" err="1"/>
            <a:t>and</a:t>
          </a:r>
          <a:r>
            <a:rPr lang="sr-Latn-RS" sz="1600" kern="1200" dirty="0"/>
            <a:t> </a:t>
          </a:r>
          <a:r>
            <a:rPr lang="sr-Latn-RS" sz="1600" kern="1200" dirty="0" err="1"/>
            <a:t>earnings</a:t>
          </a:r>
          <a:r>
            <a:rPr lang="en-US" sz="1600" kern="1200" dirty="0"/>
            <a:t> across households in the future</a:t>
          </a:r>
          <a:endParaRPr lang="sr-Latn-RS" sz="1600" kern="1200" dirty="0"/>
        </a:p>
      </dsp:txBody>
      <dsp:txXfrm rot="-5400000">
        <a:off x="3082298" y="2999813"/>
        <a:ext cx="5442684" cy="683123"/>
      </dsp:txXfrm>
    </dsp:sp>
    <dsp:sp modelId="{130A17CC-90B9-4969-8C60-807E20C62D62}">
      <dsp:nvSpPr>
        <dsp:cNvPr id="0" name=""/>
        <dsp:cNvSpPr/>
      </dsp:nvSpPr>
      <dsp:spPr>
        <a:xfrm>
          <a:off x="0" y="2884719"/>
          <a:ext cx="3082297" cy="913312"/>
        </a:xfrm>
        <a:prstGeom prst="roundRect">
          <a:avLst/>
        </a:prstGeom>
        <a:solidFill>
          <a:schemeClr val="accent6">
            <a:shade val="50000"/>
            <a:hueOff val="-411141"/>
            <a:satOff val="-53139"/>
            <a:lumOff val="417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1" kern="1200" noProof="0" dirty="0"/>
            <a:t>Wage and income inequality</a:t>
          </a:r>
          <a:endParaRPr lang="sr-Latn-RS" sz="1700" b="1" kern="1200" dirty="0"/>
        </a:p>
      </dsp:txBody>
      <dsp:txXfrm>
        <a:off x="44584" y="2929303"/>
        <a:ext cx="2993129" cy="824144"/>
      </dsp:txXfrm>
    </dsp:sp>
    <dsp:sp modelId="{209410B7-6F7B-45FA-8679-0B6D5CFB175A}">
      <dsp:nvSpPr>
        <dsp:cNvPr id="0" name=""/>
        <dsp:cNvSpPr/>
      </dsp:nvSpPr>
      <dsp:spPr>
        <a:xfrm rot="5400000">
          <a:off x="5443600" y="1560533"/>
          <a:ext cx="757033" cy="5479639"/>
        </a:xfrm>
        <a:prstGeom prst="round2SameRect">
          <a:avLst/>
        </a:prstGeom>
        <a:solidFill>
          <a:schemeClr val="accent6">
            <a:alpha val="90000"/>
            <a:tint val="55000"/>
            <a:hueOff val="0"/>
            <a:satOff val="0"/>
            <a:lumOff val="0"/>
            <a:alphaOff val="0"/>
          </a:schemeClr>
        </a:solidFill>
        <a:ln w="12700" cap="flat" cmpd="sng" algn="ctr">
          <a:solidFill>
            <a:schemeClr val="accent6">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sr-Latn-RS" sz="1600" kern="1200" dirty="0"/>
            <a:t>H</a:t>
          </a:r>
          <a:r>
            <a:rPr lang="en-US" sz="1600" kern="1200" dirty="0"/>
            <a:t>ow </a:t>
          </a:r>
          <a:r>
            <a:rPr lang="en-US" sz="1600" kern="1200" dirty="0" err="1"/>
            <a:t>organised</a:t>
          </a:r>
          <a:r>
            <a:rPr lang="en-US" sz="1600" kern="1200" dirty="0"/>
            <a:t> workers institutions might evolve in the upcoming years</a:t>
          </a:r>
          <a:endParaRPr lang="sr-Latn-RS" sz="1600" kern="1200" dirty="0"/>
        </a:p>
      </dsp:txBody>
      <dsp:txXfrm rot="-5400000">
        <a:off x="3082298" y="3958791"/>
        <a:ext cx="5442684" cy="683123"/>
      </dsp:txXfrm>
    </dsp:sp>
    <dsp:sp modelId="{16B174C3-3DD8-4484-9015-E4553B5AEB7D}">
      <dsp:nvSpPr>
        <dsp:cNvPr id="0" name=""/>
        <dsp:cNvSpPr/>
      </dsp:nvSpPr>
      <dsp:spPr>
        <a:xfrm>
          <a:off x="0" y="3843697"/>
          <a:ext cx="3082297" cy="913312"/>
        </a:xfrm>
        <a:prstGeom prst="roundRect">
          <a:avLst/>
        </a:prstGeom>
        <a:solidFill>
          <a:schemeClr val="accent6">
            <a:shade val="50000"/>
            <a:hueOff val="-205570"/>
            <a:satOff val="-26570"/>
            <a:lumOff val="20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sr-Latn-RS" sz="1700" b="1" kern="1200" dirty="0"/>
            <a:t>T</a:t>
          </a:r>
          <a:r>
            <a:rPr lang="en-US" sz="1700" b="1" kern="1200" dirty="0"/>
            <a:t>he future of social dialogue </a:t>
          </a:r>
          <a:r>
            <a:rPr lang="en-US" sz="1700" b="1" kern="1200" noProof="0" dirty="0"/>
            <a:t>and industrial relations </a:t>
          </a:r>
        </a:p>
      </dsp:txBody>
      <dsp:txXfrm>
        <a:off x="44584" y="3888281"/>
        <a:ext cx="2993129" cy="824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281D-C71B-4664-995C-7B7AB2EE42E2}">
      <dsp:nvSpPr>
        <dsp:cNvPr id="0" name=""/>
        <dsp:cNvSpPr/>
      </dsp:nvSpPr>
      <dsp:spPr>
        <a:xfrm>
          <a:off x="6391" y="812646"/>
          <a:ext cx="1997860" cy="239743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344" tIns="0" rIns="197344" bIns="330200" numCol="1" spcCol="1270" anchor="t" anchorCtr="0">
          <a:noAutofit/>
        </a:bodyPr>
        <a:lstStyle/>
        <a:p>
          <a:pPr marL="0" lvl="0" indent="0" algn="l" defTabSz="800100">
            <a:lnSpc>
              <a:spcPct val="90000"/>
            </a:lnSpc>
            <a:spcBef>
              <a:spcPct val="0"/>
            </a:spcBef>
            <a:spcAft>
              <a:spcPct val="35000"/>
            </a:spcAft>
            <a:buFont typeface="+mj-lt"/>
            <a:buNone/>
          </a:pPr>
          <a:r>
            <a:rPr lang="nl-NL" sz="1800" b="1" kern="1200" dirty="0">
              <a:solidFill>
                <a:schemeClr val="bg1"/>
              </a:solidFill>
            </a:rPr>
            <a:t>Versnellend tempo van technologische veranderingen
</a:t>
          </a:r>
          <a:endParaRPr lang="en-GB" sz="1800" b="1" kern="1200" dirty="0">
            <a:solidFill>
              <a:schemeClr val="bg1"/>
            </a:solidFill>
          </a:endParaRPr>
        </a:p>
      </dsp:txBody>
      <dsp:txXfrm>
        <a:off x="6391" y="1771619"/>
        <a:ext cx="1997860" cy="1438459"/>
      </dsp:txXfrm>
    </dsp:sp>
    <dsp:sp modelId="{BEDD5812-1115-4B8A-A19D-85AAFE354974}">
      <dsp:nvSpPr>
        <dsp:cNvPr id="0" name=""/>
        <dsp:cNvSpPr/>
      </dsp:nvSpPr>
      <dsp:spPr>
        <a:xfrm>
          <a:off x="6391" y="812646"/>
          <a:ext cx="1997860" cy="95897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7344" tIns="165100" rIns="197344" bIns="165100" numCol="1" spcCol="1270" anchor="ctr" anchorCtr="0">
          <a:noAutofit/>
        </a:bodyPr>
        <a:lstStyle/>
        <a:p>
          <a:pPr marL="0" lvl="0" indent="0" algn="l" defTabSz="1778000">
            <a:lnSpc>
              <a:spcPct val="90000"/>
            </a:lnSpc>
            <a:spcBef>
              <a:spcPct val="0"/>
            </a:spcBef>
            <a:spcAft>
              <a:spcPct val="35000"/>
            </a:spcAft>
            <a:buNone/>
          </a:pPr>
          <a:r>
            <a:rPr lang="en-GB" sz="4000" kern="1200"/>
            <a:t>01</a:t>
          </a:r>
        </a:p>
      </dsp:txBody>
      <dsp:txXfrm>
        <a:off x="6391" y="812646"/>
        <a:ext cx="1997860" cy="958972"/>
      </dsp:txXfrm>
    </dsp:sp>
    <dsp:sp modelId="{9C5372CC-55F9-41A2-B2A6-1914F78C1795}">
      <dsp:nvSpPr>
        <dsp:cNvPr id="0" name=""/>
        <dsp:cNvSpPr/>
      </dsp:nvSpPr>
      <dsp:spPr>
        <a:xfrm>
          <a:off x="2164080" y="812646"/>
          <a:ext cx="1997860" cy="2397432"/>
        </a:xfrm>
        <a:prstGeom prst="rect">
          <a:avLst/>
        </a:prstGeom>
        <a:solidFill>
          <a:schemeClr val="accent2">
            <a:hueOff val="-358396"/>
            <a:satOff val="-8636"/>
            <a:lumOff val="-5196"/>
            <a:alphaOff val="0"/>
          </a:schemeClr>
        </a:solidFill>
        <a:ln w="12700" cap="flat" cmpd="sng" algn="ctr">
          <a:solidFill>
            <a:schemeClr val="accent2">
              <a:hueOff val="-358396"/>
              <a:satOff val="-8636"/>
              <a:lumOff val="-5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344" tIns="0" rIns="197344" bIns="330200" numCol="1" spcCol="1270" anchor="t" anchorCtr="0">
          <a:noAutofit/>
        </a:bodyPr>
        <a:lstStyle/>
        <a:p>
          <a:pPr marL="0" lvl="0" indent="0" algn="l" defTabSz="622300">
            <a:lnSpc>
              <a:spcPct val="90000"/>
            </a:lnSpc>
            <a:spcBef>
              <a:spcPct val="0"/>
            </a:spcBef>
            <a:spcAft>
              <a:spcPct val="35000"/>
            </a:spcAft>
            <a:buNone/>
          </a:pPr>
          <a:r>
            <a:rPr lang="en-US" sz="1400" b="1" i="0" kern="1200" noProof="0" dirty="0" err="1"/>
            <a:t>Demografische</a:t>
          </a:r>
          <a:r>
            <a:rPr lang="en-US" sz="1400" b="1" i="0" kern="1200" noProof="0" dirty="0"/>
            <a:t> </a:t>
          </a:r>
          <a:r>
            <a:rPr lang="en-US" sz="1400" b="1" i="0" kern="1200" noProof="0" dirty="0" err="1"/>
            <a:t>veranderingen</a:t>
          </a:r>
          <a:r>
            <a:rPr lang="en-US" sz="1400" b="1" i="0" kern="1200" noProof="0" dirty="0"/>
            <a:t>
</a:t>
          </a:r>
          <a:endParaRPr lang="en-GB" sz="1400" b="0" i="0" kern="1200" dirty="0"/>
        </a:p>
      </dsp:txBody>
      <dsp:txXfrm>
        <a:off x="2164080" y="1771619"/>
        <a:ext cx="1997860" cy="1438459"/>
      </dsp:txXfrm>
    </dsp:sp>
    <dsp:sp modelId="{616804D4-7870-46A6-B2A0-2CE8219FB9BB}">
      <dsp:nvSpPr>
        <dsp:cNvPr id="0" name=""/>
        <dsp:cNvSpPr/>
      </dsp:nvSpPr>
      <dsp:spPr>
        <a:xfrm>
          <a:off x="2164080" y="812646"/>
          <a:ext cx="1997860" cy="95897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7344" tIns="165100" rIns="197344" bIns="165100" numCol="1" spcCol="1270" anchor="ctr" anchorCtr="0">
          <a:noAutofit/>
        </a:bodyPr>
        <a:lstStyle/>
        <a:p>
          <a:pPr marL="0" lvl="0" indent="0" algn="l" defTabSz="1778000">
            <a:lnSpc>
              <a:spcPct val="90000"/>
            </a:lnSpc>
            <a:spcBef>
              <a:spcPct val="0"/>
            </a:spcBef>
            <a:spcAft>
              <a:spcPct val="35000"/>
            </a:spcAft>
            <a:buNone/>
          </a:pPr>
          <a:r>
            <a:rPr lang="en-GB" sz="4000" kern="1200" dirty="0"/>
            <a:t>02</a:t>
          </a:r>
        </a:p>
      </dsp:txBody>
      <dsp:txXfrm>
        <a:off x="2164080" y="812646"/>
        <a:ext cx="1997860" cy="958972"/>
      </dsp:txXfrm>
    </dsp:sp>
    <dsp:sp modelId="{8BCFB43A-7A5D-4907-941A-0C0C83EF4B4F}">
      <dsp:nvSpPr>
        <dsp:cNvPr id="0" name=""/>
        <dsp:cNvSpPr/>
      </dsp:nvSpPr>
      <dsp:spPr>
        <a:xfrm>
          <a:off x="4321769" y="812646"/>
          <a:ext cx="1997860" cy="2397432"/>
        </a:xfrm>
        <a:prstGeom prst="rect">
          <a:avLst/>
        </a:prstGeom>
        <a:solidFill>
          <a:schemeClr val="accent2">
            <a:hueOff val="-716791"/>
            <a:satOff val="-17272"/>
            <a:lumOff val="-10393"/>
            <a:alphaOff val="0"/>
          </a:schemeClr>
        </a:solidFill>
        <a:ln w="12700" cap="flat" cmpd="sng" algn="ctr">
          <a:solidFill>
            <a:schemeClr val="accent2">
              <a:hueOff val="-716791"/>
              <a:satOff val="-17272"/>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344" tIns="0" rIns="197344" bIns="330200" numCol="1" spcCol="1270" anchor="t" anchorCtr="0">
          <a:noAutofit/>
        </a:bodyPr>
        <a:lstStyle/>
        <a:p>
          <a:pPr marL="0" lvl="0" indent="0" algn="l" defTabSz="622300">
            <a:lnSpc>
              <a:spcPct val="90000"/>
            </a:lnSpc>
            <a:spcBef>
              <a:spcPct val="0"/>
            </a:spcBef>
            <a:spcAft>
              <a:spcPct val="35000"/>
            </a:spcAft>
            <a:buNone/>
          </a:pPr>
          <a:r>
            <a:rPr lang="sr-Latn-RS" sz="1400" b="1" i="0" kern="1200" noProof="0" dirty="0"/>
            <a:t>Globalisering</a:t>
          </a:r>
          <a:endParaRPr lang="en-GB" sz="1400" b="0" i="0" kern="1200" dirty="0"/>
        </a:p>
      </dsp:txBody>
      <dsp:txXfrm>
        <a:off x="4321769" y="1771619"/>
        <a:ext cx="1997860" cy="1438459"/>
      </dsp:txXfrm>
    </dsp:sp>
    <dsp:sp modelId="{F28DF6BC-2DCA-4F8F-91E2-A362C5473532}">
      <dsp:nvSpPr>
        <dsp:cNvPr id="0" name=""/>
        <dsp:cNvSpPr/>
      </dsp:nvSpPr>
      <dsp:spPr>
        <a:xfrm>
          <a:off x="4321769" y="812646"/>
          <a:ext cx="1997860" cy="95897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7344" tIns="165100" rIns="197344" bIns="165100" numCol="1" spcCol="1270" anchor="ctr" anchorCtr="0">
          <a:noAutofit/>
        </a:bodyPr>
        <a:lstStyle/>
        <a:p>
          <a:pPr marL="0" lvl="0" indent="0" algn="l" defTabSz="1778000">
            <a:lnSpc>
              <a:spcPct val="90000"/>
            </a:lnSpc>
            <a:spcBef>
              <a:spcPct val="0"/>
            </a:spcBef>
            <a:spcAft>
              <a:spcPct val="35000"/>
            </a:spcAft>
            <a:buNone/>
          </a:pPr>
          <a:endParaRPr lang="en-US" sz="4000" kern="1200"/>
        </a:p>
      </dsp:txBody>
      <dsp:txXfrm>
        <a:off x="4321769" y="812646"/>
        <a:ext cx="1997860" cy="958972"/>
      </dsp:txXfrm>
    </dsp:sp>
    <dsp:sp modelId="{C4A2D9FD-3FFA-4CBE-9E4F-004229F35DEC}">
      <dsp:nvSpPr>
        <dsp:cNvPr id="0" name=""/>
        <dsp:cNvSpPr/>
      </dsp:nvSpPr>
      <dsp:spPr>
        <a:xfrm>
          <a:off x="6479458" y="812646"/>
          <a:ext cx="1997860" cy="2397432"/>
        </a:xfrm>
        <a:prstGeom prst="rect">
          <a:avLst/>
        </a:prstGeom>
        <a:solidFill>
          <a:schemeClr val="accent2">
            <a:hueOff val="-1075187"/>
            <a:satOff val="-25908"/>
            <a:lumOff val="-15589"/>
            <a:alphaOff val="0"/>
          </a:schemeClr>
        </a:solidFill>
        <a:ln w="12700" cap="flat" cmpd="sng" algn="ctr">
          <a:solidFill>
            <a:schemeClr val="accent2">
              <a:hueOff val="-1075187"/>
              <a:satOff val="-25908"/>
              <a:lumOff val="-1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344" tIns="0" rIns="197344" bIns="330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mj-lt"/>
            <a:buNone/>
            <a:tabLst/>
            <a:defRPr/>
          </a:pPr>
          <a:r>
            <a:rPr lang="en-US" sz="1400" b="1" i="0" kern="1200" noProof="0" dirty="0" err="1"/>
            <a:t>Klimaatverandering</a:t>
          </a:r>
          <a:r>
            <a:rPr lang="en-US" sz="1400" b="1" i="0" kern="1200" noProof="0" dirty="0"/>
            <a:t>
</a:t>
          </a:r>
        </a:p>
      </dsp:txBody>
      <dsp:txXfrm>
        <a:off x="6479458" y="1771619"/>
        <a:ext cx="1997860" cy="1438459"/>
      </dsp:txXfrm>
    </dsp:sp>
    <dsp:sp modelId="{06E3B730-F1E1-4C31-AA88-978153A3C3F4}">
      <dsp:nvSpPr>
        <dsp:cNvPr id="0" name=""/>
        <dsp:cNvSpPr/>
      </dsp:nvSpPr>
      <dsp:spPr>
        <a:xfrm>
          <a:off x="4349759" y="837311"/>
          <a:ext cx="1997860" cy="95897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7344" tIns="165100" rIns="197344" bIns="165100" numCol="1" spcCol="1270" anchor="ctr" anchorCtr="0">
          <a:noAutofit/>
        </a:bodyPr>
        <a:lstStyle/>
        <a:p>
          <a:pPr marL="0" lvl="0" indent="0" algn="l" defTabSz="1778000">
            <a:lnSpc>
              <a:spcPct val="90000"/>
            </a:lnSpc>
            <a:spcBef>
              <a:spcPct val="0"/>
            </a:spcBef>
            <a:spcAft>
              <a:spcPct val="35000"/>
            </a:spcAft>
            <a:buNone/>
          </a:pPr>
          <a:r>
            <a:rPr lang="en-GB" sz="4000" kern="1200" dirty="0"/>
            <a:t>03</a:t>
          </a:r>
        </a:p>
      </dsp:txBody>
      <dsp:txXfrm>
        <a:off x="4349759" y="837311"/>
        <a:ext cx="1997860" cy="958972"/>
      </dsp:txXfrm>
    </dsp:sp>
    <dsp:sp modelId="{166E0798-03A4-4980-8A23-C4DD7503F72C}">
      <dsp:nvSpPr>
        <dsp:cNvPr id="0" name=""/>
        <dsp:cNvSpPr/>
      </dsp:nvSpPr>
      <dsp:spPr>
        <a:xfrm>
          <a:off x="8637147" y="812646"/>
          <a:ext cx="1997860" cy="2397432"/>
        </a:xfrm>
        <a:prstGeom prst="rect">
          <a:avLst/>
        </a:prstGeom>
        <a:solidFill>
          <a:schemeClr val="accent2">
            <a:hueOff val="-1433582"/>
            <a:satOff val="-34544"/>
            <a:lumOff val="-20785"/>
            <a:alphaOff val="0"/>
          </a:schemeClr>
        </a:solidFill>
        <a:ln w="12700" cap="flat" cmpd="sng" algn="ctr">
          <a:solidFill>
            <a:schemeClr val="accent2">
              <a:hueOff val="-1433582"/>
              <a:satOff val="-34544"/>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344" tIns="0" rIns="197344" bIns="330200" numCol="1" spcCol="1270" anchor="t" anchorCtr="0">
          <a:noAutofit/>
        </a:bodyPr>
        <a:lstStyle/>
        <a:p>
          <a:pPr marL="0" lvl="0" indent="0" algn="l" defTabSz="755650">
            <a:lnSpc>
              <a:spcPct val="90000"/>
            </a:lnSpc>
            <a:spcBef>
              <a:spcPct val="0"/>
            </a:spcBef>
            <a:spcAft>
              <a:spcPct val="35000"/>
            </a:spcAft>
            <a:buFont typeface="+mj-lt"/>
            <a:buNone/>
          </a:pPr>
          <a:r>
            <a:rPr lang="sr-Latn-RS" sz="1400" b="1" kern="1200" dirty="0">
              <a:solidFill>
                <a:schemeClr val="bg1"/>
              </a:solidFill>
            </a:rPr>
            <a:t>COVID – 19 </a:t>
          </a:r>
        </a:p>
        <a:p>
          <a:pPr marL="0" lvl="0" indent="0" algn="l" defTabSz="755650">
            <a:lnSpc>
              <a:spcPct val="90000"/>
            </a:lnSpc>
            <a:spcBef>
              <a:spcPct val="0"/>
            </a:spcBef>
            <a:spcAft>
              <a:spcPct val="35000"/>
            </a:spcAft>
            <a:buFont typeface="+mj-lt"/>
            <a:buNone/>
          </a:pPr>
          <a:r>
            <a:rPr lang="sr-Latn-RS" sz="1400" b="1" kern="1200" dirty="0">
              <a:solidFill>
                <a:schemeClr val="bg1"/>
              </a:solidFill>
            </a:rPr>
            <a:t>Pandemie </a:t>
          </a:r>
          <a:endParaRPr lang="en-GB" sz="1400" kern="1200" dirty="0"/>
        </a:p>
        <a:p>
          <a:pPr marL="0" indent="0" algn="l" defTabSz="755650">
            <a:lnSpc>
              <a:spcPct val="90000"/>
            </a:lnSpc>
            <a:spcBef>
              <a:spcPct val="0"/>
            </a:spcBef>
            <a:spcAft>
              <a:spcPct val="35000"/>
            </a:spcAft>
            <a:buFont typeface="+mj-lt"/>
            <a:buNone/>
          </a:pPr>
          <a:endParaRPr lang="en-US" sz="1400" b="1" i="0" kern="1200" noProof="0" dirty="0"/>
        </a:p>
      </dsp:txBody>
      <dsp:txXfrm>
        <a:off x="8637147" y="1771619"/>
        <a:ext cx="1997860" cy="1438459"/>
      </dsp:txXfrm>
    </dsp:sp>
    <dsp:sp modelId="{23E3F2DC-471A-4ADF-8B75-839FF901E4EC}">
      <dsp:nvSpPr>
        <dsp:cNvPr id="0" name=""/>
        <dsp:cNvSpPr/>
      </dsp:nvSpPr>
      <dsp:spPr>
        <a:xfrm>
          <a:off x="6513581" y="837311"/>
          <a:ext cx="1997860" cy="95897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7344" tIns="165100" rIns="197344" bIns="165100" numCol="1" spcCol="1270" anchor="ctr" anchorCtr="0">
          <a:noAutofit/>
        </a:bodyPr>
        <a:lstStyle/>
        <a:p>
          <a:pPr marL="0" lvl="0" indent="0" algn="l" defTabSz="1778000">
            <a:lnSpc>
              <a:spcPct val="90000"/>
            </a:lnSpc>
            <a:spcBef>
              <a:spcPct val="0"/>
            </a:spcBef>
            <a:spcAft>
              <a:spcPct val="35000"/>
            </a:spcAft>
            <a:buNone/>
          </a:pPr>
          <a:r>
            <a:rPr lang="en-GB" sz="4000" kern="1200" dirty="0"/>
            <a:t>04</a:t>
          </a:r>
        </a:p>
      </dsp:txBody>
      <dsp:txXfrm>
        <a:off x="6513581" y="837311"/>
        <a:ext cx="1997860" cy="9589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281D-C71B-4664-995C-7B7AB2EE42E2}">
      <dsp:nvSpPr>
        <dsp:cNvPr id="0" name=""/>
        <dsp:cNvSpPr/>
      </dsp:nvSpPr>
      <dsp:spPr>
        <a:xfrm>
          <a:off x="3617" y="132790"/>
          <a:ext cx="1130859" cy="135703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lvl="0" indent="0" algn="l" defTabSz="466725">
            <a:lnSpc>
              <a:spcPct val="90000"/>
            </a:lnSpc>
            <a:spcBef>
              <a:spcPct val="0"/>
            </a:spcBef>
            <a:spcAft>
              <a:spcPct val="35000"/>
            </a:spcAft>
            <a:buFont typeface="+mj-lt"/>
            <a:buNone/>
          </a:pPr>
          <a:r>
            <a:rPr lang="nl-NL" sz="1050" b="1" kern="1200" dirty="0">
              <a:solidFill>
                <a:schemeClr val="bg1"/>
              </a:solidFill>
            </a:rPr>
            <a:t>Versnellend tempo van technologische veranderingen
</a:t>
          </a:r>
          <a:endParaRPr lang="en-GB" sz="1050" b="1" kern="1200" dirty="0">
            <a:solidFill>
              <a:schemeClr val="bg1"/>
            </a:solidFill>
          </a:endParaRPr>
        </a:p>
      </dsp:txBody>
      <dsp:txXfrm>
        <a:off x="3617" y="675602"/>
        <a:ext cx="1130859" cy="814218"/>
      </dsp:txXfrm>
    </dsp:sp>
    <dsp:sp modelId="{BEDD5812-1115-4B8A-A19D-85AAFE354974}">
      <dsp:nvSpPr>
        <dsp:cNvPr id="0" name=""/>
        <dsp:cNvSpPr/>
      </dsp:nvSpPr>
      <dsp:spPr>
        <a:xfrm>
          <a:off x="3617"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r>
            <a:rPr lang="en-GB" sz="1400" kern="1200"/>
            <a:t>01</a:t>
          </a:r>
        </a:p>
      </dsp:txBody>
      <dsp:txXfrm>
        <a:off x="3617" y="132790"/>
        <a:ext cx="1130859" cy="542812"/>
      </dsp:txXfrm>
    </dsp:sp>
    <dsp:sp modelId="{9C5372CC-55F9-41A2-B2A6-1914F78C1795}">
      <dsp:nvSpPr>
        <dsp:cNvPr id="0" name=""/>
        <dsp:cNvSpPr/>
      </dsp:nvSpPr>
      <dsp:spPr>
        <a:xfrm>
          <a:off x="1224945" y="132790"/>
          <a:ext cx="1130859" cy="1357031"/>
        </a:xfrm>
        <a:prstGeom prst="rect">
          <a:avLst/>
        </a:prstGeom>
        <a:solidFill>
          <a:schemeClr val="accent2">
            <a:hueOff val="-358396"/>
            <a:satOff val="-8636"/>
            <a:lumOff val="-5196"/>
            <a:alphaOff val="0"/>
          </a:schemeClr>
        </a:solidFill>
        <a:ln w="12700" cap="flat" cmpd="sng" algn="ctr">
          <a:solidFill>
            <a:schemeClr val="accent2">
              <a:hueOff val="-358396"/>
              <a:satOff val="-8636"/>
              <a:lumOff val="-5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lvl="0" indent="0" algn="l" defTabSz="466725">
            <a:lnSpc>
              <a:spcPct val="90000"/>
            </a:lnSpc>
            <a:spcBef>
              <a:spcPct val="0"/>
            </a:spcBef>
            <a:spcAft>
              <a:spcPct val="35000"/>
            </a:spcAft>
            <a:buNone/>
          </a:pPr>
          <a:r>
            <a:rPr lang="nl-NL" sz="1050" b="1" i="0" kern="1200" noProof="0" dirty="0"/>
            <a:t>Demografische veranderingen</a:t>
          </a:r>
          <a:endParaRPr lang="en-GB" sz="1050" b="0" i="0" kern="1200" dirty="0"/>
        </a:p>
      </dsp:txBody>
      <dsp:txXfrm>
        <a:off x="1224945" y="675602"/>
        <a:ext cx="1130859" cy="814218"/>
      </dsp:txXfrm>
    </dsp:sp>
    <dsp:sp modelId="{616804D4-7870-46A6-B2A0-2CE8219FB9BB}">
      <dsp:nvSpPr>
        <dsp:cNvPr id="0" name=""/>
        <dsp:cNvSpPr/>
      </dsp:nvSpPr>
      <dsp:spPr>
        <a:xfrm>
          <a:off x="1224945"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r>
            <a:rPr lang="en-GB" sz="1400" kern="1200" dirty="0"/>
            <a:t>02</a:t>
          </a:r>
        </a:p>
      </dsp:txBody>
      <dsp:txXfrm>
        <a:off x="1224945" y="132790"/>
        <a:ext cx="1130859" cy="542812"/>
      </dsp:txXfrm>
    </dsp:sp>
    <dsp:sp modelId="{8BCFB43A-7A5D-4907-941A-0C0C83EF4B4F}">
      <dsp:nvSpPr>
        <dsp:cNvPr id="0" name=""/>
        <dsp:cNvSpPr/>
      </dsp:nvSpPr>
      <dsp:spPr>
        <a:xfrm>
          <a:off x="2446273" y="132790"/>
          <a:ext cx="1130859" cy="1357031"/>
        </a:xfrm>
        <a:prstGeom prst="rect">
          <a:avLst/>
        </a:prstGeom>
        <a:solidFill>
          <a:schemeClr val="accent2">
            <a:hueOff val="-716791"/>
            <a:satOff val="-17272"/>
            <a:lumOff val="-10393"/>
            <a:alphaOff val="0"/>
          </a:schemeClr>
        </a:solidFill>
        <a:ln w="12700" cap="flat" cmpd="sng" algn="ctr">
          <a:solidFill>
            <a:schemeClr val="accent2">
              <a:hueOff val="-716791"/>
              <a:satOff val="-17272"/>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lvl="0" indent="0" algn="l" defTabSz="488950">
            <a:lnSpc>
              <a:spcPct val="90000"/>
            </a:lnSpc>
            <a:spcBef>
              <a:spcPct val="0"/>
            </a:spcBef>
            <a:spcAft>
              <a:spcPct val="35000"/>
            </a:spcAft>
            <a:buNone/>
          </a:pPr>
          <a:r>
            <a:rPr lang="sr-Latn-RS" sz="1100" b="1" i="0" kern="1200" noProof="0" dirty="0"/>
            <a:t>Globalisering</a:t>
          </a:r>
          <a:endParaRPr lang="en-US" sz="1100" b="1" i="0" kern="1200" noProof="0" dirty="0"/>
        </a:p>
        <a:p>
          <a:pPr marL="0" lvl="0" indent="0" algn="l" defTabSz="488950">
            <a:lnSpc>
              <a:spcPct val="90000"/>
            </a:lnSpc>
            <a:spcBef>
              <a:spcPct val="0"/>
            </a:spcBef>
            <a:spcAft>
              <a:spcPct val="35000"/>
            </a:spcAft>
            <a:buFont typeface="+mj-lt"/>
            <a:buNone/>
          </a:pPr>
          <a:endParaRPr lang="en-GB" sz="1100" b="0" i="0" kern="1200" dirty="0"/>
        </a:p>
      </dsp:txBody>
      <dsp:txXfrm>
        <a:off x="2446273" y="675602"/>
        <a:ext cx="1130859" cy="814218"/>
      </dsp:txXfrm>
    </dsp:sp>
    <dsp:sp modelId="{F28DF6BC-2DCA-4F8F-91E2-A362C5473532}">
      <dsp:nvSpPr>
        <dsp:cNvPr id="0" name=""/>
        <dsp:cNvSpPr/>
      </dsp:nvSpPr>
      <dsp:spPr>
        <a:xfrm>
          <a:off x="2446273"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2446273" y="132790"/>
        <a:ext cx="1130859" cy="542812"/>
      </dsp:txXfrm>
    </dsp:sp>
    <dsp:sp modelId="{C4A2D9FD-3FFA-4CBE-9E4F-004229F35DEC}">
      <dsp:nvSpPr>
        <dsp:cNvPr id="0" name=""/>
        <dsp:cNvSpPr/>
      </dsp:nvSpPr>
      <dsp:spPr>
        <a:xfrm>
          <a:off x="3667601" y="132790"/>
          <a:ext cx="1130859" cy="1357031"/>
        </a:xfrm>
        <a:prstGeom prst="rect">
          <a:avLst/>
        </a:prstGeom>
        <a:solidFill>
          <a:schemeClr val="accent2">
            <a:hueOff val="-1075187"/>
            <a:satOff val="-25908"/>
            <a:lumOff val="-15589"/>
            <a:alphaOff val="0"/>
          </a:schemeClr>
        </a:solidFill>
        <a:ln w="12700" cap="flat" cmpd="sng" algn="ctr">
          <a:solidFill>
            <a:schemeClr val="accent2">
              <a:hueOff val="-1075187"/>
              <a:satOff val="-25908"/>
              <a:lumOff val="-1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mj-lt"/>
            <a:buNone/>
            <a:tabLst/>
            <a:defRPr/>
          </a:pPr>
          <a:r>
            <a:rPr lang="en-US" sz="1100" b="1" i="0" kern="1200" noProof="0" dirty="0" err="1"/>
            <a:t>Klimaatverandering</a:t>
          </a:r>
          <a:r>
            <a:rPr lang="en-US" sz="1100" b="1" i="0" kern="1200" noProof="0" dirty="0"/>
            <a:t>
</a:t>
          </a:r>
        </a:p>
      </dsp:txBody>
      <dsp:txXfrm>
        <a:off x="3667601" y="675602"/>
        <a:ext cx="1130859" cy="814218"/>
      </dsp:txXfrm>
    </dsp:sp>
    <dsp:sp modelId="{06E3B730-F1E1-4C31-AA88-978153A3C3F4}">
      <dsp:nvSpPr>
        <dsp:cNvPr id="0" name=""/>
        <dsp:cNvSpPr/>
      </dsp:nvSpPr>
      <dsp:spPr>
        <a:xfrm>
          <a:off x="2462116" y="146751"/>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r>
            <a:rPr lang="en-GB" sz="1400" kern="1200" dirty="0"/>
            <a:t>03</a:t>
          </a:r>
        </a:p>
      </dsp:txBody>
      <dsp:txXfrm>
        <a:off x="2462116" y="146751"/>
        <a:ext cx="1130859" cy="542812"/>
      </dsp:txXfrm>
    </dsp:sp>
    <dsp:sp modelId="{166E0798-03A4-4980-8A23-C4DD7503F72C}">
      <dsp:nvSpPr>
        <dsp:cNvPr id="0" name=""/>
        <dsp:cNvSpPr/>
      </dsp:nvSpPr>
      <dsp:spPr>
        <a:xfrm>
          <a:off x="4888929" y="132790"/>
          <a:ext cx="1130859" cy="1357031"/>
        </a:xfrm>
        <a:prstGeom prst="rect">
          <a:avLst/>
        </a:prstGeom>
        <a:solidFill>
          <a:schemeClr val="accent2">
            <a:hueOff val="-1433582"/>
            <a:satOff val="-34544"/>
            <a:lumOff val="-20785"/>
            <a:alphaOff val="0"/>
          </a:schemeClr>
        </a:solidFill>
        <a:ln w="12700" cap="flat" cmpd="sng" algn="ctr">
          <a:solidFill>
            <a:schemeClr val="accent2">
              <a:hueOff val="-1433582"/>
              <a:satOff val="-34544"/>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lvl="0" indent="0" algn="l" defTabSz="755650">
            <a:lnSpc>
              <a:spcPct val="90000"/>
            </a:lnSpc>
            <a:spcBef>
              <a:spcPct val="0"/>
            </a:spcBef>
            <a:spcAft>
              <a:spcPct val="35000"/>
            </a:spcAft>
            <a:buFont typeface="+mj-lt"/>
            <a:buNone/>
          </a:pPr>
          <a:r>
            <a:rPr lang="sr-Latn-RS" sz="1100" b="1" kern="1200" dirty="0">
              <a:solidFill>
                <a:schemeClr val="bg1"/>
              </a:solidFill>
            </a:rPr>
            <a:t>COVID – 19 </a:t>
          </a:r>
        </a:p>
        <a:p>
          <a:pPr marL="0" lvl="0" indent="0" algn="l" defTabSz="755650">
            <a:lnSpc>
              <a:spcPct val="90000"/>
            </a:lnSpc>
            <a:spcBef>
              <a:spcPct val="0"/>
            </a:spcBef>
            <a:spcAft>
              <a:spcPct val="35000"/>
            </a:spcAft>
            <a:buFont typeface="+mj-lt"/>
            <a:buNone/>
          </a:pPr>
          <a:r>
            <a:rPr lang="en-US" sz="1100" b="1" kern="1200" noProof="0" dirty="0" err="1">
              <a:solidFill>
                <a:schemeClr val="bg1"/>
              </a:solidFill>
            </a:rPr>
            <a:t>Pandemie</a:t>
          </a:r>
          <a:r>
            <a:rPr lang="sr-Latn-RS" sz="1100" b="1" kern="1200" dirty="0">
              <a:solidFill>
                <a:schemeClr val="bg1"/>
              </a:solidFill>
            </a:rPr>
            <a:t> </a:t>
          </a:r>
          <a:endParaRPr lang="en-GB" sz="1100" kern="1200" dirty="0"/>
        </a:p>
        <a:p>
          <a:pPr marL="0" indent="0" algn="l" defTabSz="755650">
            <a:lnSpc>
              <a:spcPct val="90000"/>
            </a:lnSpc>
            <a:spcBef>
              <a:spcPct val="0"/>
            </a:spcBef>
            <a:spcAft>
              <a:spcPct val="35000"/>
            </a:spcAft>
            <a:buFont typeface="+mj-lt"/>
            <a:buNone/>
          </a:pPr>
          <a:endParaRPr lang="en-US" sz="1100" b="1" i="0" kern="1200" noProof="0" dirty="0"/>
        </a:p>
      </dsp:txBody>
      <dsp:txXfrm>
        <a:off x="4888929" y="675602"/>
        <a:ext cx="1130859" cy="814218"/>
      </dsp:txXfrm>
    </dsp:sp>
    <dsp:sp modelId="{23E3F2DC-471A-4ADF-8B75-839FF901E4EC}">
      <dsp:nvSpPr>
        <dsp:cNvPr id="0" name=""/>
        <dsp:cNvSpPr/>
      </dsp:nvSpPr>
      <dsp:spPr>
        <a:xfrm>
          <a:off x="3686916" y="146751"/>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r>
            <a:rPr lang="en-GB" sz="1400" kern="1200" dirty="0"/>
            <a:t>04</a:t>
          </a:r>
        </a:p>
      </dsp:txBody>
      <dsp:txXfrm>
        <a:off x="3686916" y="146751"/>
        <a:ext cx="1130859" cy="5428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DDA36-D3B9-4E0F-A8A9-8040F1AFFF08}">
      <dsp:nvSpPr>
        <dsp:cNvPr id="0" name=""/>
        <dsp:cNvSpPr/>
      </dsp:nvSpPr>
      <dsp:spPr>
        <a:xfrm>
          <a:off x="0" y="2228734"/>
          <a:ext cx="11146542" cy="0"/>
        </a:xfrm>
        <a:prstGeom prst="line">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E031E730-A8BA-4AC5-94AC-D9D0DD4636DA}">
      <dsp:nvSpPr>
        <dsp:cNvPr id="0" name=""/>
        <dsp:cNvSpPr/>
      </dsp:nvSpPr>
      <dsp:spPr>
        <a:xfrm rot="8100000">
          <a:off x="77415" y="513636"/>
          <a:ext cx="327798" cy="327798"/>
        </a:xfrm>
        <a:prstGeom prst="teardrop">
          <a:avLst>
            <a:gd name="adj" fmla="val 11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00FDCC3-50D1-4167-AF3E-2A0593B98DD6}">
      <dsp:nvSpPr>
        <dsp:cNvPr id="0" name=""/>
        <dsp:cNvSpPr/>
      </dsp:nvSpPr>
      <dsp:spPr>
        <a:xfrm>
          <a:off x="113830" y="550051"/>
          <a:ext cx="254967" cy="254967"/>
        </a:xfrm>
        <a:prstGeom prst="ellipse">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611159-E849-4131-A8E0-1E4082177FCE}">
      <dsp:nvSpPr>
        <dsp:cNvPr id="0" name=""/>
        <dsp:cNvSpPr/>
      </dsp:nvSpPr>
      <dsp:spPr>
        <a:xfrm>
          <a:off x="530009" y="852878"/>
          <a:ext cx="4626567" cy="1319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nl-NL" sz="1600" kern="1200" noProof="0" dirty="0"/>
            <a:t>47% van alle mensen die in de VS werken, werken momenteel in banen die binnen de komende 10 tot 20 jaar door computers en algoritmen kunnen worden uitgevoerd.
</a:t>
          </a:r>
          <a:endParaRPr lang="en-US" sz="1600" kern="1200" noProof="0" dirty="0"/>
        </a:p>
      </dsp:txBody>
      <dsp:txXfrm>
        <a:off x="530009" y="852878"/>
        <a:ext cx="4626567" cy="1319410"/>
      </dsp:txXfrm>
    </dsp:sp>
    <dsp:sp modelId="{56A4BFB3-C916-44EE-9101-2766EA2EFE27}">
      <dsp:nvSpPr>
        <dsp:cNvPr id="0" name=""/>
        <dsp:cNvSpPr/>
      </dsp:nvSpPr>
      <dsp:spPr>
        <a:xfrm>
          <a:off x="530009" y="389301"/>
          <a:ext cx="4626567" cy="463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dirty="0"/>
            <a:t>20</a:t>
          </a:r>
          <a:r>
            <a:rPr lang="sr-Latn-RS" sz="1600" kern="1200" dirty="0"/>
            <a:t>13</a:t>
          </a:r>
        </a:p>
        <a:p>
          <a:pPr marL="0" lvl="0" indent="0" algn="l" defTabSz="711200">
            <a:lnSpc>
              <a:spcPct val="90000"/>
            </a:lnSpc>
            <a:spcBef>
              <a:spcPct val="0"/>
            </a:spcBef>
            <a:spcAft>
              <a:spcPct val="35000"/>
            </a:spcAft>
            <a:buNone/>
            <a:defRPr b="1"/>
          </a:pPr>
          <a:r>
            <a:rPr lang="en-US" sz="1600" i="1" kern="1200" noProof="0" dirty="0"/>
            <a:t>Frey and Osborne</a:t>
          </a:r>
        </a:p>
      </dsp:txBody>
      <dsp:txXfrm>
        <a:off x="530009" y="389301"/>
        <a:ext cx="4626567" cy="463576"/>
      </dsp:txXfrm>
    </dsp:sp>
    <dsp:sp modelId="{94089269-18C6-4D44-A9EA-5B6CE9D5CCD8}">
      <dsp:nvSpPr>
        <dsp:cNvPr id="0" name=""/>
        <dsp:cNvSpPr/>
      </dsp:nvSpPr>
      <dsp:spPr>
        <a:xfrm>
          <a:off x="241314" y="909323"/>
          <a:ext cx="0" cy="131941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A1F39BD-4CA7-4C31-88C0-1D2015788B40}">
      <dsp:nvSpPr>
        <dsp:cNvPr id="0" name=""/>
        <dsp:cNvSpPr/>
      </dsp:nvSpPr>
      <dsp:spPr>
        <a:xfrm>
          <a:off x="199592" y="2187012"/>
          <a:ext cx="83443" cy="83443"/>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AE8D7F0-AB9D-4810-9F32-E810446BBB23}">
      <dsp:nvSpPr>
        <dsp:cNvPr id="0" name=""/>
        <dsp:cNvSpPr/>
      </dsp:nvSpPr>
      <dsp:spPr>
        <a:xfrm rot="18900000">
          <a:off x="2854071" y="3616033"/>
          <a:ext cx="327798" cy="327798"/>
        </a:xfrm>
        <a:prstGeom prst="teardrop">
          <a:avLst>
            <a:gd name="adj" fmla="val 11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835599B-32FA-491D-9A66-98555ABA327A}">
      <dsp:nvSpPr>
        <dsp:cNvPr id="0" name=""/>
        <dsp:cNvSpPr/>
      </dsp:nvSpPr>
      <dsp:spPr>
        <a:xfrm>
          <a:off x="2890487" y="3652449"/>
          <a:ext cx="254967" cy="254967"/>
        </a:xfrm>
        <a:prstGeom prst="ellipse">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4D13D2-82AC-4187-A301-EC2660A0CB4A}">
      <dsp:nvSpPr>
        <dsp:cNvPr id="0" name=""/>
        <dsp:cNvSpPr/>
      </dsp:nvSpPr>
      <dsp:spPr>
        <a:xfrm>
          <a:off x="3249759" y="2228734"/>
          <a:ext cx="4626567" cy="1319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nl-NL" sz="1600" kern="1200" noProof="0" dirty="0"/>
            <a:t>Voor Europa als geheel varieert het aandeel van de banen dat vatbaar is voor automatisering van 45% tot meer dan 60%.
</a:t>
          </a:r>
          <a:endParaRPr lang="en-US" sz="1600" kern="1200" noProof="0" dirty="0"/>
        </a:p>
      </dsp:txBody>
      <dsp:txXfrm>
        <a:off x="3249759" y="2228734"/>
        <a:ext cx="4626567" cy="1319410"/>
      </dsp:txXfrm>
    </dsp:sp>
    <dsp:sp modelId="{126469B3-018C-4E1F-91E9-4B24E2FD32E9}">
      <dsp:nvSpPr>
        <dsp:cNvPr id="0" name=""/>
        <dsp:cNvSpPr/>
      </dsp:nvSpPr>
      <dsp:spPr>
        <a:xfrm>
          <a:off x="3249759" y="3548144"/>
          <a:ext cx="4626567" cy="463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sr-Latn-RS" sz="1600" i="1" kern="1200" dirty="0" err="1"/>
            <a:t>Bowles</a:t>
          </a:r>
          <a:endParaRPr lang="sr-Latn-RS" sz="1600" i="1" kern="1200" dirty="0"/>
        </a:p>
        <a:p>
          <a:pPr marL="0" lvl="0" indent="0" algn="l" defTabSz="711200">
            <a:lnSpc>
              <a:spcPct val="90000"/>
            </a:lnSpc>
            <a:spcBef>
              <a:spcPct val="0"/>
            </a:spcBef>
            <a:spcAft>
              <a:spcPct val="35000"/>
            </a:spcAft>
            <a:buNone/>
            <a:defRPr b="1"/>
          </a:pPr>
          <a:r>
            <a:rPr lang="en-US" sz="1600" kern="1200" dirty="0"/>
            <a:t>201</a:t>
          </a:r>
          <a:r>
            <a:rPr lang="sr-Latn-RS" sz="1600" kern="1200" dirty="0"/>
            <a:t>4</a:t>
          </a:r>
        </a:p>
      </dsp:txBody>
      <dsp:txXfrm>
        <a:off x="3249759" y="3548144"/>
        <a:ext cx="4626567" cy="463576"/>
      </dsp:txXfrm>
    </dsp:sp>
    <dsp:sp modelId="{F986458E-9B78-41E5-9C95-CBCEBB74DD93}">
      <dsp:nvSpPr>
        <dsp:cNvPr id="0" name=""/>
        <dsp:cNvSpPr/>
      </dsp:nvSpPr>
      <dsp:spPr>
        <a:xfrm>
          <a:off x="3017970" y="2228734"/>
          <a:ext cx="0" cy="131941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CEF145A-5A5D-4F1A-84AB-F73DBEDCDA45}">
      <dsp:nvSpPr>
        <dsp:cNvPr id="0" name=""/>
        <dsp:cNvSpPr/>
      </dsp:nvSpPr>
      <dsp:spPr>
        <a:xfrm>
          <a:off x="2976249" y="2187012"/>
          <a:ext cx="83443" cy="83443"/>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C75415F-2463-4D16-8C4C-629B2828623D}">
      <dsp:nvSpPr>
        <dsp:cNvPr id="0" name=""/>
        <dsp:cNvSpPr/>
      </dsp:nvSpPr>
      <dsp:spPr>
        <a:xfrm rot="8100000">
          <a:off x="6635438" y="686785"/>
          <a:ext cx="327798" cy="327798"/>
        </a:xfrm>
        <a:prstGeom prst="teardrop">
          <a:avLst>
            <a:gd name="adj" fmla="val 11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AC3C250-064F-40CE-B147-56C20BAF184B}">
      <dsp:nvSpPr>
        <dsp:cNvPr id="0" name=""/>
        <dsp:cNvSpPr/>
      </dsp:nvSpPr>
      <dsp:spPr>
        <a:xfrm>
          <a:off x="6671853" y="723200"/>
          <a:ext cx="254967" cy="254967"/>
        </a:xfrm>
        <a:prstGeom prst="ellipse">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AFBBAE-D49F-4885-A3EC-82235E131C84}">
      <dsp:nvSpPr>
        <dsp:cNvPr id="0" name=""/>
        <dsp:cNvSpPr/>
      </dsp:nvSpPr>
      <dsp:spPr>
        <a:xfrm>
          <a:off x="7131610" y="684021"/>
          <a:ext cx="3992357" cy="2894008"/>
        </a:xfrm>
        <a:prstGeom prst="rect">
          <a:avLst/>
        </a:prstGeom>
        <a:noFill/>
        <a:ln>
          <a:noFill/>
        </a:ln>
        <a:effectLst/>
      </dsp:spPr>
      <dsp:style>
        <a:lnRef idx="0">
          <a:scrgbClr r="0" g="0" b="0"/>
        </a:lnRef>
        <a:fillRef idx="0">
          <a:scrgbClr r="0" g="0" b="0"/>
        </a:fillRef>
        <a:effectRef idx="0">
          <a:scrgbClr r="0" g="0" b="0"/>
        </a:effectRef>
        <a:fontRef idx="minor"/>
      </dsp:style>
    </dsp:sp>
    <dsp:sp modelId="{FCE1C0E8-689A-4AEC-96D9-B6E47A4B671D}">
      <dsp:nvSpPr>
        <dsp:cNvPr id="0" name=""/>
        <dsp:cNvSpPr/>
      </dsp:nvSpPr>
      <dsp:spPr>
        <a:xfrm>
          <a:off x="7131610" y="731125"/>
          <a:ext cx="3992357" cy="1016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dirty="0"/>
            <a:t>20</a:t>
          </a:r>
          <a:r>
            <a:rPr lang="sr-Latn-RS" sz="1600" kern="1200" dirty="0"/>
            <a:t>16</a:t>
          </a:r>
        </a:p>
        <a:p>
          <a:pPr marL="0" lvl="0" indent="0" algn="l" defTabSz="711200">
            <a:lnSpc>
              <a:spcPct val="90000"/>
            </a:lnSpc>
            <a:spcBef>
              <a:spcPct val="0"/>
            </a:spcBef>
            <a:spcAft>
              <a:spcPct val="35000"/>
            </a:spcAft>
            <a:buNone/>
            <a:defRPr b="1"/>
          </a:pPr>
          <a:r>
            <a:rPr lang="en-US" sz="1600" kern="1200" noProof="0" dirty="0" err="1"/>
            <a:t>Arntz</a:t>
          </a:r>
          <a:r>
            <a:rPr lang="en-US" sz="1600" kern="1200" noProof="0" dirty="0"/>
            <a:t>, Gregory and </a:t>
          </a:r>
          <a:r>
            <a:rPr lang="en-US" sz="1600" kern="1200" noProof="0" dirty="0" err="1"/>
            <a:t>Zierahn</a:t>
          </a:r>
          <a:endParaRPr lang="en-US" sz="1600" kern="1200" noProof="0" dirty="0"/>
        </a:p>
        <a:p>
          <a:pPr marL="0" lvl="0" indent="0" algn="l" defTabSz="711200">
            <a:lnSpc>
              <a:spcPct val="90000"/>
            </a:lnSpc>
            <a:spcBef>
              <a:spcPct val="0"/>
            </a:spcBef>
            <a:spcAft>
              <a:spcPct val="35000"/>
            </a:spcAft>
            <a:buNone/>
          </a:pPr>
          <a:r>
            <a:rPr lang="nl-NL" sz="1600" kern="1200" noProof="0" dirty="0"/>
            <a:t>Gemiddeld in de OESO-landen loopt 9% van de banen een hoog risico op automatisering, terwijl voor nog eens 25% van de banen tussen 50% en 70% van de taken aanzienlijk zou kunnen veranderen als gevolg van automatisering. 
</a:t>
          </a:r>
          <a:endParaRPr lang="en-US" sz="1600" i="1" kern="1200" noProof="0" dirty="0"/>
        </a:p>
      </dsp:txBody>
      <dsp:txXfrm>
        <a:off x="7131610" y="731125"/>
        <a:ext cx="3992357" cy="1016813"/>
      </dsp:txXfrm>
    </dsp:sp>
    <dsp:sp modelId="{745C31E5-130B-4327-B4CB-01E2EE9E689D}">
      <dsp:nvSpPr>
        <dsp:cNvPr id="0" name=""/>
        <dsp:cNvSpPr/>
      </dsp:nvSpPr>
      <dsp:spPr>
        <a:xfrm flipH="1">
          <a:off x="6810627" y="959700"/>
          <a:ext cx="0" cy="1226299"/>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8263A8F-B071-4F5E-A7BC-09ED5F8AB47B}">
      <dsp:nvSpPr>
        <dsp:cNvPr id="0" name=""/>
        <dsp:cNvSpPr/>
      </dsp:nvSpPr>
      <dsp:spPr>
        <a:xfrm flipH="1">
          <a:off x="6787682" y="2193778"/>
          <a:ext cx="45890" cy="77555"/>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281D-C71B-4664-995C-7B7AB2EE42E2}">
      <dsp:nvSpPr>
        <dsp:cNvPr id="0" name=""/>
        <dsp:cNvSpPr/>
      </dsp:nvSpPr>
      <dsp:spPr>
        <a:xfrm>
          <a:off x="3617" y="132790"/>
          <a:ext cx="1130859" cy="135703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lvl="0" indent="0" algn="l" defTabSz="466725">
            <a:lnSpc>
              <a:spcPct val="90000"/>
            </a:lnSpc>
            <a:spcBef>
              <a:spcPct val="0"/>
            </a:spcBef>
            <a:spcAft>
              <a:spcPct val="35000"/>
            </a:spcAft>
            <a:buFont typeface="+mj-lt"/>
            <a:buNone/>
          </a:pPr>
          <a:r>
            <a:rPr lang="nl-NL" sz="1050" b="1" kern="1200" dirty="0">
              <a:solidFill>
                <a:schemeClr val="bg1"/>
              </a:solidFill>
            </a:rPr>
            <a:t>Versnellend tempo van technologische veranderingen
</a:t>
          </a:r>
          <a:endParaRPr lang="en-GB" sz="1050" b="1" kern="1200" dirty="0">
            <a:solidFill>
              <a:schemeClr val="bg1"/>
            </a:solidFill>
          </a:endParaRPr>
        </a:p>
      </dsp:txBody>
      <dsp:txXfrm>
        <a:off x="3617" y="675602"/>
        <a:ext cx="1130859" cy="814218"/>
      </dsp:txXfrm>
    </dsp:sp>
    <dsp:sp modelId="{BEDD5812-1115-4B8A-A19D-85AAFE354974}">
      <dsp:nvSpPr>
        <dsp:cNvPr id="0" name=""/>
        <dsp:cNvSpPr/>
      </dsp:nvSpPr>
      <dsp:spPr>
        <a:xfrm>
          <a:off x="3617"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r>
            <a:rPr lang="en-GB" sz="1400" kern="1200"/>
            <a:t>01</a:t>
          </a:r>
        </a:p>
      </dsp:txBody>
      <dsp:txXfrm>
        <a:off x="3617" y="132790"/>
        <a:ext cx="1130859" cy="542812"/>
      </dsp:txXfrm>
    </dsp:sp>
    <dsp:sp modelId="{9C5372CC-55F9-41A2-B2A6-1914F78C1795}">
      <dsp:nvSpPr>
        <dsp:cNvPr id="0" name=""/>
        <dsp:cNvSpPr/>
      </dsp:nvSpPr>
      <dsp:spPr>
        <a:xfrm>
          <a:off x="1224945" y="132790"/>
          <a:ext cx="1130859" cy="1357031"/>
        </a:xfrm>
        <a:prstGeom prst="rect">
          <a:avLst/>
        </a:prstGeom>
        <a:solidFill>
          <a:schemeClr val="accent2">
            <a:hueOff val="-358396"/>
            <a:satOff val="-8636"/>
            <a:lumOff val="-5196"/>
            <a:alphaOff val="0"/>
          </a:schemeClr>
        </a:solidFill>
        <a:ln w="12700" cap="flat" cmpd="sng" algn="ctr">
          <a:solidFill>
            <a:schemeClr val="accent2">
              <a:hueOff val="-358396"/>
              <a:satOff val="-8636"/>
              <a:lumOff val="-5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lvl="0" indent="0" algn="l" defTabSz="466725">
            <a:lnSpc>
              <a:spcPct val="90000"/>
            </a:lnSpc>
            <a:spcBef>
              <a:spcPct val="0"/>
            </a:spcBef>
            <a:spcAft>
              <a:spcPct val="35000"/>
            </a:spcAft>
            <a:buNone/>
          </a:pPr>
          <a:r>
            <a:rPr lang="nl-NL" sz="1050" b="1" i="0" kern="1200" noProof="0" dirty="0"/>
            <a:t>Demografische veranderingen</a:t>
          </a:r>
          <a:endParaRPr lang="en-GB" sz="1050" b="0" i="0" kern="1200" dirty="0"/>
        </a:p>
      </dsp:txBody>
      <dsp:txXfrm>
        <a:off x="1224945" y="675602"/>
        <a:ext cx="1130859" cy="814218"/>
      </dsp:txXfrm>
    </dsp:sp>
    <dsp:sp modelId="{616804D4-7870-46A6-B2A0-2CE8219FB9BB}">
      <dsp:nvSpPr>
        <dsp:cNvPr id="0" name=""/>
        <dsp:cNvSpPr/>
      </dsp:nvSpPr>
      <dsp:spPr>
        <a:xfrm>
          <a:off x="1224945"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r>
            <a:rPr lang="en-GB" sz="1400" kern="1200" dirty="0"/>
            <a:t>02</a:t>
          </a:r>
        </a:p>
      </dsp:txBody>
      <dsp:txXfrm>
        <a:off x="1224945" y="132790"/>
        <a:ext cx="1130859" cy="542812"/>
      </dsp:txXfrm>
    </dsp:sp>
    <dsp:sp modelId="{8BCFB43A-7A5D-4907-941A-0C0C83EF4B4F}">
      <dsp:nvSpPr>
        <dsp:cNvPr id="0" name=""/>
        <dsp:cNvSpPr/>
      </dsp:nvSpPr>
      <dsp:spPr>
        <a:xfrm>
          <a:off x="2446273" y="132790"/>
          <a:ext cx="1130859" cy="1357031"/>
        </a:xfrm>
        <a:prstGeom prst="rect">
          <a:avLst/>
        </a:prstGeom>
        <a:solidFill>
          <a:schemeClr val="accent2">
            <a:hueOff val="-716791"/>
            <a:satOff val="-17272"/>
            <a:lumOff val="-10393"/>
            <a:alphaOff val="0"/>
          </a:schemeClr>
        </a:solidFill>
        <a:ln w="12700" cap="flat" cmpd="sng" algn="ctr">
          <a:solidFill>
            <a:schemeClr val="accent2">
              <a:hueOff val="-716791"/>
              <a:satOff val="-17272"/>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lvl="0" indent="0" algn="l" defTabSz="488950">
            <a:lnSpc>
              <a:spcPct val="90000"/>
            </a:lnSpc>
            <a:spcBef>
              <a:spcPct val="0"/>
            </a:spcBef>
            <a:spcAft>
              <a:spcPct val="35000"/>
            </a:spcAft>
            <a:buNone/>
          </a:pPr>
          <a:r>
            <a:rPr lang="sr-Latn-RS" sz="1100" b="1" i="0" kern="1200" noProof="0" dirty="0"/>
            <a:t>Globalisering</a:t>
          </a:r>
          <a:endParaRPr lang="en-US" sz="1100" b="1" i="0" kern="1200" noProof="0" dirty="0"/>
        </a:p>
        <a:p>
          <a:pPr marL="0" lvl="0" indent="0" algn="l" defTabSz="488950">
            <a:lnSpc>
              <a:spcPct val="90000"/>
            </a:lnSpc>
            <a:spcBef>
              <a:spcPct val="0"/>
            </a:spcBef>
            <a:spcAft>
              <a:spcPct val="35000"/>
            </a:spcAft>
            <a:buFont typeface="+mj-lt"/>
            <a:buNone/>
          </a:pPr>
          <a:endParaRPr lang="en-GB" sz="1100" b="0" i="0" kern="1200" dirty="0"/>
        </a:p>
      </dsp:txBody>
      <dsp:txXfrm>
        <a:off x="2446273" y="675602"/>
        <a:ext cx="1130859" cy="814218"/>
      </dsp:txXfrm>
    </dsp:sp>
    <dsp:sp modelId="{F28DF6BC-2DCA-4F8F-91E2-A362C5473532}">
      <dsp:nvSpPr>
        <dsp:cNvPr id="0" name=""/>
        <dsp:cNvSpPr/>
      </dsp:nvSpPr>
      <dsp:spPr>
        <a:xfrm>
          <a:off x="2446273"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2446273" y="132790"/>
        <a:ext cx="1130859" cy="542812"/>
      </dsp:txXfrm>
    </dsp:sp>
    <dsp:sp modelId="{C4A2D9FD-3FFA-4CBE-9E4F-004229F35DEC}">
      <dsp:nvSpPr>
        <dsp:cNvPr id="0" name=""/>
        <dsp:cNvSpPr/>
      </dsp:nvSpPr>
      <dsp:spPr>
        <a:xfrm>
          <a:off x="3667601" y="132790"/>
          <a:ext cx="1130859" cy="1357031"/>
        </a:xfrm>
        <a:prstGeom prst="rect">
          <a:avLst/>
        </a:prstGeom>
        <a:solidFill>
          <a:schemeClr val="accent2">
            <a:hueOff val="-1075187"/>
            <a:satOff val="-25908"/>
            <a:lumOff val="-15589"/>
            <a:alphaOff val="0"/>
          </a:schemeClr>
        </a:solidFill>
        <a:ln w="12700" cap="flat" cmpd="sng" algn="ctr">
          <a:solidFill>
            <a:schemeClr val="accent2">
              <a:hueOff val="-1075187"/>
              <a:satOff val="-25908"/>
              <a:lumOff val="-1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mj-lt"/>
            <a:buNone/>
            <a:tabLst/>
            <a:defRPr/>
          </a:pPr>
          <a:r>
            <a:rPr lang="en-US" sz="1100" b="1" i="0" kern="1200" noProof="0" dirty="0" err="1"/>
            <a:t>Klimaatverandering</a:t>
          </a:r>
          <a:r>
            <a:rPr lang="en-US" sz="1100" b="1" i="0" kern="1200" noProof="0" dirty="0"/>
            <a:t>
</a:t>
          </a:r>
        </a:p>
      </dsp:txBody>
      <dsp:txXfrm>
        <a:off x="3667601" y="675602"/>
        <a:ext cx="1130859" cy="814218"/>
      </dsp:txXfrm>
    </dsp:sp>
    <dsp:sp modelId="{06E3B730-F1E1-4C31-AA88-978153A3C3F4}">
      <dsp:nvSpPr>
        <dsp:cNvPr id="0" name=""/>
        <dsp:cNvSpPr/>
      </dsp:nvSpPr>
      <dsp:spPr>
        <a:xfrm>
          <a:off x="2462116" y="146751"/>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r>
            <a:rPr lang="en-GB" sz="1400" kern="1200" dirty="0"/>
            <a:t>03</a:t>
          </a:r>
        </a:p>
      </dsp:txBody>
      <dsp:txXfrm>
        <a:off x="2462116" y="146751"/>
        <a:ext cx="1130859" cy="542812"/>
      </dsp:txXfrm>
    </dsp:sp>
    <dsp:sp modelId="{166E0798-03A4-4980-8A23-C4DD7503F72C}">
      <dsp:nvSpPr>
        <dsp:cNvPr id="0" name=""/>
        <dsp:cNvSpPr/>
      </dsp:nvSpPr>
      <dsp:spPr>
        <a:xfrm>
          <a:off x="4888929" y="132790"/>
          <a:ext cx="1130859" cy="1357031"/>
        </a:xfrm>
        <a:prstGeom prst="rect">
          <a:avLst/>
        </a:prstGeom>
        <a:solidFill>
          <a:schemeClr val="accent2">
            <a:hueOff val="-1433582"/>
            <a:satOff val="-34544"/>
            <a:lumOff val="-20785"/>
            <a:alphaOff val="0"/>
          </a:schemeClr>
        </a:solidFill>
        <a:ln w="12700" cap="flat" cmpd="sng" algn="ctr">
          <a:solidFill>
            <a:schemeClr val="accent2">
              <a:hueOff val="-1433582"/>
              <a:satOff val="-34544"/>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lvl="0" indent="0" algn="l" defTabSz="755650">
            <a:lnSpc>
              <a:spcPct val="90000"/>
            </a:lnSpc>
            <a:spcBef>
              <a:spcPct val="0"/>
            </a:spcBef>
            <a:spcAft>
              <a:spcPct val="35000"/>
            </a:spcAft>
            <a:buFont typeface="+mj-lt"/>
            <a:buNone/>
          </a:pPr>
          <a:r>
            <a:rPr lang="sr-Latn-RS" sz="1100" b="1" kern="1200" dirty="0">
              <a:solidFill>
                <a:schemeClr val="bg1"/>
              </a:solidFill>
            </a:rPr>
            <a:t>COVID – 19 </a:t>
          </a:r>
        </a:p>
        <a:p>
          <a:pPr marL="0" lvl="0" indent="0" algn="l" defTabSz="755650">
            <a:lnSpc>
              <a:spcPct val="90000"/>
            </a:lnSpc>
            <a:spcBef>
              <a:spcPct val="0"/>
            </a:spcBef>
            <a:spcAft>
              <a:spcPct val="35000"/>
            </a:spcAft>
            <a:buFont typeface="+mj-lt"/>
            <a:buNone/>
          </a:pPr>
          <a:r>
            <a:rPr lang="en-US" sz="1100" b="1" kern="1200" noProof="0" dirty="0" err="1">
              <a:solidFill>
                <a:schemeClr val="bg1"/>
              </a:solidFill>
            </a:rPr>
            <a:t>Pandemie</a:t>
          </a:r>
          <a:r>
            <a:rPr lang="sr-Latn-RS" sz="1100" b="1" kern="1200" dirty="0">
              <a:solidFill>
                <a:schemeClr val="bg1"/>
              </a:solidFill>
            </a:rPr>
            <a:t> </a:t>
          </a:r>
          <a:endParaRPr lang="en-GB" sz="1100" kern="1200" dirty="0"/>
        </a:p>
        <a:p>
          <a:pPr marL="0" indent="0" algn="l" defTabSz="755650">
            <a:lnSpc>
              <a:spcPct val="90000"/>
            </a:lnSpc>
            <a:spcBef>
              <a:spcPct val="0"/>
            </a:spcBef>
            <a:spcAft>
              <a:spcPct val="35000"/>
            </a:spcAft>
            <a:buFont typeface="+mj-lt"/>
            <a:buNone/>
          </a:pPr>
          <a:endParaRPr lang="en-US" sz="1100" b="1" i="0" kern="1200" noProof="0" dirty="0"/>
        </a:p>
      </dsp:txBody>
      <dsp:txXfrm>
        <a:off x="4888929" y="675602"/>
        <a:ext cx="1130859" cy="814218"/>
      </dsp:txXfrm>
    </dsp:sp>
    <dsp:sp modelId="{23E3F2DC-471A-4ADF-8B75-839FF901E4EC}">
      <dsp:nvSpPr>
        <dsp:cNvPr id="0" name=""/>
        <dsp:cNvSpPr/>
      </dsp:nvSpPr>
      <dsp:spPr>
        <a:xfrm>
          <a:off x="3686916" y="146751"/>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r>
            <a:rPr lang="en-GB" sz="1400" kern="1200" dirty="0"/>
            <a:t>04</a:t>
          </a:r>
        </a:p>
      </dsp:txBody>
      <dsp:txXfrm>
        <a:off x="3686916" y="146751"/>
        <a:ext cx="1130859" cy="5428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281D-C71B-4664-995C-7B7AB2EE42E2}">
      <dsp:nvSpPr>
        <dsp:cNvPr id="0" name=""/>
        <dsp:cNvSpPr/>
      </dsp:nvSpPr>
      <dsp:spPr>
        <a:xfrm>
          <a:off x="3617" y="132790"/>
          <a:ext cx="1130859" cy="135703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lvl="0" indent="0" algn="l" defTabSz="466725">
            <a:lnSpc>
              <a:spcPct val="90000"/>
            </a:lnSpc>
            <a:spcBef>
              <a:spcPct val="0"/>
            </a:spcBef>
            <a:spcAft>
              <a:spcPct val="35000"/>
            </a:spcAft>
            <a:buFont typeface="+mj-lt"/>
            <a:buNone/>
          </a:pPr>
          <a:r>
            <a:rPr lang="nl-NL" sz="1050" b="1" kern="1200" dirty="0">
              <a:solidFill>
                <a:schemeClr val="bg1"/>
              </a:solidFill>
            </a:rPr>
            <a:t>Versnellend tempo van technologische veranderingen
</a:t>
          </a:r>
          <a:endParaRPr lang="en-GB" sz="1050" b="1" kern="1200" dirty="0">
            <a:solidFill>
              <a:schemeClr val="bg1"/>
            </a:solidFill>
          </a:endParaRPr>
        </a:p>
      </dsp:txBody>
      <dsp:txXfrm>
        <a:off x="3617" y="675602"/>
        <a:ext cx="1130859" cy="814218"/>
      </dsp:txXfrm>
    </dsp:sp>
    <dsp:sp modelId="{BEDD5812-1115-4B8A-A19D-85AAFE354974}">
      <dsp:nvSpPr>
        <dsp:cNvPr id="0" name=""/>
        <dsp:cNvSpPr/>
      </dsp:nvSpPr>
      <dsp:spPr>
        <a:xfrm>
          <a:off x="3617"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r>
            <a:rPr lang="en-GB" sz="1400" kern="1200"/>
            <a:t>01</a:t>
          </a:r>
        </a:p>
      </dsp:txBody>
      <dsp:txXfrm>
        <a:off x="3617" y="132790"/>
        <a:ext cx="1130859" cy="542812"/>
      </dsp:txXfrm>
    </dsp:sp>
    <dsp:sp modelId="{9C5372CC-55F9-41A2-B2A6-1914F78C1795}">
      <dsp:nvSpPr>
        <dsp:cNvPr id="0" name=""/>
        <dsp:cNvSpPr/>
      </dsp:nvSpPr>
      <dsp:spPr>
        <a:xfrm>
          <a:off x="1224945" y="132790"/>
          <a:ext cx="1130859" cy="1357031"/>
        </a:xfrm>
        <a:prstGeom prst="rect">
          <a:avLst/>
        </a:prstGeom>
        <a:solidFill>
          <a:schemeClr val="accent2">
            <a:hueOff val="-358396"/>
            <a:satOff val="-8636"/>
            <a:lumOff val="-5196"/>
            <a:alphaOff val="0"/>
          </a:schemeClr>
        </a:solidFill>
        <a:ln w="12700" cap="flat" cmpd="sng" algn="ctr">
          <a:solidFill>
            <a:schemeClr val="accent2">
              <a:hueOff val="-358396"/>
              <a:satOff val="-8636"/>
              <a:lumOff val="-5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lvl="0" indent="0" algn="l" defTabSz="466725">
            <a:lnSpc>
              <a:spcPct val="90000"/>
            </a:lnSpc>
            <a:spcBef>
              <a:spcPct val="0"/>
            </a:spcBef>
            <a:spcAft>
              <a:spcPct val="35000"/>
            </a:spcAft>
            <a:buNone/>
          </a:pPr>
          <a:r>
            <a:rPr lang="nl-NL" sz="1050" b="1" i="0" kern="1200" noProof="0" dirty="0"/>
            <a:t>Demografische veranderingen</a:t>
          </a:r>
          <a:endParaRPr lang="en-GB" sz="1050" b="0" i="0" kern="1200" dirty="0"/>
        </a:p>
      </dsp:txBody>
      <dsp:txXfrm>
        <a:off x="1224945" y="675602"/>
        <a:ext cx="1130859" cy="814218"/>
      </dsp:txXfrm>
    </dsp:sp>
    <dsp:sp modelId="{616804D4-7870-46A6-B2A0-2CE8219FB9BB}">
      <dsp:nvSpPr>
        <dsp:cNvPr id="0" name=""/>
        <dsp:cNvSpPr/>
      </dsp:nvSpPr>
      <dsp:spPr>
        <a:xfrm>
          <a:off x="1224945"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r>
            <a:rPr lang="en-GB" sz="1400" kern="1200" dirty="0"/>
            <a:t>02</a:t>
          </a:r>
        </a:p>
      </dsp:txBody>
      <dsp:txXfrm>
        <a:off x="1224945" y="132790"/>
        <a:ext cx="1130859" cy="542812"/>
      </dsp:txXfrm>
    </dsp:sp>
    <dsp:sp modelId="{8BCFB43A-7A5D-4907-941A-0C0C83EF4B4F}">
      <dsp:nvSpPr>
        <dsp:cNvPr id="0" name=""/>
        <dsp:cNvSpPr/>
      </dsp:nvSpPr>
      <dsp:spPr>
        <a:xfrm>
          <a:off x="2446273" y="132790"/>
          <a:ext cx="1130859" cy="1357031"/>
        </a:xfrm>
        <a:prstGeom prst="rect">
          <a:avLst/>
        </a:prstGeom>
        <a:solidFill>
          <a:schemeClr val="accent2">
            <a:hueOff val="-716791"/>
            <a:satOff val="-17272"/>
            <a:lumOff val="-10393"/>
            <a:alphaOff val="0"/>
          </a:schemeClr>
        </a:solidFill>
        <a:ln w="12700" cap="flat" cmpd="sng" algn="ctr">
          <a:solidFill>
            <a:schemeClr val="accent2">
              <a:hueOff val="-716791"/>
              <a:satOff val="-17272"/>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lvl="0" indent="0" algn="l" defTabSz="488950">
            <a:lnSpc>
              <a:spcPct val="90000"/>
            </a:lnSpc>
            <a:spcBef>
              <a:spcPct val="0"/>
            </a:spcBef>
            <a:spcAft>
              <a:spcPct val="35000"/>
            </a:spcAft>
            <a:buNone/>
          </a:pPr>
          <a:r>
            <a:rPr lang="sr-Latn-RS" sz="1100" b="1" i="0" kern="1200" noProof="0" dirty="0"/>
            <a:t>Globalisering</a:t>
          </a:r>
          <a:endParaRPr lang="en-US" sz="1100" b="1" i="0" kern="1200" noProof="0" dirty="0"/>
        </a:p>
        <a:p>
          <a:pPr marL="0" lvl="0" indent="0" algn="l" defTabSz="488950">
            <a:lnSpc>
              <a:spcPct val="90000"/>
            </a:lnSpc>
            <a:spcBef>
              <a:spcPct val="0"/>
            </a:spcBef>
            <a:spcAft>
              <a:spcPct val="35000"/>
            </a:spcAft>
            <a:buFont typeface="+mj-lt"/>
            <a:buNone/>
          </a:pPr>
          <a:endParaRPr lang="en-GB" sz="1100" b="0" i="0" kern="1200" dirty="0"/>
        </a:p>
      </dsp:txBody>
      <dsp:txXfrm>
        <a:off x="2446273" y="675602"/>
        <a:ext cx="1130859" cy="814218"/>
      </dsp:txXfrm>
    </dsp:sp>
    <dsp:sp modelId="{F28DF6BC-2DCA-4F8F-91E2-A362C5473532}">
      <dsp:nvSpPr>
        <dsp:cNvPr id="0" name=""/>
        <dsp:cNvSpPr/>
      </dsp:nvSpPr>
      <dsp:spPr>
        <a:xfrm>
          <a:off x="2446273"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2446273" y="132790"/>
        <a:ext cx="1130859" cy="542812"/>
      </dsp:txXfrm>
    </dsp:sp>
    <dsp:sp modelId="{C4A2D9FD-3FFA-4CBE-9E4F-004229F35DEC}">
      <dsp:nvSpPr>
        <dsp:cNvPr id="0" name=""/>
        <dsp:cNvSpPr/>
      </dsp:nvSpPr>
      <dsp:spPr>
        <a:xfrm>
          <a:off x="3667601" y="132790"/>
          <a:ext cx="1130859" cy="1357031"/>
        </a:xfrm>
        <a:prstGeom prst="rect">
          <a:avLst/>
        </a:prstGeom>
        <a:solidFill>
          <a:schemeClr val="accent2">
            <a:hueOff val="-1075187"/>
            <a:satOff val="-25908"/>
            <a:lumOff val="-15589"/>
            <a:alphaOff val="0"/>
          </a:schemeClr>
        </a:solidFill>
        <a:ln w="12700" cap="flat" cmpd="sng" algn="ctr">
          <a:solidFill>
            <a:schemeClr val="accent2">
              <a:hueOff val="-1075187"/>
              <a:satOff val="-25908"/>
              <a:lumOff val="-1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mj-lt"/>
            <a:buNone/>
            <a:tabLst/>
            <a:defRPr/>
          </a:pPr>
          <a:r>
            <a:rPr lang="en-US" sz="1100" b="1" i="0" kern="1200" noProof="0" dirty="0" err="1"/>
            <a:t>Klimaatverandering</a:t>
          </a:r>
          <a:r>
            <a:rPr lang="en-US" sz="1100" b="1" i="0" kern="1200" noProof="0" dirty="0"/>
            <a:t>
</a:t>
          </a:r>
        </a:p>
      </dsp:txBody>
      <dsp:txXfrm>
        <a:off x="3667601" y="675602"/>
        <a:ext cx="1130859" cy="814218"/>
      </dsp:txXfrm>
    </dsp:sp>
    <dsp:sp modelId="{06E3B730-F1E1-4C31-AA88-978153A3C3F4}">
      <dsp:nvSpPr>
        <dsp:cNvPr id="0" name=""/>
        <dsp:cNvSpPr/>
      </dsp:nvSpPr>
      <dsp:spPr>
        <a:xfrm>
          <a:off x="2462116" y="146751"/>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r>
            <a:rPr lang="en-GB" sz="1400" kern="1200" dirty="0"/>
            <a:t>03</a:t>
          </a:r>
        </a:p>
      </dsp:txBody>
      <dsp:txXfrm>
        <a:off x="2462116" y="146751"/>
        <a:ext cx="1130859" cy="542812"/>
      </dsp:txXfrm>
    </dsp:sp>
    <dsp:sp modelId="{166E0798-03A4-4980-8A23-C4DD7503F72C}">
      <dsp:nvSpPr>
        <dsp:cNvPr id="0" name=""/>
        <dsp:cNvSpPr/>
      </dsp:nvSpPr>
      <dsp:spPr>
        <a:xfrm>
          <a:off x="4888929" y="132790"/>
          <a:ext cx="1130859" cy="1357031"/>
        </a:xfrm>
        <a:prstGeom prst="rect">
          <a:avLst/>
        </a:prstGeom>
        <a:solidFill>
          <a:schemeClr val="accent2">
            <a:hueOff val="-1433582"/>
            <a:satOff val="-34544"/>
            <a:lumOff val="-20785"/>
            <a:alphaOff val="0"/>
          </a:schemeClr>
        </a:solidFill>
        <a:ln w="12700" cap="flat" cmpd="sng" algn="ctr">
          <a:solidFill>
            <a:schemeClr val="accent2">
              <a:hueOff val="-1433582"/>
              <a:satOff val="-34544"/>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lvl="0" indent="0" algn="l" defTabSz="755650">
            <a:lnSpc>
              <a:spcPct val="90000"/>
            </a:lnSpc>
            <a:spcBef>
              <a:spcPct val="0"/>
            </a:spcBef>
            <a:spcAft>
              <a:spcPct val="35000"/>
            </a:spcAft>
            <a:buFont typeface="+mj-lt"/>
            <a:buNone/>
          </a:pPr>
          <a:r>
            <a:rPr lang="sr-Latn-RS" sz="1100" b="1" kern="1200" dirty="0">
              <a:solidFill>
                <a:schemeClr val="bg1"/>
              </a:solidFill>
            </a:rPr>
            <a:t>COVID – 19 </a:t>
          </a:r>
        </a:p>
        <a:p>
          <a:pPr marL="0" lvl="0" indent="0" algn="l" defTabSz="755650">
            <a:lnSpc>
              <a:spcPct val="90000"/>
            </a:lnSpc>
            <a:spcBef>
              <a:spcPct val="0"/>
            </a:spcBef>
            <a:spcAft>
              <a:spcPct val="35000"/>
            </a:spcAft>
            <a:buFont typeface="+mj-lt"/>
            <a:buNone/>
          </a:pPr>
          <a:r>
            <a:rPr lang="en-US" sz="1100" b="1" kern="1200" noProof="0" dirty="0" err="1">
              <a:solidFill>
                <a:schemeClr val="bg1"/>
              </a:solidFill>
            </a:rPr>
            <a:t>Pandemie</a:t>
          </a:r>
          <a:r>
            <a:rPr lang="sr-Latn-RS" sz="1100" b="1" kern="1200" dirty="0">
              <a:solidFill>
                <a:schemeClr val="bg1"/>
              </a:solidFill>
            </a:rPr>
            <a:t> </a:t>
          </a:r>
          <a:endParaRPr lang="en-GB" sz="1100" kern="1200" dirty="0"/>
        </a:p>
        <a:p>
          <a:pPr marL="0" indent="0" algn="l" defTabSz="755650">
            <a:lnSpc>
              <a:spcPct val="90000"/>
            </a:lnSpc>
            <a:spcBef>
              <a:spcPct val="0"/>
            </a:spcBef>
            <a:spcAft>
              <a:spcPct val="35000"/>
            </a:spcAft>
            <a:buFont typeface="+mj-lt"/>
            <a:buNone/>
          </a:pPr>
          <a:endParaRPr lang="en-US" sz="1100" b="1" i="0" kern="1200" noProof="0" dirty="0"/>
        </a:p>
      </dsp:txBody>
      <dsp:txXfrm>
        <a:off x="4888929" y="675602"/>
        <a:ext cx="1130859" cy="814218"/>
      </dsp:txXfrm>
    </dsp:sp>
    <dsp:sp modelId="{23E3F2DC-471A-4ADF-8B75-839FF901E4EC}">
      <dsp:nvSpPr>
        <dsp:cNvPr id="0" name=""/>
        <dsp:cNvSpPr/>
      </dsp:nvSpPr>
      <dsp:spPr>
        <a:xfrm>
          <a:off x="3686916" y="146751"/>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r>
            <a:rPr lang="en-GB" sz="1400" kern="1200" dirty="0"/>
            <a:t>04</a:t>
          </a:r>
        </a:p>
      </dsp:txBody>
      <dsp:txXfrm>
        <a:off x="3686916" y="146751"/>
        <a:ext cx="1130859" cy="5428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281D-C71B-4664-995C-7B7AB2EE42E2}">
      <dsp:nvSpPr>
        <dsp:cNvPr id="0" name=""/>
        <dsp:cNvSpPr/>
      </dsp:nvSpPr>
      <dsp:spPr>
        <a:xfrm>
          <a:off x="3617" y="132790"/>
          <a:ext cx="1130859" cy="135703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lvl="0" indent="0" algn="l" defTabSz="466725">
            <a:lnSpc>
              <a:spcPct val="90000"/>
            </a:lnSpc>
            <a:spcBef>
              <a:spcPct val="0"/>
            </a:spcBef>
            <a:spcAft>
              <a:spcPct val="35000"/>
            </a:spcAft>
            <a:buFont typeface="+mj-lt"/>
            <a:buNone/>
          </a:pPr>
          <a:r>
            <a:rPr lang="nl-NL" sz="1050" b="1" kern="1200" dirty="0">
              <a:solidFill>
                <a:schemeClr val="bg1"/>
              </a:solidFill>
            </a:rPr>
            <a:t>Versnellend tempo van technologische veranderingen
</a:t>
          </a:r>
          <a:endParaRPr lang="en-GB" sz="1050" b="1" kern="1200" dirty="0">
            <a:solidFill>
              <a:schemeClr val="bg1"/>
            </a:solidFill>
          </a:endParaRPr>
        </a:p>
      </dsp:txBody>
      <dsp:txXfrm>
        <a:off x="3617" y="675602"/>
        <a:ext cx="1130859" cy="814218"/>
      </dsp:txXfrm>
    </dsp:sp>
    <dsp:sp modelId="{BEDD5812-1115-4B8A-A19D-85AAFE354974}">
      <dsp:nvSpPr>
        <dsp:cNvPr id="0" name=""/>
        <dsp:cNvSpPr/>
      </dsp:nvSpPr>
      <dsp:spPr>
        <a:xfrm>
          <a:off x="3617"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r>
            <a:rPr lang="en-GB" sz="1400" kern="1200"/>
            <a:t>01</a:t>
          </a:r>
        </a:p>
      </dsp:txBody>
      <dsp:txXfrm>
        <a:off x="3617" y="132790"/>
        <a:ext cx="1130859" cy="542812"/>
      </dsp:txXfrm>
    </dsp:sp>
    <dsp:sp modelId="{9C5372CC-55F9-41A2-B2A6-1914F78C1795}">
      <dsp:nvSpPr>
        <dsp:cNvPr id="0" name=""/>
        <dsp:cNvSpPr/>
      </dsp:nvSpPr>
      <dsp:spPr>
        <a:xfrm>
          <a:off x="1224945" y="132790"/>
          <a:ext cx="1130859" cy="1357031"/>
        </a:xfrm>
        <a:prstGeom prst="rect">
          <a:avLst/>
        </a:prstGeom>
        <a:solidFill>
          <a:schemeClr val="accent2">
            <a:hueOff val="-358396"/>
            <a:satOff val="-8636"/>
            <a:lumOff val="-5196"/>
            <a:alphaOff val="0"/>
          </a:schemeClr>
        </a:solidFill>
        <a:ln w="12700" cap="flat" cmpd="sng" algn="ctr">
          <a:solidFill>
            <a:schemeClr val="accent2">
              <a:hueOff val="-358396"/>
              <a:satOff val="-8636"/>
              <a:lumOff val="-5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lvl="0" indent="0" algn="l" defTabSz="466725">
            <a:lnSpc>
              <a:spcPct val="90000"/>
            </a:lnSpc>
            <a:spcBef>
              <a:spcPct val="0"/>
            </a:spcBef>
            <a:spcAft>
              <a:spcPct val="35000"/>
            </a:spcAft>
            <a:buNone/>
          </a:pPr>
          <a:r>
            <a:rPr lang="nl-NL" sz="1050" b="1" i="0" kern="1200" noProof="0" dirty="0"/>
            <a:t>Demografische veranderingen</a:t>
          </a:r>
          <a:endParaRPr lang="en-GB" sz="1050" b="0" i="0" kern="1200" dirty="0"/>
        </a:p>
      </dsp:txBody>
      <dsp:txXfrm>
        <a:off x="1224945" y="675602"/>
        <a:ext cx="1130859" cy="814218"/>
      </dsp:txXfrm>
    </dsp:sp>
    <dsp:sp modelId="{616804D4-7870-46A6-B2A0-2CE8219FB9BB}">
      <dsp:nvSpPr>
        <dsp:cNvPr id="0" name=""/>
        <dsp:cNvSpPr/>
      </dsp:nvSpPr>
      <dsp:spPr>
        <a:xfrm>
          <a:off x="1224945"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r>
            <a:rPr lang="en-GB" sz="1400" kern="1200" dirty="0"/>
            <a:t>02</a:t>
          </a:r>
        </a:p>
      </dsp:txBody>
      <dsp:txXfrm>
        <a:off x="1224945" y="132790"/>
        <a:ext cx="1130859" cy="542812"/>
      </dsp:txXfrm>
    </dsp:sp>
    <dsp:sp modelId="{8BCFB43A-7A5D-4907-941A-0C0C83EF4B4F}">
      <dsp:nvSpPr>
        <dsp:cNvPr id="0" name=""/>
        <dsp:cNvSpPr/>
      </dsp:nvSpPr>
      <dsp:spPr>
        <a:xfrm>
          <a:off x="2446273" y="132790"/>
          <a:ext cx="1130859" cy="1357031"/>
        </a:xfrm>
        <a:prstGeom prst="rect">
          <a:avLst/>
        </a:prstGeom>
        <a:solidFill>
          <a:schemeClr val="accent2">
            <a:hueOff val="-716791"/>
            <a:satOff val="-17272"/>
            <a:lumOff val="-10393"/>
            <a:alphaOff val="0"/>
          </a:schemeClr>
        </a:solidFill>
        <a:ln w="12700" cap="flat" cmpd="sng" algn="ctr">
          <a:solidFill>
            <a:schemeClr val="accent2">
              <a:hueOff val="-716791"/>
              <a:satOff val="-17272"/>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lvl="0" indent="0" algn="l" defTabSz="488950">
            <a:lnSpc>
              <a:spcPct val="90000"/>
            </a:lnSpc>
            <a:spcBef>
              <a:spcPct val="0"/>
            </a:spcBef>
            <a:spcAft>
              <a:spcPct val="35000"/>
            </a:spcAft>
            <a:buNone/>
          </a:pPr>
          <a:r>
            <a:rPr lang="sr-Latn-RS" sz="1100" b="1" i="0" kern="1200" noProof="0" dirty="0"/>
            <a:t>Globalisering</a:t>
          </a:r>
          <a:endParaRPr lang="en-US" sz="1100" b="1" i="0" kern="1200" noProof="0" dirty="0"/>
        </a:p>
        <a:p>
          <a:pPr marL="0" lvl="0" indent="0" algn="l" defTabSz="488950">
            <a:lnSpc>
              <a:spcPct val="90000"/>
            </a:lnSpc>
            <a:spcBef>
              <a:spcPct val="0"/>
            </a:spcBef>
            <a:spcAft>
              <a:spcPct val="35000"/>
            </a:spcAft>
            <a:buFont typeface="+mj-lt"/>
            <a:buNone/>
          </a:pPr>
          <a:endParaRPr lang="en-GB" sz="1100" b="0" i="0" kern="1200" dirty="0"/>
        </a:p>
      </dsp:txBody>
      <dsp:txXfrm>
        <a:off x="2446273" y="675602"/>
        <a:ext cx="1130859" cy="814218"/>
      </dsp:txXfrm>
    </dsp:sp>
    <dsp:sp modelId="{F28DF6BC-2DCA-4F8F-91E2-A362C5473532}">
      <dsp:nvSpPr>
        <dsp:cNvPr id="0" name=""/>
        <dsp:cNvSpPr/>
      </dsp:nvSpPr>
      <dsp:spPr>
        <a:xfrm>
          <a:off x="2446273"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2446273" y="132790"/>
        <a:ext cx="1130859" cy="542812"/>
      </dsp:txXfrm>
    </dsp:sp>
    <dsp:sp modelId="{C4A2D9FD-3FFA-4CBE-9E4F-004229F35DEC}">
      <dsp:nvSpPr>
        <dsp:cNvPr id="0" name=""/>
        <dsp:cNvSpPr/>
      </dsp:nvSpPr>
      <dsp:spPr>
        <a:xfrm>
          <a:off x="3667601" y="132790"/>
          <a:ext cx="1130859" cy="1357031"/>
        </a:xfrm>
        <a:prstGeom prst="rect">
          <a:avLst/>
        </a:prstGeom>
        <a:solidFill>
          <a:schemeClr val="accent2">
            <a:hueOff val="-1075187"/>
            <a:satOff val="-25908"/>
            <a:lumOff val="-15589"/>
            <a:alphaOff val="0"/>
          </a:schemeClr>
        </a:solidFill>
        <a:ln w="12700" cap="flat" cmpd="sng" algn="ctr">
          <a:solidFill>
            <a:schemeClr val="accent2">
              <a:hueOff val="-1075187"/>
              <a:satOff val="-25908"/>
              <a:lumOff val="-1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mj-lt"/>
            <a:buNone/>
            <a:tabLst/>
            <a:defRPr/>
          </a:pPr>
          <a:r>
            <a:rPr lang="en-US" sz="1100" b="1" i="0" kern="1200" noProof="0" dirty="0" err="1"/>
            <a:t>Klimaat-verandering</a:t>
          </a:r>
          <a:r>
            <a:rPr lang="en-US" sz="1100" b="1" i="0" kern="1200" noProof="0" dirty="0"/>
            <a:t>
</a:t>
          </a:r>
        </a:p>
      </dsp:txBody>
      <dsp:txXfrm>
        <a:off x="3667601" y="675602"/>
        <a:ext cx="1130859" cy="814218"/>
      </dsp:txXfrm>
    </dsp:sp>
    <dsp:sp modelId="{06E3B730-F1E1-4C31-AA88-978153A3C3F4}">
      <dsp:nvSpPr>
        <dsp:cNvPr id="0" name=""/>
        <dsp:cNvSpPr/>
      </dsp:nvSpPr>
      <dsp:spPr>
        <a:xfrm>
          <a:off x="2462116" y="146751"/>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r>
            <a:rPr lang="en-GB" sz="1400" kern="1200" dirty="0"/>
            <a:t>03</a:t>
          </a:r>
        </a:p>
      </dsp:txBody>
      <dsp:txXfrm>
        <a:off x="2462116" y="146751"/>
        <a:ext cx="1130859" cy="542812"/>
      </dsp:txXfrm>
    </dsp:sp>
    <dsp:sp modelId="{166E0798-03A4-4980-8A23-C4DD7503F72C}">
      <dsp:nvSpPr>
        <dsp:cNvPr id="0" name=""/>
        <dsp:cNvSpPr/>
      </dsp:nvSpPr>
      <dsp:spPr>
        <a:xfrm>
          <a:off x="4888929" y="132790"/>
          <a:ext cx="1130859" cy="1357031"/>
        </a:xfrm>
        <a:prstGeom prst="rect">
          <a:avLst/>
        </a:prstGeom>
        <a:solidFill>
          <a:schemeClr val="accent2">
            <a:hueOff val="-1433582"/>
            <a:satOff val="-34544"/>
            <a:lumOff val="-20785"/>
            <a:alphaOff val="0"/>
          </a:schemeClr>
        </a:solidFill>
        <a:ln w="12700" cap="flat" cmpd="sng" algn="ctr">
          <a:solidFill>
            <a:schemeClr val="accent2">
              <a:hueOff val="-1433582"/>
              <a:satOff val="-34544"/>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lvl="0" indent="0" algn="l" defTabSz="755650">
            <a:lnSpc>
              <a:spcPct val="90000"/>
            </a:lnSpc>
            <a:spcBef>
              <a:spcPct val="0"/>
            </a:spcBef>
            <a:spcAft>
              <a:spcPct val="35000"/>
            </a:spcAft>
            <a:buFont typeface="+mj-lt"/>
            <a:buNone/>
          </a:pPr>
          <a:r>
            <a:rPr lang="sr-Latn-RS" sz="1100" b="1" kern="1200" dirty="0">
              <a:solidFill>
                <a:schemeClr val="bg1"/>
              </a:solidFill>
            </a:rPr>
            <a:t>COVID – 19 </a:t>
          </a:r>
        </a:p>
        <a:p>
          <a:pPr marL="0" lvl="0" indent="0" algn="l" defTabSz="755650">
            <a:lnSpc>
              <a:spcPct val="90000"/>
            </a:lnSpc>
            <a:spcBef>
              <a:spcPct val="0"/>
            </a:spcBef>
            <a:spcAft>
              <a:spcPct val="35000"/>
            </a:spcAft>
            <a:buFont typeface="+mj-lt"/>
            <a:buNone/>
          </a:pPr>
          <a:r>
            <a:rPr lang="en-US" sz="1100" b="1" kern="1200" noProof="0" dirty="0" err="1">
              <a:solidFill>
                <a:schemeClr val="bg1"/>
              </a:solidFill>
            </a:rPr>
            <a:t>Pandemie</a:t>
          </a:r>
          <a:r>
            <a:rPr lang="sr-Latn-RS" sz="1100" b="1" kern="1200" dirty="0">
              <a:solidFill>
                <a:schemeClr val="bg1"/>
              </a:solidFill>
            </a:rPr>
            <a:t> </a:t>
          </a:r>
          <a:endParaRPr lang="en-GB" sz="1100" kern="1200" dirty="0"/>
        </a:p>
        <a:p>
          <a:pPr marL="0" indent="0" algn="l" defTabSz="755650">
            <a:lnSpc>
              <a:spcPct val="90000"/>
            </a:lnSpc>
            <a:spcBef>
              <a:spcPct val="0"/>
            </a:spcBef>
            <a:spcAft>
              <a:spcPct val="35000"/>
            </a:spcAft>
            <a:buFont typeface="+mj-lt"/>
            <a:buNone/>
          </a:pPr>
          <a:endParaRPr lang="en-US" sz="1100" b="1" i="0" kern="1200" noProof="0" dirty="0"/>
        </a:p>
      </dsp:txBody>
      <dsp:txXfrm>
        <a:off x="4888929" y="675602"/>
        <a:ext cx="1130859" cy="814218"/>
      </dsp:txXfrm>
    </dsp:sp>
    <dsp:sp modelId="{23E3F2DC-471A-4ADF-8B75-839FF901E4EC}">
      <dsp:nvSpPr>
        <dsp:cNvPr id="0" name=""/>
        <dsp:cNvSpPr/>
      </dsp:nvSpPr>
      <dsp:spPr>
        <a:xfrm>
          <a:off x="3686916" y="146751"/>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r>
            <a:rPr lang="en-GB" sz="1400" kern="1200" dirty="0"/>
            <a:t>04</a:t>
          </a:r>
        </a:p>
      </dsp:txBody>
      <dsp:txXfrm>
        <a:off x="3686916" y="146751"/>
        <a:ext cx="1130859" cy="5428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281D-C71B-4664-995C-7B7AB2EE42E2}">
      <dsp:nvSpPr>
        <dsp:cNvPr id="0" name=""/>
        <dsp:cNvSpPr/>
      </dsp:nvSpPr>
      <dsp:spPr>
        <a:xfrm>
          <a:off x="3617" y="132790"/>
          <a:ext cx="1130859" cy="135703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lvl="0" indent="0" algn="l" defTabSz="466725">
            <a:lnSpc>
              <a:spcPct val="90000"/>
            </a:lnSpc>
            <a:spcBef>
              <a:spcPct val="0"/>
            </a:spcBef>
            <a:spcAft>
              <a:spcPct val="35000"/>
            </a:spcAft>
            <a:buFont typeface="+mj-lt"/>
            <a:buNone/>
          </a:pPr>
          <a:r>
            <a:rPr lang="nl-NL" sz="1050" b="1" kern="1200" dirty="0">
              <a:solidFill>
                <a:schemeClr val="bg1"/>
              </a:solidFill>
            </a:rPr>
            <a:t>Versnellend tempo van technologische veranderingen
</a:t>
          </a:r>
          <a:endParaRPr lang="en-GB" sz="1050" b="1" kern="1200" dirty="0">
            <a:solidFill>
              <a:schemeClr val="bg1"/>
            </a:solidFill>
          </a:endParaRPr>
        </a:p>
      </dsp:txBody>
      <dsp:txXfrm>
        <a:off x="3617" y="675602"/>
        <a:ext cx="1130859" cy="814218"/>
      </dsp:txXfrm>
    </dsp:sp>
    <dsp:sp modelId="{BEDD5812-1115-4B8A-A19D-85AAFE354974}">
      <dsp:nvSpPr>
        <dsp:cNvPr id="0" name=""/>
        <dsp:cNvSpPr/>
      </dsp:nvSpPr>
      <dsp:spPr>
        <a:xfrm>
          <a:off x="3617"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r>
            <a:rPr lang="en-GB" sz="1400" kern="1200"/>
            <a:t>01</a:t>
          </a:r>
        </a:p>
      </dsp:txBody>
      <dsp:txXfrm>
        <a:off x="3617" y="132790"/>
        <a:ext cx="1130859" cy="542812"/>
      </dsp:txXfrm>
    </dsp:sp>
    <dsp:sp modelId="{9C5372CC-55F9-41A2-B2A6-1914F78C1795}">
      <dsp:nvSpPr>
        <dsp:cNvPr id="0" name=""/>
        <dsp:cNvSpPr/>
      </dsp:nvSpPr>
      <dsp:spPr>
        <a:xfrm>
          <a:off x="1224945" y="132790"/>
          <a:ext cx="1130859" cy="1357031"/>
        </a:xfrm>
        <a:prstGeom prst="rect">
          <a:avLst/>
        </a:prstGeom>
        <a:solidFill>
          <a:schemeClr val="accent2">
            <a:hueOff val="-358396"/>
            <a:satOff val="-8636"/>
            <a:lumOff val="-5196"/>
            <a:alphaOff val="0"/>
          </a:schemeClr>
        </a:solidFill>
        <a:ln w="12700" cap="flat" cmpd="sng" algn="ctr">
          <a:solidFill>
            <a:schemeClr val="accent2">
              <a:hueOff val="-358396"/>
              <a:satOff val="-8636"/>
              <a:lumOff val="-5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lvl="0" indent="0" algn="l" defTabSz="466725">
            <a:lnSpc>
              <a:spcPct val="90000"/>
            </a:lnSpc>
            <a:spcBef>
              <a:spcPct val="0"/>
            </a:spcBef>
            <a:spcAft>
              <a:spcPct val="35000"/>
            </a:spcAft>
            <a:buNone/>
          </a:pPr>
          <a:r>
            <a:rPr lang="nl-NL" sz="1050" b="1" i="0" kern="1200" noProof="0" dirty="0"/>
            <a:t>Demografische veranderingen</a:t>
          </a:r>
          <a:endParaRPr lang="en-GB" sz="1050" b="0" i="0" kern="1200" dirty="0"/>
        </a:p>
      </dsp:txBody>
      <dsp:txXfrm>
        <a:off x="1224945" y="675602"/>
        <a:ext cx="1130859" cy="814218"/>
      </dsp:txXfrm>
    </dsp:sp>
    <dsp:sp modelId="{616804D4-7870-46A6-B2A0-2CE8219FB9BB}">
      <dsp:nvSpPr>
        <dsp:cNvPr id="0" name=""/>
        <dsp:cNvSpPr/>
      </dsp:nvSpPr>
      <dsp:spPr>
        <a:xfrm>
          <a:off x="1224945"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r>
            <a:rPr lang="en-GB" sz="1400" kern="1200" dirty="0"/>
            <a:t>02</a:t>
          </a:r>
        </a:p>
      </dsp:txBody>
      <dsp:txXfrm>
        <a:off x="1224945" y="132790"/>
        <a:ext cx="1130859" cy="542812"/>
      </dsp:txXfrm>
    </dsp:sp>
    <dsp:sp modelId="{8BCFB43A-7A5D-4907-941A-0C0C83EF4B4F}">
      <dsp:nvSpPr>
        <dsp:cNvPr id="0" name=""/>
        <dsp:cNvSpPr/>
      </dsp:nvSpPr>
      <dsp:spPr>
        <a:xfrm>
          <a:off x="2446273" y="132790"/>
          <a:ext cx="1130859" cy="1357031"/>
        </a:xfrm>
        <a:prstGeom prst="rect">
          <a:avLst/>
        </a:prstGeom>
        <a:solidFill>
          <a:schemeClr val="accent2">
            <a:hueOff val="-716791"/>
            <a:satOff val="-17272"/>
            <a:lumOff val="-10393"/>
            <a:alphaOff val="0"/>
          </a:schemeClr>
        </a:solidFill>
        <a:ln w="12700" cap="flat" cmpd="sng" algn="ctr">
          <a:solidFill>
            <a:schemeClr val="accent2">
              <a:hueOff val="-716791"/>
              <a:satOff val="-17272"/>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lvl="0" indent="0" algn="l" defTabSz="488950">
            <a:lnSpc>
              <a:spcPct val="90000"/>
            </a:lnSpc>
            <a:spcBef>
              <a:spcPct val="0"/>
            </a:spcBef>
            <a:spcAft>
              <a:spcPct val="35000"/>
            </a:spcAft>
            <a:buNone/>
          </a:pPr>
          <a:r>
            <a:rPr lang="sr-Latn-RS" sz="1100" b="1" i="0" kern="1200" noProof="0" dirty="0"/>
            <a:t>Globalisering</a:t>
          </a:r>
          <a:endParaRPr lang="en-US" sz="1100" b="1" i="0" kern="1200" noProof="0" dirty="0"/>
        </a:p>
        <a:p>
          <a:pPr marL="0" lvl="0" indent="0" algn="l" defTabSz="488950">
            <a:lnSpc>
              <a:spcPct val="90000"/>
            </a:lnSpc>
            <a:spcBef>
              <a:spcPct val="0"/>
            </a:spcBef>
            <a:spcAft>
              <a:spcPct val="35000"/>
            </a:spcAft>
            <a:buFont typeface="+mj-lt"/>
            <a:buNone/>
          </a:pPr>
          <a:endParaRPr lang="en-GB" sz="1100" b="0" i="0" kern="1200" dirty="0"/>
        </a:p>
      </dsp:txBody>
      <dsp:txXfrm>
        <a:off x="2446273" y="675602"/>
        <a:ext cx="1130859" cy="814218"/>
      </dsp:txXfrm>
    </dsp:sp>
    <dsp:sp modelId="{F28DF6BC-2DCA-4F8F-91E2-A362C5473532}">
      <dsp:nvSpPr>
        <dsp:cNvPr id="0" name=""/>
        <dsp:cNvSpPr/>
      </dsp:nvSpPr>
      <dsp:spPr>
        <a:xfrm>
          <a:off x="2446273"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2446273" y="132790"/>
        <a:ext cx="1130859" cy="542812"/>
      </dsp:txXfrm>
    </dsp:sp>
    <dsp:sp modelId="{C4A2D9FD-3FFA-4CBE-9E4F-004229F35DEC}">
      <dsp:nvSpPr>
        <dsp:cNvPr id="0" name=""/>
        <dsp:cNvSpPr/>
      </dsp:nvSpPr>
      <dsp:spPr>
        <a:xfrm>
          <a:off x="3667601" y="132790"/>
          <a:ext cx="1130859" cy="1357031"/>
        </a:xfrm>
        <a:prstGeom prst="rect">
          <a:avLst/>
        </a:prstGeom>
        <a:solidFill>
          <a:schemeClr val="accent2">
            <a:hueOff val="-1075187"/>
            <a:satOff val="-25908"/>
            <a:lumOff val="-15589"/>
            <a:alphaOff val="0"/>
          </a:schemeClr>
        </a:solidFill>
        <a:ln w="12700" cap="flat" cmpd="sng" algn="ctr">
          <a:solidFill>
            <a:schemeClr val="accent2">
              <a:hueOff val="-1075187"/>
              <a:satOff val="-25908"/>
              <a:lumOff val="-1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mj-lt"/>
            <a:buNone/>
            <a:tabLst/>
            <a:defRPr/>
          </a:pPr>
          <a:r>
            <a:rPr lang="en-US" sz="1100" b="1" i="0" kern="1200" noProof="0" dirty="0" err="1"/>
            <a:t>Klimaat-verandering</a:t>
          </a:r>
          <a:r>
            <a:rPr lang="en-US" sz="1100" b="1" i="0" kern="1200" noProof="0" dirty="0"/>
            <a:t>
</a:t>
          </a:r>
        </a:p>
      </dsp:txBody>
      <dsp:txXfrm>
        <a:off x="3667601" y="675602"/>
        <a:ext cx="1130859" cy="814218"/>
      </dsp:txXfrm>
    </dsp:sp>
    <dsp:sp modelId="{06E3B730-F1E1-4C31-AA88-978153A3C3F4}">
      <dsp:nvSpPr>
        <dsp:cNvPr id="0" name=""/>
        <dsp:cNvSpPr/>
      </dsp:nvSpPr>
      <dsp:spPr>
        <a:xfrm>
          <a:off x="2462116" y="146751"/>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r>
            <a:rPr lang="en-GB" sz="1400" kern="1200" dirty="0"/>
            <a:t>03</a:t>
          </a:r>
        </a:p>
      </dsp:txBody>
      <dsp:txXfrm>
        <a:off x="2462116" y="146751"/>
        <a:ext cx="1130859" cy="542812"/>
      </dsp:txXfrm>
    </dsp:sp>
    <dsp:sp modelId="{166E0798-03A4-4980-8A23-C4DD7503F72C}">
      <dsp:nvSpPr>
        <dsp:cNvPr id="0" name=""/>
        <dsp:cNvSpPr/>
      </dsp:nvSpPr>
      <dsp:spPr>
        <a:xfrm>
          <a:off x="4888929" y="132790"/>
          <a:ext cx="1130859" cy="1357031"/>
        </a:xfrm>
        <a:prstGeom prst="rect">
          <a:avLst/>
        </a:prstGeom>
        <a:solidFill>
          <a:schemeClr val="accent2">
            <a:hueOff val="-1433582"/>
            <a:satOff val="-34544"/>
            <a:lumOff val="-20785"/>
            <a:alphaOff val="0"/>
          </a:schemeClr>
        </a:solidFill>
        <a:ln w="12700" cap="flat" cmpd="sng" algn="ctr">
          <a:solidFill>
            <a:schemeClr val="accent2">
              <a:hueOff val="-1433582"/>
              <a:satOff val="-34544"/>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lvl="0" indent="0" algn="l" defTabSz="755650">
            <a:lnSpc>
              <a:spcPct val="90000"/>
            </a:lnSpc>
            <a:spcBef>
              <a:spcPct val="0"/>
            </a:spcBef>
            <a:spcAft>
              <a:spcPct val="35000"/>
            </a:spcAft>
            <a:buFont typeface="+mj-lt"/>
            <a:buNone/>
          </a:pPr>
          <a:r>
            <a:rPr lang="sr-Latn-RS" sz="1100" b="1" kern="1200" dirty="0">
              <a:solidFill>
                <a:schemeClr val="bg1"/>
              </a:solidFill>
            </a:rPr>
            <a:t>COVID – 19 </a:t>
          </a:r>
        </a:p>
        <a:p>
          <a:pPr marL="0" lvl="0" indent="0" algn="l" defTabSz="755650">
            <a:lnSpc>
              <a:spcPct val="90000"/>
            </a:lnSpc>
            <a:spcBef>
              <a:spcPct val="0"/>
            </a:spcBef>
            <a:spcAft>
              <a:spcPct val="35000"/>
            </a:spcAft>
            <a:buFont typeface="+mj-lt"/>
            <a:buNone/>
          </a:pPr>
          <a:r>
            <a:rPr lang="en-US" sz="1100" b="1" kern="1200" noProof="0" dirty="0" err="1">
              <a:solidFill>
                <a:schemeClr val="bg1"/>
              </a:solidFill>
            </a:rPr>
            <a:t>Pandemie</a:t>
          </a:r>
          <a:r>
            <a:rPr lang="sr-Latn-RS" sz="1100" b="1" kern="1200" dirty="0">
              <a:solidFill>
                <a:schemeClr val="bg1"/>
              </a:solidFill>
            </a:rPr>
            <a:t> </a:t>
          </a:r>
          <a:endParaRPr lang="en-GB" sz="1100" kern="1200" dirty="0"/>
        </a:p>
        <a:p>
          <a:pPr marL="0" indent="0" algn="l" defTabSz="755650">
            <a:lnSpc>
              <a:spcPct val="90000"/>
            </a:lnSpc>
            <a:spcBef>
              <a:spcPct val="0"/>
            </a:spcBef>
            <a:spcAft>
              <a:spcPct val="35000"/>
            </a:spcAft>
            <a:buFont typeface="+mj-lt"/>
            <a:buNone/>
          </a:pPr>
          <a:endParaRPr lang="en-US" sz="1100" b="1" i="0" kern="1200" noProof="0" dirty="0"/>
        </a:p>
      </dsp:txBody>
      <dsp:txXfrm>
        <a:off x="4888929" y="675602"/>
        <a:ext cx="1130859" cy="814218"/>
      </dsp:txXfrm>
    </dsp:sp>
    <dsp:sp modelId="{23E3F2DC-471A-4ADF-8B75-839FF901E4EC}">
      <dsp:nvSpPr>
        <dsp:cNvPr id="0" name=""/>
        <dsp:cNvSpPr/>
      </dsp:nvSpPr>
      <dsp:spPr>
        <a:xfrm>
          <a:off x="3686916" y="146751"/>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r>
            <a:rPr lang="en-GB" sz="1400" kern="1200" dirty="0"/>
            <a:t>04</a:t>
          </a:r>
        </a:p>
      </dsp:txBody>
      <dsp:txXfrm>
        <a:off x="3686916" y="146751"/>
        <a:ext cx="1130859" cy="54281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8.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CC101-83B2-4FCF-8E40-64EEF50EDD64}" type="datetimeFigureOut">
              <a:rPr lang="lt-LT" smtClean="0"/>
              <a:t>2022-07-31</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F2A99-8335-4AAC-9EFD-09FA6B9BBADF}" type="slidenum">
              <a:rPr lang="lt-LT" smtClean="0"/>
              <a:t>‹nr.›</a:t>
            </a:fld>
            <a:endParaRPr lang="lt-LT"/>
          </a:p>
        </p:txBody>
      </p:sp>
    </p:spTree>
    <p:extLst>
      <p:ext uri="{BB962C8B-B14F-4D97-AF65-F5344CB8AC3E}">
        <p14:creationId xmlns:p14="http://schemas.microsoft.com/office/powerpoint/2010/main" val="105408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f7ead754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gcf7ead754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9323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C1C489-CFAA-4246-9C33-AC002DAD2A2E}" type="slidenum">
              <a:rPr lang="en-GB" smtClean="0"/>
              <a:t>16</a:t>
            </a:fld>
            <a:endParaRPr lang="en-GB"/>
          </a:p>
        </p:txBody>
      </p:sp>
    </p:spTree>
    <p:extLst>
      <p:ext uri="{BB962C8B-B14F-4D97-AF65-F5344CB8AC3E}">
        <p14:creationId xmlns:p14="http://schemas.microsoft.com/office/powerpoint/2010/main" val="559439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18</a:t>
            </a:fld>
            <a:endParaRPr lang="lt-LT"/>
          </a:p>
        </p:txBody>
      </p:sp>
    </p:spTree>
    <p:extLst>
      <p:ext uri="{BB962C8B-B14F-4D97-AF65-F5344CB8AC3E}">
        <p14:creationId xmlns:p14="http://schemas.microsoft.com/office/powerpoint/2010/main" val="2357426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https://ec.europa.eu/info/sites/info/files/green_paper_ageing_factsheet_en_2.pdf</a:t>
            </a:r>
          </a:p>
          <a:p>
            <a:r>
              <a:rPr lang="sr-Latn-RS" dirty="0"/>
              <a:t>https://ec.europa.eu/info/strategy/priorities-2019-2024/new-push-european-democracy/impact-demographic-change-europe_en</a:t>
            </a:r>
          </a:p>
        </p:txBody>
      </p:sp>
      <p:sp>
        <p:nvSpPr>
          <p:cNvPr id="4" name="Slide Number Placeholder 3"/>
          <p:cNvSpPr>
            <a:spLocks noGrp="1"/>
          </p:cNvSpPr>
          <p:nvPr>
            <p:ph type="sldNum" sz="quarter" idx="10"/>
          </p:nvPr>
        </p:nvSpPr>
        <p:spPr/>
        <p:txBody>
          <a:bodyPr/>
          <a:lstStyle/>
          <a:p>
            <a:fld id="{474F2A99-8335-4AAC-9EFD-09FA6B9BBADF}" type="slidenum">
              <a:rPr lang="lt-LT" smtClean="0"/>
              <a:t>20</a:t>
            </a:fld>
            <a:endParaRPr lang="lt-LT"/>
          </a:p>
        </p:txBody>
      </p:sp>
    </p:spTree>
    <p:extLst>
      <p:ext uri="{BB962C8B-B14F-4D97-AF65-F5344CB8AC3E}">
        <p14:creationId xmlns:p14="http://schemas.microsoft.com/office/powerpoint/2010/main" val="3589398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https://ec.europa.eu/info/sites/info/files/green_paper_ageing_factsheet_en_2.pdf</a:t>
            </a:r>
          </a:p>
          <a:p>
            <a:r>
              <a:rPr lang="sr-Latn-RS" dirty="0"/>
              <a:t>https://ec.europa.eu/info/strategy/priorities-2019-2024/new-push-european-democracy/impact-demographic-change-europe_en</a:t>
            </a:r>
          </a:p>
        </p:txBody>
      </p:sp>
      <p:sp>
        <p:nvSpPr>
          <p:cNvPr id="4" name="Slide Number Placeholder 3"/>
          <p:cNvSpPr>
            <a:spLocks noGrp="1"/>
          </p:cNvSpPr>
          <p:nvPr>
            <p:ph type="sldNum" sz="quarter" idx="10"/>
          </p:nvPr>
        </p:nvSpPr>
        <p:spPr/>
        <p:txBody>
          <a:bodyPr/>
          <a:lstStyle/>
          <a:p>
            <a:fld id="{474F2A99-8335-4AAC-9EFD-09FA6B9BBADF}" type="slidenum">
              <a:rPr lang="lt-LT" smtClean="0"/>
              <a:t>22</a:t>
            </a:fld>
            <a:endParaRPr lang="lt-LT"/>
          </a:p>
        </p:txBody>
      </p:sp>
    </p:spTree>
    <p:extLst>
      <p:ext uri="{BB962C8B-B14F-4D97-AF65-F5344CB8AC3E}">
        <p14:creationId xmlns:p14="http://schemas.microsoft.com/office/powerpoint/2010/main" val="4104838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err="1"/>
              <a:t>Globalization</a:t>
            </a:r>
            <a:r>
              <a:rPr lang="sr-Latn-RS" dirty="0"/>
              <a:t>???</a:t>
            </a:r>
          </a:p>
        </p:txBody>
      </p:sp>
      <p:sp>
        <p:nvSpPr>
          <p:cNvPr id="4" name="Slide Number Placeholder 3"/>
          <p:cNvSpPr>
            <a:spLocks noGrp="1"/>
          </p:cNvSpPr>
          <p:nvPr>
            <p:ph type="sldNum" sz="quarter" idx="10"/>
          </p:nvPr>
        </p:nvSpPr>
        <p:spPr/>
        <p:txBody>
          <a:bodyPr/>
          <a:lstStyle/>
          <a:p>
            <a:fld id="{474F2A99-8335-4AAC-9EFD-09FA6B9BBADF}" type="slidenum">
              <a:rPr lang="lt-LT" smtClean="0"/>
              <a:t>24</a:t>
            </a:fld>
            <a:endParaRPr lang="lt-LT"/>
          </a:p>
        </p:txBody>
      </p:sp>
    </p:spTree>
    <p:extLst>
      <p:ext uri="{BB962C8B-B14F-4D97-AF65-F5344CB8AC3E}">
        <p14:creationId xmlns:p14="http://schemas.microsoft.com/office/powerpoint/2010/main" val="2341035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25</a:t>
            </a:fld>
            <a:endParaRPr lang="lt-LT"/>
          </a:p>
        </p:txBody>
      </p:sp>
    </p:spTree>
    <p:extLst>
      <p:ext uri="{BB962C8B-B14F-4D97-AF65-F5344CB8AC3E}">
        <p14:creationId xmlns:p14="http://schemas.microsoft.com/office/powerpoint/2010/main" val="3143297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28</a:t>
            </a:fld>
            <a:endParaRPr lang="lt-LT"/>
          </a:p>
        </p:txBody>
      </p:sp>
    </p:spTree>
    <p:extLst>
      <p:ext uri="{BB962C8B-B14F-4D97-AF65-F5344CB8AC3E}">
        <p14:creationId xmlns:p14="http://schemas.microsoft.com/office/powerpoint/2010/main" val="2744942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29</a:t>
            </a:fld>
            <a:endParaRPr lang="lt-LT"/>
          </a:p>
        </p:txBody>
      </p:sp>
    </p:spTree>
    <p:extLst>
      <p:ext uri="{BB962C8B-B14F-4D97-AF65-F5344CB8AC3E}">
        <p14:creationId xmlns:p14="http://schemas.microsoft.com/office/powerpoint/2010/main" val="1787420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30</a:t>
            </a:fld>
            <a:endParaRPr lang="lt-LT"/>
          </a:p>
        </p:txBody>
      </p:sp>
    </p:spTree>
    <p:extLst>
      <p:ext uri="{BB962C8B-B14F-4D97-AF65-F5344CB8AC3E}">
        <p14:creationId xmlns:p14="http://schemas.microsoft.com/office/powerpoint/2010/main" val="1918669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B8B5EF1-35E4-45FE-9DAD-AF734F73A515}" type="slidenum">
              <a:rPr lang="en-US" altLang="sr-Latn-RS"/>
              <a:pPr/>
              <a:t>36</a:t>
            </a:fld>
            <a:endParaRPr lang="en-US" altLang="sr-Latn-RS"/>
          </a:p>
        </p:txBody>
      </p:sp>
      <p:sp>
        <p:nvSpPr>
          <p:cNvPr id="4097"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r-Latn-RS" altLang="sr-Latn-RS"/>
          </a:p>
        </p:txBody>
      </p:sp>
    </p:spTree>
    <p:extLst>
      <p:ext uri="{BB962C8B-B14F-4D97-AF65-F5344CB8AC3E}">
        <p14:creationId xmlns:p14="http://schemas.microsoft.com/office/powerpoint/2010/main" val="46281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4</a:t>
            </a:fld>
            <a:endParaRPr lang="lt-LT"/>
          </a:p>
        </p:txBody>
      </p:sp>
    </p:spTree>
    <p:extLst>
      <p:ext uri="{BB962C8B-B14F-4D97-AF65-F5344CB8AC3E}">
        <p14:creationId xmlns:p14="http://schemas.microsoft.com/office/powerpoint/2010/main" val="633324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5</a:t>
            </a:fld>
            <a:endParaRPr lang="lt-LT"/>
          </a:p>
        </p:txBody>
      </p:sp>
    </p:spTree>
    <p:extLst>
      <p:ext uri="{BB962C8B-B14F-4D97-AF65-F5344CB8AC3E}">
        <p14:creationId xmlns:p14="http://schemas.microsoft.com/office/powerpoint/2010/main" val="2593830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8</a:t>
            </a:fld>
            <a:endParaRPr lang="lt-LT"/>
          </a:p>
        </p:txBody>
      </p:sp>
    </p:spTree>
    <p:extLst>
      <p:ext uri="{BB962C8B-B14F-4D97-AF65-F5344CB8AC3E}">
        <p14:creationId xmlns:p14="http://schemas.microsoft.com/office/powerpoint/2010/main" val="2372540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9</a:t>
            </a:fld>
            <a:endParaRPr lang="lt-LT"/>
          </a:p>
        </p:txBody>
      </p:sp>
    </p:spTree>
    <p:extLst>
      <p:ext uri="{BB962C8B-B14F-4D97-AF65-F5344CB8AC3E}">
        <p14:creationId xmlns:p14="http://schemas.microsoft.com/office/powerpoint/2010/main" val="3043848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10</a:t>
            </a:fld>
            <a:endParaRPr lang="lt-LT"/>
          </a:p>
        </p:txBody>
      </p:sp>
    </p:spTree>
    <p:extLst>
      <p:ext uri="{BB962C8B-B14F-4D97-AF65-F5344CB8AC3E}">
        <p14:creationId xmlns:p14="http://schemas.microsoft.com/office/powerpoint/2010/main" val="4215730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Tristram</a:t>
            </a:r>
            <a:endParaRPr lang="en-GB" dirty="0"/>
          </a:p>
        </p:txBody>
      </p:sp>
      <p:sp>
        <p:nvSpPr>
          <p:cNvPr id="4" name="Slide Number Placeholder 3"/>
          <p:cNvSpPr>
            <a:spLocks noGrp="1"/>
          </p:cNvSpPr>
          <p:nvPr>
            <p:ph type="sldNum" sz="quarter" idx="5"/>
          </p:nvPr>
        </p:nvSpPr>
        <p:spPr/>
        <p:txBody>
          <a:bodyPr/>
          <a:lstStyle/>
          <a:p>
            <a:fld id="{F5725714-764E-454E-B5BE-B60E19FBB410}" type="slidenum">
              <a:rPr lang="en-GB" smtClean="0"/>
              <a:t>11</a:t>
            </a:fld>
            <a:endParaRPr lang="en-GB"/>
          </a:p>
        </p:txBody>
      </p:sp>
    </p:spTree>
    <p:extLst>
      <p:ext uri="{BB962C8B-B14F-4D97-AF65-F5344CB8AC3E}">
        <p14:creationId xmlns:p14="http://schemas.microsoft.com/office/powerpoint/2010/main" val="3300710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13</a:t>
            </a:fld>
            <a:endParaRPr lang="lt-LT"/>
          </a:p>
        </p:txBody>
      </p:sp>
    </p:spTree>
    <p:extLst>
      <p:ext uri="{BB962C8B-B14F-4D97-AF65-F5344CB8AC3E}">
        <p14:creationId xmlns:p14="http://schemas.microsoft.com/office/powerpoint/2010/main" val="1273827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14</a:t>
            </a:fld>
            <a:endParaRPr lang="lt-LT"/>
          </a:p>
        </p:txBody>
      </p:sp>
    </p:spTree>
    <p:extLst>
      <p:ext uri="{BB962C8B-B14F-4D97-AF65-F5344CB8AC3E}">
        <p14:creationId xmlns:p14="http://schemas.microsoft.com/office/powerpoint/2010/main" val="3231596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Ref idx="1001">
        <a:schemeClr val="bg1"/>
      </p:bgRef>
    </p:bg>
    <p:spTree>
      <p:nvGrpSpPr>
        <p:cNvPr id="1" name=""/>
        <p:cNvGrpSpPr/>
        <p:nvPr/>
      </p:nvGrpSpPr>
      <p:grpSpPr>
        <a:xfrm>
          <a:off x="0" y="0"/>
          <a:ext cx="0" cy="0"/>
          <a:chOff x="0" y="0"/>
          <a:chExt cx="0" cy="0"/>
        </a:xfrm>
      </p:grpSpPr>
      <p:pic>
        <p:nvPicPr>
          <p:cNvPr id="16" name="Paveikslėlis 15">
            <a:extLst>
              <a:ext uri="{FF2B5EF4-FFF2-40B4-BE49-F238E27FC236}">
                <a16:creationId xmlns:a16="http://schemas.microsoft.com/office/drawing/2014/main" id="{246EBA82-0447-4FA4-8B1C-C45FC5F54C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089" b="23358"/>
          <a:stretch/>
        </p:blipFill>
        <p:spPr>
          <a:xfrm rot="10800000">
            <a:off x="0" y="0"/>
            <a:ext cx="12192004" cy="5408613"/>
          </a:xfrm>
          <a:prstGeom prst="rect">
            <a:avLst/>
          </a:prstGeom>
        </p:spPr>
      </p:pic>
      <p:sp>
        <p:nvSpPr>
          <p:cNvPr id="2" name="Pavadinimas 1">
            <a:extLst>
              <a:ext uri="{FF2B5EF4-FFF2-40B4-BE49-F238E27FC236}">
                <a16:creationId xmlns:a16="http://schemas.microsoft.com/office/drawing/2014/main" id="{2F688FB5-BEAA-43D8-9143-D2CE529CEF3A}"/>
              </a:ext>
            </a:extLst>
          </p:cNvPr>
          <p:cNvSpPr>
            <a:spLocks noGrp="1"/>
          </p:cNvSpPr>
          <p:nvPr>
            <p:ph type="ctrTitle" hasCustomPrompt="1"/>
          </p:nvPr>
        </p:nvSpPr>
        <p:spPr>
          <a:xfrm>
            <a:off x="845820" y="924243"/>
            <a:ext cx="10058400" cy="2387600"/>
          </a:xfrm>
        </p:spPr>
        <p:txBody>
          <a:bodyPr anchor="b">
            <a:normAutofit/>
          </a:bodyPr>
          <a:lstStyle>
            <a:lvl1pPr algn="l">
              <a:defRPr sz="6600">
                <a:solidFill>
                  <a:schemeClr val="bg1"/>
                </a:solidFill>
              </a:defRPr>
            </a:lvl1pPr>
          </a:lstStyle>
          <a:p>
            <a:r>
              <a:rPr lang="en-US" dirty="0"/>
              <a:t>DEMO </a:t>
            </a:r>
            <a:br>
              <a:rPr lang="en-US" dirty="0"/>
            </a:br>
            <a:r>
              <a:rPr lang="en-US" dirty="0"/>
              <a:t>TITLE TEXT</a:t>
            </a:r>
            <a:endParaRPr lang="lt-LT" dirty="0"/>
          </a:p>
        </p:txBody>
      </p:sp>
      <p:sp>
        <p:nvSpPr>
          <p:cNvPr id="3" name="Antrinis pavadinimas 2">
            <a:extLst>
              <a:ext uri="{FF2B5EF4-FFF2-40B4-BE49-F238E27FC236}">
                <a16:creationId xmlns:a16="http://schemas.microsoft.com/office/drawing/2014/main" id="{85069AEC-D0AD-490C-B670-14EB62EA7740}"/>
              </a:ext>
            </a:extLst>
          </p:cNvPr>
          <p:cNvSpPr>
            <a:spLocks noGrp="1"/>
          </p:cNvSpPr>
          <p:nvPr>
            <p:ph type="subTitle" idx="1" hasCustomPrompt="1"/>
          </p:nvPr>
        </p:nvSpPr>
        <p:spPr>
          <a:xfrm>
            <a:off x="845820" y="3434398"/>
            <a:ext cx="10058400" cy="1655762"/>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a:solidFill>
                  <a:srgbClr val="FFFFFF"/>
                </a:solidFill>
              </a:rPr>
              <a:t>Date</a:t>
            </a:r>
            <a:r>
              <a:rPr lang="lt-LT" dirty="0">
                <a:solidFill>
                  <a:srgbClr val="FFFFFF"/>
                </a:solidFill>
              </a:rPr>
              <a:t>, name </a:t>
            </a:r>
            <a:r>
              <a:rPr lang="lt-LT" dirty="0" err="1">
                <a:solidFill>
                  <a:srgbClr val="FFFFFF"/>
                </a:solidFill>
              </a:rPr>
              <a:t>of</a:t>
            </a:r>
            <a:r>
              <a:rPr lang="lt-LT" dirty="0">
                <a:solidFill>
                  <a:srgbClr val="FFFFFF"/>
                </a:solidFill>
              </a:rPr>
              <a:t> </a:t>
            </a:r>
            <a:r>
              <a:rPr lang="lt-LT" dirty="0" err="1">
                <a:solidFill>
                  <a:srgbClr val="FFFFFF"/>
                </a:solidFill>
              </a:rPr>
              <a:t>the</a:t>
            </a:r>
            <a:r>
              <a:rPr lang="lt-LT" dirty="0">
                <a:solidFill>
                  <a:srgbClr val="FFFFFF"/>
                </a:solidFill>
              </a:rPr>
              <a:t> </a:t>
            </a:r>
            <a:r>
              <a:rPr lang="lt-LT" dirty="0" err="1">
                <a:solidFill>
                  <a:srgbClr val="FFFFFF"/>
                </a:solidFill>
              </a:rPr>
              <a:t>event</a:t>
            </a:r>
            <a:r>
              <a:rPr lang="lt-LT" dirty="0">
                <a:solidFill>
                  <a:srgbClr val="FFFFFF"/>
                </a:solidFill>
              </a:rPr>
              <a:t>, </a:t>
            </a:r>
            <a:endParaRPr lang="en-US" dirty="0">
              <a:solidFill>
                <a:srgbClr val="FFFFFF"/>
              </a:solidFill>
            </a:endParaRPr>
          </a:p>
          <a:p>
            <a:r>
              <a:rPr lang="lt-LT" dirty="0">
                <a:solidFill>
                  <a:srgbClr val="FFFFFF"/>
                </a:solidFill>
              </a:rPr>
              <a:t>name </a:t>
            </a:r>
            <a:r>
              <a:rPr lang="lt-LT" dirty="0" err="1">
                <a:solidFill>
                  <a:srgbClr val="FFFFFF"/>
                </a:solidFill>
              </a:rPr>
              <a:t>and</a:t>
            </a:r>
            <a:r>
              <a:rPr lang="lt-LT" dirty="0">
                <a:solidFill>
                  <a:srgbClr val="FFFFFF"/>
                </a:solidFill>
              </a:rPr>
              <a:t> </a:t>
            </a:r>
            <a:r>
              <a:rPr lang="lt-LT" dirty="0" err="1">
                <a:solidFill>
                  <a:srgbClr val="FFFFFF"/>
                </a:solidFill>
              </a:rPr>
              <a:t>surname</a:t>
            </a:r>
            <a:r>
              <a:rPr lang="lt-LT" dirty="0">
                <a:solidFill>
                  <a:srgbClr val="FFFFFF"/>
                </a:solidFill>
              </a:rPr>
              <a:t> </a:t>
            </a:r>
            <a:r>
              <a:rPr lang="lt-LT" dirty="0" err="1">
                <a:solidFill>
                  <a:srgbClr val="FFFFFF"/>
                </a:solidFill>
              </a:rPr>
              <a:t>of</a:t>
            </a:r>
            <a:r>
              <a:rPr lang="lt-LT" dirty="0">
                <a:solidFill>
                  <a:srgbClr val="FFFFFF"/>
                </a:solidFill>
              </a:rPr>
              <a:t> </a:t>
            </a:r>
            <a:r>
              <a:rPr lang="lt-LT" dirty="0" err="1">
                <a:solidFill>
                  <a:srgbClr val="FFFFFF"/>
                </a:solidFill>
              </a:rPr>
              <a:t>author</a:t>
            </a:r>
            <a:endParaRPr lang="lt-LT" dirty="0">
              <a:solidFill>
                <a:srgbClr val="FFFFFF"/>
              </a:solidFill>
            </a:endParaRPr>
          </a:p>
        </p:txBody>
      </p:sp>
      <p:sp>
        <p:nvSpPr>
          <p:cNvPr id="5" name="Poraštės vietos rezervavimo ženklas 4">
            <a:extLst>
              <a:ext uri="{FF2B5EF4-FFF2-40B4-BE49-F238E27FC236}">
                <a16:creationId xmlns:a16="http://schemas.microsoft.com/office/drawing/2014/main" id="{C5F0BFDC-D1E8-4156-8099-C8816EB1B881}"/>
              </a:ext>
            </a:extLst>
          </p:cNvPr>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5759777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vadinimas ir vertikalus tekstas">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A418BBB0-10BE-4452-AA0B-FC7B9192D65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 t="10937" r="13" b="22509"/>
          <a:stretch/>
        </p:blipFill>
        <p:spPr>
          <a:xfrm rot="10800000">
            <a:off x="0" y="-1"/>
            <a:ext cx="12192004" cy="5408613"/>
          </a:xfrm>
          <a:prstGeom prst="rect">
            <a:avLst/>
          </a:prstGeom>
        </p:spPr>
      </p:pic>
      <p:sp>
        <p:nvSpPr>
          <p:cNvPr id="2" name="Pavadinimas 1">
            <a:extLst>
              <a:ext uri="{FF2B5EF4-FFF2-40B4-BE49-F238E27FC236}">
                <a16:creationId xmlns:a16="http://schemas.microsoft.com/office/drawing/2014/main" id="{A6473C05-AE7B-43DD-A2CC-85F602C5844F}"/>
              </a:ext>
            </a:extLst>
          </p:cNvPr>
          <p:cNvSpPr>
            <a:spLocks noGrp="1"/>
          </p:cNvSpPr>
          <p:nvPr>
            <p:ph type="title" hasCustomPrompt="1"/>
          </p:nvPr>
        </p:nvSpPr>
        <p:spPr>
          <a:xfrm>
            <a:off x="836613" y="1577340"/>
            <a:ext cx="10515600" cy="2011680"/>
          </a:xfrm>
        </p:spPr>
        <p:txBody>
          <a:bodyPr/>
          <a:lstStyle>
            <a:lvl1pPr>
              <a:defRPr>
                <a:solidFill>
                  <a:schemeClr val="bg1"/>
                </a:solidFill>
              </a:defRPr>
            </a:lvl1pPr>
          </a:lstStyle>
          <a:p>
            <a:r>
              <a:rPr lang="en-US" dirty="0"/>
              <a:t>Thank you for </a:t>
            </a:r>
            <a:br>
              <a:rPr lang="en-US" dirty="0"/>
            </a:br>
            <a:r>
              <a:rPr lang="en-US" dirty="0"/>
              <a:t>the Attention. </a:t>
            </a:r>
            <a:br>
              <a:rPr lang="en-US" dirty="0"/>
            </a:br>
            <a:r>
              <a:rPr lang="en-US" dirty="0"/>
              <a:t>Questions?</a:t>
            </a:r>
            <a:endParaRPr lang="lt-LT" dirty="0"/>
          </a:p>
        </p:txBody>
      </p:sp>
      <p:sp>
        <p:nvSpPr>
          <p:cNvPr id="5" name="Poraštės vietos rezervavimo ženklas 4">
            <a:extLst>
              <a:ext uri="{FF2B5EF4-FFF2-40B4-BE49-F238E27FC236}">
                <a16:creationId xmlns:a16="http://schemas.microsoft.com/office/drawing/2014/main" id="{F987F0DC-379D-4245-BFBB-CD4C4288E553}"/>
              </a:ext>
            </a:extLst>
          </p:cNvPr>
          <p:cNvSpPr>
            <a:spLocks noGrp="1"/>
          </p:cNvSpPr>
          <p:nvPr>
            <p:ph type="ftr" sz="quarter" idx="11"/>
          </p:nvPr>
        </p:nvSpPr>
        <p:spPr/>
        <p:txBody>
          <a:bodyPr/>
          <a:lstStyle/>
          <a:p>
            <a:r>
              <a:rPr lang="lt-LT"/>
              <a:t>connect-erasmus.eu</a:t>
            </a:r>
          </a:p>
        </p:txBody>
      </p:sp>
      <p:sp>
        <p:nvSpPr>
          <p:cNvPr id="8" name="Paveikslėlio vietos rezervavimo ženklas 2">
            <a:extLst>
              <a:ext uri="{FF2B5EF4-FFF2-40B4-BE49-F238E27FC236}">
                <a16:creationId xmlns:a16="http://schemas.microsoft.com/office/drawing/2014/main" id="{ADAA6A37-774A-4614-893F-080D49E13D8C}"/>
              </a:ext>
            </a:extLst>
          </p:cNvPr>
          <p:cNvSpPr>
            <a:spLocks noGrp="1"/>
          </p:cNvSpPr>
          <p:nvPr>
            <p:ph type="pic" idx="1" hasCustomPrompt="1"/>
          </p:nvPr>
        </p:nvSpPr>
        <p:spPr>
          <a:xfrm>
            <a:off x="836613" y="3793201"/>
            <a:ext cx="10515600" cy="443516"/>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err="1"/>
              <a:t>your</a:t>
            </a:r>
            <a:r>
              <a:rPr lang="en-US" dirty="0"/>
              <a:t>@email_address.eu</a:t>
            </a:r>
            <a:endParaRPr lang="lt-LT" dirty="0"/>
          </a:p>
        </p:txBody>
      </p:sp>
    </p:spTree>
    <p:extLst>
      <p:ext uri="{BB962C8B-B14F-4D97-AF65-F5344CB8AC3E}">
        <p14:creationId xmlns:p14="http://schemas.microsoft.com/office/powerpoint/2010/main" val="135042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02266" y="6422854"/>
            <a:ext cx="3000894" cy="365125"/>
          </a:xfrm>
          <a:prstGeom prst="rect">
            <a:avLst/>
          </a:prstGeom>
        </p:spPr>
        <p:txBody>
          <a:bodyPr/>
          <a:lstStyle/>
          <a:p>
            <a:fld id="{781F2A4D-8657-4199-9DF6-DE55BFEA5ABF}" type="datetimeFigureOut">
              <a:rPr lang="en-GB" smtClean="0"/>
              <a:t>31/07/2022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658927" y="6422854"/>
            <a:ext cx="946264" cy="365125"/>
          </a:xfrm>
          <a:prstGeom prst="rect">
            <a:avLst/>
          </a:prstGeom>
        </p:spPr>
        <p:txBody>
          <a:bodyPr/>
          <a:lstStyle/>
          <a:p>
            <a:fld id="{DF38156F-7A73-43FB-B550-E202D330E776}" type="slidenum">
              <a:rPr lang="en-GB" smtClean="0"/>
              <a:t>‹nr.›</a:t>
            </a:fld>
            <a:endParaRPr lang="en-GB"/>
          </a:p>
        </p:txBody>
      </p:sp>
    </p:spTree>
    <p:extLst>
      <p:ext uri="{BB962C8B-B14F-4D97-AF65-F5344CB8AC3E}">
        <p14:creationId xmlns:p14="http://schemas.microsoft.com/office/powerpoint/2010/main" val="1009601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sr-Latn-RS"/>
          </a:p>
        </p:txBody>
      </p:sp>
    </p:spTree>
    <p:extLst>
      <p:ext uri="{BB962C8B-B14F-4D97-AF65-F5344CB8AC3E}">
        <p14:creationId xmlns:p14="http://schemas.microsoft.com/office/powerpoint/2010/main" val="2163883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87A0520-26DB-468D-A939-2C056B42E58C}"/>
              </a:ext>
            </a:extLst>
          </p:cNvPr>
          <p:cNvSpPr>
            <a:spLocks noGrp="1"/>
          </p:cNvSpPr>
          <p:nvPr>
            <p:ph type="title" hasCustomPrompt="1"/>
          </p:nvPr>
        </p:nvSpPr>
        <p:spPr/>
        <p:txBody>
          <a:bodyPr/>
          <a:lstStyle/>
          <a:p>
            <a:r>
              <a:rPr lang="lt-LT" dirty="0"/>
              <a:t>THIS </a:t>
            </a:r>
            <a:r>
              <a:rPr lang="en-US" dirty="0"/>
              <a:t>IS </a:t>
            </a:r>
            <a:r>
              <a:rPr lang="lt-LT" dirty="0"/>
              <a:t>YOUR PRES</a:t>
            </a:r>
            <a:r>
              <a:rPr lang="en-US" dirty="0"/>
              <a:t>E</a:t>
            </a:r>
            <a:r>
              <a:rPr lang="lt-LT" dirty="0"/>
              <a:t>NTATION TITLE</a:t>
            </a:r>
          </a:p>
        </p:txBody>
      </p:sp>
      <p:sp>
        <p:nvSpPr>
          <p:cNvPr id="5" name="Poraštės vietos rezervavimo ženklas 4">
            <a:extLst>
              <a:ext uri="{FF2B5EF4-FFF2-40B4-BE49-F238E27FC236}">
                <a16:creationId xmlns:a16="http://schemas.microsoft.com/office/drawing/2014/main" id="{64F49264-9819-4214-9D8F-E6C3E238F091}"/>
              </a:ext>
            </a:extLst>
          </p:cNvPr>
          <p:cNvSpPr>
            <a:spLocks noGrp="1"/>
          </p:cNvSpPr>
          <p:nvPr>
            <p:ph type="ftr" sz="quarter" idx="11"/>
          </p:nvPr>
        </p:nvSpPr>
        <p:spPr/>
        <p:txBody>
          <a:bodyPr/>
          <a:lstStyle/>
          <a:p>
            <a:r>
              <a:rPr lang="lt-LT"/>
              <a:t>connect-erasmus.eu</a:t>
            </a:r>
          </a:p>
        </p:txBody>
      </p:sp>
      <p:sp>
        <p:nvSpPr>
          <p:cNvPr id="7" name="Teksto vietos rezervavimo ženklas 4">
            <a:extLst>
              <a:ext uri="{FF2B5EF4-FFF2-40B4-BE49-F238E27FC236}">
                <a16:creationId xmlns:a16="http://schemas.microsoft.com/office/drawing/2014/main" id="{BDFAC399-EE8D-4178-8118-DD34860C5854}"/>
              </a:ext>
            </a:extLst>
          </p:cNvPr>
          <p:cNvSpPr>
            <a:spLocks noGrp="1"/>
          </p:cNvSpPr>
          <p:nvPr>
            <p:ph type="body" sz="quarter" idx="10" hasCustomPrompt="1"/>
          </p:nvPr>
        </p:nvSpPr>
        <p:spPr>
          <a:xfrm>
            <a:off x="1163637" y="1960595"/>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8" name="Teksto vietos rezervavimo ženklas 5">
            <a:extLst>
              <a:ext uri="{FF2B5EF4-FFF2-40B4-BE49-F238E27FC236}">
                <a16:creationId xmlns:a16="http://schemas.microsoft.com/office/drawing/2014/main" id="{4047D1D2-D11B-42D9-9745-D7326C1723E7}"/>
              </a:ext>
            </a:extLst>
          </p:cNvPr>
          <p:cNvSpPr>
            <a:spLocks noGrp="1"/>
          </p:cNvSpPr>
          <p:nvPr>
            <p:ph type="body" sz="quarter" idx="12"/>
          </p:nvPr>
        </p:nvSpPr>
        <p:spPr>
          <a:xfrm>
            <a:off x="1163638" y="2450347"/>
            <a:ext cx="10190162"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9" name="Teksto vietos rezervavimo ženklas 6">
            <a:extLst>
              <a:ext uri="{FF2B5EF4-FFF2-40B4-BE49-F238E27FC236}">
                <a16:creationId xmlns:a16="http://schemas.microsoft.com/office/drawing/2014/main" id="{07F8CD99-43EF-4FF2-99E1-8D34466DB256}"/>
              </a:ext>
            </a:extLst>
          </p:cNvPr>
          <p:cNvSpPr>
            <a:spLocks noGrp="1"/>
          </p:cNvSpPr>
          <p:nvPr>
            <p:ph type="body" sz="quarter" idx="13" hasCustomPrompt="1"/>
          </p:nvPr>
        </p:nvSpPr>
        <p:spPr>
          <a:xfrm>
            <a:off x="1163637" y="3632341"/>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0" name="Teksto vietos rezervavimo ženklas 7">
            <a:extLst>
              <a:ext uri="{FF2B5EF4-FFF2-40B4-BE49-F238E27FC236}">
                <a16:creationId xmlns:a16="http://schemas.microsoft.com/office/drawing/2014/main" id="{F2249229-369C-45F0-AC14-92594C51E66C}"/>
              </a:ext>
            </a:extLst>
          </p:cNvPr>
          <p:cNvSpPr>
            <a:spLocks noGrp="1"/>
          </p:cNvSpPr>
          <p:nvPr>
            <p:ph type="body" sz="quarter" idx="14"/>
          </p:nvPr>
        </p:nvSpPr>
        <p:spPr>
          <a:xfrm>
            <a:off x="1163638" y="4122093"/>
            <a:ext cx="10188574"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301334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B481432-44F8-44DD-9892-E4F4DB2C4ACB}"/>
              </a:ext>
            </a:extLst>
          </p:cNvPr>
          <p:cNvSpPr>
            <a:spLocks noGrp="1"/>
          </p:cNvSpPr>
          <p:nvPr>
            <p:ph type="title" hasCustomPrompt="1"/>
          </p:nvPr>
        </p:nvSpPr>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6" name="Poraštės vietos rezervavimo ženklas 5">
            <a:extLst>
              <a:ext uri="{FF2B5EF4-FFF2-40B4-BE49-F238E27FC236}">
                <a16:creationId xmlns:a16="http://schemas.microsoft.com/office/drawing/2014/main" id="{BDA783FD-8F85-442B-A8BA-288E684FB992}"/>
              </a:ext>
            </a:extLst>
          </p:cNvPr>
          <p:cNvSpPr>
            <a:spLocks noGrp="1"/>
          </p:cNvSpPr>
          <p:nvPr>
            <p:ph type="ftr" sz="quarter" idx="11"/>
          </p:nvPr>
        </p:nvSpPr>
        <p:spPr/>
        <p:txBody>
          <a:bodyPr/>
          <a:lstStyle/>
          <a:p>
            <a:r>
              <a:rPr lang="lt-LT"/>
              <a:t>connect-erasmus.eu</a:t>
            </a:r>
          </a:p>
        </p:txBody>
      </p:sp>
      <p:sp>
        <p:nvSpPr>
          <p:cNvPr id="11" name="Teksto vietos rezervavimo ženklas 4">
            <a:extLst>
              <a:ext uri="{FF2B5EF4-FFF2-40B4-BE49-F238E27FC236}">
                <a16:creationId xmlns:a16="http://schemas.microsoft.com/office/drawing/2014/main" id="{4BEA5B49-6392-46FE-95D9-CBD5386D9141}"/>
              </a:ext>
            </a:extLst>
          </p:cNvPr>
          <p:cNvSpPr>
            <a:spLocks noGrp="1"/>
          </p:cNvSpPr>
          <p:nvPr>
            <p:ph type="body" sz="quarter" idx="10" hasCustomPrompt="1"/>
          </p:nvPr>
        </p:nvSpPr>
        <p:spPr>
          <a:xfrm>
            <a:off x="1163637"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2" name="Teksto vietos rezervavimo ženklas 5">
            <a:extLst>
              <a:ext uri="{FF2B5EF4-FFF2-40B4-BE49-F238E27FC236}">
                <a16:creationId xmlns:a16="http://schemas.microsoft.com/office/drawing/2014/main" id="{27313128-8193-4824-B1AE-9E071C6AEC5D}"/>
              </a:ext>
            </a:extLst>
          </p:cNvPr>
          <p:cNvSpPr>
            <a:spLocks noGrp="1"/>
          </p:cNvSpPr>
          <p:nvPr>
            <p:ph type="body" sz="quarter" idx="12"/>
          </p:nvPr>
        </p:nvSpPr>
        <p:spPr>
          <a:xfrm>
            <a:off x="1163638"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3" name="Teksto vietos rezervavimo ženklas 6">
            <a:extLst>
              <a:ext uri="{FF2B5EF4-FFF2-40B4-BE49-F238E27FC236}">
                <a16:creationId xmlns:a16="http://schemas.microsoft.com/office/drawing/2014/main" id="{A077DE58-2DDD-4954-8D21-4C85B7EFA583}"/>
              </a:ext>
            </a:extLst>
          </p:cNvPr>
          <p:cNvSpPr>
            <a:spLocks noGrp="1"/>
          </p:cNvSpPr>
          <p:nvPr>
            <p:ph type="body" sz="quarter" idx="13" hasCustomPrompt="1"/>
          </p:nvPr>
        </p:nvSpPr>
        <p:spPr>
          <a:xfrm>
            <a:off x="1163638"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4" name="Teksto vietos rezervavimo ženklas 7">
            <a:extLst>
              <a:ext uri="{FF2B5EF4-FFF2-40B4-BE49-F238E27FC236}">
                <a16:creationId xmlns:a16="http://schemas.microsoft.com/office/drawing/2014/main" id="{E3581FEC-4D88-4BB9-981C-24765FCF202E}"/>
              </a:ext>
            </a:extLst>
          </p:cNvPr>
          <p:cNvSpPr>
            <a:spLocks noGrp="1"/>
          </p:cNvSpPr>
          <p:nvPr>
            <p:ph type="body" sz="quarter" idx="14"/>
          </p:nvPr>
        </p:nvSpPr>
        <p:spPr>
          <a:xfrm>
            <a:off x="1163638"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3" name="Teksto vietos rezervavimo ženklas 4">
            <a:extLst>
              <a:ext uri="{FF2B5EF4-FFF2-40B4-BE49-F238E27FC236}">
                <a16:creationId xmlns:a16="http://schemas.microsoft.com/office/drawing/2014/main" id="{909C3B4A-7EF2-44A9-975A-1CEB4064468D}"/>
              </a:ext>
            </a:extLst>
          </p:cNvPr>
          <p:cNvSpPr>
            <a:spLocks noGrp="1"/>
          </p:cNvSpPr>
          <p:nvPr>
            <p:ph type="body" sz="quarter" idx="15" hasCustomPrompt="1"/>
          </p:nvPr>
        </p:nvSpPr>
        <p:spPr>
          <a:xfrm>
            <a:off x="6496049"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4" name="Teksto vietos rezervavimo ženklas 5">
            <a:extLst>
              <a:ext uri="{FF2B5EF4-FFF2-40B4-BE49-F238E27FC236}">
                <a16:creationId xmlns:a16="http://schemas.microsoft.com/office/drawing/2014/main" id="{9216C79D-EC44-44C8-A2B6-019A760EE859}"/>
              </a:ext>
            </a:extLst>
          </p:cNvPr>
          <p:cNvSpPr>
            <a:spLocks noGrp="1"/>
          </p:cNvSpPr>
          <p:nvPr>
            <p:ph type="body" sz="quarter" idx="16"/>
          </p:nvPr>
        </p:nvSpPr>
        <p:spPr>
          <a:xfrm>
            <a:off x="6496050"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5" name="Teksto vietos rezervavimo ženklas 6">
            <a:extLst>
              <a:ext uri="{FF2B5EF4-FFF2-40B4-BE49-F238E27FC236}">
                <a16:creationId xmlns:a16="http://schemas.microsoft.com/office/drawing/2014/main" id="{392CD55E-0853-4A78-83D2-38CB78A8EFCF}"/>
              </a:ext>
            </a:extLst>
          </p:cNvPr>
          <p:cNvSpPr>
            <a:spLocks noGrp="1"/>
          </p:cNvSpPr>
          <p:nvPr>
            <p:ph type="body" sz="quarter" idx="17" hasCustomPrompt="1"/>
          </p:nvPr>
        </p:nvSpPr>
        <p:spPr>
          <a:xfrm>
            <a:off x="6496050"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6" name="Teksto vietos rezervavimo ženklas 7">
            <a:extLst>
              <a:ext uri="{FF2B5EF4-FFF2-40B4-BE49-F238E27FC236}">
                <a16:creationId xmlns:a16="http://schemas.microsoft.com/office/drawing/2014/main" id="{FB1D40FF-4B08-4151-9334-2544815042A4}"/>
              </a:ext>
            </a:extLst>
          </p:cNvPr>
          <p:cNvSpPr>
            <a:spLocks noGrp="1"/>
          </p:cNvSpPr>
          <p:nvPr>
            <p:ph type="body" sz="quarter" idx="18"/>
          </p:nvPr>
        </p:nvSpPr>
        <p:spPr>
          <a:xfrm>
            <a:off x="6496050"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2998860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765176"/>
            <a:ext cx="4242752" cy="684211"/>
          </a:xfrm>
        </p:spPr>
        <p:txBody>
          <a:bodyPr anchor="b"/>
          <a:lstStyle>
            <a:lvl1pPr>
              <a:defRPr sz="4800"/>
            </a:lvl1pPr>
          </a:lstStyle>
          <a:p>
            <a:r>
              <a:rPr lang="lt-LT" dirty="0"/>
              <a:t>TITLE</a:t>
            </a:r>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8" y="1630680"/>
            <a:ext cx="4242752" cy="3777933"/>
          </a:xfrm>
        </p:spPr>
        <p:txBody>
          <a:bodyPr>
            <a:noAutofit/>
          </a:bodyPr>
          <a:lstStyle>
            <a:lvl1pPr marL="0" indent="0">
              <a:lnSpc>
                <a:spcPct val="100000"/>
              </a:lnSpc>
              <a:spcBef>
                <a:spcPts val="0"/>
              </a:spcBef>
              <a:buNone/>
              <a:defRPr sz="24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4352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0" name="Paveikslėlis 9">
            <a:extLst>
              <a:ext uri="{FF2B5EF4-FFF2-40B4-BE49-F238E27FC236}">
                <a16:creationId xmlns:a16="http://schemas.microsoft.com/office/drawing/2014/main" id="{A795C131-0461-4D89-86BB-BAB1471E1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8888" b="31104"/>
          <a:stretch/>
        </p:blipFill>
        <p:spPr>
          <a:xfrm rot="10800000">
            <a:off x="-1589" y="0"/>
            <a:ext cx="12192004" cy="1626016"/>
          </a:xfrm>
          <a:prstGeom prst="rect">
            <a:avLst/>
          </a:prstGeom>
        </p:spPr>
      </p:pic>
      <p:sp>
        <p:nvSpPr>
          <p:cNvPr id="2" name="Pavadinimas 1">
            <a:extLst>
              <a:ext uri="{FF2B5EF4-FFF2-40B4-BE49-F238E27FC236}">
                <a16:creationId xmlns:a16="http://schemas.microsoft.com/office/drawing/2014/main" id="{9F3B8AD3-C7F0-4510-80E6-73F9F6E1102C}"/>
              </a:ext>
            </a:extLst>
          </p:cNvPr>
          <p:cNvSpPr>
            <a:spLocks noGrp="1"/>
          </p:cNvSpPr>
          <p:nvPr>
            <p:ph type="title" hasCustomPrompt="1"/>
          </p:nvPr>
        </p:nvSpPr>
        <p:spPr>
          <a:xfrm>
            <a:off x="836613" y="544195"/>
            <a:ext cx="10515600" cy="678815"/>
          </a:xfrm>
        </p:spPr>
        <p:txBody>
          <a:bodyPr>
            <a:normAutofit/>
          </a:bodyPr>
          <a:lstStyle>
            <a:lvl1pPr>
              <a:defRPr sz="4000">
                <a:solidFill>
                  <a:schemeClr val="bg1"/>
                </a:solidFill>
              </a:defRPr>
            </a:lvl1p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3" name="Teksto vietos rezervavimo ženklas 2">
            <a:extLst>
              <a:ext uri="{FF2B5EF4-FFF2-40B4-BE49-F238E27FC236}">
                <a16:creationId xmlns:a16="http://schemas.microsoft.com/office/drawing/2014/main" id="{8AB577E9-5C2A-4610-BAB9-C380F6305562}"/>
              </a:ext>
            </a:extLst>
          </p:cNvPr>
          <p:cNvSpPr>
            <a:spLocks noGrp="1"/>
          </p:cNvSpPr>
          <p:nvPr>
            <p:ph type="body" idx="1" hasCustomPrompt="1"/>
          </p:nvPr>
        </p:nvSpPr>
        <p:spPr>
          <a:xfrm>
            <a:off x="839788" y="2046922"/>
            <a:ext cx="5157787" cy="993457"/>
          </a:xfrm>
        </p:spPr>
        <p:txBody>
          <a:bodyPr anchor="b">
            <a:noAutofit/>
          </a:bodyPr>
          <a:lstStyle>
            <a:lvl1pPr marL="0" indent="0">
              <a:buNone/>
              <a:defRPr sz="2200" b="1" i="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4" name="Turinio vietos rezervavimo ženklas 3">
            <a:extLst>
              <a:ext uri="{FF2B5EF4-FFF2-40B4-BE49-F238E27FC236}">
                <a16:creationId xmlns:a16="http://schemas.microsoft.com/office/drawing/2014/main" id="{438B05CD-471C-442E-96BD-5E5C8E34E6E9}"/>
              </a:ext>
            </a:extLst>
          </p:cNvPr>
          <p:cNvSpPr>
            <a:spLocks noGrp="1"/>
          </p:cNvSpPr>
          <p:nvPr>
            <p:ph sz="half" idx="2" hasCustomPrompt="1"/>
          </p:nvPr>
        </p:nvSpPr>
        <p:spPr>
          <a:xfrm>
            <a:off x="839788" y="3277550"/>
            <a:ext cx="5157787" cy="2131063"/>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en-US" dirty="0"/>
          </a:p>
          <a:p>
            <a:pPr lvl="0"/>
            <a:endParaRPr lang="lt-LT" dirty="0"/>
          </a:p>
        </p:txBody>
      </p:sp>
      <p:sp>
        <p:nvSpPr>
          <p:cNvPr id="5" name="Teksto vietos rezervavimo ženklas 4">
            <a:extLst>
              <a:ext uri="{FF2B5EF4-FFF2-40B4-BE49-F238E27FC236}">
                <a16:creationId xmlns:a16="http://schemas.microsoft.com/office/drawing/2014/main" id="{D7947542-5711-447B-B36E-783076834C69}"/>
              </a:ext>
            </a:extLst>
          </p:cNvPr>
          <p:cNvSpPr>
            <a:spLocks noGrp="1"/>
          </p:cNvSpPr>
          <p:nvPr>
            <p:ph type="body" sz="quarter" idx="3" hasCustomPrompt="1"/>
          </p:nvPr>
        </p:nvSpPr>
        <p:spPr>
          <a:xfrm>
            <a:off x="6172200" y="2046923"/>
            <a:ext cx="5183188" cy="993456"/>
          </a:xfrm>
        </p:spPr>
        <p:txBody>
          <a:bodyPr anchor="b">
            <a:noAutofit/>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6" name="Turinio vietos rezervavimo ženklas 5">
            <a:extLst>
              <a:ext uri="{FF2B5EF4-FFF2-40B4-BE49-F238E27FC236}">
                <a16:creationId xmlns:a16="http://schemas.microsoft.com/office/drawing/2014/main" id="{01851487-E90A-476B-8236-8E2AD4C3C49E}"/>
              </a:ext>
            </a:extLst>
          </p:cNvPr>
          <p:cNvSpPr>
            <a:spLocks noGrp="1"/>
          </p:cNvSpPr>
          <p:nvPr>
            <p:ph sz="quarter" idx="4" hasCustomPrompt="1"/>
          </p:nvPr>
        </p:nvSpPr>
        <p:spPr>
          <a:xfrm>
            <a:off x="6172200" y="3277550"/>
            <a:ext cx="5183188" cy="2131064"/>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lt-LT" dirty="0"/>
          </a:p>
        </p:txBody>
      </p:sp>
      <p:sp>
        <p:nvSpPr>
          <p:cNvPr id="8" name="Poraštės vietos rezervavimo ženklas 7">
            <a:extLst>
              <a:ext uri="{FF2B5EF4-FFF2-40B4-BE49-F238E27FC236}">
                <a16:creationId xmlns:a16="http://schemas.microsoft.com/office/drawing/2014/main" id="{4E8C299C-BD33-4ACE-B6AE-D5A93B335CAF}"/>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1056949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kcijos antraštė">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4A9E677A-DE7C-4EDD-A463-732D04EDE8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91" b="29467"/>
          <a:stretch/>
        </p:blipFill>
        <p:spPr>
          <a:xfrm>
            <a:off x="0" y="0"/>
            <a:ext cx="12192000" cy="2232660"/>
          </a:xfrm>
          <a:prstGeom prst="rect">
            <a:avLst/>
          </a:prstGeom>
        </p:spPr>
      </p:pic>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2766153"/>
            <a:ext cx="10504487" cy="684211"/>
          </a:xfrm>
        </p:spPr>
        <p:txBody>
          <a:bodyPr anchor="b"/>
          <a:lstStyle>
            <a:lvl1pPr>
              <a:defRPr sz="4800"/>
            </a:lvl1pPr>
          </a:lstStyle>
          <a:p>
            <a:r>
              <a:rPr lang="lt-LT" dirty="0" err="1"/>
              <a:t>Title</a:t>
            </a:r>
            <a:r>
              <a:rPr lang="lt-LT" dirty="0"/>
              <a:t> </a:t>
            </a:r>
            <a:r>
              <a:rPr lang="lt-LT" dirty="0" err="1"/>
              <a:t>text</a:t>
            </a:r>
            <a:r>
              <a:rPr lang="lt-LT" dirty="0"/>
              <a:t> </a:t>
            </a:r>
            <a:r>
              <a:rPr lang="lt-LT" dirty="0" err="1"/>
              <a:t>demo</a:t>
            </a:r>
            <a:endParaRPr lang="lt-LT" dirty="0"/>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7" y="3596640"/>
            <a:ext cx="10512425" cy="1552893"/>
          </a:xfrm>
        </p:spPr>
        <p:txBody>
          <a:bodyPr>
            <a:noAutofit/>
          </a:bodyPr>
          <a:lstStyle>
            <a:lvl1pPr marL="0" indent="0">
              <a:lnSpc>
                <a:spcPct val="100000"/>
              </a:lnSpc>
              <a:spcBef>
                <a:spcPts val="0"/>
              </a:spcBef>
              <a:buNone/>
              <a:defRPr sz="22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00583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ščia">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B50A104B-5302-47EA-AE12-CCC791CA70F4}"/>
              </a:ext>
            </a:extLst>
          </p:cNvPr>
          <p:cNvSpPr>
            <a:spLocks noGrp="1"/>
          </p:cNvSpPr>
          <p:nvPr>
            <p:ph type="ftr" sz="quarter" idx="11"/>
          </p:nvPr>
        </p:nvSpPr>
        <p:spPr/>
        <p:txBody>
          <a:bodyPr/>
          <a:lstStyle/>
          <a:p>
            <a:r>
              <a:rPr lang="lt-LT"/>
              <a:t>connect-erasmus.eu</a:t>
            </a:r>
          </a:p>
        </p:txBody>
      </p:sp>
      <p:sp>
        <p:nvSpPr>
          <p:cNvPr id="5" name="Pavadinimas 1">
            <a:extLst>
              <a:ext uri="{FF2B5EF4-FFF2-40B4-BE49-F238E27FC236}">
                <a16:creationId xmlns:a16="http://schemas.microsoft.com/office/drawing/2014/main" id="{6E9B5A7C-F7EF-46F5-B610-E5C9118C8B7F}"/>
              </a:ext>
            </a:extLst>
          </p:cNvPr>
          <p:cNvSpPr>
            <a:spLocks noGrp="1"/>
          </p:cNvSpPr>
          <p:nvPr>
            <p:ph type="title"/>
          </p:nvPr>
        </p:nvSpPr>
        <p:spPr>
          <a:xfrm>
            <a:off x="839788" y="765175"/>
            <a:ext cx="4913313" cy="728346"/>
          </a:xfrm>
        </p:spPr>
        <p:txBody>
          <a:bodyPr/>
          <a:lstStyle/>
          <a:p>
            <a:r>
              <a:rPr lang="lt-LT"/>
              <a:t>Spustelėję redaguokite stilių</a:t>
            </a:r>
            <a:endParaRPr lang="lt-LT" dirty="0"/>
          </a:p>
        </p:txBody>
      </p:sp>
      <p:sp>
        <p:nvSpPr>
          <p:cNvPr id="6" name="Teksto vietos rezervavimo ženklas 2">
            <a:extLst>
              <a:ext uri="{FF2B5EF4-FFF2-40B4-BE49-F238E27FC236}">
                <a16:creationId xmlns:a16="http://schemas.microsoft.com/office/drawing/2014/main" id="{9C4FA155-81CE-4E5B-B645-6E983D51DAB0}"/>
              </a:ext>
            </a:extLst>
          </p:cNvPr>
          <p:cNvSpPr>
            <a:spLocks noGrp="1"/>
          </p:cNvSpPr>
          <p:nvPr>
            <p:ph type="body" sz="half" idx="2"/>
          </p:nvPr>
        </p:nvSpPr>
        <p:spPr>
          <a:xfrm>
            <a:off x="839787" y="1678308"/>
            <a:ext cx="4974273" cy="1375083"/>
          </a:xfrm>
        </p:spPr>
        <p:txBody>
          <a:bodyPr/>
          <a:lstStyle>
            <a:lvl1pPr marL="0" indent="0">
              <a:buNone/>
              <a:defRPr sz="2200" b="0"/>
            </a:lvl1pPr>
          </a:lstStyle>
          <a:p>
            <a:pPr lvl="0"/>
            <a:r>
              <a:rPr lang="lt-LT" b="1"/>
              <a:t>Spustelėkite, kad galėtumėte redaguoti šablono teksto stilius</a:t>
            </a:r>
          </a:p>
          <a:p>
            <a:pPr lvl="1"/>
            <a:r>
              <a:rPr lang="lt-LT" b="1"/>
              <a:t>Antras lygis</a:t>
            </a:r>
          </a:p>
        </p:txBody>
      </p:sp>
      <p:sp>
        <p:nvSpPr>
          <p:cNvPr id="8" name="Teksto vietos rezervavimo ženklas 4">
            <a:extLst>
              <a:ext uri="{FF2B5EF4-FFF2-40B4-BE49-F238E27FC236}">
                <a16:creationId xmlns:a16="http://schemas.microsoft.com/office/drawing/2014/main" id="{72957E55-222E-45C4-9866-DB472EB19DEE}"/>
              </a:ext>
            </a:extLst>
          </p:cNvPr>
          <p:cNvSpPr>
            <a:spLocks noGrp="1"/>
          </p:cNvSpPr>
          <p:nvPr>
            <p:ph type="body" sz="half" idx="12"/>
          </p:nvPr>
        </p:nvSpPr>
        <p:spPr>
          <a:xfrm>
            <a:off x="1074312" y="3604208"/>
            <a:ext cx="2930230" cy="320676"/>
          </a:xfrm>
        </p:spPr>
        <p:txBody>
          <a:bodyPr/>
          <a:lstStyle>
            <a:lvl1pPr marL="0" indent="0">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9" name="Teksto vietos rezervavimo ženklas 5">
            <a:extLst>
              <a:ext uri="{FF2B5EF4-FFF2-40B4-BE49-F238E27FC236}">
                <a16:creationId xmlns:a16="http://schemas.microsoft.com/office/drawing/2014/main" id="{A84CCAB9-0CE1-4809-96A3-0C3C836CFA6E}"/>
              </a:ext>
            </a:extLst>
          </p:cNvPr>
          <p:cNvSpPr>
            <a:spLocks noGrp="1"/>
          </p:cNvSpPr>
          <p:nvPr>
            <p:ph type="body" sz="half" idx="13"/>
          </p:nvPr>
        </p:nvSpPr>
        <p:spPr>
          <a:xfrm>
            <a:off x="4167547" y="3607238"/>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0" name="Teksto vietos rezervavimo ženklas 6">
            <a:extLst>
              <a:ext uri="{FF2B5EF4-FFF2-40B4-BE49-F238E27FC236}">
                <a16:creationId xmlns:a16="http://schemas.microsoft.com/office/drawing/2014/main" id="{3C694306-6791-46A0-93E3-F993DD3FD565}"/>
              </a:ext>
            </a:extLst>
          </p:cNvPr>
          <p:cNvSpPr>
            <a:spLocks noGrp="1"/>
          </p:cNvSpPr>
          <p:nvPr>
            <p:ph type="body" sz="half" idx="14"/>
          </p:nvPr>
        </p:nvSpPr>
        <p:spPr>
          <a:xfrm>
            <a:off x="1075794" y="4475701"/>
            <a:ext cx="2930230" cy="320676"/>
          </a:xfrm>
        </p:spPr>
        <p:txBody>
          <a:bodyPr>
            <a:noAutofit/>
          </a:bodyPr>
          <a:lstStyle>
            <a:lvl1pPr marL="0" indent="0">
              <a:buNone/>
              <a:defRPr sz="18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1" name="Teksto vietos rezervavimo ženklas 7">
            <a:extLst>
              <a:ext uri="{FF2B5EF4-FFF2-40B4-BE49-F238E27FC236}">
                <a16:creationId xmlns:a16="http://schemas.microsoft.com/office/drawing/2014/main" id="{B266443C-BFC6-4637-B51B-F5DFF2A789B6}"/>
              </a:ext>
            </a:extLst>
          </p:cNvPr>
          <p:cNvSpPr>
            <a:spLocks noGrp="1"/>
          </p:cNvSpPr>
          <p:nvPr>
            <p:ph type="body" sz="half" idx="15"/>
          </p:nvPr>
        </p:nvSpPr>
        <p:spPr>
          <a:xfrm>
            <a:off x="4169029" y="4478731"/>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Tree>
    <p:extLst>
      <p:ext uri="{BB962C8B-B14F-4D97-AF65-F5344CB8AC3E}">
        <p14:creationId xmlns:p14="http://schemas.microsoft.com/office/powerpoint/2010/main" val="122694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urinys ir antraštė">
    <p:spTree>
      <p:nvGrpSpPr>
        <p:cNvPr id="1" name=""/>
        <p:cNvGrpSpPr/>
        <p:nvPr/>
      </p:nvGrpSpPr>
      <p:grpSpPr>
        <a:xfrm>
          <a:off x="0" y="0"/>
          <a:ext cx="0" cy="0"/>
          <a:chOff x="0" y="0"/>
          <a:chExt cx="0" cy="0"/>
        </a:xfrm>
      </p:grpSpPr>
      <p:sp>
        <p:nvSpPr>
          <p:cNvPr id="11" name="Poraštės vietos rezervavimo ženklas 2">
            <a:extLst>
              <a:ext uri="{FF2B5EF4-FFF2-40B4-BE49-F238E27FC236}">
                <a16:creationId xmlns:a16="http://schemas.microsoft.com/office/drawing/2014/main" id="{EE69AF60-FA40-499C-8BD1-BB582192BC83}"/>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2" name="Pavadinimas 1">
            <a:extLst>
              <a:ext uri="{FF2B5EF4-FFF2-40B4-BE49-F238E27FC236}">
                <a16:creationId xmlns:a16="http://schemas.microsoft.com/office/drawing/2014/main" id="{92C0A8A4-6E46-47A7-B127-A1727C82B766}"/>
              </a:ext>
            </a:extLst>
          </p:cNvPr>
          <p:cNvSpPr>
            <a:spLocks noGrp="1"/>
          </p:cNvSpPr>
          <p:nvPr>
            <p:ph type="title"/>
          </p:nvPr>
        </p:nvSpPr>
        <p:spPr>
          <a:xfrm>
            <a:off x="839788" y="765175"/>
            <a:ext cx="4913313" cy="728346"/>
          </a:xfrm>
        </p:spPr>
        <p:txBody>
          <a:bodyPr/>
          <a:lstStyle/>
          <a:p>
            <a:r>
              <a:rPr lang="lt-LT" dirty="0"/>
              <a:t>Spustelėję redaguokite stilių</a:t>
            </a:r>
          </a:p>
        </p:txBody>
      </p:sp>
      <p:sp>
        <p:nvSpPr>
          <p:cNvPr id="13" name="Teksto vietos rezervavimo ženklas 2">
            <a:extLst>
              <a:ext uri="{FF2B5EF4-FFF2-40B4-BE49-F238E27FC236}">
                <a16:creationId xmlns:a16="http://schemas.microsoft.com/office/drawing/2014/main" id="{E674514D-A2B0-46BF-8562-6414A749BADB}"/>
              </a:ext>
            </a:extLst>
          </p:cNvPr>
          <p:cNvSpPr>
            <a:spLocks noGrp="1"/>
          </p:cNvSpPr>
          <p:nvPr>
            <p:ph type="body" sz="half" idx="2" hasCustomPrompt="1"/>
          </p:nvPr>
        </p:nvSpPr>
        <p:spPr>
          <a:xfrm>
            <a:off x="839787" y="1678308"/>
            <a:ext cx="4913313" cy="3588636"/>
          </a:xfrm>
        </p:spPr>
        <p:txBody>
          <a:bodyPr/>
          <a:lstStyle>
            <a:lvl1pPr marL="0" indent="0">
              <a:lnSpc>
                <a:spcPct val="100000"/>
              </a:lnSpc>
              <a:buNone/>
              <a:defRPr sz="2200" b="0"/>
            </a:lvl1pPr>
          </a:lstStyle>
          <a:p>
            <a:pPr lvl="0"/>
            <a:r>
              <a:rPr lang="en-US" b="1" dirty="0"/>
              <a:t>Lorem Ipsum</a:t>
            </a:r>
            <a:r>
              <a:rPr lang="en-US" dirty="0"/>
              <a:t> is simply dummy text of the printing and typesetting industry. Lorem Ipsum has been the industry's standard.</a:t>
            </a:r>
          </a:p>
          <a:p>
            <a:pPr lvl="0"/>
            <a:r>
              <a:rPr lang="en-US" dirty="0"/>
              <a:t>It is a long established fact that a reader will be distracted by the readable content of a page when looking at its layout. </a:t>
            </a:r>
            <a:endParaRPr lang="lt-LT" dirty="0"/>
          </a:p>
          <a:p>
            <a:endParaRPr lang="lt-LT" dirty="0"/>
          </a:p>
        </p:txBody>
      </p:sp>
    </p:spTree>
    <p:extLst>
      <p:ext uri="{BB962C8B-B14F-4D97-AF65-F5344CB8AC3E}">
        <p14:creationId xmlns:p14="http://schemas.microsoft.com/office/powerpoint/2010/main" val="86990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eikslėlis ir antraštė">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D9E0AAC3-04FD-4D0F-92B9-537D80AEB1A5}"/>
              </a:ext>
            </a:extLst>
          </p:cNvPr>
          <p:cNvSpPr>
            <a:spLocks noGrp="1"/>
          </p:cNvSpPr>
          <p:nvPr>
            <p:ph type="title" hasCustomPrompt="1"/>
          </p:nvPr>
        </p:nvSpPr>
        <p:spPr>
          <a:xfrm>
            <a:off x="838200" y="765175"/>
            <a:ext cx="10515600" cy="781685"/>
          </a:xfrm>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9" name="Poraštės vietos rezervavimo ženklas 5">
            <a:extLst>
              <a:ext uri="{FF2B5EF4-FFF2-40B4-BE49-F238E27FC236}">
                <a16:creationId xmlns:a16="http://schemas.microsoft.com/office/drawing/2014/main" id="{2C50AA4C-CE9C-4374-97C6-59368F8478B1}"/>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0" name="Teksto vietos rezervavimo ženklas 4">
            <a:extLst>
              <a:ext uri="{FF2B5EF4-FFF2-40B4-BE49-F238E27FC236}">
                <a16:creationId xmlns:a16="http://schemas.microsoft.com/office/drawing/2014/main" id="{D67CD8CF-82AF-4C4F-AF52-FE07C1CCA142}"/>
              </a:ext>
            </a:extLst>
          </p:cNvPr>
          <p:cNvSpPr>
            <a:spLocks noGrp="1"/>
          </p:cNvSpPr>
          <p:nvPr>
            <p:ph type="body" sz="quarter" idx="10" hasCustomPrompt="1"/>
          </p:nvPr>
        </p:nvSpPr>
        <p:spPr>
          <a:xfrm>
            <a:off x="1370011"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1" name="Teksto vietos rezervavimo ženklas 5">
            <a:extLst>
              <a:ext uri="{FF2B5EF4-FFF2-40B4-BE49-F238E27FC236}">
                <a16:creationId xmlns:a16="http://schemas.microsoft.com/office/drawing/2014/main" id="{45F5817B-EF3F-4C33-9E12-D5515A990910}"/>
              </a:ext>
            </a:extLst>
          </p:cNvPr>
          <p:cNvSpPr>
            <a:spLocks noGrp="1"/>
          </p:cNvSpPr>
          <p:nvPr>
            <p:ph type="body" sz="quarter" idx="12"/>
          </p:nvPr>
        </p:nvSpPr>
        <p:spPr>
          <a:xfrm>
            <a:off x="1370012"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2" name="Teksto vietos rezervavimo ženklas 6">
            <a:extLst>
              <a:ext uri="{FF2B5EF4-FFF2-40B4-BE49-F238E27FC236}">
                <a16:creationId xmlns:a16="http://schemas.microsoft.com/office/drawing/2014/main" id="{83636D7C-2994-4826-A09A-3D7CCA79DA8F}"/>
              </a:ext>
            </a:extLst>
          </p:cNvPr>
          <p:cNvSpPr>
            <a:spLocks noGrp="1"/>
          </p:cNvSpPr>
          <p:nvPr>
            <p:ph type="body" sz="quarter" idx="13" hasCustomPrompt="1"/>
          </p:nvPr>
        </p:nvSpPr>
        <p:spPr>
          <a:xfrm>
            <a:off x="1370012"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3" name="Teksto vietos rezervavimo ženklas 7">
            <a:extLst>
              <a:ext uri="{FF2B5EF4-FFF2-40B4-BE49-F238E27FC236}">
                <a16:creationId xmlns:a16="http://schemas.microsoft.com/office/drawing/2014/main" id="{4A13C3F0-BE25-4946-A514-5FE224C8FC52}"/>
              </a:ext>
            </a:extLst>
          </p:cNvPr>
          <p:cNvSpPr>
            <a:spLocks noGrp="1"/>
          </p:cNvSpPr>
          <p:nvPr>
            <p:ph type="body" sz="quarter" idx="14"/>
          </p:nvPr>
        </p:nvSpPr>
        <p:spPr>
          <a:xfrm>
            <a:off x="1370012" y="4289734"/>
            <a:ext cx="4558348" cy="1118880"/>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6" name="Teksto vietos rezervavimo ženklas 4">
            <a:extLst>
              <a:ext uri="{FF2B5EF4-FFF2-40B4-BE49-F238E27FC236}">
                <a16:creationId xmlns:a16="http://schemas.microsoft.com/office/drawing/2014/main" id="{20386619-6D9A-4A6C-8B60-93F690D30DBE}"/>
              </a:ext>
            </a:extLst>
          </p:cNvPr>
          <p:cNvSpPr>
            <a:spLocks noGrp="1"/>
          </p:cNvSpPr>
          <p:nvPr>
            <p:ph type="body" sz="quarter" idx="15" hasCustomPrompt="1"/>
          </p:nvPr>
        </p:nvSpPr>
        <p:spPr>
          <a:xfrm>
            <a:off x="6793863"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7" name="Teksto vietos rezervavimo ženklas 5">
            <a:extLst>
              <a:ext uri="{FF2B5EF4-FFF2-40B4-BE49-F238E27FC236}">
                <a16:creationId xmlns:a16="http://schemas.microsoft.com/office/drawing/2014/main" id="{5E07B69E-A4E4-4A44-86FF-61B0598CAA6B}"/>
              </a:ext>
            </a:extLst>
          </p:cNvPr>
          <p:cNvSpPr>
            <a:spLocks noGrp="1"/>
          </p:cNvSpPr>
          <p:nvPr>
            <p:ph type="body" sz="quarter" idx="16"/>
          </p:nvPr>
        </p:nvSpPr>
        <p:spPr>
          <a:xfrm>
            <a:off x="6793864"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8" name="Teksto vietos rezervavimo ženklas 6">
            <a:extLst>
              <a:ext uri="{FF2B5EF4-FFF2-40B4-BE49-F238E27FC236}">
                <a16:creationId xmlns:a16="http://schemas.microsoft.com/office/drawing/2014/main" id="{2CFADEEF-7D22-4AD2-9357-08A4FB5BAC28}"/>
              </a:ext>
            </a:extLst>
          </p:cNvPr>
          <p:cNvSpPr>
            <a:spLocks noGrp="1"/>
          </p:cNvSpPr>
          <p:nvPr>
            <p:ph type="body" sz="quarter" idx="17" hasCustomPrompt="1"/>
          </p:nvPr>
        </p:nvSpPr>
        <p:spPr>
          <a:xfrm>
            <a:off x="6793864"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9" name="Teksto vietos rezervavimo ženklas 7">
            <a:extLst>
              <a:ext uri="{FF2B5EF4-FFF2-40B4-BE49-F238E27FC236}">
                <a16:creationId xmlns:a16="http://schemas.microsoft.com/office/drawing/2014/main" id="{A0B9ACD5-57AB-4C65-AEE8-33E9E93973C5}"/>
              </a:ext>
            </a:extLst>
          </p:cNvPr>
          <p:cNvSpPr>
            <a:spLocks noGrp="1"/>
          </p:cNvSpPr>
          <p:nvPr>
            <p:ph type="body" sz="quarter" idx="18"/>
          </p:nvPr>
        </p:nvSpPr>
        <p:spPr>
          <a:xfrm>
            <a:off x="6793864" y="4289733"/>
            <a:ext cx="4558348" cy="111888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41" name="Teksto vietos rezervavimo ženklas 12">
            <a:extLst>
              <a:ext uri="{FF2B5EF4-FFF2-40B4-BE49-F238E27FC236}">
                <a16:creationId xmlns:a16="http://schemas.microsoft.com/office/drawing/2014/main" id="{68A6F5E9-4836-4C11-B445-35E04A26BBDC}"/>
              </a:ext>
            </a:extLst>
          </p:cNvPr>
          <p:cNvSpPr>
            <a:spLocks noGrp="1"/>
          </p:cNvSpPr>
          <p:nvPr>
            <p:ph type="body" sz="quarter" idx="26" hasCustomPrompt="1"/>
          </p:nvPr>
        </p:nvSpPr>
        <p:spPr>
          <a:xfrm>
            <a:off x="1538167" y="8832967"/>
            <a:ext cx="3968894" cy="880901"/>
          </a:xfrm>
        </p:spPr>
        <p:txBody>
          <a:bodyPr/>
          <a:lstStyle/>
          <a:p>
            <a:r>
              <a:rPr lang="en-US" dirty="0"/>
              <a:t>It ha survived not only five centuries, but also the leap into electronic typesetting. </a:t>
            </a:r>
            <a:endParaRPr lang="lt-LT" dirty="0"/>
          </a:p>
          <a:p>
            <a:endParaRPr lang="lt-LT" dirty="0"/>
          </a:p>
        </p:txBody>
      </p:sp>
    </p:spTree>
    <p:extLst>
      <p:ext uri="{BB962C8B-B14F-4D97-AF65-F5344CB8AC3E}">
        <p14:creationId xmlns:p14="http://schemas.microsoft.com/office/powerpoint/2010/main" val="341815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9238D304-EF92-4DD5-9C5F-DED7167E1300}"/>
              </a:ext>
            </a:extLst>
          </p:cNvPr>
          <p:cNvSpPr>
            <a:spLocks noGrp="1"/>
          </p:cNvSpPr>
          <p:nvPr>
            <p:ph type="title"/>
          </p:nvPr>
        </p:nvSpPr>
        <p:spPr>
          <a:xfrm>
            <a:off x="838200" y="765175"/>
            <a:ext cx="10515600" cy="781685"/>
          </a:xfrm>
          <a:prstGeom prst="rect">
            <a:avLst/>
          </a:prstGeom>
        </p:spPr>
        <p:txBody>
          <a:bodyPr vert="horz" lIns="91440" tIns="45720" rIns="91440" bIns="45720" rtlCol="0" anchor="b">
            <a:normAutofit/>
          </a:bodyPr>
          <a:lstStyle/>
          <a:p>
            <a:r>
              <a:rPr lang="en-US" dirty="0"/>
              <a:t>TITLE</a:t>
            </a:r>
            <a:endParaRPr lang="lt-LT" dirty="0"/>
          </a:p>
        </p:txBody>
      </p:sp>
      <p:sp>
        <p:nvSpPr>
          <p:cNvPr id="3" name="Teksto vietos rezervavimo ženklas 2">
            <a:extLst>
              <a:ext uri="{FF2B5EF4-FFF2-40B4-BE49-F238E27FC236}">
                <a16:creationId xmlns:a16="http://schemas.microsoft.com/office/drawing/2014/main" id="{81EA7476-B6B1-4FB1-9FE2-382A1BD55CE6}"/>
              </a:ext>
            </a:extLst>
          </p:cNvPr>
          <p:cNvSpPr>
            <a:spLocks noGrp="1"/>
          </p:cNvSpPr>
          <p:nvPr>
            <p:ph type="body" idx="1"/>
          </p:nvPr>
        </p:nvSpPr>
        <p:spPr>
          <a:xfrm>
            <a:off x="838200" y="1691640"/>
            <a:ext cx="10515600" cy="3716973"/>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5" name="Poraštės vietos rezervavimo ženklas 4">
            <a:extLst>
              <a:ext uri="{FF2B5EF4-FFF2-40B4-BE49-F238E27FC236}">
                <a16:creationId xmlns:a16="http://schemas.microsoft.com/office/drawing/2014/main" id="{0C42BB42-CE74-4F95-B74C-223124E7E4B1}"/>
              </a:ext>
            </a:extLst>
          </p:cNvPr>
          <p:cNvSpPr>
            <a:spLocks noGrp="1"/>
          </p:cNvSpPr>
          <p:nvPr>
            <p:ph type="ftr" sz="quarter" idx="3"/>
          </p:nvPr>
        </p:nvSpPr>
        <p:spPr>
          <a:xfrm>
            <a:off x="2082362" y="5954171"/>
            <a:ext cx="1613338" cy="274324"/>
          </a:xfrm>
          <a:prstGeom prst="rect">
            <a:avLst/>
          </a:prstGeom>
        </p:spPr>
        <p:txBody>
          <a:bodyPr vert="horz" lIns="91440" tIns="45720" rIns="91440" bIns="45720" rtlCol="0" anchor="ctr"/>
          <a:lstStyle>
            <a:lvl1pPr algn="ctr">
              <a:defRPr sz="1200">
                <a:solidFill>
                  <a:srgbClr val="FF7F2A"/>
                </a:solidFill>
              </a:defRPr>
            </a:lvl1pPr>
          </a:lstStyle>
          <a:p>
            <a:pPr algn="r"/>
            <a:r>
              <a:rPr lang="lt-LT" dirty="0"/>
              <a:t>connect-erasmus.eu</a:t>
            </a:r>
          </a:p>
        </p:txBody>
      </p:sp>
      <p:pic>
        <p:nvPicPr>
          <p:cNvPr id="11" name="Paveikslėlis 10">
            <a:extLst>
              <a:ext uri="{FF2B5EF4-FFF2-40B4-BE49-F238E27FC236}">
                <a16:creationId xmlns:a16="http://schemas.microsoft.com/office/drawing/2014/main" id="{7F4DFF34-B933-41F4-AE23-4B46CC87604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33707" y="5853458"/>
            <a:ext cx="1226837" cy="508481"/>
          </a:xfrm>
          <a:prstGeom prst="rect">
            <a:avLst/>
          </a:prstGeom>
        </p:spPr>
      </p:pic>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135004" y="5904739"/>
            <a:ext cx="2218796" cy="457200"/>
          </a:xfrm>
          <a:prstGeom prst="rect">
            <a:avLst/>
          </a:prstGeom>
          <a:noFill/>
        </p:spPr>
      </p:pic>
    </p:spTree>
    <p:extLst>
      <p:ext uri="{BB962C8B-B14F-4D97-AF65-F5344CB8AC3E}">
        <p14:creationId xmlns:p14="http://schemas.microsoft.com/office/powerpoint/2010/main" val="546371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9" r:id="rId6"/>
    <p:sldLayoutId id="2147483655" r:id="rId7"/>
    <p:sldLayoutId id="2147483656" r:id="rId8"/>
    <p:sldLayoutId id="2147483657" r:id="rId9"/>
    <p:sldLayoutId id="2147483658" r:id="rId10"/>
    <p:sldLayoutId id="2147483660" r:id="rId11"/>
    <p:sldLayoutId id="2147483661"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userDrawn="1">
          <p15:clr>
            <a:srgbClr val="F26B43"/>
          </p15:clr>
        </p15:guide>
        <p15:guide id="2" pos="7151" userDrawn="1">
          <p15:clr>
            <a:srgbClr val="F26B43"/>
          </p15:clr>
        </p15:guide>
        <p15:guide id="3" pos="733" userDrawn="1">
          <p15:clr>
            <a:srgbClr val="F26B43"/>
          </p15:clr>
        </p15:guide>
        <p15:guide id="4" orient="horz" pos="3407" userDrawn="1">
          <p15:clr>
            <a:srgbClr val="F26B43"/>
          </p15:clr>
        </p15:guide>
        <p15:guide id="5" pos="52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jpeg"/><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0.jpeg"/><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3.jpeg"/><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4.jpeg"/><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4.xml"/><Relationship Id="rId1" Type="http://schemas.openxmlformats.org/officeDocument/2006/relationships/video" Target="https://www.youtube.com/embed/F289qpeZDgc" TargetMode="External"/><Relationship Id="rId4" Type="http://schemas.openxmlformats.org/officeDocument/2006/relationships/hyperlink" Target="https://www.youtube.com/watch?v=F289qpeZDgc"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9.jpeg"/><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1.xml"/><Relationship Id="rId1" Type="http://schemas.openxmlformats.org/officeDocument/2006/relationships/video" Target="https://www.youtube.com/embed/8KenNOYOiq4"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hyperlink" Target="https://sagepub.com/journals-permissions"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s://sagepub.com/journals-permissions"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202E593-ED43-4FFC-8DD0-E023EDF712B4}"/>
              </a:ext>
            </a:extLst>
          </p:cNvPr>
          <p:cNvSpPr>
            <a:spLocks noGrp="1"/>
          </p:cNvSpPr>
          <p:nvPr>
            <p:ph type="ctrTitle"/>
          </p:nvPr>
        </p:nvSpPr>
        <p:spPr/>
        <p:txBody>
          <a:bodyPr>
            <a:normAutofit fontScale="90000"/>
          </a:bodyPr>
          <a:lstStyle/>
          <a:p>
            <a:r>
              <a:rPr lang="nl-NL" dirty="0"/>
              <a:t>Veranderingen in de wereld van de arbeid
</a:t>
            </a:r>
            <a:endParaRPr lang="lt-LT" dirty="0"/>
          </a:p>
        </p:txBody>
      </p:sp>
      <p:sp>
        <p:nvSpPr>
          <p:cNvPr id="4" name="Poraštės vietos rezervavimo ženklas 3">
            <a:extLst>
              <a:ext uri="{FF2B5EF4-FFF2-40B4-BE49-F238E27FC236}">
                <a16:creationId xmlns:a16="http://schemas.microsoft.com/office/drawing/2014/main" id="{FA497B08-078B-41F2-AAF0-DC97333638B2}"/>
              </a:ext>
            </a:extLst>
          </p:cNvPr>
          <p:cNvSpPr>
            <a:spLocks noGrp="1"/>
          </p:cNvSpPr>
          <p:nvPr>
            <p:ph type="ftr" sz="quarter" idx="11"/>
          </p:nvPr>
        </p:nvSpPr>
        <p:spPr/>
        <p:txBody>
          <a:bodyPr/>
          <a:lstStyle/>
          <a:p>
            <a:r>
              <a:rPr lang="lt-LT"/>
              <a:t>connect-erasmus.eu</a:t>
            </a:r>
          </a:p>
        </p:txBody>
      </p:sp>
      <p:sp>
        <p:nvSpPr>
          <p:cNvPr id="3" name="CasellaDiTesto 2">
            <a:extLst>
              <a:ext uri="{FF2B5EF4-FFF2-40B4-BE49-F238E27FC236}">
                <a16:creationId xmlns:a16="http://schemas.microsoft.com/office/drawing/2014/main" id="{4D85DFB1-1D3B-454B-A63E-5CAA129CA1D9}"/>
              </a:ext>
            </a:extLst>
          </p:cNvPr>
          <p:cNvSpPr txBox="1"/>
          <p:nvPr/>
        </p:nvSpPr>
        <p:spPr>
          <a:xfrm>
            <a:off x="965449" y="3526448"/>
            <a:ext cx="517409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FFFFFF"/>
                </a:solidFill>
                <a:latin typeface="Open Sans Light"/>
                <a:ea typeface="Open Sans Light"/>
                <a:cs typeface="Calibri"/>
              </a:rPr>
              <a:t>Aleksandra </a:t>
            </a:r>
            <a:r>
              <a:rPr lang="en-US" sz="2400" b="1" dirty="0" err="1">
                <a:solidFill>
                  <a:srgbClr val="FFFFFF"/>
                </a:solidFill>
                <a:latin typeface="Open Sans Light"/>
                <a:ea typeface="Open Sans Light"/>
                <a:cs typeface="Calibri"/>
              </a:rPr>
              <a:t>Djurovic</a:t>
            </a:r>
            <a:endParaRPr lang="sr-Latn-RS" sz="2400" b="1" dirty="0">
              <a:solidFill>
                <a:srgbClr val="FFFFFF"/>
              </a:solidFill>
              <a:latin typeface="Open Sans Light"/>
              <a:ea typeface="Open Sans Light"/>
              <a:cs typeface="Calibri"/>
            </a:endParaRPr>
          </a:p>
          <a:p>
            <a:r>
              <a:rPr lang="sr-Latn-RS" sz="2400" b="1" dirty="0" err="1">
                <a:solidFill>
                  <a:srgbClr val="FFFFFF"/>
                </a:solidFill>
                <a:latin typeface="Open Sans Light"/>
                <a:ea typeface="Open Sans Light"/>
                <a:cs typeface="Calibri"/>
              </a:rPr>
              <a:t>Belgrade</a:t>
            </a:r>
            <a:r>
              <a:rPr lang="sr-Latn-RS" sz="2400" b="1" dirty="0">
                <a:solidFill>
                  <a:srgbClr val="FFFFFF"/>
                </a:solidFill>
                <a:latin typeface="Open Sans Light"/>
                <a:ea typeface="Open Sans Light"/>
                <a:cs typeface="Calibri"/>
              </a:rPr>
              <a:t> </a:t>
            </a:r>
            <a:r>
              <a:rPr lang="sr-Latn-RS" sz="2400" b="1" dirty="0" err="1">
                <a:solidFill>
                  <a:srgbClr val="FFFFFF"/>
                </a:solidFill>
                <a:latin typeface="Open Sans Light"/>
                <a:ea typeface="Open Sans Light"/>
                <a:cs typeface="Calibri"/>
              </a:rPr>
              <a:t>Open</a:t>
            </a:r>
            <a:r>
              <a:rPr lang="sr-Latn-RS" sz="2400" b="1" dirty="0">
                <a:solidFill>
                  <a:srgbClr val="FFFFFF"/>
                </a:solidFill>
                <a:latin typeface="Open Sans Light"/>
                <a:ea typeface="Open Sans Light"/>
                <a:cs typeface="Calibri"/>
              </a:rPr>
              <a:t> </a:t>
            </a:r>
            <a:r>
              <a:rPr lang="sr-Latn-RS" sz="2400" b="1" dirty="0" err="1">
                <a:solidFill>
                  <a:srgbClr val="FFFFFF"/>
                </a:solidFill>
                <a:latin typeface="Open Sans Light"/>
                <a:ea typeface="Open Sans Light"/>
                <a:cs typeface="Calibri"/>
              </a:rPr>
              <a:t>School</a:t>
            </a:r>
            <a:r>
              <a:rPr lang="sr-Latn-RS" sz="2400" b="1" dirty="0">
                <a:solidFill>
                  <a:srgbClr val="FFFFFF"/>
                </a:solidFill>
                <a:latin typeface="Open Sans Light"/>
                <a:ea typeface="Open Sans Light"/>
                <a:cs typeface="Calibri"/>
              </a:rPr>
              <a:t> </a:t>
            </a:r>
            <a:r>
              <a:rPr lang="sr-Latn-RS" sz="2400" b="1" dirty="0" err="1">
                <a:solidFill>
                  <a:srgbClr val="FFFFFF"/>
                </a:solidFill>
                <a:latin typeface="Open Sans Light"/>
                <a:ea typeface="Open Sans Light"/>
                <a:cs typeface="Calibri"/>
              </a:rPr>
              <a:t>team</a:t>
            </a:r>
            <a:endParaRPr lang="en-US" sz="2400" b="1" dirty="0">
              <a:solidFill>
                <a:srgbClr val="FFFFFF"/>
              </a:solidFill>
              <a:latin typeface="Open Sans Light"/>
              <a:ea typeface="Open Sans Light"/>
              <a:cs typeface="Calibri"/>
            </a:endParaRPr>
          </a:p>
        </p:txBody>
      </p:sp>
    </p:spTree>
    <p:extLst>
      <p:ext uri="{BB962C8B-B14F-4D97-AF65-F5344CB8AC3E}">
        <p14:creationId xmlns:p14="http://schemas.microsoft.com/office/powerpoint/2010/main" val="321465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4896" y="1121404"/>
            <a:ext cx="6376555" cy="3753196"/>
          </a:xfrm>
        </p:spPr>
        <p:txBody>
          <a:bodyPr>
            <a:normAutofit/>
          </a:bodyPr>
          <a:lstStyle/>
          <a:p>
            <a:r>
              <a:rPr lang="en-US" b="0" dirty="0">
                <a:solidFill>
                  <a:schemeClr val="tx1"/>
                </a:solidFill>
              </a:rPr>
              <a:t>17 Sustainable Development Goals of the </a:t>
            </a:r>
            <a:r>
              <a:rPr lang="sr-Latn-RS" b="0" dirty="0">
                <a:solidFill>
                  <a:schemeClr val="tx1"/>
                </a:solidFill>
              </a:rPr>
              <a:t>2030 Agenda </a:t>
            </a:r>
            <a:r>
              <a:rPr lang="en-US" b="0" dirty="0">
                <a:solidFill>
                  <a:schemeClr val="tx1"/>
                </a:solidFill>
              </a:rPr>
              <a:t>give</a:t>
            </a:r>
            <a:r>
              <a:rPr lang="sr-Latn-RS" b="0" dirty="0">
                <a:solidFill>
                  <a:schemeClr val="tx1"/>
                </a:solidFill>
              </a:rPr>
              <a:t> </a:t>
            </a:r>
            <a:r>
              <a:rPr lang="en-US" b="0" dirty="0">
                <a:solidFill>
                  <a:schemeClr val="tx1"/>
                </a:solidFill>
              </a:rPr>
              <a:t>a framework for tackling the many challenges confronting humanity, including those in the world of work. </a:t>
            </a:r>
            <a:endParaRPr lang="sr-Latn-RS" b="0" dirty="0">
              <a:solidFill>
                <a:schemeClr val="tx1"/>
              </a:solidFill>
            </a:endParaRPr>
          </a:p>
          <a:p>
            <a:r>
              <a:rPr lang="en-US" b="0" dirty="0">
                <a:solidFill>
                  <a:schemeClr val="tx1"/>
                </a:solidFill>
              </a:rPr>
              <a:t>The importance of decent work in achieving sustainable development is highlighted by Goal 8  which aims to “promote</a:t>
            </a:r>
            <a:r>
              <a:rPr lang="sr-Latn-RS" b="0" dirty="0">
                <a:solidFill>
                  <a:schemeClr val="tx1"/>
                </a:solidFill>
              </a:rPr>
              <a:t> </a:t>
            </a:r>
            <a:r>
              <a:rPr lang="en-US" b="0" dirty="0">
                <a:solidFill>
                  <a:schemeClr val="tx1"/>
                </a:solidFill>
              </a:rPr>
              <a:t>sustained, inclusive and sustainable economic growth, full and productive employment and decent work for all”.</a:t>
            </a:r>
            <a:endParaRPr lang="en-US" b="0" dirty="0"/>
          </a:p>
          <a:p>
            <a:endParaRPr lang="sr-Latn-RS" dirty="0"/>
          </a:p>
        </p:txBody>
      </p:sp>
      <p:pic>
        <p:nvPicPr>
          <p:cNvPr id="5" name="Picture 4"/>
          <p:cNvPicPr>
            <a:picLocks noChangeAspect="1"/>
          </p:cNvPicPr>
          <p:nvPr/>
        </p:nvPicPr>
        <p:blipFill>
          <a:blip r:embed="rId3"/>
          <a:stretch>
            <a:fillRect/>
          </a:stretch>
        </p:blipFill>
        <p:spPr>
          <a:xfrm>
            <a:off x="955098" y="1178700"/>
            <a:ext cx="3502602" cy="3358050"/>
          </a:xfrm>
          <a:prstGeom prst="rect">
            <a:avLst/>
          </a:prstGeom>
        </p:spPr>
      </p:pic>
      <p:sp>
        <p:nvSpPr>
          <p:cNvPr id="7" name="TextBox 6"/>
          <p:cNvSpPr txBox="1"/>
          <p:nvPr/>
        </p:nvSpPr>
        <p:spPr>
          <a:xfrm>
            <a:off x="955098" y="5212450"/>
            <a:ext cx="6359237" cy="523220"/>
          </a:xfrm>
          <a:prstGeom prst="rect">
            <a:avLst/>
          </a:prstGeom>
          <a:noFill/>
        </p:spPr>
        <p:txBody>
          <a:bodyPr wrap="square" rtlCol="0">
            <a:spAutoFit/>
          </a:bodyPr>
          <a:lstStyle/>
          <a:p>
            <a:r>
              <a:rPr lang="en-US" sz="1400" dirty="0"/>
              <a:t>https://ilostat.ilo.org/decent-work-and-the-sdgs-11-charts-that-tell-the-story/</a:t>
            </a:r>
          </a:p>
          <a:p>
            <a:endParaRPr lang="en-US" sz="1400" dirty="0"/>
          </a:p>
        </p:txBody>
      </p:sp>
      <p:sp>
        <p:nvSpPr>
          <p:cNvPr id="8" name="Footer Placeholder 6"/>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2295605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89009-5610-4D07-9C4B-84C797754B83}"/>
              </a:ext>
            </a:extLst>
          </p:cNvPr>
          <p:cNvSpPr>
            <a:spLocks noGrp="1"/>
          </p:cNvSpPr>
          <p:nvPr>
            <p:ph type="title"/>
          </p:nvPr>
        </p:nvSpPr>
        <p:spPr>
          <a:xfrm>
            <a:off x="1023938" y="890016"/>
            <a:ext cx="10641399" cy="1492966"/>
          </a:xfrm>
        </p:spPr>
        <p:txBody>
          <a:bodyPr>
            <a:noAutofit/>
          </a:bodyPr>
          <a:lstStyle/>
          <a:p>
            <a:r>
              <a:rPr lang="nl-NL" sz="3600" dirty="0"/>
              <a:t>In deze bijeenkomst gaan we in op de kwalitatieve en kwantitatieve gevolgen van arbeidsmarktontwikkelingen ...</a:t>
            </a:r>
            <a:endParaRPr lang="en-GB" sz="3600" dirty="0"/>
          </a:p>
        </p:txBody>
      </p:sp>
      <p:graphicFrame>
        <p:nvGraphicFramePr>
          <p:cNvPr id="4" name="Content Placeholder 3">
            <a:extLst>
              <a:ext uri="{FF2B5EF4-FFF2-40B4-BE49-F238E27FC236}">
                <a16:creationId xmlns:a16="http://schemas.microsoft.com/office/drawing/2014/main" id="{FB06CD8E-AB00-4FE6-B41A-137123FE2469}"/>
              </a:ext>
            </a:extLst>
          </p:cNvPr>
          <p:cNvGraphicFramePr>
            <a:graphicFrameLocks noGrp="1"/>
          </p:cNvGraphicFramePr>
          <p:nvPr>
            <p:ph idx="1"/>
            <p:extLst>
              <p:ext uri="{D42A27DB-BD31-4B8C-83A1-F6EECF244321}">
                <p14:modId xmlns:p14="http://schemas.microsoft.com/office/powerpoint/2010/main" val="638428307"/>
              </p:ext>
            </p:extLst>
          </p:nvPr>
        </p:nvGraphicFramePr>
        <p:xfrm>
          <a:off x="1023937" y="2286000"/>
          <a:ext cx="10641399"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8798609" y="3224935"/>
            <a:ext cx="1824922" cy="875962"/>
          </a:xfrm>
          <a:prstGeom prst="rect">
            <a:avLst/>
          </a:prstGeom>
          <a:noFill/>
          <a:ln>
            <a:noFill/>
          </a:ln>
          <a:sp3d/>
        </p:spPr>
        <p:style>
          <a:lnRef idx="2">
            <a:scrgbClr r="0" g="0" b="0"/>
          </a:lnRef>
          <a:fillRef idx="1">
            <a:scrgbClr r="0" g="0" b="0"/>
          </a:fillRef>
          <a:effectRef idx="0">
            <a:schemeClr val="accent2">
              <a:hueOff val="-1075187"/>
              <a:satOff val="-25908"/>
              <a:lumOff val="-15589"/>
              <a:alphaOff val="0"/>
            </a:schemeClr>
          </a:effectRef>
          <a:fontRef idx="minor">
            <a:schemeClr val="lt1"/>
          </a:fontRef>
        </p:style>
      </p:sp>
      <p:sp>
        <p:nvSpPr>
          <p:cNvPr id="5" name="Footer Placeholder 6"/>
          <p:cNvSpPr>
            <a:spLocks noGrp="1"/>
          </p:cNvSpPr>
          <p:nvPr>
            <p:ph type="ftr" sz="quarter" idx="11"/>
          </p:nvPr>
        </p:nvSpPr>
        <p:spPr>
          <a:xfrm>
            <a:off x="2082362" y="5954171"/>
            <a:ext cx="1613338" cy="274324"/>
          </a:xfrm>
        </p:spPr>
        <p:txBody>
          <a:bodyPr/>
          <a:lstStyle/>
          <a:p>
            <a:r>
              <a:rPr lang="lt-LT" dirty="0"/>
              <a:t>connect-erasmus.eu</a:t>
            </a:r>
          </a:p>
        </p:txBody>
      </p:sp>
      <p:sp>
        <p:nvSpPr>
          <p:cNvPr id="3" name="TextBox 2"/>
          <p:cNvSpPr txBox="1"/>
          <p:nvPr/>
        </p:nvSpPr>
        <p:spPr>
          <a:xfrm>
            <a:off x="8938167" y="3224935"/>
            <a:ext cx="1685364" cy="723275"/>
          </a:xfrm>
          <a:prstGeom prst="rect">
            <a:avLst/>
          </a:prstGeom>
          <a:noFill/>
        </p:spPr>
        <p:txBody>
          <a:bodyPr wrap="square" rtlCol="0">
            <a:spAutoFit/>
          </a:bodyPr>
          <a:lstStyle/>
          <a:p>
            <a:r>
              <a:rPr lang="sr-Latn-RS" sz="4100" dirty="0">
                <a:solidFill>
                  <a:schemeClr val="bg1"/>
                </a:solidFill>
              </a:rPr>
              <a:t>05</a:t>
            </a:r>
            <a:endParaRPr lang="en-US" sz="4100" dirty="0">
              <a:solidFill>
                <a:schemeClr val="bg1"/>
              </a:solidFill>
            </a:endParaRPr>
          </a:p>
        </p:txBody>
      </p:sp>
    </p:spTree>
    <p:extLst>
      <p:ext uri="{BB962C8B-B14F-4D97-AF65-F5344CB8AC3E}">
        <p14:creationId xmlns:p14="http://schemas.microsoft.com/office/powerpoint/2010/main" val="25800275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a:spLocks noGrp="1"/>
          </p:cNvSpPr>
          <p:nvPr>
            <p:ph type="ftr" sz="quarter" idx="11"/>
          </p:nvPr>
        </p:nvSpPr>
        <p:spPr>
          <a:xfrm>
            <a:off x="2082362" y="5954171"/>
            <a:ext cx="1613338" cy="274324"/>
          </a:xfrm>
        </p:spPr>
        <p:txBody>
          <a:bodyPr/>
          <a:lstStyle/>
          <a:p>
            <a:r>
              <a:rPr lang="lt-LT" dirty="0"/>
              <a:t>connect-erasmus.eu</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3048" y="1255160"/>
            <a:ext cx="6445827" cy="4297218"/>
          </a:xfrm>
          <a:prstGeom prst="rect">
            <a:avLst/>
          </a:prstGeom>
        </p:spPr>
      </p:pic>
      <p:graphicFrame>
        <p:nvGraphicFramePr>
          <p:cNvPr id="9" name="Content Placeholder 3">
            <a:extLst>
              <a:ext uri="{FF2B5EF4-FFF2-40B4-BE49-F238E27FC236}">
                <a16:creationId xmlns:a16="http://schemas.microsoft.com/office/drawing/2014/main" id="{FB06CD8E-AB00-4FE6-B41A-137123FE2469}"/>
              </a:ext>
            </a:extLst>
          </p:cNvPr>
          <p:cNvGraphicFramePr>
            <a:graphicFrameLocks/>
          </p:cNvGraphicFramePr>
          <p:nvPr>
            <p:extLst>
              <p:ext uri="{D42A27DB-BD31-4B8C-83A1-F6EECF244321}">
                <p14:modId xmlns:p14="http://schemas.microsoft.com/office/powerpoint/2010/main" val="4139375905"/>
              </p:ext>
            </p:extLst>
          </p:nvPr>
        </p:nvGraphicFramePr>
        <p:xfrm>
          <a:off x="5540521" y="214905"/>
          <a:ext cx="6023406" cy="1622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0485414" y="467591"/>
            <a:ext cx="591671" cy="338554"/>
          </a:xfrm>
          <a:prstGeom prst="rect">
            <a:avLst/>
          </a:prstGeom>
          <a:noFill/>
        </p:spPr>
        <p:txBody>
          <a:bodyPr wrap="square" rtlCol="0">
            <a:spAutoFit/>
          </a:bodyPr>
          <a:lstStyle/>
          <a:p>
            <a:r>
              <a:rPr lang="sr-Latn-RS" sz="1600" dirty="0">
                <a:solidFill>
                  <a:schemeClr val="bg1"/>
                </a:solidFill>
              </a:rPr>
              <a:t>05</a:t>
            </a:r>
            <a:endParaRPr lang="en-US" sz="1600" dirty="0">
              <a:solidFill>
                <a:schemeClr val="bg1"/>
              </a:solidFill>
            </a:endParaRPr>
          </a:p>
        </p:txBody>
      </p:sp>
      <p:sp>
        <p:nvSpPr>
          <p:cNvPr id="7" name="Oval 6"/>
          <p:cNvSpPr/>
          <p:nvPr/>
        </p:nvSpPr>
        <p:spPr>
          <a:xfrm>
            <a:off x="5024581" y="129309"/>
            <a:ext cx="2022763" cy="199505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4979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819362"/>
            <a:ext cx="10929817" cy="810152"/>
          </a:xfrm>
        </p:spPr>
        <p:txBody>
          <a:bodyPr vert="horz" lIns="91440" tIns="45720" rIns="91440" bIns="45720" rtlCol="0" anchor="b">
            <a:noAutofit/>
          </a:bodyPr>
          <a:lstStyle/>
          <a:p>
            <a:r>
              <a:rPr lang="nl-NL" sz="2800" dirty="0"/>
              <a:t>Technologische vooruitgang maakt het mogelijk om een toenemend aantal taken te automatiseren ...
</a:t>
            </a:r>
            <a:endParaRPr lang="sr-Latn-RS" sz="3600" dirty="0"/>
          </a:p>
        </p:txBody>
      </p:sp>
      <p:sp>
        <p:nvSpPr>
          <p:cNvPr id="3" name="Text Placeholder 2"/>
          <p:cNvSpPr>
            <a:spLocks noGrp="1"/>
          </p:cNvSpPr>
          <p:nvPr>
            <p:ph type="body" idx="1"/>
          </p:nvPr>
        </p:nvSpPr>
        <p:spPr>
          <a:xfrm>
            <a:off x="1523279" y="4912659"/>
            <a:ext cx="3953885" cy="496728"/>
          </a:xfrm>
        </p:spPr>
        <p:txBody>
          <a:bodyPr/>
          <a:lstStyle/>
          <a:p>
            <a:r>
              <a:rPr lang="sr-Latn-RS" sz="1100" b="0" dirty="0"/>
              <a:t>https://sites.google.com/a/nexgenacademy.com/more-than-laissez-faire/workers-unions/workers-unions-photos</a:t>
            </a:r>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163638" y="1993456"/>
            <a:ext cx="4845876" cy="2919203"/>
          </a:xfrm>
        </p:spPr>
      </p:pic>
      <p:sp>
        <p:nvSpPr>
          <p:cNvPr id="5" name="Text Placeholder 4"/>
          <p:cNvSpPr>
            <a:spLocks noGrp="1"/>
          </p:cNvSpPr>
          <p:nvPr>
            <p:ph type="body" sz="quarter" idx="3"/>
          </p:nvPr>
        </p:nvSpPr>
        <p:spPr>
          <a:xfrm>
            <a:off x="6511742" y="4954136"/>
            <a:ext cx="4735945" cy="455251"/>
          </a:xfrm>
        </p:spPr>
        <p:txBody>
          <a:bodyPr/>
          <a:lstStyle/>
          <a:p>
            <a:r>
              <a:rPr lang="sr-Latn-RS" sz="1100" b="0" dirty="0"/>
              <a:t>https://www.automate.org/blogs/fashionable-robots-automation-in-clothing-factories</a:t>
            </a:r>
          </a:p>
        </p:txBody>
      </p:sp>
      <p:pic>
        <p:nvPicPr>
          <p:cNvPr id="9" name="Content Placeholder 8"/>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377502" y="1958718"/>
            <a:ext cx="4845875" cy="2995418"/>
          </a:xfrm>
        </p:spPr>
      </p:pic>
      <p:sp>
        <p:nvSpPr>
          <p:cNvPr id="7" name="Footer Placeholder 6"/>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744719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578125"/>
            <a:ext cx="10929817" cy="810152"/>
          </a:xfrm>
        </p:spPr>
        <p:txBody>
          <a:bodyPr vert="horz" lIns="91440" tIns="45720" rIns="91440" bIns="45720" rtlCol="0" anchor="b">
            <a:noAutofit/>
          </a:bodyPr>
          <a:lstStyle/>
          <a:p>
            <a:r>
              <a:rPr lang="nl-NL" sz="2800" dirty="0"/>
              <a:t>Impact van ICT op de arbeidsmarkt in krantenkoppen</a:t>
            </a:r>
            <a:endParaRPr lang="sr-Latn-RS" sz="3600" dirty="0"/>
          </a:p>
        </p:txBody>
      </p:sp>
      <p:sp>
        <p:nvSpPr>
          <p:cNvPr id="7" name="Footer Placeholder 6"/>
          <p:cNvSpPr>
            <a:spLocks noGrp="1"/>
          </p:cNvSpPr>
          <p:nvPr>
            <p:ph type="ftr" sz="quarter" idx="11"/>
          </p:nvPr>
        </p:nvSpPr>
        <p:spPr/>
        <p:txBody>
          <a:bodyPr/>
          <a:lstStyle/>
          <a:p>
            <a:r>
              <a:rPr lang="lt-LT"/>
              <a:t>connect-erasmus.eu</a:t>
            </a:r>
          </a:p>
        </p:txBody>
      </p:sp>
      <p:pic>
        <p:nvPicPr>
          <p:cNvPr id="16" name="Picture 3">
            <a:extLst>
              <a:ext uri="{FF2B5EF4-FFF2-40B4-BE49-F238E27FC236}">
                <a16:creationId xmlns:a16="http://schemas.microsoft.com/office/drawing/2014/main" id="{3B68D1A1-A794-43B2-8C84-F6C2E52BA373}"/>
              </a:ext>
            </a:extLst>
          </p:cNvPr>
          <p:cNvPicPr>
            <a:picLocks noChangeAspect="1"/>
          </p:cNvPicPr>
          <p:nvPr/>
        </p:nvPicPr>
        <p:blipFill>
          <a:blip r:embed="rId3"/>
          <a:stretch>
            <a:fillRect/>
          </a:stretch>
        </p:blipFill>
        <p:spPr>
          <a:xfrm>
            <a:off x="5542151" y="2315913"/>
            <a:ext cx="6080872" cy="823329"/>
          </a:xfrm>
          <a:prstGeom prst="rect">
            <a:avLst/>
          </a:prstGeom>
        </p:spPr>
      </p:pic>
      <p:sp>
        <p:nvSpPr>
          <p:cNvPr id="17" name="Rectangle 4">
            <a:extLst>
              <a:ext uri="{FF2B5EF4-FFF2-40B4-BE49-F238E27FC236}">
                <a16:creationId xmlns:a16="http://schemas.microsoft.com/office/drawing/2014/main" id="{0D0ACA8C-F81E-47AD-8573-1033B304C021}"/>
              </a:ext>
            </a:extLst>
          </p:cNvPr>
          <p:cNvSpPr/>
          <p:nvPr/>
        </p:nvSpPr>
        <p:spPr>
          <a:xfrm>
            <a:off x="5611163" y="3113692"/>
            <a:ext cx="2659702" cy="369332"/>
          </a:xfrm>
          <a:prstGeom prst="rect">
            <a:avLst/>
          </a:prstGeom>
        </p:spPr>
        <p:txBody>
          <a:bodyPr wrap="none">
            <a:spAutoFit/>
          </a:bodyPr>
          <a:lstStyle/>
          <a:p>
            <a:r>
              <a:rPr lang="en-US" dirty="0"/>
              <a:t>ABC News, 26/06/2019</a:t>
            </a:r>
          </a:p>
        </p:txBody>
      </p:sp>
      <p:pic>
        <p:nvPicPr>
          <p:cNvPr id="18" name="Picture 5">
            <a:extLst>
              <a:ext uri="{FF2B5EF4-FFF2-40B4-BE49-F238E27FC236}">
                <a16:creationId xmlns:a16="http://schemas.microsoft.com/office/drawing/2014/main" id="{B5E79BF5-ACBD-4104-8B3E-64EAE9F789E4}"/>
              </a:ext>
            </a:extLst>
          </p:cNvPr>
          <p:cNvPicPr>
            <a:picLocks noChangeAspect="1"/>
          </p:cNvPicPr>
          <p:nvPr/>
        </p:nvPicPr>
        <p:blipFill>
          <a:blip r:embed="rId4"/>
          <a:stretch>
            <a:fillRect/>
          </a:stretch>
        </p:blipFill>
        <p:spPr>
          <a:xfrm>
            <a:off x="1507053" y="3684268"/>
            <a:ext cx="7525112" cy="1486938"/>
          </a:xfrm>
          <a:prstGeom prst="rect">
            <a:avLst/>
          </a:prstGeom>
        </p:spPr>
      </p:pic>
      <p:sp>
        <p:nvSpPr>
          <p:cNvPr id="19" name="Rectangle 7">
            <a:extLst>
              <a:ext uri="{FF2B5EF4-FFF2-40B4-BE49-F238E27FC236}">
                <a16:creationId xmlns:a16="http://schemas.microsoft.com/office/drawing/2014/main" id="{006E842F-DBC9-413E-AF27-B556A1A87628}"/>
              </a:ext>
            </a:extLst>
          </p:cNvPr>
          <p:cNvSpPr/>
          <p:nvPr/>
        </p:nvSpPr>
        <p:spPr>
          <a:xfrm>
            <a:off x="1507053" y="5171206"/>
            <a:ext cx="2133918" cy="369332"/>
          </a:xfrm>
          <a:prstGeom prst="rect">
            <a:avLst/>
          </a:prstGeom>
        </p:spPr>
        <p:txBody>
          <a:bodyPr wrap="none">
            <a:spAutoFit/>
          </a:bodyPr>
          <a:lstStyle/>
          <a:p>
            <a:r>
              <a:rPr lang="sr-Latn-RS" dirty="0" err="1"/>
              <a:t>ZDNet</a:t>
            </a:r>
            <a:r>
              <a:rPr lang="en-US" dirty="0"/>
              <a:t>, </a:t>
            </a:r>
            <a:r>
              <a:rPr lang="sr-Latn-RS" dirty="0"/>
              <a:t>13</a:t>
            </a:r>
            <a:r>
              <a:rPr lang="en-US" dirty="0"/>
              <a:t>/0</a:t>
            </a:r>
            <a:r>
              <a:rPr lang="sr-Latn-RS" dirty="0"/>
              <a:t>7</a:t>
            </a:r>
            <a:r>
              <a:rPr lang="en-US" dirty="0"/>
              <a:t>/20</a:t>
            </a:r>
            <a:r>
              <a:rPr lang="sr-Latn-RS" dirty="0"/>
              <a:t>20</a:t>
            </a:r>
            <a:endParaRPr lang="en-US" dirty="0"/>
          </a:p>
        </p:txBody>
      </p:sp>
      <p:pic>
        <p:nvPicPr>
          <p:cNvPr id="20" name="Picture 10">
            <a:extLst>
              <a:ext uri="{FF2B5EF4-FFF2-40B4-BE49-F238E27FC236}">
                <a16:creationId xmlns:a16="http://schemas.microsoft.com/office/drawing/2014/main" id="{81E8B0A7-3EDB-4FEB-9625-234E295C1DC4}"/>
              </a:ext>
            </a:extLst>
          </p:cNvPr>
          <p:cNvPicPr>
            <a:picLocks noChangeAspect="1"/>
          </p:cNvPicPr>
          <p:nvPr/>
        </p:nvPicPr>
        <p:blipFill>
          <a:blip r:embed="rId5"/>
          <a:stretch>
            <a:fillRect/>
          </a:stretch>
        </p:blipFill>
        <p:spPr>
          <a:xfrm>
            <a:off x="568977" y="1750401"/>
            <a:ext cx="5617509" cy="739448"/>
          </a:xfrm>
          <a:prstGeom prst="rect">
            <a:avLst/>
          </a:prstGeom>
        </p:spPr>
      </p:pic>
      <p:sp>
        <p:nvSpPr>
          <p:cNvPr id="21" name="Rectangle 11">
            <a:extLst>
              <a:ext uri="{FF2B5EF4-FFF2-40B4-BE49-F238E27FC236}">
                <a16:creationId xmlns:a16="http://schemas.microsoft.com/office/drawing/2014/main" id="{8AA86607-8316-40BD-9F13-1799D7878FFD}"/>
              </a:ext>
            </a:extLst>
          </p:cNvPr>
          <p:cNvSpPr/>
          <p:nvPr/>
        </p:nvSpPr>
        <p:spPr>
          <a:xfrm>
            <a:off x="568977" y="2517157"/>
            <a:ext cx="1924438" cy="369332"/>
          </a:xfrm>
          <a:prstGeom prst="rect">
            <a:avLst/>
          </a:prstGeom>
        </p:spPr>
        <p:txBody>
          <a:bodyPr wrap="none">
            <a:spAutoFit/>
          </a:bodyPr>
          <a:lstStyle/>
          <a:p>
            <a:r>
              <a:rPr lang="sr-Latn-RS" dirty="0"/>
              <a:t>BBC</a:t>
            </a:r>
            <a:r>
              <a:rPr lang="en-US" dirty="0"/>
              <a:t>, </a:t>
            </a:r>
            <a:r>
              <a:rPr lang="sr-Latn-RS" dirty="0"/>
              <a:t>29</a:t>
            </a:r>
            <a:r>
              <a:rPr lang="en-US" dirty="0"/>
              <a:t>/</a:t>
            </a:r>
            <a:r>
              <a:rPr lang="sr-Latn-RS" dirty="0"/>
              <a:t>11</a:t>
            </a:r>
            <a:r>
              <a:rPr lang="en-US" dirty="0"/>
              <a:t>/20</a:t>
            </a:r>
            <a:r>
              <a:rPr lang="sr-Latn-RS" dirty="0"/>
              <a:t>17</a:t>
            </a:r>
            <a:endParaRPr lang="en-US" dirty="0"/>
          </a:p>
        </p:txBody>
      </p:sp>
    </p:spTree>
    <p:extLst>
      <p:ext uri="{BB962C8B-B14F-4D97-AF65-F5344CB8AC3E}">
        <p14:creationId xmlns:p14="http://schemas.microsoft.com/office/powerpoint/2010/main" val="3377455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lt-LT"/>
              <a:t>connect-erasmus.eu</a:t>
            </a:r>
          </a:p>
        </p:txBody>
      </p:sp>
      <p:sp>
        <p:nvSpPr>
          <p:cNvPr id="8" name="Title 1">
            <a:extLst>
              <a:ext uri="{FF2B5EF4-FFF2-40B4-BE49-F238E27FC236}">
                <a16:creationId xmlns:a16="http://schemas.microsoft.com/office/drawing/2014/main" id="{1FEC0C1A-5B60-4344-BFF1-E1B7149033B1}"/>
              </a:ext>
            </a:extLst>
          </p:cNvPr>
          <p:cNvSpPr txBox="1">
            <a:spLocks/>
          </p:cNvSpPr>
          <p:nvPr/>
        </p:nvSpPr>
        <p:spPr>
          <a:xfrm>
            <a:off x="664696" y="1041674"/>
            <a:ext cx="3089437" cy="42062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r"/>
            <a:r>
              <a:rPr lang="nl-NL" sz="2000" dirty="0">
                <a:solidFill>
                  <a:schemeClr val="tx1">
                    <a:lumMod val="95000"/>
                    <a:lumOff val="5000"/>
                  </a:schemeClr>
                </a:solidFill>
              </a:rPr>
              <a:t>Uit de recente Eurobarometer-enquête (2017) blijkt dat het gebruik van robots en kunstmatige intelligentie leidt tot banenverlies
</a:t>
            </a:r>
            <a:endParaRPr lang="en-GB" sz="2000" dirty="0">
              <a:solidFill>
                <a:schemeClr val="tx1">
                  <a:lumMod val="95000"/>
                  <a:lumOff val="5000"/>
                </a:schemeClr>
              </a:solidFill>
            </a:endParaRPr>
          </a:p>
        </p:txBody>
      </p:sp>
      <p:cxnSp>
        <p:nvCxnSpPr>
          <p:cNvPr id="9" name="Straight Connector 8">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543752DD-8C99-4C8F-B76A-3C6C611F35C3}"/>
              </a:ext>
            </a:extLst>
          </p:cNvPr>
          <p:cNvSpPr txBox="1">
            <a:spLocks/>
          </p:cNvSpPr>
          <p:nvPr/>
        </p:nvSpPr>
        <p:spPr>
          <a:xfrm>
            <a:off x="4386967" y="1485467"/>
            <a:ext cx="6605331" cy="446870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200" b="1" i="0" kern="120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800" dirty="0">
                <a:solidFill>
                  <a:srgbClr val="FF7F2A"/>
                </a:solidFill>
              </a:rPr>
              <a:t>74%</a:t>
            </a:r>
            <a:r>
              <a:rPr lang="sr-Latn-RS" sz="2800" dirty="0">
                <a:solidFill>
                  <a:srgbClr val="FF7F2A"/>
                </a:solidFill>
              </a:rPr>
              <a:t> </a:t>
            </a:r>
            <a:r>
              <a:rPr lang="nl-NL" sz="2000" dirty="0">
                <a:solidFill>
                  <a:schemeClr val="tx1"/>
                </a:solidFill>
              </a:rPr>
              <a:t>van de respondenten is het ermee eens dat door het gebruik van robots en kunstmatige intelligentie meer banen zullen verdwijnen dan dat er nieuwe banen zullen worden gecreëerd
</a:t>
            </a:r>
            <a:r>
              <a:rPr lang="en-US" sz="2400" dirty="0"/>
              <a:t> </a:t>
            </a:r>
            <a:endParaRPr lang="sr-Latn-RS" sz="2400" dirty="0"/>
          </a:p>
          <a:p>
            <a:r>
              <a:rPr lang="en-US" sz="2800" dirty="0">
                <a:solidFill>
                  <a:srgbClr val="FF7F2A"/>
                </a:solidFill>
              </a:rPr>
              <a:t>72%</a:t>
            </a:r>
            <a:r>
              <a:rPr lang="sr-Latn-RS" sz="2800" dirty="0">
                <a:solidFill>
                  <a:srgbClr val="FF7F2A"/>
                </a:solidFill>
              </a:rPr>
              <a:t> </a:t>
            </a:r>
            <a:r>
              <a:rPr lang="nl-NL" sz="2800" dirty="0">
                <a:solidFill>
                  <a:srgbClr val="FF7F2A"/>
                </a:solidFill>
              </a:rPr>
              <a:t>is </a:t>
            </a:r>
            <a:r>
              <a:rPr lang="nl-NL" sz="2000" dirty="0">
                <a:solidFill>
                  <a:schemeClr val="tx1"/>
                </a:solidFill>
              </a:rPr>
              <a:t>het ermee eens dat robots en kunstmatige intelligentie de banen van mensen zullen innemen</a:t>
            </a:r>
            <a:endParaRPr lang="sr-Latn-RS" sz="2400" dirty="0">
              <a:solidFill>
                <a:schemeClr val="tx1"/>
              </a:solidFill>
            </a:endParaRPr>
          </a:p>
          <a:p>
            <a:endParaRPr lang="en-GB" sz="2400" dirty="0">
              <a:solidFill>
                <a:schemeClr val="tx2"/>
              </a:solidFill>
            </a:endParaRPr>
          </a:p>
        </p:txBody>
      </p:sp>
      <p:sp>
        <p:nvSpPr>
          <p:cNvPr id="11" name="Stačiakampis 13">
            <a:extLst>
              <a:ext uri="{FF2B5EF4-FFF2-40B4-BE49-F238E27FC236}">
                <a16:creationId xmlns:a16="http://schemas.microsoft.com/office/drawing/2014/main" id="{F84D758C-1EE3-476B-82FE-CCF7B65B8AB8}"/>
              </a:ext>
            </a:extLst>
          </p:cNvPr>
          <p:cNvSpPr/>
          <p:nvPr/>
        </p:nvSpPr>
        <p:spPr>
          <a:xfrm>
            <a:off x="4424171" y="4947313"/>
            <a:ext cx="4127500" cy="14763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t-LT" dirty="0"/>
          </a:p>
        </p:txBody>
      </p:sp>
      <p:sp>
        <p:nvSpPr>
          <p:cNvPr id="12" name="Stačiakampis 14">
            <a:extLst>
              <a:ext uri="{FF2B5EF4-FFF2-40B4-BE49-F238E27FC236}">
                <a16:creationId xmlns:a16="http://schemas.microsoft.com/office/drawing/2014/main" id="{3B8887E3-84F9-45BB-B8B3-8E475024953D}"/>
              </a:ext>
            </a:extLst>
          </p:cNvPr>
          <p:cNvSpPr/>
          <p:nvPr/>
        </p:nvSpPr>
        <p:spPr>
          <a:xfrm>
            <a:off x="4424171" y="4947313"/>
            <a:ext cx="3132569" cy="147637"/>
          </a:xfrm>
          <a:prstGeom prst="rect">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t-LT">
              <a:solidFill>
                <a:srgbClr val="FF7F2A"/>
              </a:solidFill>
            </a:endParaRPr>
          </a:p>
        </p:txBody>
      </p:sp>
      <p:sp>
        <p:nvSpPr>
          <p:cNvPr id="13" name="Stačiakampis 13">
            <a:extLst>
              <a:ext uri="{FF2B5EF4-FFF2-40B4-BE49-F238E27FC236}">
                <a16:creationId xmlns:a16="http://schemas.microsoft.com/office/drawing/2014/main" id="{F84D758C-1EE3-476B-82FE-CCF7B65B8AB8}"/>
              </a:ext>
            </a:extLst>
          </p:cNvPr>
          <p:cNvSpPr/>
          <p:nvPr/>
        </p:nvSpPr>
        <p:spPr>
          <a:xfrm>
            <a:off x="4386967" y="3640763"/>
            <a:ext cx="4127500" cy="14763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t-LT" dirty="0"/>
          </a:p>
        </p:txBody>
      </p:sp>
      <p:sp>
        <p:nvSpPr>
          <p:cNvPr id="14" name="Stačiakampis 14">
            <a:extLst>
              <a:ext uri="{FF2B5EF4-FFF2-40B4-BE49-F238E27FC236}">
                <a16:creationId xmlns:a16="http://schemas.microsoft.com/office/drawing/2014/main" id="{3B8887E3-84F9-45BB-B8B3-8E475024953D}"/>
              </a:ext>
            </a:extLst>
          </p:cNvPr>
          <p:cNvSpPr/>
          <p:nvPr/>
        </p:nvSpPr>
        <p:spPr>
          <a:xfrm>
            <a:off x="4386967" y="3640762"/>
            <a:ext cx="3247410" cy="147638"/>
          </a:xfrm>
          <a:prstGeom prst="rect">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t-LT">
              <a:solidFill>
                <a:srgbClr val="FF7F2A"/>
              </a:solidFill>
            </a:endParaRPr>
          </a:p>
        </p:txBody>
      </p:sp>
    </p:spTree>
    <p:extLst>
      <p:ext uri="{BB962C8B-B14F-4D97-AF65-F5344CB8AC3E}">
        <p14:creationId xmlns:p14="http://schemas.microsoft.com/office/powerpoint/2010/main" val="890615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01ACF-AD69-4BD8-AEDB-2537A3FEA324}"/>
              </a:ext>
            </a:extLst>
          </p:cNvPr>
          <p:cNvSpPr>
            <a:spLocks noGrp="1"/>
          </p:cNvSpPr>
          <p:nvPr>
            <p:ph type="title"/>
          </p:nvPr>
        </p:nvSpPr>
        <p:spPr>
          <a:xfrm>
            <a:off x="1202919" y="284176"/>
            <a:ext cx="9784080" cy="1508760"/>
          </a:xfrm>
        </p:spPr>
        <p:txBody>
          <a:bodyPr>
            <a:normAutofit/>
          </a:bodyPr>
          <a:lstStyle/>
          <a:p>
            <a:r>
              <a:rPr lang="en-GB" dirty="0">
                <a:solidFill>
                  <a:schemeClr val="bg1"/>
                </a:solidFill>
              </a:rPr>
              <a:t>The two volumes</a:t>
            </a:r>
          </a:p>
        </p:txBody>
      </p:sp>
      <p:graphicFrame>
        <p:nvGraphicFramePr>
          <p:cNvPr id="7" name="Content Placeholder 2">
            <a:extLst>
              <a:ext uri="{FF2B5EF4-FFF2-40B4-BE49-F238E27FC236}">
                <a16:creationId xmlns:a16="http://schemas.microsoft.com/office/drawing/2014/main" id="{63BD3DC2-CF7F-4848-B75F-EFE6A5BD246E}"/>
              </a:ext>
            </a:extLst>
          </p:cNvPr>
          <p:cNvGraphicFramePr>
            <a:graphicFrameLocks noGrp="1"/>
          </p:cNvGraphicFramePr>
          <p:nvPr>
            <p:ph idx="1"/>
            <p:extLst>
              <p:ext uri="{D42A27DB-BD31-4B8C-83A1-F6EECF244321}">
                <p14:modId xmlns:p14="http://schemas.microsoft.com/office/powerpoint/2010/main" val="2033512586"/>
              </p:ext>
            </p:extLst>
          </p:nvPr>
        </p:nvGraphicFramePr>
        <p:xfrm>
          <a:off x="672923" y="1557867"/>
          <a:ext cx="11146543" cy="4457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6"/>
          <p:cNvSpPr>
            <a:spLocks noGrp="1"/>
          </p:cNvSpPr>
          <p:nvPr>
            <p:ph type="ftr" sz="quarter" idx="11"/>
          </p:nvPr>
        </p:nvSpPr>
        <p:spPr>
          <a:xfrm>
            <a:off x="2082362" y="5954171"/>
            <a:ext cx="1613338" cy="274324"/>
          </a:xfrm>
        </p:spPr>
        <p:txBody>
          <a:bodyPr/>
          <a:lstStyle/>
          <a:p>
            <a:r>
              <a:rPr lang="lt-LT" dirty="0"/>
              <a:t>connect-erasmus.eu</a:t>
            </a:r>
          </a:p>
        </p:txBody>
      </p:sp>
      <p:sp>
        <p:nvSpPr>
          <p:cNvPr id="5" name="Pavadinimas 4">
            <a:extLst>
              <a:ext uri="{FF2B5EF4-FFF2-40B4-BE49-F238E27FC236}">
                <a16:creationId xmlns:a16="http://schemas.microsoft.com/office/drawing/2014/main" id="{C1A0077C-8D81-4E34-A459-668D47C7E699}"/>
              </a:ext>
            </a:extLst>
          </p:cNvPr>
          <p:cNvSpPr txBox="1">
            <a:spLocks/>
          </p:cNvSpPr>
          <p:nvPr/>
        </p:nvSpPr>
        <p:spPr>
          <a:xfrm>
            <a:off x="771299" y="656338"/>
            <a:ext cx="10515600" cy="678815"/>
          </a:xfrm>
          <a:prstGeom prst="rect">
            <a:avLst/>
          </a:prstGeom>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De onderzoeksresultaten spreken elkaar ook tegen! 
</a:t>
            </a:r>
            <a:endParaRPr lang="sr-Latn-RS" dirty="0"/>
          </a:p>
        </p:txBody>
      </p:sp>
    </p:spTree>
    <p:extLst>
      <p:ext uri="{BB962C8B-B14F-4D97-AF65-F5344CB8AC3E}">
        <p14:creationId xmlns:p14="http://schemas.microsoft.com/office/powerpoint/2010/main" val="40315950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lt-LT"/>
              <a:t>connect-erasmus.eu</a:t>
            </a:r>
          </a:p>
        </p:txBody>
      </p:sp>
      <p:sp>
        <p:nvSpPr>
          <p:cNvPr id="8" name="Title 1">
            <a:extLst>
              <a:ext uri="{FF2B5EF4-FFF2-40B4-BE49-F238E27FC236}">
                <a16:creationId xmlns:a16="http://schemas.microsoft.com/office/drawing/2014/main" id="{1FEC0C1A-5B60-4344-BFF1-E1B7149033B1}"/>
              </a:ext>
            </a:extLst>
          </p:cNvPr>
          <p:cNvSpPr txBox="1">
            <a:spLocks/>
          </p:cNvSpPr>
          <p:nvPr/>
        </p:nvSpPr>
        <p:spPr>
          <a:xfrm>
            <a:off x="1477169" y="2866487"/>
            <a:ext cx="9237662" cy="168332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ctr"/>
            <a:r>
              <a:rPr lang="nl-NL" sz="3600" dirty="0">
                <a:solidFill>
                  <a:schemeClr val="tx1">
                    <a:lumMod val="95000"/>
                    <a:lumOff val="5000"/>
                  </a:schemeClr>
                </a:solidFill>
              </a:rPr>
              <a:t>Wat vind je van deze data?
Hoe kijk jij daar tegenaan?
</a:t>
            </a:r>
            <a:endParaRPr lang="en-US" sz="3600" dirty="0">
              <a:solidFill>
                <a:schemeClr val="tx1">
                  <a:lumMod val="95000"/>
                  <a:lumOff val="5000"/>
                </a:schemeClr>
              </a:solidFill>
            </a:endParaRPr>
          </a:p>
        </p:txBody>
      </p:sp>
    </p:spTree>
    <p:extLst>
      <p:ext uri="{BB962C8B-B14F-4D97-AF65-F5344CB8AC3E}">
        <p14:creationId xmlns:p14="http://schemas.microsoft.com/office/powerpoint/2010/main" val="1926480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771299" y="656338"/>
            <a:ext cx="10515600" cy="678815"/>
          </a:xfrm>
        </p:spPr>
        <p:txBody>
          <a:bodyPr>
            <a:normAutofit fontScale="90000"/>
          </a:bodyPr>
          <a:lstStyle/>
          <a:p>
            <a:r>
              <a:rPr lang="nl-NL" dirty="0"/>
              <a:t>Verwachten we banenverlies door de technologische verandering? </a:t>
            </a:r>
            <a:endParaRPr lang="sr-Latn-RS" dirty="0"/>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260166" y="1973451"/>
            <a:ext cx="11680488" cy="3699985"/>
          </a:xfrm>
        </p:spPr>
        <p:txBody>
          <a:bodyPr>
            <a:normAutofit/>
          </a:bodyPr>
          <a:lstStyle/>
          <a:p>
            <a:pPr marL="457200" indent="-457200" algn="just">
              <a:buFont typeface="+mj-lt"/>
              <a:buAutoNum type="arabicPeriod"/>
            </a:pPr>
            <a:r>
              <a:rPr lang="nl-NL" sz="1400" dirty="0">
                <a:solidFill>
                  <a:schemeClr val="tx1">
                    <a:lumMod val="95000"/>
                    <a:lumOff val="5000"/>
                  </a:schemeClr>
                </a:solidFill>
              </a:rPr>
              <a:t>Robots vervangen misschien geen taken als geheel, maar alleen bepaalde taken (vooral routinematige en handmatige taken). Dit leidt misschien niet tot banenverlies op geaggregeerd niveau, maar tot een herstructurering van de taakinhoud van verschillende banen.
Werknemers kunnen zich aanpassen aan de uitdaging van automatisering door van taak te veranderen, waardoor technologische werkloosheid wordt voorkomen.
Veel van de studies kijken naar de waarschijnlijkheid dat een taak kan worden geautomatiseerd, niet naar de waarschijnlijkheid dat deze of de taken worden geautomatiseerd. De implementatie van innovatieve technologieën kan aanzienlijke financiële kosten met zich meebrengen.
Technologische veranderingen vernietigen niet alleen banen, maar genereren ook nieuwe banen. Werkgelegenheid en investeringen in robots kunnen samengaan, omdat beide een onderliggende variabele kunnen weerspiegelen, zoals de veerkracht, het concurrentievermogen of het innovatievermogen van de verwerkende industrie van sommige landen. 
Technologische veranderingen zullen echter niet alle individuen in gelijke mate treffen, en voor sommige mensen is het risico op baanverlies hoog en de verslechtering van de kwaliteit van het werk. Bij gebrek aan voldoende mogelijkheden om nieuwe relevante vaardigheden te verwerven, kunnen veel van degenen die het risico lopen hun baan te verliezen, gedwongen worden om lager opgeleide en lager betaalde banen te nemen, wat ook kan leiden tot onzekere vormen van werk die toenemen naast langdurige werkloosheid.</a:t>
            </a:r>
            <a:endParaRPr lang="sr-Latn-RS" sz="1400" dirty="0">
              <a:solidFill>
                <a:schemeClr val="tx1">
                  <a:lumMod val="95000"/>
                  <a:lumOff val="5000"/>
                </a:schemeClr>
              </a:solidFill>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
        <p:nvSpPr>
          <p:cNvPr id="2" name="Oval 1"/>
          <p:cNvSpPr/>
          <p:nvPr/>
        </p:nvSpPr>
        <p:spPr>
          <a:xfrm>
            <a:off x="188448" y="1868465"/>
            <a:ext cx="448380" cy="416912"/>
          </a:xfrm>
          <a:prstGeom prst="ellipse">
            <a:avLst/>
          </a:prstGeom>
          <a:noFill/>
          <a:ln w="28575">
            <a:solidFill>
              <a:srgbClr val="FF7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6" name="Oval 5"/>
          <p:cNvSpPr/>
          <p:nvPr/>
        </p:nvSpPr>
        <p:spPr>
          <a:xfrm>
            <a:off x="188448" y="2407626"/>
            <a:ext cx="448380" cy="416912"/>
          </a:xfrm>
          <a:prstGeom prst="ellipse">
            <a:avLst/>
          </a:prstGeom>
          <a:noFill/>
          <a:ln w="28575">
            <a:solidFill>
              <a:srgbClr val="FF7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8" name="Oval 7"/>
          <p:cNvSpPr/>
          <p:nvPr/>
        </p:nvSpPr>
        <p:spPr>
          <a:xfrm>
            <a:off x="188448" y="2946787"/>
            <a:ext cx="448380" cy="416912"/>
          </a:xfrm>
          <a:prstGeom prst="ellipse">
            <a:avLst/>
          </a:prstGeom>
          <a:noFill/>
          <a:ln w="28575">
            <a:solidFill>
              <a:srgbClr val="FF7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0" name="Oval 9"/>
          <p:cNvSpPr/>
          <p:nvPr/>
        </p:nvSpPr>
        <p:spPr>
          <a:xfrm>
            <a:off x="188448" y="3617820"/>
            <a:ext cx="448380" cy="416912"/>
          </a:xfrm>
          <a:prstGeom prst="ellipse">
            <a:avLst/>
          </a:prstGeom>
          <a:noFill/>
          <a:ln w="28575">
            <a:solidFill>
              <a:srgbClr val="FF7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1" name="Oval 10"/>
          <p:cNvSpPr/>
          <p:nvPr/>
        </p:nvSpPr>
        <p:spPr>
          <a:xfrm>
            <a:off x="188448" y="4364168"/>
            <a:ext cx="448380" cy="416912"/>
          </a:xfrm>
          <a:prstGeom prst="ellipse">
            <a:avLst/>
          </a:prstGeom>
          <a:noFill/>
          <a:ln w="28575">
            <a:solidFill>
              <a:srgbClr val="FF7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3202781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a:spLocks noGrp="1"/>
          </p:cNvSpPr>
          <p:nvPr>
            <p:ph type="ftr" sz="quarter" idx="11"/>
          </p:nvPr>
        </p:nvSpPr>
        <p:spPr>
          <a:xfrm>
            <a:off x="2082362" y="5954171"/>
            <a:ext cx="1613338" cy="274324"/>
          </a:xfrm>
        </p:spPr>
        <p:txBody>
          <a:bodyPr/>
          <a:lstStyle/>
          <a:p>
            <a:r>
              <a:rPr lang="lt-LT" dirty="0"/>
              <a:t>connect-erasmus.eu</a:t>
            </a:r>
          </a:p>
        </p:txBody>
      </p:sp>
      <p:sp>
        <p:nvSpPr>
          <p:cNvPr id="2" name="TextBox 1"/>
          <p:cNvSpPr txBox="1"/>
          <p:nvPr/>
        </p:nvSpPr>
        <p:spPr>
          <a:xfrm>
            <a:off x="10491421" y="460753"/>
            <a:ext cx="591671" cy="338554"/>
          </a:xfrm>
          <a:prstGeom prst="rect">
            <a:avLst/>
          </a:prstGeom>
          <a:noFill/>
        </p:spPr>
        <p:txBody>
          <a:bodyPr wrap="square" rtlCol="0">
            <a:spAutoFit/>
          </a:bodyPr>
          <a:lstStyle/>
          <a:p>
            <a:r>
              <a:rPr lang="sr-Latn-RS" sz="1600" dirty="0">
                <a:solidFill>
                  <a:schemeClr val="bg1"/>
                </a:solidFill>
              </a:rPr>
              <a:t>05</a:t>
            </a:r>
            <a:endParaRPr lang="en-US" sz="1600" dirty="0">
              <a:solidFill>
                <a:schemeClr val="bg1"/>
              </a:solidFill>
            </a:endParaRPr>
          </a:p>
        </p:txBody>
      </p:sp>
      <p:graphicFrame>
        <p:nvGraphicFramePr>
          <p:cNvPr id="11" name="Content Placeholder 3">
            <a:extLst>
              <a:ext uri="{FF2B5EF4-FFF2-40B4-BE49-F238E27FC236}">
                <a16:creationId xmlns:a16="http://schemas.microsoft.com/office/drawing/2014/main" id="{710DF039-6359-BAF1-B133-E50DAEFCE4EC}"/>
              </a:ext>
            </a:extLst>
          </p:cNvPr>
          <p:cNvGraphicFramePr>
            <a:graphicFrameLocks/>
          </p:cNvGraphicFramePr>
          <p:nvPr>
            <p:extLst>
              <p:ext uri="{D42A27DB-BD31-4B8C-83A1-F6EECF244321}">
                <p14:modId xmlns:p14="http://schemas.microsoft.com/office/powerpoint/2010/main" val="557314940"/>
              </p:ext>
            </p:extLst>
          </p:nvPr>
        </p:nvGraphicFramePr>
        <p:xfrm>
          <a:off x="5540521" y="214905"/>
          <a:ext cx="6023406" cy="1622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61076" y="1485182"/>
            <a:ext cx="6445827" cy="4297597"/>
          </a:xfrm>
          <a:prstGeom prst="rect">
            <a:avLst/>
          </a:prstGeom>
        </p:spPr>
      </p:pic>
      <p:sp>
        <p:nvSpPr>
          <p:cNvPr id="7" name="Oval 6"/>
          <p:cNvSpPr/>
          <p:nvPr/>
        </p:nvSpPr>
        <p:spPr>
          <a:xfrm>
            <a:off x="6283990" y="129308"/>
            <a:ext cx="2022763" cy="199505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2808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91" name="Google Shape;91;gcf7ead7544_0_9"/>
          <p:cNvSpPr txBox="1"/>
          <p:nvPr/>
        </p:nvSpPr>
        <p:spPr>
          <a:xfrm>
            <a:off x="839788" y="425767"/>
            <a:ext cx="10515600" cy="6789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Calibri"/>
              <a:buNone/>
            </a:pPr>
            <a:r>
              <a:rPr lang="nl-NL" sz="4000" dirty="0">
                <a:solidFill>
                  <a:schemeClr val="lt1"/>
                </a:solidFill>
                <a:latin typeface="Calibri"/>
                <a:ea typeface="Calibri"/>
                <a:cs typeface="Calibri"/>
                <a:sym typeface="Calibri"/>
              </a:rPr>
              <a:t>Leerdoelen</a:t>
            </a:r>
            <a:endParaRPr sz="4000" dirty="0">
              <a:solidFill>
                <a:schemeClr val="lt1"/>
              </a:solidFill>
              <a:latin typeface="Calibri"/>
              <a:ea typeface="Calibri"/>
              <a:cs typeface="Calibri"/>
              <a:sym typeface="Calibri"/>
            </a:endParaRPr>
          </a:p>
        </p:txBody>
      </p:sp>
      <p:sp>
        <p:nvSpPr>
          <p:cNvPr id="92" name="Google Shape;92;gcf7ead7544_0_9"/>
          <p:cNvSpPr txBox="1"/>
          <p:nvPr/>
        </p:nvSpPr>
        <p:spPr>
          <a:xfrm>
            <a:off x="1428175" y="2235700"/>
            <a:ext cx="9401190" cy="1574400"/>
          </a:xfrm>
          <a:prstGeom prst="rect">
            <a:avLst/>
          </a:prstGeom>
          <a:noFill/>
          <a:ln>
            <a:noFill/>
          </a:ln>
        </p:spPr>
        <p:txBody>
          <a:bodyPr spcFirstLastPara="1" wrap="square" lIns="91425" tIns="45700" rIns="91425" bIns="45700" anchor="t" anchorCtr="0">
            <a:normAutofit/>
          </a:bodyPr>
          <a:lstStyle/>
          <a:p>
            <a:pPr lvl="0" algn="just"/>
            <a:r>
              <a:rPr lang="nl-NL" sz="2400" i="1" dirty="0">
                <a:sym typeface="Calibri"/>
              </a:rPr>
              <a:t>Inzicht in veranderingen die van invloed zijn op de wereld van werk</a:t>
            </a:r>
            <a:endParaRPr sz="1800" dirty="0"/>
          </a:p>
        </p:txBody>
      </p:sp>
      <p:grpSp>
        <p:nvGrpSpPr>
          <p:cNvPr id="93" name="Google Shape;93;gcf7ead7544_0_9"/>
          <p:cNvGrpSpPr/>
          <p:nvPr/>
        </p:nvGrpSpPr>
        <p:grpSpPr>
          <a:xfrm>
            <a:off x="779938" y="2109548"/>
            <a:ext cx="456478" cy="576600"/>
            <a:chOff x="839788" y="1991269"/>
            <a:chExt cx="456478" cy="576600"/>
          </a:xfrm>
        </p:grpSpPr>
        <p:sp>
          <p:nvSpPr>
            <p:cNvPr id="94" name="Google Shape;94;gcf7ead7544_0_9"/>
            <p:cNvSpPr/>
            <p:nvPr/>
          </p:nvSpPr>
          <p:spPr>
            <a:xfrm rot="5400000">
              <a:off x="788516" y="206011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5" name="Google Shape;95;gcf7ead7544_0_9"/>
            <p:cNvSpPr/>
            <p:nvPr/>
          </p:nvSpPr>
          <p:spPr>
            <a:xfrm>
              <a:off x="839788" y="209488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1</a:t>
              </a:r>
              <a:endParaRPr sz="1800" b="1">
                <a:solidFill>
                  <a:schemeClr val="lt1"/>
                </a:solidFill>
                <a:latin typeface="Open Sans ExtraBold"/>
                <a:ea typeface="Open Sans ExtraBold"/>
                <a:cs typeface="Open Sans ExtraBold"/>
                <a:sym typeface="Open Sans ExtraBold"/>
              </a:endParaRPr>
            </a:p>
          </p:txBody>
        </p:sp>
      </p:grpSp>
      <p:grpSp>
        <p:nvGrpSpPr>
          <p:cNvPr id="96" name="Google Shape;96;gcf7ead7544_0_9"/>
          <p:cNvGrpSpPr/>
          <p:nvPr/>
        </p:nvGrpSpPr>
        <p:grpSpPr>
          <a:xfrm>
            <a:off x="771149" y="2961980"/>
            <a:ext cx="456478" cy="576600"/>
            <a:chOff x="839788" y="3568639"/>
            <a:chExt cx="456478" cy="576600"/>
          </a:xfrm>
        </p:grpSpPr>
        <p:sp>
          <p:nvSpPr>
            <p:cNvPr id="97" name="Google Shape;97;gcf7ead7544_0_9"/>
            <p:cNvSpPr/>
            <p:nvPr/>
          </p:nvSpPr>
          <p:spPr>
            <a:xfrm rot="5400000">
              <a:off x="788516" y="363748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8" name="Google Shape;98;gcf7ead7544_0_9"/>
            <p:cNvSpPr/>
            <p:nvPr/>
          </p:nvSpPr>
          <p:spPr>
            <a:xfrm>
              <a:off x="839788" y="367225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2</a:t>
              </a:r>
              <a:endParaRPr sz="1800" b="1">
                <a:solidFill>
                  <a:schemeClr val="lt1"/>
                </a:solidFill>
                <a:latin typeface="Open Sans ExtraBold"/>
                <a:ea typeface="Open Sans ExtraBold"/>
                <a:cs typeface="Open Sans ExtraBold"/>
                <a:sym typeface="Open Sans ExtraBold"/>
              </a:endParaRPr>
            </a:p>
          </p:txBody>
        </p:sp>
      </p:grpSp>
      <p:sp>
        <p:nvSpPr>
          <p:cNvPr id="99" name="Google Shape;99;gcf7ead7544_0_9"/>
          <p:cNvSpPr txBox="1"/>
          <p:nvPr/>
        </p:nvSpPr>
        <p:spPr>
          <a:xfrm>
            <a:off x="1419386" y="3006380"/>
            <a:ext cx="9056068" cy="1064400"/>
          </a:xfrm>
          <a:prstGeom prst="rect">
            <a:avLst/>
          </a:prstGeom>
          <a:noFill/>
          <a:ln>
            <a:noFill/>
          </a:ln>
        </p:spPr>
        <p:txBody>
          <a:bodyPr spcFirstLastPara="1" wrap="square" lIns="91425" tIns="45700" rIns="91425" bIns="45700" anchor="t" anchorCtr="0">
            <a:normAutofit/>
          </a:bodyPr>
          <a:lstStyle/>
          <a:p>
            <a:pPr marR="0" indent="0" algn="just">
              <a:lnSpc>
                <a:spcPct val="100000"/>
              </a:lnSpc>
              <a:spcBef>
                <a:spcPts val="0"/>
              </a:spcBef>
              <a:spcAft>
                <a:spcPts val="0"/>
              </a:spcAft>
              <a:buClr>
                <a:schemeClr val="dk1"/>
              </a:buClr>
              <a:buSzPts val="2400"/>
              <a:buFont typeface="Arial"/>
              <a:buNone/>
            </a:pPr>
            <a:r>
              <a:rPr lang="nl-NL" sz="2400" i="1" dirty="0">
                <a:sym typeface="Calibri"/>
              </a:rPr>
              <a:t>Inzicht in de gevolgen van de veranderingen in de wereld van werk
</a:t>
            </a:r>
            <a:endParaRPr lang="en-US" sz="2400" i="1"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788" y="3918082"/>
            <a:ext cx="2009336" cy="132926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1687" y="3918082"/>
            <a:ext cx="1993725" cy="1329267"/>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4815" y="3918082"/>
            <a:ext cx="1786078" cy="1339558"/>
          </a:xfrm>
          <a:prstGeom prst="rect">
            <a:avLst/>
          </a:prstGeom>
        </p:spPr>
      </p:pic>
      <p:pic>
        <p:nvPicPr>
          <p:cNvPr id="16" name="Picture 2" descr="woman in red and white floral dress standing beside man in blue t-shi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99631" y="3893516"/>
            <a:ext cx="1916016" cy="13689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58251" y="3918199"/>
            <a:ext cx="1993725" cy="1329150"/>
          </a:xfrm>
          <a:prstGeom prst="rect">
            <a:avLst/>
          </a:prstGeom>
        </p:spPr>
      </p:pic>
    </p:spTree>
    <p:extLst>
      <p:ext uri="{BB962C8B-B14F-4D97-AF65-F5344CB8AC3E}">
        <p14:creationId xmlns:p14="http://schemas.microsoft.com/office/powerpoint/2010/main" val="2628266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285" y="5101659"/>
            <a:ext cx="10515600" cy="678815"/>
          </a:xfrm>
        </p:spPr>
        <p:txBody>
          <a:bodyPr>
            <a:normAutofit/>
          </a:bodyPr>
          <a:lstStyle/>
          <a:p>
            <a:r>
              <a:rPr lang="sr-Latn-RS" sz="1200" dirty="0">
                <a:solidFill>
                  <a:schemeClr val="tx1"/>
                </a:solidFill>
              </a:rPr>
              <a:t>https://ec.europa.eu/info/sites/info/files/green_paper_ageing_factsheet_en_2.pdf</a:t>
            </a:r>
          </a:p>
        </p:txBody>
      </p:sp>
      <p:sp>
        <p:nvSpPr>
          <p:cNvPr id="8" name="Content Placeholder 7"/>
          <p:cNvSpPr>
            <a:spLocks noGrp="1"/>
          </p:cNvSpPr>
          <p:nvPr>
            <p:ph sz="quarter" idx="4"/>
          </p:nvPr>
        </p:nvSpPr>
        <p:spPr>
          <a:xfrm>
            <a:off x="5987472" y="1828800"/>
            <a:ext cx="5888842" cy="3951674"/>
          </a:xfrm>
        </p:spPr>
        <p:txBody>
          <a:bodyPr>
            <a:normAutofit/>
          </a:bodyPr>
          <a:lstStyle/>
          <a:p>
            <a:r>
              <a:rPr lang="nl-NL" dirty="0">
                <a:solidFill>
                  <a:schemeClr val="tx1">
                    <a:lumMod val="95000"/>
                    <a:lumOff val="5000"/>
                  </a:schemeClr>
                </a:solidFill>
              </a:rPr>
              <a:t>De wereldwijde toename van het aandeel ouderen zal leiden tot een daling van het groeitempo van de potentiële beroepsbevolking 
In opkomende en ontwikkelingslanden heeft de veranderende bevolkingsdynamiek geleid tot een toename van het aandeel jongeren dat de arbeidsmarkt betreedt
Stijgend opleidingsniveau en langere schoolloopbanen zullen ook de </a:t>
            </a:r>
            <a:r>
              <a:rPr lang="nl-NL" dirty="0" err="1">
                <a:solidFill>
                  <a:schemeClr val="tx1">
                    <a:lumMod val="95000"/>
                    <a:lumOff val="5000"/>
                  </a:schemeClr>
                </a:solidFill>
              </a:rPr>
              <a:t>participatie-graad</a:t>
            </a:r>
            <a:r>
              <a:rPr lang="nl-NL" dirty="0">
                <a:solidFill>
                  <a:schemeClr val="tx1">
                    <a:lumMod val="95000"/>
                    <a:lumOff val="5000"/>
                  </a:schemeClr>
                </a:solidFill>
              </a:rPr>
              <a:t> van jongeren blijven verlagen, vooral in opkomende en ontwikkelingslanden 
</a:t>
            </a:r>
            <a:endParaRPr lang="en-US" dirty="0"/>
          </a:p>
        </p:txBody>
      </p:sp>
      <p:sp>
        <p:nvSpPr>
          <p:cNvPr id="4" name="Footer Placeholder 3"/>
          <p:cNvSpPr>
            <a:spLocks noGrp="1"/>
          </p:cNvSpPr>
          <p:nvPr>
            <p:ph type="ftr" sz="quarter" idx="11"/>
          </p:nvPr>
        </p:nvSpPr>
        <p:spPr/>
        <p:txBody>
          <a:bodyPr/>
          <a:lstStyle/>
          <a:p>
            <a:r>
              <a:rPr lang="lt-LT"/>
              <a:t>connect-erasmus.eu</a:t>
            </a:r>
          </a:p>
        </p:txBody>
      </p:sp>
      <p:pic>
        <p:nvPicPr>
          <p:cNvPr id="5" name="Picture 4"/>
          <p:cNvPicPr>
            <a:picLocks noChangeAspect="1"/>
          </p:cNvPicPr>
          <p:nvPr/>
        </p:nvPicPr>
        <p:blipFill>
          <a:blip r:embed="rId3"/>
          <a:stretch>
            <a:fillRect/>
          </a:stretch>
        </p:blipFill>
        <p:spPr>
          <a:xfrm>
            <a:off x="836613" y="1828800"/>
            <a:ext cx="4501410" cy="3272859"/>
          </a:xfrm>
          <a:prstGeom prst="rect">
            <a:avLst/>
          </a:prstGeom>
        </p:spPr>
      </p:pic>
    </p:spTree>
    <p:extLst>
      <p:ext uri="{BB962C8B-B14F-4D97-AF65-F5344CB8AC3E}">
        <p14:creationId xmlns:p14="http://schemas.microsoft.com/office/powerpoint/2010/main" val="3469494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lt-LT" dirty="0"/>
              <a:t>connect-erasmus.eu</a:t>
            </a:r>
          </a:p>
        </p:txBody>
      </p:sp>
      <p:sp>
        <p:nvSpPr>
          <p:cNvPr id="2" name="TextBox 1"/>
          <p:cNvSpPr txBox="1"/>
          <p:nvPr/>
        </p:nvSpPr>
        <p:spPr>
          <a:xfrm>
            <a:off x="7370618" y="2789381"/>
            <a:ext cx="4553528" cy="646331"/>
          </a:xfrm>
          <a:prstGeom prst="rect">
            <a:avLst/>
          </a:prstGeom>
          <a:noFill/>
        </p:spPr>
        <p:txBody>
          <a:bodyPr wrap="square" rtlCol="0">
            <a:spAutoFit/>
          </a:bodyPr>
          <a:lstStyle/>
          <a:p>
            <a:r>
              <a:rPr lang="en-US" dirty="0"/>
              <a:t>https://audiovisual.ec.europa.eu/en/video/I-192114?&amp;lg=EN</a:t>
            </a:r>
          </a:p>
        </p:txBody>
      </p:sp>
      <p:pic>
        <p:nvPicPr>
          <p:cNvPr id="3" name="Picture 2"/>
          <p:cNvPicPr>
            <a:picLocks noChangeAspect="1"/>
          </p:cNvPicPr>
          <p:nvPr/>
        </p:nvPicPr>
        <p:blipFill>
          <a:blip r:embed="rId2"/>
          <a:stretch>
            <a:fillRect/>
          </a:stretch>
        </p:blipFill>
        <p:spPr>
          <a:xfrm>
            <a:off x="1542473" y="1533236"/>
            <a:ext cx="5517699" cy="3103706"/>
          </a:xfrm>
          <a:prstGeom prst="rect">
            <a:avLst/>
          </a:prstGeom>
        </p:spPr>
      </p:pic>
    </p:spTree>
    <p:extLst>
      <p:ext uri="{BB962C8B-B14F-4D97-AF65-F5344CB8AC3E}">
        <p14:creationId xmlns:p14="http://schemas.microsoft.com/office/powerpoint/2010/main" val="3719844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lt-LT"/>
              <a:t>connect-erasmus.eu</a:t>
            </a:r>
          </a:p>
        </p:txBody>
      </p:sp>
      <p:sp>
        <p:nvSpPr>
          <p:cNvPr id="9" name="Titolo 8">
            <a:extLst>
              <a:ext uri="{FF2B5EF4-FFF2-40B4-BE49-F238E27FC236}">
                <a16:creationId xmlns:a16="http://schemas.microsoft.com/office/drawing/2014/main" id="{608CC5FA-8473-4894-8020-CCB6D2E9B32D}"/>
              </a:ext>
            </a:extLst>
          </p:cNvPr>
          <p:cNvSpPr>
            <a:spLocks noGrp="1"/>
          </p:cNvSpPr>
          <p:nvPr>
            <p:ph type="title"/>
          </p:nvPr>
        </p:nvSpPr>
        <p:spPr>
          <a:xfrm>
            <a:off x="838200" y="435338"/>
            <a:ext cx="10515600" cy="678815"/>
          </a:xfrm>
        </p:spPr>
        <p:txBody>
          <a:bodyPr>
            <a:noAutofit/>
          </a:bodyPr>
          <a:lstStyle/>
          <a:p>
            <a:r>
              <a:rPr lang="nl-NL" sz="2800" dirty="0"/>
              <a:t>Mogelijke kwalitatieve en kwantitatieve gevolgen van demografische veranderingen voor de arbeidsmarkt</a:t>
            </a:r>
            <a:endParaRPr lang="en-GB" sz="2800" dirty="0"/>
          </a:p>
        </p:txBody>
      </p:sp>
      <p:sp>
        <p:nvSpPr>
          <p:cNvPr id="17" name="Teksto vietos rezervavimo ženklas 5">
            <a:extLst>
              <a:ext uri="{FF2B5EF4-FFF2-40B4-BE49-F238E27FC236}">
                <a16:creationId xmlns:a16="http://schemas.microsoft.com/office/drawing/2014/main" id="{CE6AF162-4A38-4BCD-8C1E-3905D069BF37}"/>
              </a:ext>
            </a:extLst>
          </p:cNvPr>
          <p:cNvSpPr txBox="1">
            <a:spLocks/>
          </p:cNvSpPr>
          <p:nvPr/>
        </p:nvSpPr>
        <p:spPr>
          <a:xfrm>
            <a:off x="1311441" y="1872734"/>
            <a:ext cx="9553732" cy="2727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7F2A"/>
                </a:solidFill>
              </a:rPr>
              <a:t>Nieuwe kansen op werk zullen naar verwachting ook ontstaan in lijn met de vergrijzing van de bevolking</a:t>
            </a:r>
            <a:endParaRPr lang="lt-LT" sz="2200" dirty="0">
              <a:solidFill>
                <a:srgbClr val="FF7F2A"/>
              </a:solidFill>
            </a:endParaRPr>
          </a:p>
        </p:txBody>
      </p:sp>
      <p:sp>
        <p:nvSpPr>
          <p:cNvPr id="18" name="Teksto vietos rezervavimo ženklas 7">
            <a:extLst>
              <a:ext uri="{FF2B5EF4-FFF2-40B4-BE49-F238E27FC236}">
                <a16:creationId xmlns:a16="http://schemas.microsoft.com/office/drawing/2014/main" id="{E71EEAD4-2BC5-4D6B-BAEC-4FBC1277480E}"/>
              </a:ext>
            </a:extLst>
          </p:cNvPr>
          <p:cNvSpPr txBox="1">
            <a:spLocks/>
          </p:cNvSpPr>
          <p:nvPr/>
        </p:nvSpPr>
        <p:spPr>
          <a:xfrm>
            <a:off x="1334905" y="3513954"/>
            <a:ext cx="9171730" cy="3155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7F2A"/>
                </a:solidFill>
              </a:rPr>
              <a:t>Meer mensen aan het werk krijgen zal in veel landen een prioriteit zijn</a:t>
            </a:r>
            <a:endParaRPr lang="en-US" dirty="0">
              <a:solidFill>
                <a:srgbClr val="FF7F2A"/>
              </a:solidFill>
            </a:endParaRPr>
          </a:p>
        </p:txBody>
      </p:sp>
      <p:sp>
        <p:nvSpPr>
          <p:cNvPr id="19" name="Teksto vietos rezervavimo ženklas 8">
            <a:extLst>
              <a:ext uri="{FF2B5EF4-FFF2-40B4-BE49-F238E27FC236}">
                <a16:creationId xmlns:a16="http://schemas.microsoft.com/office/drawing/2014/main" id="{90F63DBB-3FC9-45DB-9C4D-2413E784D876}"/>
              </a:ext>
            </a:extLst>
          </p:cNvPr>
          <p:cNvSpPr txBox="1">
            <a:spLocks/>
          </p:cNvSpPr>
          <p:nvPr/>
        </p:nvSpPr>
        <p:spPr>
          <a:xfrm>
            <a:off x="1611086" y="2693818"/>
            <a:ext cx="9863738" cy="38129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b="0" dirty="0">
                <a:solidFill>
                  <a:schemeClr val="tx1"/>
                </a:solidFill>
              </a:rPr>
              <a:t>Een langere levensverwachting zal waarschijnlijk leiden tot werkgelegenheid in opkomende sectoren, zoals de (</a:t>
            </a:r>
            <a:r>
              <a:rPr lang="nl-NL" sz="2000" b="0" dirty="0" err="1">
                <a:solidFill>
                  <a:schemeClr val="tx1"/>
                </a:solidFill>
              </a:rPr>
              <a:t>gezondheids</a:t>
            </a:r>
            <a:r>
              <a:rPr lang="nl-NL" sz="2000" b="0" dirty="0">
                <a:solidFill>
                  <a:schemeClr val="tx1"/>
                </a:solidFill>
              </a:rPr>
              <a:t>)zorg.
</a:t>
            </a:r>
            <a:endParaRPr lang="sr-Latn-RS" sz="2000" b="0" dirty="0">
              <a:solidFill>
                <a:schemeClr val="tx1"/>
              </a:solidFill>
            </a:endParaRPr>
          </a:p>
        </p:txBody>
      </p:sp>
      <p:sp>
        <p:nvSpPr>
          <p:cNvPr id="20" name="Lygiašonis trikampis 14">
            <a:extLst>
              <a:ext uri="{FF2B5EF4-FFF2-40B4-BE49-F238E27FC236}">
                <a16:creationId xmlns:a16="http://schemas.microsoft.com/office/drawing/2014/main" id="{33738A13-265A-4ED7-9243-D77979B445FF}"/>
              </a:ext>
            </a:extLst>
          </p:cNvPr>
          <p:cNvSpPr/>
          <p:nvPr/>
        </p:nvSpPr>
        <p:spPr>
          <a:xfrm rot="5400000">
            <a:off x="648980" y="1873131"/>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1" name="Stačiakampis 15">
            <a:extLst>
              <a:ext uri="{FF2B5EF4-FFF2-40B4-BE49-F238E27FC236}">
                <a16:creationId xmlns:a16="http://schemas.microsoft.com/office/drawing/2014/main" id="{143AE33E-7720-4CB1-93A7-F3596F5045EE}"/>
              </a:ext>
            </a:extLst>
          </p:cNvPr>
          <p:cNvSpPr/>
          <p:nvPr/>
        </p:nvSpPr>
        <p:spPr>
          <a:xfrm>
            <a:off x="698727" y="1907920"/>
            <a:ext cx="319318" cy="369332"/>
          </a:xfrm>
          <a:prstGeom prst="rect">
            <a:avLst/>
          </a:prstGeom>
        </p:spPr>
        <p:txBody>
          <a:bodyPr wrap="none">
            <a:spAutoFit/>
          </a:bodyPr>
          <a:lstStyle/>
          <a:p>
            <a:r>
              <a:rPr lang="en-US" b="1" dirty="0">
                <a:solidFill>
                  <a:schemeClr val="bg1"/>
                </a:solidFill>
                <a:latin typeface="+mj-lt"/>
              </a:rPr>
              <a:t>1</a:t>
            </a:r>
            <a:endParaRPr lang="lt-LT" b="1" dirty="0">
              <a:solidFill>
                <a:schemeClr val="bg1"/>
              </a:solidFill>
              <a:latin typeface="+mj-lt"/>
            </a:endParaRPr>
          </a:p>
        </p:txBody>
      </p:sp>
      <p:sp>
        <p:nvSpPr>
          <p:cNvPr id="22" name="Lygiašonis trikampis 16">
            <a:extLst>
              <a:ext uri="{FF2B5EF4-FFF2-40B4-BE49-F238E27FC236}">
                <a16:creationId xmlns:a16="http://schemas.microsoft.com/office/drawing/2014/main" id="{21CC65D9-2309-4A6E-8328-976C85A5D2A2}"/>
              </a:ext>
            </a:extLst>
          </p:cNvPr>
          <p:cNvSpPr/>
          <p:nvPr/>
        </p:nvSpPr>
        <p:spPr>
          <a:xfrm rot="5400000">
            <a:off x="672336" y="3502071"/>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3" name="Stačiakampis 17">
            <a:extLst>
              <a:ext uri="{FF2B5EF4-FFF2-40B4-BE49-F238E27FC236}">
                <a16:creationId xmlns:a16="http://schemas.microsoft.com/office/drawing/2014/main" id="{1D4D3523-C5A3-458C-839A-50F468780BF0}"/>
              </a:ext>
            </a:extLst>
          </p:cNvPr>
          <p:cNvSpPr/>
          <p:nvPr/>
        </p:nvSpPr>
        <p:spPr>
          <a:xfrm>
            <a:off x="760654" y="3536860"/>
            <a:ext cx="319318" cy="369332"/>
          </a:xfrm>
          <a:prstGeom prst="rect">
            <a:avLst/>
          </a:prstGeom>
        </p:spPr>
        <p:txBody>
          <a:bodyPr wrap="none">
            <a:spAutoFit/>
          </a:bodyPr>
          <a:lstStyle/>
          <a:p>
            <a:r>
              <a:rPr lang="en-US" b="1" dirty="0">
                <a:solidFill>
                  <a:schemeClr val="bg1"/>
                </a:solidFill>
                <a:latin typeface="+mj-lt"/>
              </a:rPr>
              <a:t>2</a:t>
            </a:r>
            <a:endParaRPr lang="lt-LT" b="1" dirty="0">
              <a:solidFill>
                <a:schemeClr val="bg1"/>
              </a:solidFill>
              <a:latin typeface="+mj-lt"/>
            </a:endParaRPr>
          </a:p>
        </p:txBody>
      </p:sp>
      <p:sp>
        <p:nvSpPr>
          <p:cNvPr id="24" name="Stačiakampis 21">
            <a:extLst>
              <a:ext uri="{FF2B5EF4-FFF2-40B4-BE49-F238E27FC236}">
                <a16:creationId xmlns:a16="http://schemas.microsoft.com/office/drawing/2014/main" id="{BD8B1F3A-22C4-4DC4-832F-95C29A64F5F7}"/>
              </a:ext>
            </a:extLst>
          </p:cNvPr>
          <p:cNvSpPr/>
          <p:nvPr/>
        </p:nvSpPr>
        <p:spPr>
          <a:xfrm>
            <a:off x="828056" y="4787036"/>
            <a:ext cx="319318" cy="369332"/>
          </a:xfrm>
          <a:prstGeom prst="rect">
            <a:avLst/>
          </a:prstGeom>
        </p:spPr>
        <p:txBody>
          <a:bodyPr wrap="none">
            <a:spAutoFit/>
          </a:bodyPr>
          <a:lstStyle/>
          <a:p>
            <a:r>
              <a:rPr lang="sr-Latn-RS" b="1" dirty="0">
                <a:solidFill>
                  <a:schemeClr val="bg1"/>
                </a:solidFill>
                <a:latin typeface="+mj-lt"/>
              </a:rPr>
              <a:t>3</a:t>
            </a:r>
            <a:endParaRPr lang="lt-LT" b="1" dirty="0">
              <a:solidFill>
                <a:schemeClr val="bg1"/>
              </a:solidFill>
              <a:latin typeface="+mj-lt"/>
            </a:endParaRPr>
          </a:p>
        </p:txBody>
      </p:sp>
      <p:sp>
        <p:nvSpPr>
          <p:cNvPr id="25" name="Teksto vietos rezervavimo ženklas 8">
            <a:extLst>
              <a:ext uri="{FF2B5EF4-FFF2-40B4-BE49-F238E27FC236}">
                <a16:creationId xmlns:a16="http://schemas.microsoft.com/office/drawing/2014/main" id="{5EC81EE5-E930-4519-BCD1-ADDECCC08F9F}"/>
              </a:ext>
            </a:extLst>
          </p:cNvPr>
          <p:cNvSpPr txBox="1">
            <a:spLocks/>
          </p:cNvSpPr>
          <p:nvPr/>
        </p:nvSpPr>
        <p:spPr>
          <a:xfrm>
            <a:off x="1611084" y="4227299"/>
            <a:ext cx="9863739" cy="11194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b="0" dirty="0">
                <a:solidFill>
                  <a:schemeClr val="tx1"/>
                </a:solidFill>
              </a:rPr>
              <a:t>Mogelijke manieren om de afnemende groei van de beroepsbevolking te verzachten zijn migratie, het verlengen van de inzet van oudere werknemers, het aanmoedigen van een grotere arbeidsparticipatie van vrouwen en  het bevorderen van de arbeidsparticipatie van mensen met een arbeidsbeperking.</a:t>
            </a:r>
            <a:endParaRPr lang="sr-Latn-RS" sz="1400" dirty="0"/>
          </a:p>
          <a:p>
            <a:endParaRPr lang="lt-LT" sz="1200" dirty="0"/>
          </a:p>
        </p:txBody>
      </p:sp>
    </p:spTree>
    <p:extLst>
      <p:ext uri="{BB962C8B-B14F-4D97-AF65-F5344CB8AC3E}">
        <p14:creationId xmlns:p14="http://schemas.microsoft.com/office/powerpoint/2010/main" val="3041669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a:spLocks noGrp="1"/>
          </p:cNvSpPr>
          <p:nvPr>
            <p:ph type="ftr" sz="quarter" idx="11"/>
          </p:nvPr>
        </p:nvSpPr>
        <p:spPr>
          <a:xfrm>
            <a:off x="2082362" y="5954171"/>
            <a:ext cx="1613338" cy="274324"/>
          </a:xfrm>
        </p:spPr>
        <p:txBody>
          <a:bodyPr/>
          <a:lstStyle/>
          <a:p>
            <a:r>
              <a:rPr lang="lt-LT" dirty="0"/>
              <a:t>connect-erasmus.eu</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7793" y="1340223"/>
            <a:ext cx="6246160" cy="4164107"/>
          </a:xfrm>
          <a:prstGeom prst="rect">
            <a:avLst/>
          </a:prstGeom>
        </p:spPr>
      </p:pic>
      <p:sp>
        <p:nvSpPr>
          <p:cNvPr id="2" name="TextBox 1"/>
          <p:cNvSpPr txBox="1"/>
          <p:nvPr/>
        </p:nvSpPr>
        <p:spPr>
          <a:xfrm>
            <a:off x="10491421" y="460753"/>
            <a:ext cx="591671" cy="338554"/>
          </a:xfrm>
          <a:prstGeom prst="rect">
            <a:avLst/>
          </a:prstGeom>
          <a:noFill/>
        </p:spPr>
        <p:txBody>
          <a:bodyPr wrap="square" rtlCol="0">
            <a:spAutoFit/>
          </a:bodyPr>
          <a:lstStyle/>
          <a:p>
            <a:r>
              <a:rPr lang="sr-Latn-RS" sz="1600" dirty="0">
                <a:solidFill>
                  <a:schemeClr val="bg1"/>
                </a:solidFill>
              </a:rPr>
              <a:t>05</a:t>
            </a:r>
            <a:endParaRPr lang="en-US" sz="1600" dirty="0">
              <a:solidFill>
                <a:schemeClr val="bg1"/>
              </a:solidFill>
            </a:endParaRPr>
          </a:p>
        </p:txBody>
      </p:sp>
      <p:graphicFrame>
        <p:nvGraphicFramePr>
          <p:cNvPr id="10" name="Content Placeholder 3">
            <a:extLst>
              <a:ext uri="{FF2B5EF4-FFF2-40B4-BE49-F238E27FC236}">
                <a16:creationId xmlns:a16="http://schemas.microsoft.com/office/drawing/2014/main" id="{C3D8674D-A235-3AE3-C23F-E72C3A45DD32}"/>
              </a:ext>
            </a:extLst>
          </p:cNvPr>
          <p:cNvGraphicFramePr>
            <a:graphicFrameLocks/>
          </p:cNvGraphicFramePr>
          <p:nvPr>
            <p:extLst>
              <p:ext uri="{D42A27DB-BD31-4B8C-83A1-F6EECF244321}">
                <p14:modId xmlns:p14="http://schemas.microsoft.com/office/powerpoint/2010/main" val="557314940"/>
              </p:ext>
            </p:extLst>
          </p:nvPr>
        </p:nvGraphicFramePr>
        <p:xfrm>
          <a:off x="5540521" y="214905"/>
          <a:ext cx="6023406" cy="1622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p:cNvSpPr/>
          <p:nvPr/>
        </p:nvSpPr>
        <p:spPr>
          <a:xfrm>
            <a:off x="7540842" y="136259"/>
            <a:ext cx="2022763" cy="199505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0215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lt-LT"/>
              <a:t>connect-erasmus.eu</a:t>
            </a:r>
          </a:p>
        </p:txBody>
      </p:sp>
      <p:sp>
        <p:nvSpPr>
          <p:cNvPr id="5" name="Rectangle 4"/>
          <p:cNvSpPr/>
          <p:nvPr/>
        </p:nvSpPr>
        <p:spPr>
          <a:xfrm>
            <a:off x="2486570" y="1724482"/>
            <a:ext cx="7952830" cy="3069940"/>
          </a:xfrm>
          <a:prstGeom prst="rect">
            <a:avLst/>
          </a:prstGeom>
          <a:solidFill>
            <a:srgbClr val="FF7F2A"/>
          </a:solidFill>
          <a:ln w="19050">
            <a:solidFill>
              <a:srgbClr val="B23D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Het proces waarmee organisaties internationale invloed ontwikkelen of op internationale schaal gaan opereren. 
Het omvat de internationalisering van productie, financiën (inclusief valutatransacties), handel en migratie. (IAO, 2017)
</a:t>
            </a:r>
            <a:endParaRPr lang="sr-Latn-RS" sz="2400" dirty="0"/>
          </a:p>
        </p:txBody>
      </p:sp>
      <p:sp>
        <p:nvSpPr>
          <p:cNvPr id="6" name="Title 1"/>
          <p:cNvSpPr>
            <a:spLocks noGrp="1"/>
          </p:cNvSpPr>
          <p:nvPr>
            <p:ph type="title"/>
          </p:nvPr>
        </p:nvSpPr>
        <p:spPr>
          <a:xfrm>
            <a:off x="4125415" y="625827"/>
            <a:ext cx="4242752" cy="684211"/>
          </a:xfrm>
        </p:spPr>
        <p:txBody>
          <a:bodyPr>
            <a:normAutofit fontScale="90000"/>
          </a:bodyPr>
          <a:lstStyle/>
          <a:p>
            <a:r>
              <a:rPr lang="sr-Latn-RS" dirty="0"/>
              <a:t>Globalisering</a:t>
            </a:r>
          </a:p>
        </p:txBody>
      </p:sp>
    </p:spTree>
    <p:extLst>
      <p:ext uri="{BB962C8B-B14F-4D97-AF65-F5344CB8AC3E}">
        <p14:creationId xmlns:p14="http://schemas.microsoft.com/office/powerpoint/2010/main" val="339261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AD8E77BE-E075-44E0-B6C0-175391DA8D95}"/>
              </a:ext>
            </a:extLst>
          </p:cNvPr>
          <p:cNvSpPr>
            <a:spLocks noGrp="1"/>
          </p:cNvSpPr>
          <p:nvPr>
            <p:ph type="title"/>
          </p:nvPr>
        </p:nvSpPr>
        <p:spPr/>
        <p:txBody>
          <a:bodyPr>
            <a:noAutofit/>
          </a:bodyPr>
          <a:lstStyle/>
          <a:p>
            <a:r>
              <a:rPr lang="nl-NL" sz="3600" dirty="0" err="1"/>
              <a:t>Kwealitatieve</a:t>
            </a:r>
            <a:r>
              <a:rPr lang="nl-NL" sz="3600" dirty="0"/>
              <a:t> en kwantitatieve gevolgen van globalisering voor de arbeidsmarkt</a:t>
            </a:r>
            <a:endParaRPr lang="en-US" sz="3600" dirty="0"/>
          </a:p>
        </p:txBody>
      </p:sp>
      <p:sp>
        <p:nvSpPr>
          <p:cNvPr id="2" name="Poraštės vietos rezervavimo ženklas 1">
            <a:extLst>
              <a:ext uri="{FF2B5EF4-FFF2-40B4-BE49-F238E27FC236}">
                <a16:creationId xmlns:a16="http://schemas.microsoft.com/office/drawing/2014/main" id="{6D42A6D8-77A5-4415-B9F0-B825407DD324}"/>
              </a:ext>
            </a:extLst>
          </p:cNvPr>
          <p:cNvSpPr>
            <a:spLocks noGrp="1"/>
          </p:cNvSpPr>
          <p:nvPr>
            <p:ph type="ftr" sz="quarter" idx="11"/>
          </p:nvPr>
        </p:nvSpPr>
        <p:spPr/>
        <p:txBody>
          <a:bodyPr/>
          <a:lstStyle/>
          <a:p>
            <a:r>
              <a:rPr lang="lt-LT"/>
              <a:t>connect-erasmus.eu</a:t>
            </a:r>
          </a:p>
        </p:txBody>
      </p:sp>
      <p:sp>
        <p:nvSpPr>
          <p:cNvPr id="6" name="Teksto vietos rezervavimo ženklas 5">
            <a:extLst>
              <a:ext uri="{FF2B5EF4-FFF2-40B4-BE49-F238E27FC236}">
                <a16:creationId xmlns:a16="http://schemas.microsoft.com/office/drawing/2014/main" id="{28CF4E05-41E6-4899-8582-4F1C6202BCEE}"/>
              </a:ext>
            </a:extLst>
          </p:cNvPr>
          <p:cNvSpPr>
            <a:spLocks noGrp="1"/>
          </p:cNvSpPr>
          <p:nvPr>
            <p:ph type="body" sz="quarter" idx="10"/>
          </p:nvPr>
        </p:nvSpPr>
        <p:spPr>
          <a:xfrm>
            <a:off x="1257698" y="1696875"/>
            <a:ext cx="9553732" cy="272778"/>
          </a:xfrm>
        </p:spPr>
        <p:txBody>
          <a:bodyPr>
            <a:noAutofit/>
          </a:bodyPr>
          <a:lstStyle/>
          <a:p>
            <a:pPr lvl="0"/>
            <a:r>
              <a:rPr lang="nl-NL" sz="2400" dirty="0">
                <a:solidFill>
                  <a:srgbClr val="FF7F2A"/>
                </a:solidFill>
              </a:rPr>
              <a:t>Wereldwijde concurrentie wordt steeds meer gezien als een bron van toenemende loonongelijkheid in zowel ontwikkelde als ontwikkelingslanden
</a:t>
            </a:r>
            <a:endParaRPr lang="lt-LT" sz="2200" dirty="0">
              <a:solidFill>
                <a:srgbClr val="FF7F2A"/>
              </a:solidFill>
            </a:endParaRPr>
          </a:p>
        </p:txBody>
      </p:sp>
      <p:sp>
        <p:nvSpPr>
          <p:cNvPr id="8" name="Teksto vietos rezervavimo ženklas 7">
            <a:extLst>
              <a:ext uri="{FF2B5EF4-FFF2-40B4-BE49-F238E27FC236}">
                <a16:creationId xmlns:a16="http://schemas.microsoft.com/office/drawing/2014/main" id="{BAEB6828-AA17-4327-B003-B1041BD701CF}"/>
              </a:ext>
            </a:extLst>
          </p:cNvPr>
          <p:cNvSpPr>
            <a:spLocks noGrp="1"/>
          </p:cNvSpPr>
          <p:nvPr>
            <p:ph type="body" sz="quarter" idx="13"/>
          </p:nvPr>
        </p:nvSpPr>
        <p:spPr>
          <a:xfrm>
            <a:off x="1332868" y="3676738"/>
            <a:ext cx="9803218" cy="369332"/>
          </a:xfrm>
        </p:spPr>
        <p:txBody>
          <a:bodyPr>
            <a:noAutofit/>
          </a:bodyPr>
          <a:lstStyle/>
          <a:p>
            <a:r>
              <a:rPr lang="nl-NL" sz="2400" dirty="0">
                <a:solidFill>
                  <a:srgbClr val="FF7F2A"/>
                </a:solidFill>
              </a:rPr>
              <a:t>De groeiende handel met opkomende economieën kan de inkomensongelijkheid verergeren in ontwikkelde economieën 
</a:t>
            </a:r>
            <a:endParaRPr lang="en-US" sz="2400" dirty="0">
              <a:solidFill>
                <a:srgbClr val="FF7F2A"/>
              </a:solidFill>
            </a:endParaRPr>
          </a:p>
        </p:txBody>
      </p:sp>
      <p:sp>
        <p:nvSpPr>
          <p:cNvPr id="9" name="Teksto vietos rezervavimo ženklas 8">
            <a:extLst>
              <a:ext uri="{FF2B5EF4-FFF2-40B4-BE49-F238E27FC236}">
                <a16:creationId xmlns:a16="http://schemas.microsoft.com/office/drawing/2014/main" id="{693E96B3-93F0-46E4-801B-DED972BBF2D0}"/>
              </a:ext>
            </a:extLst>
          </p:cNvPr>
          <p:cNvSpPr>
            <a:spLocks noGrp="1"/>
          </p:cNvSpPr>
          <p:nvPr>
            <p:ph type="body" sz="quarter" idx="14"/>
          </p:nvPr>
        </p:nvSpPr>
        <p:spPr>
          <a:xfrm>
            <a:off x="1257698" y="2763469"/>
            <a:ext cx="10217126" cy="381295"/>
          </a:xfrm>
        </p:spPr>
        <p:txBody>
          <a:bodyPr>
            <a:noAutofit/>
          </a:bodyPr>
          <a:lstStyle/>
          <a:p>
            <a:r>
              <a:rPr lang="nl-NL" sz="2000" dirty="0">
                <a:solidFill>
                  <a:schemeClr val="tx1"/>
                </a:solidFill>
              </a:rPr>
              <a:t>In ontwikkelde landen kan de concurrentie om talent worden geïntensiveerd. In  ontwikkelingslanden kan de productiviteitswinst onevenredig worden toegerekend aan hoogopgeleide werknemers.
</a:t>
            </a:r>
            <a:endParaRPr lang="sr-Latn-RS" sz="2000" dirty="0">
              <a:solidFill>
                <a:schemeClr val="tx1"/>
              </a:solidFill>
            </a:endParaRPr>
          </a:p>
        </p:txBody>
      </p:sp>
      <p:sp>
        <p:nvSpPr>
          <p:cNvPr id="15" name="Lygiašonis trikampis 14">
            <a:extLst>
              <a:ext uri="{FF2B5EF4-FFF2-40B4-BE49-F238E27FC236}">
                <a16:creationId xmlns:a16="http://schemas.microsoft.com/office/drawing/2014/main" id="{65AE614E-90E8-4063-B51C-25D2BD540429}"/>
              </a:ext>
            </a:extLst>
          </p:cNvPr>
          <p:cNvSpPr/>
          <p:nvPr/>
        </p:nvSpPr>
        <p:spPr>
          <a:xfrm rot="5400000">
            <a:off x="654102" y="1662086"/>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6" name="Stačiakampis 15">
            <a:extLst>
              <a:ext uri="{FF2B5EF4-FFF2-40B4-BE49-F238E27FC236}">
                <a16:creationId xmlns:a16="http://schemas.microsoft.com/office/drawing/2014/main" id="{4D5A4894-2993-4DAA-8D51-A1D8709A92BB}"/>
              </a:ext>
            </a:extLst>
          </p:cNvPr>
          <p:cNvSpPr/>
          <p:nvPr/>
        </p:nvSpPr>
        <p:spPr>
          <a:xfrm>
            <a:off x="703849" y="1696875"/>
            <a:ext cx="319318" cy="369332"/>
          </a:xfrm>
          <a:prstGeom prst="rect">
            <a:avLst/>
          </a:prstGeom>
        </p:spPr>
        <p:txBody>
          <a:bodyPr wrap="none">
            <a:spAutoFit/>
          </a:bodyPr>
          <a:lstStyle/>
          <a:p>
            <a:r>
              <a:rPr lang="en-US" b="1" dirty="0">
                <a:solidFill>
                  <a:schemeClr val="bg1"/>
                </a:solidFill>
                <a:latin typeface="+mj-lt"/>
              </a:rPr>
              <a:t>1</a:t>
            </a:r>
            <a:endParaRPr lang="lt-LT" b="1" dirty="0">
              <a:solidFill>
                <a:schemeClr val="bg1"/>
              </a:solidFill>
              <a:latin typeface="+mj-lt"/>
            </a:endParaRPr>
          </a:p>
        </p:txBody>
      </p:sp>
      <p:sp>
        <p:nvSpPr>
          <p:cNvPr id="17" name="Lygiašonis trikampis 16">
            <a:extLst>
              <a:ext uri="{FF2B5EF4-FFF2-40B4-BE49-F238E27FC236}">
                <a16:creationId xmlns:a16="http://schemas.microsoft.com/office/drawing/2014/main" id="{0BC9123D-A79A-4830-A53B-4DAFF16B4302}"/>
              </a:ext>
            </a:extLst>
          </p:cNvPr>
          <p:cNvSpPr/>
          <p:nvPr/>
        </p:nvSpPr>
        <p:spPr>
          <a:xfrm rot="5400000">
            <a:off x="666405" y="3648519"/>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8" name="Stačiakampis 17">
            <a:extLst>
              <a:ext uri="{FF2B5EF4-FFF2-40B4-BE49-F238E27FC236}">
                <a16:creationId xmlns:a16="http://schemas.microsoft.com/office/drawing/2014/main" id="{13081360-5B69-4AD6-83FC-7F7147EE996F}"/>
              </a:ext>
            </a:extLst>
          </p:cNvPr>
          <p:cNvSpPr/>
          <p:nvPr/>
        </p:nvSpPr>
        <p:spPr>
          <a:xfrm>
            <a:off x="756847" y="3676738"/>
            <a:ext cx="319318" cy="369332"/>
          </a:xfrm>
          <a:prstGeom prst="rect">
            <a:avLst/>
          </a:prstGeom>
        </p:spPr>
        <p:txBody>
          <a:bodyPr wrap="none">
            <a:spAutoFit/>
          </a:bodyPr>
          <a:lstStyle/>
          <a:p>
            <a:r>
              <a:rPr lang="en-US" b="1" dirty="0">
                <a:solidFill>
                  <a:schemeClr val="bg1"/>
                </a:solidFill>
                <a:latin typeface="+mj-lt"/>
              </a:rPr>
              <a:t>2</a:t>
            </a:r>
            <a:endParaRPr lang="lt-LT" b="1" dirty="0">
              <a:solidFill>
                <a:schemeClr val="bg1"/>
              </a:solidFill>
              <a:latin typeface="+mj-lt"/>
            </a:endParaRPr>
          </a:p>
        </p:txBody>
      </p:sp>
      <p:sp>
        <p:nvSpPr>
          <p:cNvPr id="22" name="Stačiakampis 21">
            <a:extLst>
              <a:ext uri="{FF2B5EF4-FFF2-40B4-BE49-F238E27FC236}">
                <a16:creationId xmlns:a16="http://schemas.microsoft.com/office/drawing/2014/main" id="{215B05C8-04F1-465A-9A77-4AD955AFE366}"/>
              </a:ext>
            </a:extLst>
          </p:cNvPr>
          <p:cNvSpPr/>
          <p:nvPr/>
        </p:nvSpPr>
        <p:spPr>
          <a:xfrm>
            <a:off x="828056" y="4787036"/>
            <a:ext cx="319318" cy="369332"/>
          </a:xfrm>
          <a:prstGeom prst="rect">
            <a:avLst/>
          </a:prstGeom>
        </p:spPr>
        <p:txBody>
          <a:bodyPr wrap="none">
            <a:spAutoFit/>
          </a:bodyPr>
          <a:lstStyle/>
          <a:p>
            <a:r>
              <a:rPr lang="sr-Latn-RS" b="1" dirty="0">
                <a:solidFill>
                  <a:schemeClr val="bg1"/>
                </a:solidFill>
                <a:latin typeface="+mj-lt"/>
              </a:rPr>
              <a:t>3</a:t>
            </a:r>
            <a:endParaRPr lang="lt-LT" b="1" dirty="0">
              <a:solidFill>
                <a:schemeClr val="bg1"/>
              </a:solidFill>
              <a:latin typeface="+mj-lt"/>
            </a:endParaRPr>
          </a:p>
        </p:txBody>
      </p:sp>
      <p:sp>
        <p:nvSpPr>
          <p:cNvPr id="26" name="Teksto vietos rezervavimo ženklas 8">
            <a:extLst>
              <a:ext uri="{FF2B5EF4-FFF2-40B4-BE49-F238E27FC236}">
                <a16:creationId xmlns:a16="http://schemas.microsoft.com/office/drawing/2014/main" id="{693E96B3-93F0-46E4-801B-DED972BBF2D0}"/>
              </a:ext>
            </a:extLst>
          </p:cNvPr>
          <p:cNvSpPr>
            <a:spLocks noGrp="1"/>
          </p:cNvSpPr>
          <p:nvPr>
            <p:ph type="body" sz="quarter" idx="14"/>
          </p:nvPr>
        </p:nvSpPr>
        <p:spPr>
          <a:xfrm>
            <a:off x="1349618" y="4599500"/>
            <a:ext cx="10125206" cy="744403"/>
          </a:xfrm>
        </p:spPr>
        <p:txBody>
          <a:bodyPr>
            <a:normAutofit/>
          </a:bodyPr>
          <a:lstStyle/>
          <a:p>
            <a:r>
              <a:rPr lang="nl-NL" sz="1800" dirty="0">
                <a:solidFill>
                  <a:schemeClr val="tx1"/>
                </a:solidFill>
              </a:rPr>
              <a:t>Laagopgeleide werknemers bij multinationals hebben over het algemeen beperkte kansen en worden geconfronteerd met stagnerende, lage lonen.</a:t>
            </a:r>
            <a:endParaRPr lang="lt-LT" sz="1600" dirty="0">
              <a:solidFill>
                <a:schemeClr val="tx1"/>
              </a:solidFill>
            </a:endParaRPr>
          </a:p>
        </p:txBody>
      </p:sp>
    </p:spTree>
    <p:extLst>
      <p:ext uri="{BB962C8B-B14F-4D97-AF65-F5344CB8AC3E}">
        <p14:creationId xmlns:p14="http://schemas.microsoft.com/office/powerpoint/2010/main" val="902476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a:spLocks noGrp="1"/>
          </p:cNvSpPr>
          <p:nvPr>
            <p:ph type="ftr" sz="quarter" idx="11"/>
          </p:nvPr>
        </p:nvSpPr>
        <p:spPr>
          <a:xfrm>
            <a:off x="2082362" y="5954171"/>
            <a:ext cx="1613338" cy="274324"/>
          </a:xfrm>
        </p:spPr>
        <p:txBody>
          <a:bodyPr/>
          <a:lstStyle/>
          <a:p>
            <a:r>
              <a:rPr lang="lt-LT" dirty="0"/>
              <a:t>connect-erasmus.eu</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4577" y="1087781"/>
            <a:ext cx="5744370" cy="4308277"/>
          </a:xfrm>
          <a:prstGeom prst="rect">
            <a:avLst/>
          </a:prstGeom>
        </p:spPr>
      </p:pic>
      <p:sp>
        <p:nvSpPr>
          <p:cNvPr id="2" name="TextBox 1"/>
          <p:cNvSpPr txBox="1"/>
          <p:nvPr/>
        </p:nvSpPr>
        <p:spPr>
          <a:xfrm>
            <a:off x="10491421" y="460753"/>
            <a:ext cx="591671" cy="338554"/>
          </a:xfrm>
          <a:prstGeom prst="rect">
            <a:avLst/>
          </a:prstGeom>
          <a:noFill/>
        </p:spPr>
        <p:txBody>
          <a:bodyPr wrap="square" rtlCol="0">
            <a:spAutoFit/>
          </a:bodyPr>
          <a:lstStyle/>
          <a:p>
            <a:r>
              <a:rPr lang="sr-Latn-RS" sz="1600" dirty="0">
                <a:solidFill>
                  <a:schemeClr val="bg1"/>
                </a:solidFill>
              </a:rPr>
              <a:t>05</a:t>
            </a:r>
            <a:endParaRPr lang="en-US" sz="1600" dirty="0">
              <a:solidFill>
                <a:schemeClr val="bg1"/>
              </a:solidFill>
            </a:endParaRPr>
          </a:p>
        </p:txBody>
      </p:sp>
      <p:graphicFrame>
        <p:nvGraphicFramePr>
          <p:cNvPr id="10" name="Content Placeholder 3">
            <a:extLst>
              <a:ext uri="{FF2B5EF4-FFF2-40B4-BE49-F238E27FC236}">
                <a16:creationId xmlns:a16="http://schemas.microsoft.com/office/drawing/2014/main" id="{D1E56993-62D9-A21B-6C29-A5C7D9D6614F}"/>
              </a:ext>
            </a:extLst>
          </p:cNvPr>
          <p:cNvGraphicFramePr>
            <a:graphicFrameLocks/>
          </p:cNvGraphicFramePr>
          <p:nvPr>
            <p:extLst>
              <p:ext uri="{D42A27DB-BD31-4B8C-83A1-F6EECF244321}">
                <p14:modId xmlns:p14="http://schemas.microsoft.com/office/powerpoint/2010/main" val="2335666779"/>
              </p:ext>
            </p:extLst>
          </p:nvPr>
        </p:nvGraphicFramePr>
        <p:xfrm>
          <a:off x="5540521" y="214905"/>
          <a:ext cx="6023406" cy="1622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p:cNvSpPr/>
          <p:nvPr/>
        </p:nvSpPr>
        <p:spPr>
          <a:xfrm>
            <a:off x="8677566" y="90254"/>
            <a:ext cx="2022763" cy="199505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7314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554" y="870131"/>
            <a:ext cx="11108735" cy="684211"/>
          </a:xfrm>
        </p:spPr>
        <p:txBody>
          <a:bodyPr>
            <a:noAutofit/>
          </a:bodyPr>
          <a:lstStyle/>
          <a:p>
            <a:r>
              <a:rPr lang="nl-NL" sz="3600" dirty="0"/>
              <a:t>Manieren waarop klimaatverandering de arbeidswereld zal beïnvloeden</a:t>
            </a:r>
            <a:endParaRPr lang="sr-Latn-RS" sz="3600" dirty="0"/>
          </a:p>
        </p:txBody>
      </p:sp>
      <p:sp>
        <p:nvSpPr>
          <p:cNvPr id="4" name="Footer Placeholder 3"/>
          <p:cNvSpPr>
            <a:spLocks noGrp="1"/>
          </p:cNvSpPr>
          <p:nvPr>
            <p:ph type="ftr" sz="quarter" idx="11"/>
          </p:nvPr>
        </p:nvSpPr>
        <p:spPr/>
        <p:txBody>
          <a:bodyPr/>
          <a:lstStyle/>
          <a:p>
            <a:r>
              <a:rPr lang="lt-LT"/>
              <a:t>connect-erasmus.eu</a:t>
            </a:r>
          </a:p>
        </p:txBody>
      </p:sp>
      <p:pic>
        <p:nvPicPr>
          <p:cNvPr id="6" name="F289qpeZDgc"/>
          <p:cNvPicPr>
            <a:picLocks noRot="1" noChangeAspect="1"/>
          </p:cNvPicPr>
          <p:nvPr>
            <a:videoFile r:link="rId1"/>
          </p:nvPr>
        </p:nvPicPr>
        <p:blipFill>
          <a:blip r:embed="rId3">
            <a:extLst>
              <a:ext uri="{28A0092B-C50C-407E-A947-70E740481C1C}">
                <a14:useLocalDpi xmlns:a14="http://schemas.microsoft.com/office/drawing/2010/main" val="0"/>
              </a:ext>
            </a:extLst>
          </a:blip>
          <a:stretch>
            <a:fillRect/>
          </a:stretch>
        </p:blipFill>
        <p:spPr>
          <a:xfrm>
            <a:off x="905691" y="1988163"/>
            <a:ext cx="6479544" cy="3657600"/>
          </a:xfrm>
          <a:prstGeom prst="rect">
            <a:avLst/>
          </a:prstGeom>
        </p:spPr>
      </p:pic>
      <p:sp>
        <p:nvSpPr>
          <p:cNvPr id="7" name="Rectangle 6"/>
          <p:cNvSpPr/>
          <p:nvPr/>
        </p:nvSpPr>
        <p:spPr>
          <a:xfrm>
            <a:off x="7947378" y="2745249"/>
            <a:ext cx="3747911" cy="923330"/>
          </a:xfrm>
          <a:prstGeom prst="rect">
            <a:avLst/>
          </a:prstGeom>
        </p:spPr>
        <p:txBody>
          <a:bodyPr wrap="square">
            <a:spAutoFit/>
          </a:bodyPr>
          <a:lstStyle/>
          <a:p>
            <a:r>
              <a:rPr lang="en-US" dirty="0">
                <a:solidFill>
                  <a:srgbClr val="1155CC"/>
                </a:solidFill>
                <a:latin typeface="Arial" panose="020B0604020202020204" pitchFamily="34" charset="0"/>
                <a:hlinkClick r:id="rId4"/>
              </a:rPr>
              <a:t>The 5 mega-trends you should know about | Ways to Change The World - YouTube</a:t>
            </a:r>
            <a:endParaRPr lang="sr-Latn-RS" dirty="0"/>
          </a:p>
        </p:txBody>
      </p:sp>
    </p:spTree>
    <p:extLst>
      <p:ext uri="{BB962C8B-B14F-4D97-AF65-F5344CB8AC3E}">
        <p14:creationId xmlns:p14="http://schemas.microsoft.com/office/powerpoint/2010/main" val="735978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AD8E77BE-E075-44E0-B6C0-175391DA8D95}"/>
              </a:ext>
            </a:extLst>
          </p:cNvPr>
          <p:cNvSpPr>
            <a:spLocks noGrp="1"/>
          </p:cNvSpPr>
          <p:nvPr>
            <p:ph type="title"/>
          </p:nvPr>
        </p:nvSpPr>
        <p:spPr/>
        <p:txBody>
          <a:bodyPr>
            <a:noAutofit/>
          </a:bodyPr>
          <a:lstStyle/>
          <a:p>
            <a:r>
              <a:rPr lang="nl-NL" sz="3200" dirty="0"/>
              <a:t>Kwalitatieve en kwantitatieve gevolgen van klimaatverandering voor de arbeidsmarkt
</a:t>
            </a:r>
            <a:endParaRPr lang="en-US" sz="3600" dirty="0"/>
          </a:p>
        </p:txBody>
      </p:sp>
      <p:sp>
        <p:nvSpPr>
          <p:cNvPr id="2" name="Poraštės vietos rezervavimo ženklas 1">
            <a:extLst>
              <a:ext uri="{FF2B5EF4-FFF2-40B4-BE49-F238E27FC236}">
                <a16:creationId xmlns:a16="http://schemas.microsoft.com/office/drawing/2014/main" id="{6D42A6D8-77A5-4415-B9F0-B825407DD324}"/>
              </a:ext>
            </a:extLst>
          </p:cNvPr>
          <p:cNvSpPr>
            <a:spLocks noGrp="1"/>
          </p:cNvSpPr>
          <p:nvPr>
            <p:ph type="ftr" sz="quarter" idx="11"/>
          </p:nvPr>
        </p:nvSpPr>
        <p:spPr/>
        <p:txBody>
          <a:bodyPr/>
          <a:lstStyle/>
          <a:p>
            <a:r>
              <a:rPr lang="lt-LT"/>
              <a:t>connect-erasmus.eu</a:t>
            </a:r>
          </a:p>
        </p:txBody>
      </p:sp>
      <p:sp>
        <p:nvSpPr>
          <p:cNvPr id="6" name="Teksto vietos rezervavimo ženklas 5">
            <a:extLst>
              <a:ext uri="{FF2B5EF4-FFF2-40B4-BE49-F238E27FC236}">
                <a16:creationId xmlns:a16="http://schemas.microsoft.com/office/drawing/2014/main" id="{28CF4E05-41E6-4899-8582-4F1C6202BCEE}"/>
              </a:ext>
            </a:extLst>
          </p:cNvPr>
          <p:cNvSpPr>
            <a:spLocks noGrp="1"/>
          </p:cNvSpPr>
          <p:nvPr>
            <p:ph type="body" sz="quarter" idx="10"/>
          </p:nvPr>
        </p:nvSpPr>
        <p:spPr>
          <a:xfrm>
            <a:off x="1257697" y="1889561"/>
            <a:ext cx="7618448" cy="455163"/>
          </a:xfrm>
        </p:spPr>
        <p:txBody>
          <a:bodyPr>
            <a:noAutofit/>
          </a:bodyPr>
          <a:lstStyle/>
          <a:p>
            <a:pPr lvl="0"/>
            <a:r>
              <a:rPr lang="nl-NL" sz="2200" dirty="0">
                <a:solidFill>
                  <a:srgbClr val="FF7F2A"/>
                </a:solidFill>
              </a:rPr>
              <a:t>1,2 miljard banen zijn direct afhankelijk van natuurlijke processen
</a:t>
            </a:r>
            <a:endParaRPr lang="lt-LT" sz="2200" dirty="0">
              <a:solidFill>
                <a:srgbClr val="FF7F2A"/>
              </a:solidFill>
            </a:endParaRPr>
          </a:p>
        </p:txBody>
      </p:sp>
      <p:sp>
        <p:nvSpPr>
          <p:cNvPr id="8" name="Teksto vietos rezervavimo ženklas 7">
            <a:extLst>
              <a:ext uri="{FF2B5EF4-FFF2-40B4-BE49-F238E27FC236}">
                <a16:creationId xmlns:a16="http://schemas.microsoft.com/office/drawing/2014/main" id="{BAEB6828-AA17-4327-B003-B1041BD701CF}"/>
              </a:ext>
            </a:extLst>
          </p:cNvPr>
          <p:cNvSpPr>
            <a:spLocks noGrp="1"/>
          </p:cNvSpPr>
          <p:nvPr>
            <p:ph type="body" sz="quarter" idx="13"/>
          </p:nvPr>
        </p:nvSpPr>
        <p:spPr>
          <a:xfrm>
            <a:off x="1305002" y="3455561"/>
            <a:ext cx="7352630" cy="628069"/>
          </a:xfrm>
        </p:spPr>
        <p:txBody>
          <a:bodyPr>
            <a:noAutofit/>
          </a:bodyPr>
          <a:lstStyle/>
          <a:p>
            <a:r>
              <a:rPr lang="nl-NL" sz="2200" dirty="0">
                <a:solidFill>
                  <a:srgbClr val="FF7F2A"/>
                </a:solidFill>
              </a:rPr>
              <a:t>Alle banen zijn kwetsbaar voor milieurisico's
</a:t>
            </a:r>
            <a:endParaRPr lang="lt-LT" sz="2200" dirty="0">
              <a:solidFill>
                <a:srgbClr val="FF7F2A"/>
              </a:solidFill>
            </a:endParaRPr>
          </a:p>
        </p:txBody>
      </p:sp>
      <p:sp>
        <p:nvSpPr>
          <p:cNvPr id="9" name="Teksto vietos rezervavimo ženklas 8">
            <a:extLst>
              <a:ext uri="{FF2B5EF4-FFF2-40B4-BE49-F238E27FC236}">
                <a16:creationId xmlns:a16="http://schemas.microsoft.com/office/drawing/2014/main" id="{693E96B3-93F0-46E4-801B-DED972BBF2D0}"/>
              </a:ext>
            </a:extLst>
          </p:cNvPr>
          <p:cNvSpPr>
            <a:spLocks noGrp="1"/>
          </p:cNvSpPr>
          <p:nvPr>
            <p:ph type="body" sz="quarter" idx="14"/>
          </p:nvPr>
        </p:nvSpPr>
        <p:spPr>
          <a:xfrm>
            <a:off x="1309089" y="2616381"/>
            <a:ext cx="7618447" cy="944055"/>
          </a:xfrm>
        </p:spPr>
        <p:txBody>
          <a:bodyPr>
            <a:normAutofit/>
          </a:bodyPr>
          <a:lstStyle/>
          <a:p>
            <a:r>
              <a:rPr lang="nl-NL" sz="1800" dirty="0">
                <a:solidFill>
                  <a:schemeClr val="tx1">
                    <a:lumMod val="95000"/>
                    <a:lumOff val="5000"/>
                  </a:schemeClr>
                </a:solidFill>
              </a:rPr>
              <a:t>Landbouw is bijvoorbeeld afhankelijk van regen voor irrigatie en boeren zijn afhankelijk van bossen om overstromingen te voorkomen; kustvisserij is afhankelijk van de biodiversiteit van de oceaan.</a:t>
            </a:r>
            <a:endParaRPr lang="lt-LT" sz="1800" dirty="0">
              <a:solidFill>
                <a:schemeClr val="tx1">
                  <a:lumMod val="95000"/>
                  <a:lumOff val="5000"/>
                </a:schemeClr>
              </a:solidFill>
            </a:endParaRPr>
          </a:p>
        </p:txBody>
      </p:sp>
      <p:sp>
        <p:nvSpPr>
          <p:cNvPr id="15" name="Lygiašonis trikampis 14">
            <a:extLst>
              <a:ext uri="{FF2B5EF4-FFF2-40B4-BE49-F238E27FC236}">
                <a16:creationId xmlns:a16="http://schemas.microsoft.com/office/drawing/2014/main" id="{65AE614E-90E8-4063-B51C-25D2BD540429}"/>
              </a:ext>
            </a:extLst>
          </p:cNvPr>
          <p:cNvSpPr/>
          <p:nvPr/>
        </p:nvSpPr>
        <p:spPr>
          <a:xfrm rot="5400000">
            <a:off x="786140" y="1873131"/>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6" name="Stačiakampis 15">
            <a:extLst>
              <a:ext uri="{FF2B5EF4-FFF2-40B4-BE49-F238E27FC236}">
                <a16:creationId xmlns:a16="http://schemas.microsoft.com/office/drawing/2014/main" id="{4D5A4894-2993-4DAA-8D51-A1D8709A92BB}"/>
              </a:ext>
            </a:extLst>
          </p:cNvPr>
          <p:cNvSpPr/>
          <p:nvPr/>
        </p:nvSpPr>
        <p:spPr>
          <a:xfrm>
            <a:off x="837397" y="1907920"/>
            <a:ext cx="319318" cy="369332"/>
          </a:xfrm>
          <a:prstGeom prst="rect">
            <a:avLst/>
          </a:prstGeom>
        </p:spPr>
        <p:txBody>
          <a:bodyPr wrap="none">
            <a:spAutoFit/>
          </a:bodyPr>
          <a:lstStyle/>
          <a:p>
            <a:r>
              <a:rPr lang="en-US" b="1" dirty="0">
                <a:solidFill>
                  <a:schemeClr val="bg1"/>
                </a:solidFill>
                <a:latin typeface="+mj-lt"/>
              </a:rPr>
              <a:t>1</a:t>
            </a:r>
            <a:endParaRPr lang="lt-LT" b="1" dirty="0">
              <a:solidFill>
                <a:schemeClr val="bg1"/>
              </a:solidFill>
              <a:latin typeface="+mj-lt"/>
            </a:endParaRPr>
          </a:p>
        </p:txBody>
      </p:sp>
      <p:sp>
        <p:nvSpPr>
          <p:cNvPr id="17" name="Lygiašonis trikampis 16">
            <a:extLst>
              <a:ext uri="{FF2B5EF4-FFF2-40B4-BE49-F238E27FC236}">
                <a16:creationId xmlns:a16="http://schemas.microsoft.com/office/drawing/2014/main" id="{0BC9123D-A79A-4830-A53B-4DAFF16B4302}"/>
              </a:ext>
            </a:extLst>
          </p:cNvPr>
          <p:cNvSpPr/>
          <p:nvPr/>
        </p:nvSpPr>
        <p:spPr>
          <a:xfrm rot="5400000">
            <a:off x="755601" y="3435685"/>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8" name="Stačiakampis 17">
            <a:extLst>
              <a:ext uri="{FF2B5EF4-FFF2-40B4-BE49-F238E27FC236}">
                <a16:creationId xmlns:a16="http://schemas.microsoft.com/office/drawing/2014/main" id="{13081360-5B69-4AD6-83FC-7F7147EE996F}"/>
              </a:ext>
            </a:extLst>
          </p:cNvPr>
          <p:cNvSpPr/>
          <p:nvPr/>
        </p:nvSpPr>
        <p:spPr>
          <a:xfrm>
            <a:off x="808836" y="3455561"/>
            <a:ext cx="319318" cy="369332"/>
          </a:xfrm>
          <a:prstGeom prst="rect">
            <a:avLst/>
          </a:prstGeom>
        </p:spPr>
        <p:txBody>
          <a:bodyPr wrap="none">
            <a:spAutoFit/>
          </a:bodyPr>
          <a:lstStyle/>
          <a:p>
            <a:r>
              <a:rPr lang="en-US" b="1" dirty="0">
                <a:solidFill>
                  <a:schemeClr val="bg1"/>
                </a:solidFill>
                <a:latin typeface="+mj-lt"/>
              </a:rPr>
              <a:t>2</a:t>
            </a:r>
            <a:endParaRPr lang="lt-LT" b="1" dirty="0">
              <a:solidFill>
                <a:schemeClr val="bg1"/>
              </a:solidFill>
              <a:latin typeface="+mj-lt"/>
            </a:endParaRPr>
          </a:p>
        </p:txBody>
      </p:sp>
      <p:sp>
        <p:nvSpPr>
          <p:cNvPr id="20" name="Stačiakampis 19">
            <a:extLst>
              <a:ext uri="{FF2B5EF4-FFF2-40B4-BE49-F238E27FC236}">
                <a16:creationId xmlns:a16="http://schemas.microsoft.com/office/drawing/2014/main" id="{3FE4AA40-C5D3-4F79-93D6-2B958481F249}"/>
              </a:ext>
            </a:extLst>
          </p:cNvPr>
          <p:cNvSpPr/>
          <p:nvPr/>
        </p:nvSpPr>
        <p:spPr>
          <a:xfrm>
            <a:off x="7067922" y="1798089"/>
            <a:ext cx="319318" cy="369332"/>
          </a:xfrm>
          <a:prstGeom prst="rect">
            <a:avLst/>
          </a:prstGeom>
        </p:spPr>
        <p:txBody>
          <a:bodyPr wrap="none">
            <a:spAutoFit/>
          </a:bodyPr>
          <a:lstStyle/>
          <a:p>
            <a:r>
              <a:rPr lang="en-US" b="1" dirty="0">
                <a:solidFill>
                  <a:schemeClr val="bg1"/>
                </a:solidFill>
                <a:latin typeface="+mj-lt"/>
              </a:rPr>
              <a:t>3</a:t>
            </a:r>
            <a:endParaRPr lang="lt-LT" b="1" dirty="0">
              <a:solidFill>
                <a:schemeClr val="bg1"/>
              </a:solidFill>
              <a:latin typeface="+mj-lt"/>
            </a:endParaRPr>
          </a:p>
        </p:txBody>
      </p:sp>
      <p:sp>
        <p:nvSpPr>
          <p:cNvPr id="26" name="Teksto vietos rezervavimo ženklas 8">
            <a:extLst>
              <a:ext uri="{FF2B5EF4-FFF2-40B4-BE49-F238E27FC236}">
                <a16:creationId xmlns:a16="http://schemas.microsoft.com/office/drawing/2014/main" id="{693E96B3-93F0-46E4-801B-DED972BBF2D0}"/>
              </a:ext>
            </a:extLst>
          </p:cNvPr>
          <p:cNvSpPr>
            <a:spLocks noGrp="1"/>
          </p:cNvSpPr>
          <p:nvPr>
            <p:ph type="body" sz="quarter" idx="14"/>
          </p:nvPr>
        </p:nvSpPr>
        <p:spPr>
          <a:xfrm>
            <a:off x="1278923" y="3904521"/>
            <a:ext cx="7325916" cy="1952581"/>
          </a:xfrm>
        </p:spPr>
        <p:txBody>
          <a:bodyPr>
            <a:normAutofit fontScale="92500" lnSpcReduction="20000"/>
          </a:bodyPr>
          <a:lstStyle/>
          <a:p>
            <a:r>
              <a:rPr lang="nl-NL" sz="2000" dirty="0">
                <a:solidFill>
                  <a:schemeClr val="tx1">
                    <a:lumMod val="95000"/>
                    <a:lumOff val="5000"/>
                  </a:schemeClr>
                </a:solidFill>
              </a:rPr>
              <a:t>Luchtvervuiling vermindert bijvoorbeeld de productiviteit en beschikbaarheid door de verslechtering van de gezondheid van werknemers. Aangezien stijgende temperaturen hittestress en gezondheidsrisico's verhogen, zal het aandeel van de werkuren waarin een werknemer moet herstellen en het lichaam moet afkoelen, toenemen. Er is ook een verhoogde kans op tijdelijke of blijvende arbeidsongeschiktheid.
</a:t>
            </a:r>
            <a:endParaRPr lang="lt-LT" sz="180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1918" y="1203972"/>
            <a:ext cx="2477655" cy="2477655"/>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46505" y="3802819"/>
            <a:ext cx="2793068" cy="1862045"/>
          </a:xfrm>
          <a:prstGeom prst="rect">
            <a:avLst/>
          </a:prstGeom>
        </p:spPr>
      </p:pic>
    </p:spTree>
    <p:extLst>
      <p:ext uri="{BB962C8B-B14F-4D97-AF65-F5344CB8AC3E}">
        <p14:creationId xmlns:p14="http://schemas.microsoft.com/office/powerpoint/2010/main" val="1542341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AD8E77BE-E075-44E0-B6C0-175391DA8D95}"/>
              </a:ext>
            </a:extLst>
          </p:cNvPr>
          <p:cNvSpPr>
            <a:spLocks noGrp="1"/>
          </p:cNvSpPr>
          <p:nvPr>
            <p:ph type="title"/>
          </p:nvPr>
        </p:nvSpPr>
        <p:spPr/>
        <p:txBody>
          <a:bodyPr>
            <a:noAutofit/>
          </a:bodyPr>
          <a:lstStyle/>
          <a:p>
            <a:r>
              <a:rPr lang="nl-NL" sz="3200" dirty="0"/>
              <a:t>Kwalitatieve en kwantitatieve gevolgen van klimaatverandering voor de arbeidsmarkt</a:t>
            </a:r>
            <a:endParaRPr lang="en-US" sz="3600" dirty="0"/>
          </a:p>
        </p:txBody>
      </p:sp>
      <p:sp>
        <p:nvSpPr>
          <p:cNvPr id="2" name="Poraštės vietos rezervavimo ženklas 1">
            <a:extLst>
              <a:ext uri="{FF2B5EF4-FFF2-40B4-BE49-F238E27FC236}">
                <a16:creationId xmlns:a16="http://schemas.microsoft.com/office/drawing/2014/main" id="{6D42A6D8-77A5-4415-B9F0-B825407DD324}"/>
              </a:ext>
            </a:extLst>
          </p:cNvPr>
          <p:cNvSpPr>
            <a:spLocks noGrp="1"/>
          </p:cNvSpPr>
          <p:nvPr>
            <p:ph type="ftr" sz="quarter" idx="11"/>
          </p:nvPr>
        </p:nvSpPr>
        <p:spPr/>
        <p:txBody>
          <a:bodyPr/>
          <a:lstStyle/>
          <a:p>
            <a:r>
              <a:rPr lang="lt-LT"/>
              <a:t>connect-erasmus.eu</a:t>
            </a:r>
          </a:p>
        </p:txBody>
      </p:sp>
      <p:sp>
        <p:nvSpPr>
          <p:cNvPr id="7" name="Teksto vietos rezervavimo ženklas 6">
            <a:extLst>
              <a:ext uri="{FF2B5EF4-FFF2-40B4-BE49-F238E27FC236}">
                <a16:creationId xmlns:a16="http://schemas.microsoft.com/office/drawing/2014/main" id="{2E0D520E-0400-4AAE-87D9-C9A74C9B9306}"/>
              </a:ext>
            </a:extLst>
          </p:cNvPr>
          <p:cNvSpPr>
            <a:spLocks noGrp="1"/>
          </p:cNvSpPr>
          <p:nvPr>
            <p:ph type="body" sz="quarter" idx="12"/>
          </p:nvPr>
        </p:nvSpPr>
        <p:spPr>
          <a:xfrm>
            <a:off x="1269208" y="4587290"/>
            <a:ext cx="6651473" cy="1347736"/>
          </a:xfrm>
        </p:spPr>
        <p:txBody>
          <a:bodyPr>
            <a:normAutofit/>
          </a:bodyPr>
          <a:lstStyle/>
          <a:p>
            <a:r>
              <a:rPr lang="nl-NL" sz="1800" dirty="0">
                <a:solidFill>
                  <a:schemeClr val="tx1">
                    <a:lumMod val="95000"/>
                    <a:lumOff val="5000"/>
                  </a:schemeClr>
                </a:solidFill>
              </a:rPr>
              <a:t>In de sector afvalbeheer en recycling bijvoorbeeld is de meerderheid van de werknemers momenteel informeel werkzaam, met name in ontwikkelingslanden. Om recycling een groene activiteit te laten worden, moeten banen worden geformaliseerd.</a:t>
            </a:r>
            <a:endParaRPr lang="lt-LT" sz="2800" dirty="0">
              <a:solidFill>
                <a:schemeClr val="tx1">
                  <a:lumMod val="95000"/>
                  <a:lumOff val="5000"/>
                </a:schemeClr>
              </a:solidFill>
            </a:endParaRPr>
          </a:p>
        </p:txBody>
      </p:sp>
      <p:sp>
        <p:nvSpPr>
          <p:cNvPr id="11" name="Teksto vietos rezervavimo ženklas 10">
            <a:extLst>
              <a:ext uri="{FF2B5EF4-FFF2-40B4-BE49-F238E27FC236}">
                <a16:creationId xmlns:a16="http://schemas.microsoft.com/office/drawing/2014/main" id="{CB3EFEB8-2826-4E4F-A4E7-082574906D44}"/>
              </a:ext>
            </a:extLst>
          </p:cNvPr>
          <p:cNvSpPr>
            <a:spLocks noGrp="1"/>
          </p:cNvSpPr>
          <p:nvPr>
            <p:ph type="body" sz="quarter" idx="16"/>
          </p:nvPr>
        </p:nvSpPr>
        <p:spPr>
          <a:xfrm>
            <a:off x="1269207" y="2344534"/>
            <a:ext cx="10083006" cy="1347735"/>
          </a:xfrm>
        </p:spPr>
        <p:txBody>
          <a:bodyPr>
            <a:noAutofit/>
          </a:bodyPr>
          <a:lstStyle/>
          <a:p>
            <a:pPr>
              <a:spcBef>
                <a:spcPts val="0"/>
              </a:spcBef>
            </a:pPr>
            <a:r>
              <a:rPr lang="nl-NL" sz="1800" dirty="0">
                <a:solidFill>
                  <a:schemeClr val="tx1">
                    <a:lumMod val="95000"/>
                    <a:lumOff val="5000"/>
                  </a:schemeClr>
                </a:solidFill>
              </a:rPr>
              <a:t>Zo zal de vooruitgang in het CO2-vrij maken van de energiesector resulteren in de netto creatie van 18 miljoen banen over de hele wereld.  De arbeid zal echter anders verdeeld worden. Zo zou een verbetering in de recycling van glas, houtpulp, metalen en mineralen de directe winning van grondstoffen voor deze producten vervangen, maar zou het afvalbeheer toenemen.
</a:t>
            </a:r>
            <a:endParaRPr lang="lt-LT" sz="1800" dirty="0">
              <a:solidFill>
                <a:schemeClr val="tx1">
                  <a:lumMod val="95000"/>
                  <a:lumOff val="5000"/>
                </a:schemeClr>
              </a:solidFill>
            </a:endParaRPr>
          </a:p>
        </p:txBody>
      </p:sp>
      <p:sp>
        <p:nvSpPr>
          <p:cNvPr id="15" name="Lygiašonis trikampis 14">
            <a:extLst>
              <a:ext uri="{FF2B5EF4-FFF2-40B4-BE49-F238E27FC236}">
                <a16:creationId xmlns:a16="http://schemas.microsoft.com/office/drawing/2014/main" id="{65AE614E-90E8-4063-B51C-25D2BD540429}"/>
              </a:ext>
            </a:extLst>
          </p:cNvPr>
          <p:cNvSpPr/>
          <p:nvPr/>
        </p:nvSpPr>
        <p:spPr>
          <a:xfrm rot="5400000">
            <a:off x="659460" y="3883873"/>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6" name="Stačiakampis 15">
            <a:extLst>
              <a:ext uri="{FF2B5EF4-FFF2-40B4-BE49-F238E27FC236}">
                <a16:creationId xmlns:a16="http://schemas.microsoft.com/office/drawing/2014/main" id="{4D5A4894-2993-4DAA-8D51-A1D8709A92BB}"/>
              </a:ext>
            </a:extLst>
          </p:cNvPr>
          <p:cNvSpPr/>
          <p:nvPr/>
        </p:nvSpPr>
        <p:spPr>
          <a:xfrm>
            <a:off x="694630" y="3901051"/>
            <a:ext cx="312906" cy="369332"/>
          </a:xfrm>
          <a:prstGeom prst="rect">
            <a:avLst/>
          </a:prstGeom>
        </p:spPr>
        <p:txBody>
          <a:bodyPr wrap="none">
            <a:spAutoFit/>
          </a:bodyPr>
          <a:lstStyle/>
          <a:p>
            <a:r>
              <a:rPr lang="sr-Latn-RS" b="1" dirty="0">
                <a:solidFill>
                  <a:schemeClr val="bg1"/>
                </a:solidFill>
                <a:latin typeface="+mj-lt"/>
              </a:rPr>
              <a:t>4</a:t>
            </a:r>
            <a:endParaRPr lang="lt-LT" b="1" dirty="0">
              <a:solidFill>
                <a:schemeClr val="bg1"/>
              </a:solidFill>
              <a:latin typeface="+mj-lt"/>
            </a:endParaRPr>
          </a:p>
        </p:txBody>
      </p:sp>
      <p:sp>
        <p:nvSpPr>
          <p:cNvPr id="18" name="Stačiakampis 17">
            <a:extLst>
              <a:ext uri="{FF2B5EF4-FFF2-40B4-BE49-F238E27FC236}">
                <a16:creationId xmlns:a16="http://schemas.microsoft.com/office/drawing/2014/main" id="{13081360-5B69-4AD6-83FC-7F7147EE996F}"/>
              </a:ext>
            </a:extLst>
          </p:cNvPr>
          <p:cNvSpPr/>
          <p:nvPr/>
        </p:nvSpPr>
        <p:spPr>
          <a:xfrm>
            <a:off x="854963" y="3125275"/>
            <a:ext cx="319318" cy="369332"/>
          </a:xfrm>
          <a:prstGeom prst="rect">
            <a:avLst/>
          </a:prstGeom>
        </p:spPr>
        <p:txBody>
          <a:bodyPr wrap="none">
            <a:spAutoFit/>
          </a:bodyPr>
          <a:lstStyle/>
          <a:p>
            <a:r>
              <a:rPr lang="en-US" b="1" dirty="0">
                <a:solidFill>
                  <a:schemeClr val="bg1"/>
                </a:solidFill>
                <a:latin typeface="+mj-lt"/>
              </a:rPr>
              <a:t>2</a:t>
            </a:r>
            <a:endParaRPr lang="lt-LT" b="1" dirty="0">
              <a:solidFill>
                <a:schemeClr val="bg1"/>
              </a:solidFill>
              <a:latin typeface="+mj-lt"/>
            </a:endParaRPr>
          </a:p>
        </p:txBody>
      </p:sp>
      <p:sp>
        <p:nvSpPr>
          <p:cNvPr id="19" name="Lygiašonis trikampis 18">
            <a:extLst>
              <a:ext uri="{FF2B5EF4-FFF2-40B4-BE49-F238E27FC236}">
                <a16:creationId xmlns:a16="http://schemas.microsoft.com/office/drawing/2014/main" id="{4C7FBF33-D4CC-464D-9094-B69B3E189A30}"/>
              </a:ext>
            </a:extLst>
          </p:cNvPr>
          <p:cNvSpPr/>
          <p:nvPr/>
        </p:nvSpPr>
        <p:spPr>
          <a:xfrm rot="5400000">
            <a:off x="681346" y="1841764"/>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0" name="Stačiakampis 19">
            <a:extLst>
              <a:ext uri="{FF2B5EF4-FFF2-40B4-BE49-F238E27FC236}">
                <a16:creationId xmlns:a16="http://schemas.microsoft.com/office/drawing/2014/main" id="{3FE4AA40-C5D3-4F79-93D6-2B958481F249}"/>
              </a:ext>
            </a:extLst>
          </p:cNvPr>
          <p:cNvSpPr/>
          <p:nvPr/>
        </p:nvSpPr>
        <p:spPr>
          <a:xfrm>
            <a:off x="7067922" y="1798089"/>
            <a:ext cx="319318" cy="369332"/>
          </a:xfrm>
          <a:prstGeom prst="rect">
            <a:avLst/>
          </a:prstGeom>
        </p:spPr>
        <p:txBody>
          <a:bodyPr wrap="none">
            <a:spAutoFit/>
          </a:bodyPr>
          <a:lstStyle/>
          <a:p>
            <a:r>
              <a:rPr lang="en-US" b="1" dirty="0">
                <a:solidFill>
                  <a:schemeClr val="bg1"/>
                </a:solidFill>
                <a:latin typeface="+mj-lt"/>
              </a:rPr>
              <a:t>3</a:t>
            </a:r>
            <a:endParaRPr lang="lt-LT" b="1" dirty="0">
              <a:solidFill>
                <a:schemeClr val="bg1"/>
              </a:solidFill>
              <a:latin typeface="+mj-lt"/>
            </a:endParaRPr>
          </a:p>
        </p:txBody>
      </p:sp>
      <p:sp>
        <p:nvSpPr>
          <p:cNvPr id="25" name="Teksto vietos rezervavimo ženklas 11">
            <a:extLst>
              <a:ext uri="{FF2B5EF4-FFF2-40B4-BE49-F238E27FC236}">
                <a16:creationId xmlns:a16="http://schemas.microsoft.com/office/drawing/2014/main" id="{82D2C4B0-2A4B-44E6-91CC-B3C1BDCAB6E0}"/>
              </a:ext>
            </a:extLst>
          </p:cNvPr>
          <p:cNvSpPr>
            <a:spLocks noGrp="1"/>
          </p:cNvSpPr>
          <p:nvPr>
            <p:ph type="body" sz="quarter" idx="17"/>
          </p:nvPr>
        </p:nvSpPr>
        <p:spPr>
          <a:xfrm>
            <a:off x="1269206" y="1733350"/>
            <a:ext cx="10083005" cy="576052"/>
          </a:xfrm>
        </p:spPr>
        <p:txBody>
          <a:bodyPr>
            <a:normAutofit fontScale="92500" lnSpcReduction="20000"/>
          </a:bodyPr>
          <a:lstStyle/>
          <a:p>
            <a:pPr>
              <a:lnSpc>
                <a:spcPct val="70000"/>
              </a:lnSpc>
            </a:pPr>
            <a:r>
              <a:rPr lang="nl-NL" sz="2900" dirty="0">
                <a:solidFill>
                  <a:srgbClr val="FF7F2A"/>
                </a:solidFill>
              </a:rPr>
              <a:t>Een koolstofarme economie creëert ook banen, maar het impliceert een herverdeling van arbeid</a:t>
            </a:r>
            <a:endParaRPr lang="en-US" sz="2200" dirty="0">
              <a:solidFill>
                <a:srgbClr val="FF7F2A"/>
              </a:solidFill>
            </a:endParaRPr>
          </a:p>
        </p:txBody>
      </p:sp>
      <p:sp>
        <p:nvSpPr>
          <p:cNvPr id="13" name="Text Placeholder 12"/>
          <p:cNvSpPr>
            <a:spLocks noGrp="1"/>
          </p:cNvSpPr>
          <p:nvPr>
            <p:ph type="body" sz="quarter" idx="10"/>
          </p:nvPr>
        </p:nvSpPr>
        <p:spPr>
          <a:xfrm>
            <a:off x="1247321" y="3604692"/>
            <a:ext cx="6645512" cy="592718"/>
          </a:xfrm>
        </p:spPr>
        <p:txBody>
          <a:bodyPr>
            <a:noAutofit/>
          </a:bodyPr>
          <a:lstStyle/>
          <a:p>
            <a:r>
              <a:rPr lang="nl-NL" sz="2200" dirty="0">
                <a:solidFill>
                  <a:srgbClr val="FF7F2A"/>
                </a:solidFill>
              </a:rPr>
              <a:t>De overgang naar een groenere economie kan een positief effect hebben op de kwaliteit van banen 
</a:t>
            </a:r>
            <a:endParaRPr lang="sr-Latn-RS" sz="2200" dirty="0">
              <a:solidFill>
                <a:srgbClr val="FF7F2A"/>
              </a:solidFill>
            </a:endParaRPr>
          </a:p>
        </p:txBody>
      </p:sp>
      <p:sp>
        <p:nvSpPr>
          <p:cNvPr id="28" name="Stačiakampis 15">
            <a:extLst>
              <a:ext uri="{FF2B5EF4-FFF2-40B4-BE49-F238E27FC236}">
                <a16:creationId xmlns:a16="http://schemas.microsoft.com/office/drawing/2014/main" id="{4D5A4894-2993-4DAA-8D51-A1D8709A92BB}"/>
              </a:ext>
            </a:extLst>
          </p:cNvPr>
          <p:cNvSpPr/>
          <p:nvPr/>
        </p:nvSpPr>
        <p:spPr>
          <a:xfrm>
            <a:off x="695304" y="1894165"/>
            <a:ext cx="319318" cy="369332"/>
          </a:xfrm>
          <a:prstGeom prst="rect">
            <a:avLst/>
          </a:prstGeom>
        </p:spPr>
        <p:txBody>
          <a:bodyPr wrap="none">
            <a:spAutoFit/>
          </a:bodyPr>
          <a:lstStyle/>
          <a:p>
            <a:r>
              <a:rPr lang="sr-Latn-RS" b="1" dirty="0">
                <a:solidFill>
                  <a:schemeClr val="bg1"/>
                </a:solidFill>
                <a:latin typeface="+mj-lt"/>
              </a:rPr>
              <a:t>3</a:t>
            </a:r>
            <a:endParaRPr lang="lt-LT" b="1" dirty="0">
              <a:solidFill>
                <a:schemeClr val="bg1"/>
              </a:solidFill>
              <a:latin typeface="+mj-lt"/>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7700" r="8535" b="8426"/>
          <a:stretch/>
        </p:blipFill>
        <p:spPr>
          <a:xfrm>
            <a:off x="8028655" y="3485780"/>
            <a:ext cx="3710263" cy="2268241"/>
          </a:xfrm>
          <a:prstGeom prst="rect">
            <a:avLst/>
          </a:prstGeom>
        </p:spPr>
      </p:pic>
    </p:spTree>
    <p:extLst>
      <p:ext uri="{BB962C8B-B14F-4D97-AF65-F5344CB8AC3E}">
        <p14:creationId xmlns:p14="http://schemas.microsoft.com/office/powerpoint/2010/main" val="242814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781550" y="1827844"/>
            <a:ext cx="6477000" cy="2401256"/>
          </a:xfrm>
        </p:spPr>
        <p:txBody>
          <a:bodyPr/>
          <a:lstStyle/>
          <a:p>
            <a:r>
              <a:rPr lang="nl-NL" sz="3200" dirty="0">
                <a:solidFill>
                  <a:schemeClr val="tx1"/>
                </a:solidFill>
              </a:rPr>
              <a:t>Wat wil je leren in deze bijeenkomst?
</a:t>
            </a:r>
            <a:endParaRPr lang="en-US" sz="3200" dirty="0">
              <a:solidFill>
                <a:schemeClr val="tx1"/>
              </a:solidFill>
            </a:endParaRPr>
          </a:p>
        </p:txBody>
      </p:sp>
      <p:sp>
        <p:nvSpPr>
          <p:cNvPr id="7" name="Footer Placeholder 6"/>
          <p:cNvSpPr>
            <a:spLocks noGrp="1"/>
          </p:cNvSpPr>
          <p:nvPr>
            <p:ph type="ftr" sz="quarter" idx="11"/>
          </p:nvPr>
        </p:nvSpPr>
        <p:spPr/>
        <p:txBody>
          <a:bodyPr/>
          <a:lstStyle/>
          <a:p>
            <a:r>
              <a:rPr lang="lt-LT"/>
              <a:t>connect-erasmus.eu</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315" y="2590079"/>
            <a:ext cx="3727486" cy="2344589"/>
          </a:xfrm>
          <a:prstGeom prst="rect">
            <a:avLst/>
          </a:prstGeom>
        </p:spPr>
      </p:pic>
    </p:spTree>
    <p:extLst>
      <p:ext uri="{BB962C8B-B14F-4D97-AF65-F5344CB8AC3E}">
        <p14:creationId xmlns:p14="http://schemas.microsoft.com/office/powerpoint/2010/main" val="3636212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raštės vietos rezervavimo ženklas 1">
            <a:extLst>
              <a:ext uri="{FF2B5EF4-FFF2-40B4-BE49-F238E27FC236}">
                <a16:creationId xmlns:a16="http://schemas.microsoft.com/office/drawing/2014/main" id="{6D42A6D8-77A5-4415-B9F0-B825407DD324}"/>
              </a:ext>
            </a:extLst>
          </p:cNvPr>
          <p:cNvSpPr>
            <a:spLocks noGrp="1"/>
          </p:cNvSpPr>
          <p:nvPr>
            <p:ph type="ftr" sz="quarter" idx="11"/>
          </p:nvPr>
        </p:nvSpPr>
        <p:spPr/>
        <p:txBody>
          <a:bodyPr/>
          <a:lstStyle/>
          <a:p>
            <a:r>
              <a:rPr lang="lt-LT"/>
              <a:t>connect-erasmus.eu</a:t>
            </a:r>
          </a:p>
        </p:txBody>
      </p:sp>
      <p:sp>
        <p:nvSpPr>
          <p:cNvPr id="7" name="Teksto vietos rezervavimo ženklas 6">
            <a:extLst>
              <a:ext uri="{FF2B5EF4-FFF2-40B4-BE49-F238E27FC236}">
                <a16:creationId xmlns:a16="http://schemas.microsoft.com/office/drawing/2014/main" id="{2E0D520E-0400-4AAE-87D9-C9A74C9B9306}"/>
              </a:ext>
            </a:extLst>
          </p:cNvPr>
          <p:cNvSpPr>
            <a:spLocks noGrp="1"/>
          </p:cNvSpPr>
          <p:nvPr>
            <p:ph type="body" sz="quarter" idx="12"/>
          </p:nvPr>
        </p:nvSpPr>
        <p:spPr>
          <a:xfrm>
            <a:off x="1334904" y="2950990"/>
            <a:ext cx="9831794" cy="1596295"/>
          </a:xfrm>
        </p:spPr>
        <p:txBody>
          <a:bodyPr>
            <a:normAutofit/>
          </a:bodyPr>
          <a:lstStyle/>
          <a:p>
            <a:r>
              <a:rPr lang="nl-NL" sz="2000" dirty="0">
                <a:solidFill>
                  <a:schemeClr val="tx1">
                    <a:lumMod val="95000"/>
                    <a:lumOff val="5000"/>
                  </a:schemeClr>
                </a:solidFill>
              </a:rPr>
              <a:t>Risicogroepen zijn onder meer bevolkingsgroepen die niet onder de nationale sociale zekerheidsstelsels vallen, werknemers in de informele economie en veel arbeidsmigranten. Arme landen en lage-inkomenslanden lopen een groter risico vanwege hun lagere capaciteit om de schade te beperken en middelen te mobiliseren voor wederopbouw.</a:t>
            </a:r>
            <a:endParaRPr lang="lt-LT" dirty="0"/>
          </a:p>
        </p:txBody>
      </p:sp>
      <p:sp>
        <p:nvSpPr>
          <p:cNvPr id="10" name="Teksto vietos rezervavimo ženklas 9">
            <a:extLst>
              <a:ext uri="{FF2B5EF4-FFF2-40B4-BE49-F238E27FC236}">
                <a16:creationId xmlns:a16="http://schemas.microsoft.com/office/drawing/2014/main" id="{278BAB66-DBF5-4A66-AA98-206F72FEAACB}"/>
              </a:ext>
            </a:extLst>
          </p:cNvPr>
          <p:cNvSpPr>
            <a:spLocks noGrp="1"/>
          </p:cNvSpPr>
          <p:nvPr>
            <p:ph type="body" sz="quarter" idx="15"/>
          </p:nvPr>
        </p:nvSpPr>
        <p:spPr>
          <a:xfrm>
            <a:off x="1464214" y="2130370"/>
            <a:ext cx="9831794" cy="576559"/>
          </a:xfrm>
        </p:spPr>
        <p:txBody>
          <a:bodyPr>
            <a:noAutofit/>
          </a:bodyPr>
          <a:lstStyle/>
          <a:p>
            <a:r>
              <a:rPr lang="nl-NL" sz="2200" dirty="0">
                <a:solidFill>
                  <a:srgbClr val="FF7F2A"/>
                </a:solidFill>
              </a:rPr>
              <a:t>Mensen die gemarginaliseerd zijn, zijn echter bijzonder kwetsbaar voor de gevolgen van klimaatverandering.
</a:t>
            </a:r>
            <a:endParaRPr lang="lt-LT" sz="2200" dirty="0">
              <a:solidFill>
                <a:srgbClr val="FF7F2A"/>
              </a:solidFill>
            </a:endParaRPr>
          </a:p>
        </p:txBody>
      </p:sp>
      <p:sp>
        <p:nvSpPr>
          <p:cNvPr id="18" name="Stačiakampis 17">
            <a:extLst>
              <a:ext uri="{FF2B5EF4-FFF2-40B4-BE49-F238E27FC236}">
                <a16:creationId xmlns:a16="http://schemas.microsoft.com/office/drawing/2014/main" id="{13081360-5B69-4AD6-83FC-7F7147EE996F}"/>
              </a:ext>
            </a:extLst>
          </p:cNvPr>
          <p:cNvSpPr/>
          <p:nvPr/>
        </p:nvSpPr>
        <p:spPr>
          <a:xfrm>
            <a:off x="854963" y="3125275"/>
            <a:ext cx="319318" cy="369332"/>
          </a:xfrm>
          <a:prstGeom prst="rect">
            <a:avLst/>
          </a:prstGeom>
        </p:spPr>
        <p:txBody>
          <a:bodyPr wrap="none">
            <a:spAutoFit/>
          </a:bodyPr>
          <a:lstStyle/>
          <a:p>
            <a:r>
              <a:rPr lang="en-US" b="1" dirty="0">
                <a:solidFill>
                  <a:schemeClr val="bg1"/>
                </a:solidFill>
                <a:latin typeface="+mj-lt"/>
              </a:rPr>
              <a:t>2</a:t>
            </a:r>
            <a:endParaRPr lang="lt-LT" b="1" dirty="0">
              <a:solidFill>
                <a:schemeClr val="bg1"/>
              </a:solidFill>
              <a:latin typeface="+mj-lt"/>
            </a:endParaRPr>
          </a:p>
        </p:txBody>
      </p:sp>
      <p:sp>
        <p:nvSpPr>
          <p:cNvPr id="20" name="Stačiakampis 19">
            <a:extLst>
              <a:ext uri="{FF2B5EF4-FFF2-40B4-BE49-F238E27FC236}">
                <a16:creationId xmlns:a16="http://schemas.microsoft.com/office/drawing/2014/main" id="{3FE4AA40-C5D3-4F79-93D6-2B958481F249}"/>
              </a:ext>
            </a:extLst>
          </p:cNvPr>
          <p:cNvSpPr/>
          <p:nvPr/>
        </p:nvSpPr>
        <p:spPr>
          <a:xfrm>
            <a:off x="7067922" y="1798089"/>
            <a:ext cx="319318" cy="369332"/>
          </a:xfrm>
          <a:prstGeom prst="rect">
            <a:avLst/>
          </a:prstGeom>
        </p:spPr>
        <p:txBody>
          <a:bodyPr wrap="none">
            <a:spAutoFit/>
          </a:bodyPr>
          <a:lstStyle/>
          <a:p>
            <a:r>
              <a:rPr lang="en-US" b="1" dirty="0">
                <a:solidFill>
                  <a:schemeClr val="bg1"/>
                </a:solidFill>
                <a:latin typeface="+mj-lt"/>
              </a:rPr>
              <a:t>3</a:t>
            </a:r>
            <a:endParaRPr lang="lt-LT" b="1" dirty="0">
              <a:solidFill>
                <a:schemeClr val="bg1"/>
              </a:solidFill>
              <a:latin typeface="+mj-lt"/>
            </a:endParaRPr>
          </a:p>
        </p:txBody>
      </p:sp>
      <p:sp>
        <p:nvSpPr>
          <p:cNvPr id="21" name="Lygiašonis trikampis 20">
            <a:extLst>
              <a:ext uri="{FF2B5EF4-FFF2-40B4-BE49-F238E27FC236}">
                <a16:creationId xmlns:a16="http://schemas.microsoft.com/office/drawing/2014/main" id="{6C95A63D-259A-4743-A53F-113824290EFC}"/>
              </a:ext>
            </a:extLst>
          </p:cNvPr>
          <p:cNvSpPr/>
          <p:nvPr/>
        </p:nvSpPr>
        <p:spPr>
          <a:xfrm rot="5400000">
            <a:off x="827169" y="2236243"/>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2" name="Stačiakampis 21">
            <a:extLst>
              <a:ext uri="{FF2B5EF4-FFF2-40B4-BE49-F238E27FC236}">
                <a16:creationId xmlns:a16="http://schemas.microsoft.com/office/drawing/2014/main" id="{215B05C8-04F1-465A-9A77-4AD955AFE366}"/>
              </a:ext>
            </a:extLst>
          </p:cNvPr>
          <p:cNvSpPr/>
          <p:nvPr/>
        </p:nvSpPr>
        <p:spPr>
          <a:xfrm>
            <a:off x="838200" y="2256159"/>
            <a:ext cx="319318" cy="369332"/>
          </a:xfrm>
          <a:prstGeom prst="rect">
            <a:avLst/>
          </a:prstGeom>
        </p:spPr>
        <p:txBody>
          <a:bodyPr wrap="none">
            <a:spAutoFit/>
          </a:bodyPr>
          <a:lstStyle/>
          <a:p>
            <a:r>
              <a:rPr lang="sr-Latn-RS" b="1" dirty="0">
                <a:solidFill>
                  <a:schemeClr val="bg1"/>
                </a:solidFill>
                <a:latin typeface="+mj-lt"/>
              </a:rPr>
              <a:t>5</a:t>
            </a:r>
            <a:endParaRPr lang="lt-LT" b="1" dirty="0">
              <a:solidFill>
                <a:schemeClr val="bg1"/>
              </a:solidFill>
              <a:latin typeface="+mj-lt"/>
            </a:endParaRPr>
          </a:p>
        </p:txBody>
      </p:sp>
      <p:sp>
        <p:nvSpPr>
          <p:cNvPr id="15" name="Tekstvak 14">
            <a:extLst>
              <a:ext uri="{FF2B5EF4-FFF2-40B4-BE49-F238E27FC236}">
                <a16:creationId xmlns:a16="http://schemas.microsoft.com/office/drawing/2014/main" id="{A0D98A73-1A8E-245D-C60A-55DBDB0688EF}"/>
              </a:ext>
            </a:extLst>
          </p:cNvPr>
          <p:cNvSpPr txBox="1"/>
          <p:nvPr/>
        </p:nvSpPr>
        <p:spPr>
          <a:xfrm>
            <a:off x="696685" y="211257"/>
            <a:ext cx="10678885" cy="1077218"/>
          </a:xfrm>
          <a:prstGeom prst="rect">
            <a:avLst/>
          </a:prstGeom>
          <a:noFill/>
        </p:spPr>
        <p:txBody>
          <a:bodyPr wrap="square">
            <a:spAutoFit/>
          </a:bodyPr>
          <a:lstStyle/>
          <a:p>
            <a:r>
              <a:rPr kumimoji="0" lang="nl-NL" sz="3200" b="0" i="0" u="none" strike="noStrike" kern="1200" cap="none" spc="0" normalizeH="0" baseline="0" noProof="0" dirty="0">
                <a:ln>
                  <a:noFill/>
                </a:ln>
                <a:solidFill>
                  <a:prstClr val="black"/>
                </a:solidFill>
                <a:effectLst/>
                <a:uLnTx/>
                <a:uFillTx/>
                <a:latin typeface="Open Sans Extrabold"/>
                <a:ea typeface="+mj-ea"/>
                <a:cs typeface="+mj-cs"/>
              </a:rPr>
              <a:t>Kwalitatieve en kwantitatieve gevolgen van klimaatverandering voor de arbeidsmarkt</a:t>
            </a:r>
            <a:endParaRPr lang="en-NL" dirty="0"/>
          </a:p>
        </p:txBody>
      </p:sp>
    </p:spTree>
    <p:extLst>
      <p:ext uri="{BB962C8B-B14F-4D97-AF65-F5344CB8AC3E}">
        <p14:creationId xmlns:p14="http://schemas.microsoft.com/office/powerpoint/2010/main" val="748448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a:spLocks noGrp="1"/>
          </p:cNvSpPr>
          <p:nvPr>
            <p:ph type="ftr" sz="quarter" idx="11"/>
          </p:nvPr>
        </p:nvSpPr>
        <p:spPr>
          <a:xfrm>
            <a:off x="2082362" y="5954171"/>
            <a:ext cx="1613338" cy="274324"/>
          </a:xfrm>
        </p:spPr>
        <p:txBody>
          <a:bodyPr/>
          <a:lstStyle/>
          <a:p>
            <a:r>
              <a:rPr lang="lt-LT" dirty="0"/>
              <a:t>connect-erasmus.eu</a:t>
            </a:r>
          </a:p>
        </p:txBody>
      </p:sp>
      <p:pic>
        <p:nvPicPr>
          <p:cNvPr id="10" name="Picture 2" descr="woman in red and white floral dress standing beside man in blue t-shi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1725" y="1350059"/>
            <a:ext cx="6459187" cy="43082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491421" y="460753"/>
            <a:ext cx="591671" cy="338554"/>
          </a:xfrm>
          <a:prstGeom prst="rect">
            <a:avLst/>
          </a:prstGeom>
          <a:noFill/>
        </p:spPr>
        <p:txBody>
          <a:bodyPr wrap="square" rtlCol="0">
            <a:spAutoFit/>
          </a:bodyPr>
          <a:lstStyle/>
          <a:p>
            <a:r>
              <a:rPr lang="sr-Latn-RS" sz="1600" dirty="0">
                <a:solidFill>
                  <a:schemeClr val="bg1"/>
                </a:solidFill>
              </a:rPr>
              <a:t>05</a:t>
            </a:r>
            <a:endParaRPr lang="en-US" sz="1600" dirty="0">
              <a:solidFill>
                <a:schemeClr val="bg1"/>
              </a:solidFill>
            </a:endParaRPr>
          </a:p>
        </p:txBody>
      </p:sp>
      <p:graphicFrame>
        <p:nvGraphicFramePr>
          <p:cNvPr id="11" name="Content Placeholder 3">
            <a:extLst>
              <a:ext uri="{FF2B5EF4-FFF2-40B4-BE49-F238E27FC236}">
                <a16:creationId xmlns:a16="http://schemas.microsoft.com/office/drawing/2014/main" id="{1ECDFAF4-1244-2007-A4EF-F2CC61D3044E}"/>
              </a:ext>
            </a:extLst>
          </p:cNvPr>
          <p:cNvGraphicFramePr>
            <a:graphicFrameLocks/>
          </p:cNvGraphicFramePr>
          <p:nvPr>
            <p:extLst>
              <p:ext uri="{D42A27DB-BD31-4B8C-83A1-F6EECF244321}">
                <p14:modId xmlns:p14="http://schemas.microsoft.com/office/powerpoint/2010/main" val="4212097758"/>
              </p:ext>
            </p:extLst>
          </p:nvPr>
        </p:nvGraphicFramePr>
        <p:xfrm>
          <a:off x="5540521" y="214905"/>
          <a:ext cx="6023406" cy="1622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Oval 6">
            <a:extLst>
              <a:ext uri="{FF2B5EF4-FFF2-40B4-BE49-F238E27FC236}">
                <a16:creationId xmlns:a16="http://schemas.microsoft.com/office/drawing/2014/main" id="{B8DEEACB-C2DF-48E4-9037-1860C1E953FB}"/>
              </a:ext>
            </a:extLst>
          </p:cNvPr>
          <p:cNvSpPr/>
          <p:nvPr/>
        </p:nvSpPr>
        <p:spPr>
          <a:xfrm>
            <a:off x="9976945" y="77156"/>
            <a:ext cx="2022763" cy="199505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2581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nl-NL" dirty="0"/>
              <a:t>COVID-19 en de arbeidsmarkt
</a:t>
            </a:r>
            <a:endParaRPr lang="sr-Latn-RS" dirty="0"/>
          </a:p>
        </p:txBody>
      </p:sp>
      <p:pic>
        <p:nvPicPr>
          <p:cNvPr id="15" name="8KenNOYOiq4"/>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tretch>
            <a:fillRect/>
          </a:stretch>
        </p:blipFill>
        <p:spPr>
          <a:xfrm>
            <a:off x="2639291" y="1867973"/>
            <a:ext cx="5957977" cy="3036945"/>
          </a:xfrm>
          <a:prstGeom prst="rect">
            <a:avLst/>
          </a:prstGeom>
        </p:spPr>
      </p:pic>
      <p:sp>
        <p:nvSpPr>
          <p:cNvPr id="3" name="Footer Placeholder 2"/>
          <p:cNvSpPr>
            <a:spLocks noGrp="1"/>
          </p:cNvSpPr>
          <p:nvPr>
            <p:ph type="ftr" sz="quarter" idx="11"/>
          </p:nvPr>
        </p:nvSpPr>
        <p:spPr/>
        <p:txBody>
          <a:bodyPr/>
          <a:lstStyle/>
          <a:p>
            <a:r>
              <a:rPr lang="lt-LT"/>
              <a:t>connect-erasmus.eu</a:t>
            </a:r>
          </a:p>
        </p:txBody>
      </p:sp>
      <p:sp>
        <p:nvSpPr>
          <p:cNvPr id="2" name="TextBox 1"/>
          <p:cNvSpPr txBox="1"/>
          <p:nvPr/>
        </p:nvSpPr>
        <p:spPr>
          <a:xfrm>
            <a:off x="2753958" y="5195944"/>
            <a:ext cx="6454588" cy="646331"/>
          </a:xfrm>
          <a:prstGeom prst="rect">
            <a:avLst/>
          </a:prstGeom>
          <a:noFill/>
        </p:spPr>
        <p:txBody>
          <a:bodyPr wrap="square" rtlCol="0">
            <a:spAutoFit/>
          </a:bodyPr>
          <a:lstStyle/>
          <a:p>
            <a:r>
              <a:rPr lang="en-US" dirty="0"/>
              <a:t>https://www.youtube.com/watch?v=8KenNOYOiq4</a:t>
            </a:r>
          </a:p>
          <a:p>
            <a:endParaRPr lang="en-US" dirty="0"/>
          </a:p>
        </p:txBody>
      </p:sp>
    </p:spTree>
    <p:extLst>
      <p:ext uri="{BB962C8B-B14F-4D97-AF65-F5344CB8AC3E}">
        <p14:creationId xmlns:p14="http://schemas.microsoft.com/office/powerpoint/2010/main" val="952591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031" y="1541613"/>
            <a:ext cx="10587477" cy="89067"/>
          </a:xfrm>
        </p:spPr>
        <p:txBody>
          <a:bodyPr>
            <a:normAutofit fontScale="90000"/>
          </a:bodyPr>
          <a:lstStyle/>
          <a:p>
            <a:r>
              <a:rPr lang="nl-NL" sz="4400" dirty="0"/>
              <a:t>De arbeidsmarkt heeft al belangrijke veranderingen ondergaan...</a:t>
            </a:r>
            <a:endParaRPr lang="en-US" dirty="0"/>
          </a:p>
        </p:txBody>
      </p:sp>
      <p:sp>
        <p:nvSpPr>
          <p:cNvPr id="4" name="Footer Placeholder 3"/>
          <p:cNvSpPr>
            <a:spLocks noGrp="1"/>
          </p:cNvSpPr>
          <p:nvPr>
            <p:ph type="ftr" sz="quarter" idx="11"/>
          </p:nvPr>
        </p:nvSpPr>
        <p:spPr/>
        <p:txBody>
          <a:bodyPr/>
          <a:lstStyle/>
          <a:p>
            <a:r>
              <a:rPr lang="lt-LT"/>
              <a:t>connect-erasmus.eu</a:t>
            </a:r>
          </a:p>
        </p:txBody>
      </p:sp>
      <p:pic>
        <p:nvPicPr>
          <p:cNvPr id="5" name="Picture 4"/>
          <p:cNvPicPr>
            <a:picLocks noChangeAspect="1"/>
          </p:cNvPicPr>
          <p:nvPr/>
        </p:nvPicPr>
        <p:blipFill rotWithShape="1">
          <a:blip r:embed="rId2"/>
          <a:srcRect l="-1" r="362" b="13937"/>
          <a:stretch/>
        </p:blipFill>
        <p:spPr>
          <a:xfrm>
            <a:off x="227548" y="1881271"/>
            <a:ext cx="6936304" cy="2788820"/>
          </a:xfrm>
          <a:prstGeom prst="rect">
            <a:avLst/>
          </a:prstGeom>
        </p:spPr>
      </p:pic>
      <p:sp>
        <p:nvSpPr>
          <p:cNvPr id="6" name="TextBox 5"/>
          <p:cNvSpPr txBox="1"/>
          <p:nvPr/>
        </p:nvSpPr>
        <p:spPr>
          <a:xfrm>
            <a:off x="726589" y="4976729"/>
            <a:ext cx="5194314" cy="461665"/>
          </a:xfrm>
          <a:prstGeom prst="rect">
            <a:avLst/>
          </a:prstGeom>
          <a:noFill/>
        </p:spPr>
        <p:txBody>
          <a:bodyPr wrap="square" rtlCol="0">
            <a:spAutoFit/>
          </a:bodyPr>
          <a:lstStyle/>
          <a:p>
            <a:r>
              <a:rPr lang="nl-NL" sz="1200" dirty="0"/>
              <a:t>Bron</a:t>
            </a:r>
            <a:r>
              <a:rPr lang="sr-Latn-RS" sz="1200" dirty="0"/>
              <a:t>: ILO model - https://www.ilo.org/global/topics/coronavirus/impacts-and-responses/WCMS_767028/lang--en/index.htm</a:t>
            </a:r>
            <a:endParaRPr lang="en-US" sz="1200" dirty="0"/>
          </a:p>
        </p:txBody>
      </p:sp>
      <p:sp>
        <p:nvSpPr>
          <p:cNvPr id="7" name="Text Placeholder 2"/>
          <p:cNvSpPr>
            <a:spLocks noGrp="1"/>
          </p:cNvSpPr>
          <p:nvPr>
            <p:ph type="body" idx="1"/>
          </p:nvPr>
        </p:nvSpPr>
        <p:spPr>
          <a:xfrm>
            <a:off x="6839339" y="1630681"/>
            <a:ext cx="4917232" cy="4106090"/>
          </a:xfrm>
        </p:spPr>
        <p:txBody>
          <a:bodyPr/>
          <a:lstStyle/>
          <a:p>
            <a:pPr marL="342900" indent="-342900">
              <a:buFont typeface="Arial" panose="020B0604020202020204" pitchFamily="34" charset="0"/>
              <a:buChar char="•"/>
            </a:pPr>
            <a:r>
              <a:rPr lang="nl-NL" dirty="0">
                <a:solidFill>
                  <a:schemeClr val="tx1">
                    <a:lumMod val="95000"/>
                    <a:lumOff val="5000"/>
                  </a:schemeClr>
                </a:solidFill>
              </a:rPr>
              <a:t>In 2020 ging 8,8 procent van de wereldwijde arbeidstijd verloren ten opzichte van het vierde kwartaal van 2019, wat overeenkomt met 255 miljoen voltijdbanen.
Sinds de uitbraak van de Covid-19-pandemie is thuiswerken de norm geworden voor miljoenen werknemers in de EU en wereldwijd.</a:t>
            </a:r>
            <a:endParaRPr lang="en-US" dirty="0">
              <a:solidFill>
                <a:schemeClr val="tx1">
                  <a:lumMod val="95000"/>
                  <a:lumOff val="5000"/>
                </a:schemeClr>
              </a:solidFill>
            </a:endParaRPr>
          </a:p>
        </p:txBody>
      </p:sp>
    </p:spTree>
    <p:extLst>
      <p:ext uri="{BB962C8B-B14F-4D97-AF65-F5344CB8AC3E}">
        <p14:creationId xmlns:p14="http://schemas.microsoft.com/office/powerpoint/2010/main" val="2630354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561" y="924874"/>
            <a:ext cx="10910583" cy="527915"/>
          </a:xfrm>
        </p:spPr>
        <p:txBody>
          <a:bodyPr>
            <a:noAutofit/>
          </a:bodyPr>
          <a:lstStyle/>
          <a:p>
            <a:r>
              <a:rPr lang="nl-NL" sz="3600" dirty="0"/>
              <a:t>Bedenk: veranderingen in de wereld van werk zijn onderling verbonden</a:t>
            </a:r>
            <a:endParaRPr lang="en-US" sz="4000" dirty="0"/>
          </a:p>
        </p:txBody>
      </p:sp>
      <p:sp>
        <p:nvSpPr>
          <p:cNvPr id="3" name="Text Placeholder 2"/>
          <p:cNvSpPr>
            <a:spLocks noGrp="1"/>
          </p:cNvSpPr>
          <p:nvPr>
            <p:ph type="body" idx="1"/>
          </p:nvPr>
        </p:nvSpPr>
        <p:spPr>
          <a:xfrm>
            <a:off x="2594853" y="1680746"/>
            <a:ext cx="7423244" cy="3145972"/>
          </a:xfrm>
        </p:spPr>
        <p:txBody>
          <a:bodyPr/>
          <a:lstStyle/>
          <a:p>
            <a:r>
              <a:rPr lang="nl-NL" dirty="0">
                <a:solidFill>
                  <a:schemeClr val="tx1">
                    <a:lumMod val="95000"/>
                    <a:lumOff val="5000"/>
                  </a:schemeClr>
                </a:solidFill>
              </a:rPr>
              <a:t>Zo beïnvloeden, ondersteunen of versnellen demografische veranderingen en de groene en digitale transities elkaar vaak.
</a:t>
            </a:r>
            <a:endParaRPr lang="sr-Latn-RS" dirty="0">
              <a:solidFill>
                <a:schemeClr val="tx1">
                  <a:lumMod val="95000"/>
                  <a:lumOff val="5000"/>
                </a:schemeClr>
              </a:solidFill>
            </a:endParaRPr>
          </a:p>
          <a:p>
            <a:r>
              <a:rPr lang="nl-NL" dirty="0">
                <a:effectLst/>
                <a:latin typeface="Segoe UI Web (West European)"/>
              </a:rPr>
              <a:t>De COVID-19-crisis zal waarschijnlijk ook de digitalisering versnellen, omdat bedrijven minder afhankelijk zijn van menselijke arbeid en arbeid eenvoudig kunnen of outsourcen of </a:t>
            </a:r>
            <a:r>
              <a:rPr lang="nl-NL" dirty="0" err="1">
                <a:effectLst/>
                <a:latin typeface="Segoe UI Web (West European)"/>
              </a:rPr>
              <a:t>resourcen</a:t>
            </a:r>
            <a:r>
              <a:rPr lang="nl-NL" dirty="0">
                <a:effectLst/>
                <a:latin typeface="Segoe UI Web (West European)"/>
              </a:rPr>
              <a:t>.</a:t>
            </a:r>
          </a:p>
          <a:p>
            <a:endParaRPr lang="sr-Latn-RS" dirty="0">
              <a:solidFill>
                <a:schemeClr val="tx1">
                  <a:lumMod val="95000"/>
                  <a:lumOff val="5000"/>
                </a:schemeClr>
              </a:solidFill>
            </a:endParaRPr>
          </a:p>
          <a:p>
            <a:endParaRPr lang="sr-Latn-RS" dirty="0"/>
          </a:p>
        </p:txBody>
      </p:sp>
      <p:sp>
        <p:nvSpPr>
          <p:cNvPr id="4" name="Footer Placeholder 3"/>
          <p:cNvSpPr>
            <a:spLocks noGrp="1"/>
          </p:cNvSpPr>
          <p:nvPr>
            <p:ph type="ftr" sz="quarter" idx="11"/>
          </p:nvPr>
        </p:nvSpPr>
        <p:spPr/>
        <p:txBody>
          <a:bodyPr/>
          <a:lstStyle/>
          <a:p>
            <a:r>
              <a:rPr lang="lt-LT"/>
              <a:t>connect-erasmus.eu</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716" y="1680869"/>
            <a:ext cx="2009336" cy="13292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120" y="3497451"/>
            <a:ext cx="1993725" cy="132926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2428" y="1670578"/>
            <a:ext cx="1786078" cy="1339558"/>
          </a:xfrm>
          <a:prstGeom prst="rect">
            <a:avLst/>
          </a:prstGeom>
        </p:spPr>
      </p:pic>
      <p:pic>
        <p:nvPicPr>
          <p:cNvPr id="8" name="Picture 2" descr="woman in red and white floral dress standing beside man in blue t-shi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63949" y="3457736"/>
            <a:ext cx="1916016" cy="13689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37715" y="5010056"/>
            <a:ext cx="1993725" cy="1329150"/>
          </a:xfrm>
          <a:prstGeom prst="rect">
            <a:avLst/>
          </a:prstGeom>
        </p:spPr>
      </p:pic>
    </p:spTree>
    <p:extLst>
      <p:ext uri="{BB962C8B-B14F-4D97-AF65-F5344CB8AC3E}">
        <p14:creationId xmlns:p14="http://schemas.microsoft.com/office/powerpoint/2010/main" val="2523277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lt-LT"/>
              <a:t>connect-erasmus.eu</a:t>
            </a:r>
          </a:p>
        </p:txBody>
      </p:sp>
      <p:sp>
        <p:nvSpPr>
          <p:cNvPr id="8" name="Title 1">
            <a:extLst>
              <a:ext uri="{FF2B5EF4-FFF2-40B4-BE49-F238E27FC236}">
                <a16:creationId xmlns:a16="http://schemas.microsoft.com/office/drawing/2014/main" id="{1FEC0C1A-5B60-4344-BFF1-E1B7149033B1}"/>
              </a:ext>
            </a:extLst>
          </p:cNvPr>
          <p:cNvSpPr txBox="1">
            <a:spLocks/>
          </p:cNvSpPr>
          <p:nvPr/>
        </p:nvSpPr>
        <p:spPr>
          <a:xfrm>
            <a:off x="3447535" y="2831771"/>
            <a:ext cx="8205622" cy="168332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r"/>
            <a:r>
              <a:rPr lang="nl-NL" sz="3200" dirty="0">
                <a:solidFill>
                  <a:schemeClr val="tx1">
                    <a:lumMod val="95000"/>
                    <a:lumOff val="5000"/>
                  </a:schemeClr>
                </a:solidFill>
              </a:rPr>
              <a:t>Wat vind je van deze data?
Hoe kijk jij hier tegenaan?
</a:t>
            </a:r>
            <a:endParaRPr lang="en-US" sz="3200" dirty="0">
              <a:solidFill>
                <a:schemeClr val="tx1">
                  <a:lumMod val="95000"/>
                  <a:lumOff val="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648" y="2631769"/>
            <a:ext cx="3727486" cy="2344589"/>
          </a:xfrm>
          <a:prstGeom prst="rect">
            <a:avLst/>
          </a:prstGeom>
        </p:spPr>
      </p:pic>
    </p:spTree>
    <p:extLst>
      <p:ext uri="{BB962C8B-B14F-4D97-AF65-F5344CB8AC3E}">
        <p14:creationId xmlns:p14="http://schemas.microsoft.com/office/powerpoint/2010/main" val="368489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0013" y="152400"/>
            <a:ext cx="3670300" cy="35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Text Box 2"/>
          <p:cNvSpPr txBox="1">
            <a:spLocks noChangeArrowheads="1"/>
          </p:cNvSpPr>
          <p:nvPr/>
        </p:nvSpPr>
        <p:spPr bwMode="auto">
          <a:xfrm>
            <a:off x="1870031" y="4445226"/>
            <a:ext cx="8640762" cy="261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sr-Latn-RS" sz="1100" dirty="0"/>
              <a:t>The Changing Nature of Work and Threats to Decent Work and Well-Being.</a:t>
            </a:r>
          </a:p>
        </p:txBody>
      </p:sp>
      <p:sp>
        <p:nvSpPr>
          <p:cNvPr id="3075" name="Text Box 3"/>
          <p:cNvSpPr txBox="1">
            <a:spLocks noChangeArrowheads="1"/>
          </p:cNvSpPr>
          <p:nvPr/>
        </p:nvSpPr>
        <p:spPr bwMode="auto">
          <a:xfrm>
            <a:off x="329124" y="5502513"/>
            <a:ext cx="8640762"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nl-NL" altLang="sr-Latn-RS" sz="1000" dirty="0" err="1">
                <a:solidFill>
                  <a:schemeClr val="tx1"/>
                </a:solidFill>
              </a:rPr>
              <a:t>Bewerkining</a:t>
            </a:r>
            <a:r>
              <a:rPr lang="nl-NL" altLang="sr-Latn-RS" sz="1000" dirty="0">
                <a:solidFill>
                  <a:schemeClr val="tx1"/>
                </a:solidFill>
              </a:rPr>
              <a:t> van</a:t>
            </a:r>
            <a:r>
              <a:rPr lang="sr-Latn-RS" altLang="sr-Latn-RS" sz="1000" dirty="0">
                <a:solidFill>
                  <a:schemeClr val="tx1"/>
                </a:solidFill>
              </a:rPr>
              <a:t>: </a:t>
            </a:r>
            <a:r>
              <a:rPr lang="en-US" sz="1000" dirty="0" err="1">
                <a:solidFill>
                  <a:schemeClr val="tx1"/>
                </a:solidFill>
              </a:rPr>
              <a:t>Blustein</a:t>
            </a:r>
            <a:r>
              <a:rPr lang="en-US" sz="1000" dirty="0">
                <a:solidFill>
                  <a:schemeClr val="tx1"/>
                </a:solidFill>
              </a:rPr>
              <a:t>, D. L., Kenny, M. E., Di Fabio, A., &amp; </a:t>
            </a:r>
            <a:r>
              <a:rPr lang="en-US" sz="1000" dirty="0" err="1">
                <a:solidFill>
                  <a:schemeClr val="tx1"/>
                </a:solidFill>
              </a:rPr>
              <a:t>Guichard</a:t>
            </a:r>
            <a:r>
              <a:rPr lang="en-US" sz="1000" dirty="0">
                <a:solidFill>
                  <a:schemeClr val="tx1"/>
                </a:solidFill>
              </a:rPr>
              <a:t>, J. (2019). Expanding the impact of the psychology of working: Engaging psychology in the struggle for decent work and human rights. </a:t>
            </a:r>
            <a:r>
              <a:rPr lang="en-US" sz="1000" i="1" dirty="0">
                <a:solidFill>
                  <a:schemeClr val="tx1"/>
                </a:solidFill>
              </a:rPr>
              <a:t>Journal of Career Assessment</a:t>
            </a:r>
            <a:r>
              <a:rPr lang="en-US" sz="1000" dirty="0">
                <a:solidFill>
                  <a:schemeClr val="tx1"/>
                </a:solidFill>
              </a:rPr>
              <a:t>, </a:t>
            </a:r>
            <a:r>
              <a:rPr lang="en-US" sz="1000" i="1" dirty="0">
                <a:solidFill>
                  <a:schemeClr val="tx1"/>
                </a:solidFill>
              </a:rPr>
              <a:t>27</a:t>
            </a:r>
            <a:r>
              <a:rPr lang="en-US" sz="1000" dirty="0">
                <a:solidFill>
                  <a:schemeClr val="tx1"/>
                </a:solidFill>
              </a:rPr>
              <a:t>(1), 3-28</a:t>
            </a:r>
            <a:r>
              <a:rPr lang="en-US" sz="1000" dirty="0"/>
              <a:t>.</a:t>
            </a:r>
            <a:endParaRPr lang="en-US" altLang="sr-Latn-RS" sz="1000" b="1" dirty="0">
              <a:hlinkClick r:id="rId4"/>
            </a:endParaRPr>
          </a:p>
        </p:txBody>
      </p:sp>
      <p:graphicFrame>
        <p:nvGraphicFramePr>
          <p:cNvPr id="2" name="Table 1"/>
          <p:cNvGraphicFramePr>
            <a:graphicFrameLocks noGrp="1"/>
          </p:cNvGraphicFramePr>
          <p:nvPr>
            <p:extLst>
              <p:ext uri="{D42A27DB-BD31-4B8C-83A1-F6EECF244321}">
                <p14:modId xmlns:p14="http://schemas.microsoft.com/office/powerpoint/2010/main" val="4007609666"/>
              </p:ext>
            </p:extLst>
          </p:nvPr>
        </p:nvGraphicFramePr>
        <p:xfrm>
          <a:off x="329124" y="152400"/>
          <a:ext cx="11722575" cy="5394960"/>
        </p:xfrm>
        <a:graphic>
          <a:graphicData uri="http://schemas.openxmlformats.org/drawingml/2006/table">
            <a:tbl>
              <a:tblPr firstRow="1" bandRow="1">
                <a:tableStyleId>{5C22544A-7EE6-4342-B048-85BDC9FD1C3A}</a:tableStyleId>
              </a:tblPr>
              <a:tblGrid>
                <a:gridCol w="3907525">
                  <a:extLst>
                    <a:ext uri="{9D8B030D-6E8A-4147-A177-3AD203B41FA5}">
                      <a16:colId xmlns:a16="http://schemas.microsoft.com/office/drawing/2014/main" val="20000"/>
                    </a:ext>
                  </a:extLst>
                </a:gridCol>
                <a:gridCol w="3907525">
                  <a:extLst>
                    <a:ext uri="{9D8B030D-6E8A-4147-A177-3AD203B41FA5}">
                      <a16:colId xmlns:a16="http://schemas.microsoft.com/office/drawing/2014/main" val="20001"/>
                    </a:ext>
                  </a:extLst>
                </a:gridCol>
                <a:gridCol w="3907525">
                  <a:extLst>
                    <a:ext uri="{9D8B030D-6E8A-4147-A177-3AD203B41FA5}">
                      <a16:colId xmlns:a16="http://schemas.microsoft.com/office/drawing/2014/main" val="20002"/>
                    </a:ext>
                  </a:extLst>
                </a:gridCol>
              </a:tblGrid>
              <a:tr h="599512">
                <a:tc>
                  <a:txBody>
                    <a:bodyPr/>
                    <a:lstStyle/>
                    <a:p>
                      <a:r>
                        <a:rPr lang="en-US" noProof="0" dirty="0"/>
                        <a:t>Changes in the Nature of Work</a:t>
                      </a:r>
                    </a:p>
                  </a:txBody>
                  <a:tcPr/>
                </a:tc>
                <a:tc>
                  <a:txBody>
                    <a:bodyPr/>
                    <a:lstStyle/>
                    <a:p>
                      <a:r>
                        <a:rPr lang="en-US" noProof="0" dirty="0"/>
                        <a:t>Threats</a:t>
                      </a:r>
                      <a:r>
                        <a:rPr lang="sr-Latn-RS" baseline="0" noProof="0" dirty="0"/>
                        <a:t> to </a:t>
                      </a:r>
                      <a:r>
                        <a:rPr lang="en-US" baseline="0" noProof="0" dirty="0"/>
                        <a:t>Decent Work</a:t>
                      </a:r>
                      <a:endParaRPr lang="en-US" noProof="0" dirty="0"/>
                    </a:p>
                  </a:txBody>
                  <a:tcPr/>
                </a:tc>
                <a:tc>
                  <a:txBody>
                    <a:bodyPr/>
                    <a:lstStyle/>
                    <a:p>
                      <a:r>
                        <a:rPr lang="en-US" noProof="0" dirty="0"/>
                        <a:t>Threats</a:t>
                      </a:r>
                      <a:r>
                        <a:rPr lang="sr-Latn-RS" baseline="0" noProof="0" dirty="0"/>
                        <a:t> to </a:t>
                      </a:r>
                      <a:r>
                        <a:rPr lang="en-US" baseline="0" noProof="0" dirty="0"/>
                        <a:t>Individual and Community Well-Being</a:t>
                      </a:r>
                      <a:endParaRPr lang="en-US" noProof="0" dirty="0"/>
                    </a:p>
                  </a:txBody>
                  <a:tcPr/>
                </a:tc>
                <a:extLst>
                  <a:ext uri="{0D108BD9-81ED-4DB2-BD59-A6C34878D82A}">
                    <a16:rowId xmlns:a16="http://schemas.microsoft.com/office/drawing/2014/main" val="10000"/>
                  </a:ext>
                </a:extLst>
              </a:tr>
              <a:tr h="4710455">
                <a:tc>
                  <a:txBody>
                    <a:bodyPr/>
                    <a:lstStyle/>
                    <a:p>
                      <a:r>
                        <a:rPr lang="en-US" noProof="0" dirty="0"/>
                        <a:t>Labor</a:t>
                      </a:r>
                      <a:r>
                        <a:rPr lang="en-US" baseline="0" noProof="0" dirty="0"/>
                        <a:t> market conditions</a:t>
                      </a:r>
                    </a:p>
                    <a:p>
                      <a:endParaRPr lang="en-US" baseline="0" noProof="0" dirty="0"/>
                    </a:p>
                    <a:p>
                      <a:pPr lvl="1"/>
                      <a:r>
                        <a:rPr lang="en-US" baseline="0" noProof="0" dirty="0"/>
                        <a:t>Unemployment </a:t>
                      </a:r>
                    </a:p>
                    <a:p>
                      <a:pPr lvl="1"/>
                      <a:r>
                        <a:rPr lang="en-US" baseline="0" noProof="0" dirty="0"/>
                        <a:t>Underemployment</a:t>
                      </a:r>
                    </a:p>
                    <a:p>
                      <a:pPr lvl="1"/>
                      <a:r>
                        <a:rPr lang="en-US" baseline="0" noProof="0" dirty="0"/>
                        <a:t>Rise of precarious work</a:t>
                      </a:r>
                    </a:p>
                    <a:p>
                      <a:pPr lvl="1"/>
                      <a:r>
                        <a:rPr lang="en-US" baseline="0" noProof="0" dirty="0"/>
                        <a:t>Growth in economic inequality</a:t>
                      </a:r>
                    </a:p>
                    <a:p>
                      <a:endParaRPr lang="sr-Latn-RS" baseline="0" noProof="0" dirty="0"/>
                    </a:p>
                    <a:p>
                      <a:r>
                        <a:rPr lang="en-US" baseline="0" noProof="0" dirty="0"/>
                        <a:t>Loss of routine and more complex jobs due to automation</a:t>
                      </a:r>
                      <a:endParaRPr lang="en-US" noProof="0" dirty="0"/>
                    </a:p>
                  </a:txBody>
                  <a:tcPr anchor="ctr"/>
                </a:tc>
                <a:tc>
                  <a:txBody>
                    <a:bodyPr/>
                    <a:lstStyle/>
                    <a:p>
                      <a:pPr marL="285750" indent="-285750">
                        <a:buFont typeface="Arial" panose="020B0604020202020204" pitchFamily="34" charset="0"/>
                        <a:buChar char="•"/>
                      </a:pPr>
                      <a:r>
                        <a:rPr lang="en-US" noProof="0" dirty="0"/>
                        <a:t>Loss</a:t>
                      </a:r>
                      <a:r>
                        <a:rPr lang="en-US" baseline="0" noProof="0" dirty="0"/>
                        <a:t> of available work for those who want to work</a:t>
                      </a:r>
                    </a:p>
                    <a:p>
                      <a:pPr marL="285750" indent="-285750">
                        <a:buFont typeface="Arial" panose="020B0604020202020204" pitchFamily="34" charset="0"/>
                        <a:buChar char="•"/>
                      </a:pPr>
                      <a:r>
                        <a:rPr lang="en-US" baseline="0" noProof="0" dirty="0"/>
                        <a:t>Marginalized sectors of society suffer greatest exclusion</a:t>
                      </a:r>
                    </a:p>
                    <a:p>
                      <a:pPr marL="285750" indent="-285750">
                        <a:buFont typeface="Arial" panose="020B0604020202020204" pitchFamily="34" charset="0"/>
                        <a:buChar char="•"/>
                      </a:pPr>
                      <a:r>
                        <a:rPr lang="en-US" baseline="0" noProof="0" dirty="0"/>
                        <a:t>Loss of financial security</a:t>
                      </a:r>
                    </a:p>
                    <a:p>
                      <a:pPr marL="285750" indent="-285750">
                        <a:buFont typeface="Arial" panose="020B0604020202020204" pitchFamily="34" charset="0"/>
                        <a:buChar char="•"/>
                      </a:pPr>
                      <a:r>
                        <a:rPr lang="en-US" baseline="0" noProof="0" dirty="0"/>
                        <a:t>Loss of economic, social, and family protections</a:t>
                      </a:r>
                    </a:p>
                    <a:p>
                      <a:pPr marL="285750" indent="-285750">
                        <a:buFont typeface="Arial" panose="020B0604020202020204" pitchFamily="34" charset="0"/>
                        <a:buChar char="•"/>
                      </a:pPr>
                      <a:r>
                        <a:rPr lang="en-US" baseline="0" noProof="0" dirty="0"/>
                        <a:t>Loss of autonomy an voice in the workplace and beyond</a:t>
                      </a:r>
                    </a:p>
                    <a:p>
                      <a:pPr marL="285750" indent="-285750">
                        <a:buFont typeface="Arial" panose="020B0604020202020204" pitchFamily="34" charset="0"/>
                        <a:buChar char="•"/>
                      </a:pPr>
                      <a:r>
                        <a:rPr lang="en-US" baseline="0" noProof="0" dirty="0"/>
                        <a:t>Deterioration of work conditions</a:t>
                      </a:r>
                      <a:endParaRPr lang="en-US" noProof="0" dirty="0"/>
                    </a:p>
                  </a:txBody>
                  <a:tcPr anchor="ctr"/>
                </a:tc>
                <a:tc>
                  <a:txBody>
                    <a:bodyPr/>
                    <a:lstStyle/>
                    <a:p>
                      <a:r>
                        <a:rPr lang="en-US" noProof="0" dirty="0"/>
                        <a:t>Reduced access to stable work fulfilling</a:t>
                      </a:r>
                      <a:r>
                        <a:rPr lang="en-US" baseline="0" noProof="0" dirty="0"/>
                        <a:t> human needs for economic survival, connection and autonomy</a:t>
                      </a:r>
                    </a:p>
                    <a:p>
                      <a:pPr lvl="1"/>
                      <a:r>
                        <a:rPr lang="en-US" baseline="0" noProof="0" dirty="0"/>
                        <a:t>Diminished access to work as a source of meaning and purpose</a:t>
                      </a:r>
                    </a:p>
                    <a:p>
                      <a:pPr lvl="1"/>
                      <a:r>
                        <a:rPr lang="en-US" baseline="0" noProof="0" dirty="0"/>
                        <a:t>Loss of social connections available through work</a:t>
                      </a:r>
                    </a:p>
                    <a:p>
                      <a:pPr lvl="0"/>
                      <a:r>
                        <a:rPr lang="en-US" baseline="0" noProof="0" dirty="0"/>
                        <a:t>Increased individual and family stress</a:t>
                      </a:r>
                    </a:p>
                    <a:p>
                      <a:pPr lvl="0"/>
                      <a:r>
                        <a:rPr lang="en-US" baseline="0" noProof="0" dirty="0"/>
                        <a:t>Increase in mental and physical health problems</a:t>
                      </a:r>
                    </a:p>
                    <a:p>
                      <a:pPr lvl="0"/>
                      <a:r>
                        <a:rPr lang="en-US" baseline="0" noProof="0" dirty="0"/>
                        <a:t>Greater levels of economic and social dislocation at the societal level</a:t>
                      </a:r>
                    </a:p>
                    <a:p>
                      <a:pPr lvl="0"/>
                      <a:r>
                        <a:rPr lang="en-US" baseline="0" noProof="0" dirty="0"/>
                        <a:t>Political and social unrest, incivility, and instability</a:t>
                      </a:r>
                    </a:p>
                  </a:txBody>
                  <a:tcPr anchor="ctr"/>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a:blip r:embed="rId5"/>
          <a:stretch>
            <a:fillRect/>
          </a:stretch>
        </p:blipFill>
        <p:spPr>
          <a:xfrm>
            <a:off x="2067767" y="5969072"/>
            <a:ext cx="1609483" cy="329213"/>
          </a:xfrm>
          <a:prstGeom prst="rect">
            <a:avLst/>
          </a:prstGeom>
        </p:spPr>
      </p:pic>
    </p:spTree>
    <p:extLst>
      <p:ext uri="{BB962C8B-B14F-4D97-AF65-F5344CB8AC3E}">
        <p14:creationId xmlns:p14="http://schemas.microsoft.com/office/powerpoint/2010/main" val="3606889832"/>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726" y="765177"/>
            <a:ext cx="10365706" cy="558298"/>
          </a:xfrm>
        </p:spPr>
        <p:txBody>
          <a:bodyPr>
            <a:normAutofit fontScale="90000"/>
          </a:bodyPr>
          <a:lstStyle/>
          <a:p>
            <a:r>
              <a:rPr lang="en-US" dirty="0" err="1"/>
              <a:t>Bronnen</a:t>
            </a:r>
            <a:r>
              <a:rPr lang="en-US" dirty="0"/>
              <a:t>:</a:t>
            </a:r>
          </a:p>
        </p:txBody>
      </p:sp>
      <p:sp>
        <p:nvSpPr>
          <p:cNvPr id="3" name="Text Placeholder 2"/>
          <p:cNvSpPr>
            <a:spLocks noGrp="1"/>
          </p:cNvSpPr>
          <p:nvPr>
            <p:ph type="body" idx="1"/>
          </p:nvPr>
        </p:nvSpPr>
        <p:spPr>
          <a:xfrm>
            <a:off x="839788" y="1630681"/>
            <a:ext cx="10373644" cy="3446646"/>
          </a:xfrm>
        </p:spPr>
        <p:txBody>
          <a:bodyPr/>
          <a:lstStyle/>
          <a:p>
            <a:pPr marL="457200" indent="-457200">
              <a:buFont typeface="+mj-lt"/>
              <a:buAutoNum type="arabicPeriod"/>
            </a:pPr>
            <a:r>
              <a:rPr lang="en-US" sz="1800" dirty="0" err="1">
                <a:solidFill>
                  <a:schemeClr val="tx1">
                    <a:lumMod val="95000"/>
                    <a:lumOff val="5000"/>
                  </a:schemeClr>
                </a:solidFill>
              </a:rPr>
              <a:t>Balliester</a:t>
            </a:r>
            <a:r>
              <a:rPr lang="en-US" sz="1800" dirty="0">
                <a:solidFill>
                  <a:schemeClr val="tx1">
                    <a:lumMod val="95000"/>
                    <a:lumOff val="5000"/>
                  </a:schemeClr>
                </a:solidFill>
              </a:rPr>
              <a:t>, T., &amp; </a:t>
            </a:r>
            <a:r>
              <a:rPr lang="en-US" sz="1800" dirty="0" err="1">
                <a:solidFill>
                  <a:schemeClr val="tx1">
                    <a:lumMod val="95000"/>
                    <a:lumOff val="5000"/>
                  </a:schemeClr>
                </a:solidFill>
              </a:rPr>
              <a:t>Elsheikhi</a:t>
            </a:r>
            <a:r>
              <a:rPr lang="en-US" sz="1800" dirty="0">
                <a:solidFill>
                  <a:schemeClr val="tx1">
                    <a:lumMod val="95000"/>
                    <a:lumOff val="5000"/>
                  </a:schemeClr>
                </a:solidFill>
              </a:rPr>
              <a:t>, A. (2018). The future of work: a literature review. </a:t>
            </a:r>
            <a:r>
              <a:rPr lang="en-US" sz="1800" i="1" dirty="0">
                <a:solidFill>
                  <a:schemeClr val="tx1">
                    <a:lumMod val="95000"/>
                    <a:lumOff val="5000"/>
                  </a:schemeClr>
                </a:solidFill>
              </a:rPr>
              <a:t>ILO Research Department Working Paper</a:t>
            </a:r>
            <a:r>
              <a:rPr lang="en-US" sz="1800" dirty="0">
                <a:solidFill>
                  <a:schemeClr val="tx1">
                    <a:lumMod val="95000"/>
                    <a:lumOff val="5000"/>
                  </a:schemeClr>
                </a:solidFill>
              </a:rPr>
              <a:t>, </a:t>
            </a:r>
            <a:r>
              <a:rPr lang="en-US" sz="1800" i="1" dirty="0">
                <a:solidFill>
                  <a:schemeClr val="tx1">
                    <a:lumMod val="95000"/>
                    <a:lumOff val="5000"/>
                  </a:schemeClr>
                </a:solidFill>
              </a:rPr>
              <a:t>29</a:t>
            </a:r>
            <a:r>
              <a:rPr lang="en-US" sz="1800" dirty="0">
                <a:solidFill>
                  <a:schemeClr val="tx1">
                    <a:lumMod val="95000"/>
                    <a:lumOff val="5000"/>
                  </a:schemeClr>
                </a:solidFill>
              </a:rPr>
              <a:t>.</a:t>
            </a:r>
            <a:endParaRPr lang="en-US" altLang="sr-Latn-RS" sz="1800" dirty="0">
              <a:solidFill>
                <a:schemeClr val="tx1">
                  <a:lumMod val="95000"/>
                  <a:lumOff val="5000"/>
                </a:schemeClr>
              </a:solidFill>
              <a:hlinkClick r:id="rId2"/>
            </a:endParaRPr>
          </a:p>
          <a:p>
            <a:pPr marL="457200" indent="-457200">
              <a:buFont typeface="+mj-lt"/>
              <a:buAutoNum type="arabicPeriod"/>
            </a:pPr>
            <a:r>
              <a:rPr lang="en-US" sz="1800" dirty="0" err="1">
                <a:solidFill>
                  <a:schemeClr val="tx1">
                    <a:lumMod val="95000"/>
                    <a:lumOff val="5000"/>
                  </a:schemeClr>
                </a:solidFill>
              </a:rPr>
              <a:t>Blustein</a:t>
            </a:r>
            <a:r>
              <a:rPr lang="en-US" sz="1800" dirty="0">
                <a:solidFill>
                  <a:schemeClr val="tx1">
                    <a:lumMod val="95000"/>
                    <a:lumOff val="5000"/>
                  </a:schemeClr>
                </a:solidFill>
              </a:rPr>
              <a:t>, D. L., Kenny, M. E., Di Fabio, A., &amp; </a:t>
            </a:r>
            <a:r>
              <a:rPr lang="en-US" sz="1800" dirty="0" err="1">
                <a:solidFill>
                  <a:schemeClr val="tx1">
                    <a:lumMod val="95000"/>
                    <a:lumOff val="5000"/>
                  </a:schemeClr>
                </a:solidFill>
              </a:rPr>
              <a:t>Guichard</a:t>
            </a:r>
            <a:r>
              <a:rPr lang="en-US" sz="1800" dirty="0">
                <a:solidFill>
                  <a:schemeClr val="tx1">
                    <a:lumMod val="95000"/>
                    <a:lumOff val="5000"/>
                  </a:schemeClr>
                </a:solidFill>
              </a:rPr>
              <a:t>, J. (2019). Expanding the impact of the psychology of working: Engaging psychology in the struggle for decent work and human rights. Journal of Career Assessment, 27(1), 3-28.</a:t>
            </a:r>
            <a:endParaRPr lang="sr-Latn-RS" sz="1800" dirty="0">
              <a:solidFill>
                <a:schemeClr val="tx1">
                  <a:lumMod val="95000"/>
                  <a:lumOff val="5000"/>
                </a:schemeClr>
              </a:solidFill>
            </a:endParaRPr>
          </a:p>
          <a:p>
            <a:pPr marL="457200" indent="-457200">
              <a:buFont typeface="+mj-lt"/>
              <a:buAutoNum type="arabicPeriod"/>
            </a:pPr>
            <a:r>
              <a:rPr lang="en-US" sz="1800" dirty="0">
                <a:solidFill>
                  <a:schemeClr val="tx1">
                    <a:lumMod val="95000"/>
                    <a:lumOff val="5000"/>
                  </a:schemeClr>
                </a:solidFill>
              </a:rPr>
              <a:t>Duffy, R. D., </a:t>
            </a:r>
            <a:r>
              <a:rPr lang="en-US" sz="1800" dirty="0" err="1">
                <a:solidFill>
                  <a:schemeClr val="tx1">
                    <a:lumMod val="95000"/>
                    <a:lumOff val="5000"/>
                  </a:schemeClr>
                </a:solidFill>
              </a:rPr>
              <a:t>Blustein</a:t>
            </a:r>
            <a:r>
              <a:rPr lang="en-US" sz="1800" dirty="0">
                <a:solidFill>
                  <a:schemeClr val="tx1">
                    <a:lumMod val="95000"/>
                    <a:lumOff val="5000"/>
                  </a:schemeClr>
                </a:solidFill>
              </a:rPr>
              <a:t>, D. L., </a:t>
            </a:r>
            <a:r>
              <a:rPr lang="en-US" sz="1800" dirty="0" err="1">
                <a:solidFill>
                  <a:schemeClr val="tx1">
                    <a:lumMod val="95000"/>
                    <a:lumOff val="5000"/>
                  </a:schemeClr>
                </a:solidFill>
              </a:rPr>
              <a:t>Diemer</a:t>
            </a:r>
            <a:r>
              <a:rPr lang="en-US" sz="1800" dirty="0">
                <a:solidFill>
                  <a:schemeClr val="tx1">
                    <a:lumMod val="95000"/>
                    <a:lumOff val="5000"/>
                  </a:schemeClr>
                </a:solidFill>
              </a:rPr>
              <a:t>, M. A., &amp; </a:t>
            </a:r>
            <a:r>
              <a:rPr lang="en-US" sz="1800" dirty="0" err="1">
                <a:solidFill>
                  <a:schemeClr val="tx1">
                    <a:lumMod val="95000"/>
                    <a:lumOff val="5000"/>
                  </a:schemeClr>
                </a:solidFill>
              </a:rPr>
              <a:t>Autin</a:t>
            </a:r>
            <a:r>
              <a:rPr lang="en-US" sz="1800" dirty="0">
                <a:solidFill>
                  <a:schemeClr val="tx1">
                    <a:lumMod val="95000"/>
                    <a:lumOff val="5000"/>
                  </a:schemeClr>
                </a:solidFill>
              </a:rPr>
              <a:t>, K. L. (2016). The psychology of working theory. Journal of Counseling Psychology, 63, 127-148. </a:t>
            </a:r>
            <a:endParaRPr lang="sr-Latn-RS" sz="1800" dirty="0">
              <a:solidFill>
                <a:schemeClr val="tx1">
                  <a:lumMod val="95000"/>
                  <a:lumOff val="5000"/>
                </a:schemeClr>
              </a:solidFill>
            </a:endParaRPr>
          </a:p>
          <a:p>
            <a:pPr marL="457200" indent="-457200">
              <a:buFont typeface="+mj-lt"/>
              <a:buAutoNum type="arabicPeriod"/>
            </a:pPr>
            <a:r>
              <a:rPr lang="en-GB" sz="1800" dirty="0">
                <a:solidFill>
                  <a:schemeClr val="tx1">
                    <a:lumMod val="95000"/>
                    <a:lumOff val="5000"/>
                  </a:schemeClr>
                </a:solidFill>
              </a:rPr>
              <a:t>International Labour Organisation (ILO). (2013). </a:t>
            </a:r>
            <a:r>
              <a:rPr lang="en-GB" sz="1800" i="1" dirty="0">
                <a:solidFill>
                  <a:schemeClr val="tx1">
                    <a:lumMod val="95000"/>
                    <a:lumOff val="5000"/>
                  </a:schemeClr>
                </a:solidFill>
              </a:rPr>
              <a:t>Decent work indicators</a:t>
            </a:r>
            <a:r>
              <a:rPr lang="en-GB" sz="1800" dirty="0">
                <a:solidFill>
                  <a:schemeClr val="tx1">
                    <a:lumMod val="95000"/>
                    <a:lumOff val="5000"/>
                  </a:schemeClr>
                </a:solidFill>
              </a:rPr>
              <a:t>. Geneva: ILO. </a:t>
            </a:r>
            <a:endParaRPr lang="sr-Latn-RS" sz="1800" dirty="0">
              <a:solidFill>
                <a:schemeClr val="tx1">
                  <a:lumMod val="95000"/>
                  <a:lumOff val="5000"/>
                </a:schemeClr>
              </a:solidFill>
            </a:endParaRPr>
          </a:p>
          <a:p>
            <a:pPr marL="457200" indent="-457200">
              <a:buFont typeface="+mj-lt"/>
              <a:buAutoNum type="arabicPeriod"/>
            </a:pPr>
            <a:r>
              <a:rPr lang="en-US" sz="1800" dirty="0" err="1">
                <a:solidFill>
                  <a:schemeClr val="tx1">
                    <a:lumMod val="95000"/>
                    <a:lumOff val="5000"/>
                  </a:schemeClr>
                </a:solidFill>
              </a:rPr>
              <a:t>Montt</a:t>
            </a:r>
            <a:r>
              <a:rPr lang="en-US" sz="1800" dirty="0">
                <a:solidFill>
                  <a:schemeClr val="tx1">
                    <a:lumMod val="95000"/>
                    <a:lumOff val="5000"/>
                  </a:schemeClr>
                </a:solidFill>
              </a:rPr>
              <a:t>, G., </a:t>
            </a:r>
            <a:r>
              <a:rPr lang="en-US" sz="1800" dirty="0" err="1">
                <a:solidFill>
                  <a:schemeClr val="tx1">
                    <a:lumMod val="95000"/>
                    <a:lumOff val="5000"/>
                  </a:schemeClr>
                </a:solidFill>
              </a:rPr>
              <a:t>Fraga</a:t>
            </a:r>
            <a:r>
              <a:rPr lang="en-US" sz="1800" dirty="0">
                <a:solidFill>
                  <a:schemeClr val="tx1">
                    <a:lumMod val="95000"/>
                    <a:lumOff val="5000"/>
                  </a:schemeClr>
                </a:solidFill>
              </a:rPr>
              <a:t>, F., &amp; </a:t>
            </a:r>
            <a:r>
              <a:rPr lang="en-US" sz="1800" dirty="0" err="1">
                <a:solidFill>
                  <a:schemeClr val="tx1">
                    <a:lumMod val="95000"/>
                    <a:lumOff val="5000"/>
                  </a:schemeClr>
                </a:solidFill>
              </a:rPr>
              <a:t>Harsdorff</a:t>
            </a:r>
            <a:r>
              <a:rPr lang="en-US" sz="1800" dirty="0">
                <a:solidFill>
                  <a:schemeClr val="tx1">
                    <a:lumMod val="95000"/>
                    <a:lumOff val="5000"/>
                  </a:schemeClr>
                </a:solidFill>
              </a:rPr>
              <a:t>, M. (2018). The future of work in a changing natural environment: Climate change, degradation and sustainability. </a:t>
            </a:r>
            <a:r>
              <a:rPr lang="en-US" sz="1800" i="1" dirty="0">
                <a:solidFill>
                  <a:schemeClr val="tx1">
                    <a:lumMod val="95000"/>
                    <a:lumOff val="5000"/>
                  </a:schemeClr>
                </a:solidFill>
              </a:rPr>
              <a:t>ILO Research Paper Series, Geneva: International </a:t>
            </a:r>
            <a:r>
              <a:rPr lang="en-US" sz="1800" i="1" dirty="0" err="1">
                <a:solidFill>
                  <a:schemeClr val="tx1">
                    <a:lumMod val="95000"/>
                    <a:lumOff val="5000"/>
                  </a:schemeClr>
                </a:solidFill>
              </a:rPr>
              <a:t>Labour</a:t>
            </a:r>
            <a:r>
              <a:rPr lang="en-US" sz="1800" i="1" dirty="0">
                <a:solidFill>
                  <a:schemeClr val="tx1">
                    <a:lumMod val="95000"/>
                    <a:lumOff val="5000"/>
                  </a:schemeClr>
                </a:solidFill>
              </a:rPr>
              <a:t> Office</a:t>
            </a:r>
            <a:r>
              <a:rPr lang="en-US" sz="1800" dirty="0">
                <a:solidFill>
                  <a:schemeClr val="tx1">
                    <a:lumMod val="95000"/>
                    <a:lumOff val="5000"/>
                  </a:schemeClr>
                </a:solidFill>
              </a:rPr>
              <a:t>.</a:t>
            </a:r>
            <a:endParaRPr lang="sr-Latn-RS" sz="1800" dirty="0">
              <a:solidFill>
                <a:schemeClr val="tx1">
                  <a:lumMod val="95000"/>
                  <a:lumOff val="5000"/>
                </a:schemeClr>
              </a:solidFill>
            </a:endParaRPr>
          </a:p>
          <a:p>
            <a:pPr marL="457200" indent="-457200">
              <a:buFont typeface="+mj-lt"/>
              <a:buAutoNum type="arabicPeriod"/>
            </a:pPr>
            <a:r>
              <a:rPr lang="en-US" sz="1800" dirty="0">
                <a:solidFill>
                  <a:schemeClr val="tx1">
                    <a:lumMod val="95000"/>
                    <a:lumOff val="5000"/>
                  </a:schemeClr>
                </a:solidFill>
              </a:rPr>
              <a:t>Santana, M., &amp; </a:t>
            </a:r>
            <a:r>
              <a:rPr lang="en-US" sz="1800" dirty="0" err="1">
                <a:solidFill>
                  <a:schemeClr val="tx1">
                    <a:lumMod val="95000"/>
                    <a:lumOff val="5000"/>
                  </a:schemeClr>
                </a:solidFill>
              </a:rPr>
              <a:t>Cobo</a:t>
            </a:r>
            <a:r>
              <a:rPr lang="en-US" sz="1800" dirty="0">
                <a:solidFill>
                  <a:schemeClr val="tx1">
                    <a:lumMod val="95000"/>
                    <a:lumOff val="5000"/>
                  </a:schemeClr>
                </a:solidFill>
              </a:rPr>
              <a:t>, M. J. (2020). What is the future of work? A science mapping analysis. </a:t>
            </a:r>
            <a:r>
              <a:rPr lang="en-US" sz="1800" i="1" dirty="0">
                <a:solidFill>
                  <a:schemeClr val="tx1">
                    <a:lumMod val="95000"/>
                    <a:lumOff val="5000"/>
                  </a:schemeClr>
                </a:solidFill>
              </a:rPr>
              <a:t>European Management Journal</a:t>
            </a:r>
            <a:r>
              <a:rPr lang="en-US" sz="1800" dirty="0">
                <a:solidFill>
                  <a:schemeClr val="tx1">
                    <a:lumMod val="95000"/>
                    <a:lumOff val="5000"/>
                  </a:schemeClr>
                </a:solidFill>
              </a:rPr>
              <a:t>, </a:t>
            </a:r>
            <a:r>
              <a:rPr lang="en-US" sz="1800" i="1" dirty="0">
                <a:solidFill>
                  <a:schemeClr val="tx1">
                    <a:lumMod val="95000"/>
                    <a:lumOff val="5000"/>
                  </a:schemeClr>
                </a:solidFill>
              </a:rPr>
              <a:t>38</a:t>
            </a:r>
            <a:r>
              <a:rPr lang="en-US" sz="1800" dirty="0">
                <a:solidFill>
                  <a:schemeClr val="tx1">
                    <a:lumMod val="95000"/>
                    <a:lumOff val="5000"/>
                  </a:schemeClr>
                </a:solidFill>
              </a:rPr>
              <a:t>(6), 846-862</a:t>
            </a:r>
            <a:r>
              <a:rPr lang="sr-Latn-RS" sz="1800" dirty="0">
                <a:solidFill>
                  <a:schemeClr val="tx1">
                    <a:lumMod val="95000"/>
                    <a:lumOff val="5000"/>
                  </a:schemeClr>
                </a:solidFill>
              </a:rPr>
              <a:t>.</a:t>
            </a:r>
            <a:endParaRPr lang="en-GB" sz="2800" dirty="0"/>
          </a:p>
          <a:p>
            <a:endParaRPr lang="en-US" sz="2800" dirty="0"/>
          </a:p>
        </p:txBody>
      </p:sp>
      <p:sp>
        <p:nvSpPr>
          <p:cNvPr id="4" name="Footer Placeholder 3"/>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1740292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vadinimas 12">
            <a:extLst>
              <a:ext uri="{FF2B5EF4-FFF2-40B4-BE49-F238E27FC236}">
                <a16:creationId xmlns:a16="http://schemas.microsoft.com/office/drawing/2014/main" id="{C846B201-1BEE-4ECD-886D-FCC666DE7BE5}"/>
              </a:ext>
            </a:extLst>
          </p:cNvPr>
          <p:cNvSpPr>
            <a:spLocks noGrp="1"/>
          </p:cNvSpPr>
          <p:nvPr>
            <p:ph type="title"/>
          </p:nvPr>
        </p:nvSpPr>
        <p:spPr/>
        <p:txBody>
          <a:bodyPr/>
          <a:lstStyle/>
          <a:p>
            <a:r>
              <a:rPr lang="nl-NL"/>
              <a:t>Dank voor </a:t>
            </a:r>
            <a:r>
              <a:rPr lang="nl-NL" dirty="0"/>
              <a:t>de aandacht. </a:t>
            </a:r>
            <a:br>
              <a:rPr lang="nl-NL" dirty="0"/>
            </a:br>
            <a:r>
              <a:rPr lang="nl-NL" dirty="0"/>
              <a:t>Vragen?
</a:t>
            </a:r>
            <a:endParaRPr lang="lt-LT" dirty="0"/>
          </a:p>
        </p:txBody>
      </p:sp>
      <p:sp>
        <p:nvSpPr>
          <p:cNvPr id="3" name="Poraštės vietos rezervavimo ženklas 2">
            <a:extLst>
              <a:ext uri="{FF2B5EF4-FFF2-40B4-BE49-F238E27FC236}">
                <a16:creationId xmlns:a16="http://schemas.microsoft.com/office/drawing/2014/main" id="{69505FB3-9A8E-439E-8B3D-9B9A7FD362C4}"/>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575510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F9493724-C5D1-46F1-AB61-28C87C47E9F1}"/>
              </a:ext>
            </a:extLst>
          </p:cNvPr>
          <p:cNvSpPr>
            <a:spLocks noGrp="1"/>
          </p:cNvSpPr>
          <p:nvPr>
            <p:ph type="ftr" sz="quarter" idx="11"/>
          </p:nvPr>
        </p:nvSpPr>
        <p:spPr/>
        <p:txBody>
          <a:bodyPr/>
          <a:lstStyle/>
          <a:p>
            <a:r>
              <a:rPr lang="lt-LT"/>
              <a:t>connect-erasmus.eu</a:t>
            </a:r>
          </a:p>
        </p:txBody>
      </p:sp>
      <p:sp>
        <p:nvSpPr>
          <p:cNvPr id="4" name="Title 3">
            <a:extLst>
              <a:ext uri="{FF2B5EF4-FFF2-40B4-BE49-F238E27FC236}">
                <a16:creationId xmlns:a16="http://schemas.microsoft.com/office/drawing/2014/main" id="{B0AE554C-D68A-4657-B321-E64A4E2DEAEB}"/>
              </a:ext>
            </a:extLst>
          </p:cNvPr>
          <p:cNvSpPr txBox="1">
            <a:spLocks/>
          </p:cNvSpPr>
          <p:nvPr/>
        </p:nvSpPr>
        <p:spPr>
          <a:xfrm>
            <a:off x="578571" y="1834723"/>
            <a:ext cx="3934517" cy="18756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nl-NL" dirty="0"/>
              <a:t>Overzicht</a:t>
            </a:r>
            <a:endParaRPr lang="en-US" dirty="0"/>
          </a:p>
        </p:txBody>
      </p:sp>
      <p:cxnSp>
        <p:nvCxnSpPr>
          <p:cNvPr id="6" name="Straight Connector 5"/>
          <p:cNvCxnSpPr/>
          <p:nvPr/>
        </p:nvCxnSpPr>
        <p:spPr>
          <a:xfrm>
            <a:off x="4719533" y="1454478"/>
            <a:ext cx="18472" cy="2918691"/>
          </a:xfrm>
          <a:prstGeom prst="line">
            <a:avLst/>
          </a:prstGeom>
        </p:spPr>
        <p:style>
          <a:lnRef idx="3">
            <a:schemeClr val="accent1"/>
          </a:lnRef>
          <a:fillRef idx="0">
            <a:schemeClr val="accent1"/>
          </a:fillRef>
          <a:effectRef idx="2">
            <a:schemeClr val="accent1"/>
          </a:effectRef>
          <a:fontRef idx="minor">
            <a:schemeClr val="tx1"/>
          </a:fontRef>
        </p:style>
      </p:cxnSp>
      <p:sp>
        <p:nvSpPr>
          <p:cNvPr id="9" name="Pavadinimas 1">
            <a:extLst>
              <a:ext uri="{FF2B5EF4-FFF2-40B4-BE49-F238E27FC236}">
                <a16:creationId xmlns:a16="http://schemas.microsoft.com/office/drawing/2014/main" id="{F3A536D5-EB06-B3B2-513A-D5ED055B69CA}"/>
              </a:ext>
            </a:extLst>
          </p:cNvPr>
          <p:cNvSpPr>
            <a:spLocks noGrp="1"/>
          </p:cNvSpPr>
          <p:nvPr>
            <p:ph type="title"/>
          </p:nvPr>
        </p:nvSpPr>
        <p:spPr>
          <a:xfrm>
            <a:off x="5137260" y="1834723"/>
            <a:ext cx="6476169" cy="2158199"/>
          </a:xfrm>
        </p:spPr>
        <p:txBody>
          <a:bodyPr>
            <a:normAutofit fontScale="90000"/>
          </a:bodyPr>
          <a:lstStyle/>
          <a:p>
            <a:r>
              <a:rPr lang="nl-NL" sz="2400" dirty="0"/>
              <a:t>Trends op de arbeidsmarkt</a:t>
            </a:r>
            <a:br>
              <a:rPr lang="nl-NL" sz="2400" dirty="0"/>
            </a:br>
            <a:br>
              <a:rPr lang="nl-NL" sz="2400" dirty="0"/>
            </a:br>
            <a:r>
              <a:rPr lang="nl-NL" sz="2400" dirty="0"/>
              <a:t>Kwalitatieve en kwantitatieve gevolgen van de ontwikkelingen op arbeidsmarkt</a:t>
            </a:r>
            <a:br>
              <a:rPr lang="nl-NL" sz="2400" dirty="0"/>
            </a:br>
            <a:endParaRPr lang="lt-LT" dirty="0"/>
          </a:p>
        </p:txBody>
      </p:sp>
    </p:spTree>
    <p:extLst>
      <p:ext uri="{BB962C8B-B14F-4D97-AF65-F5344CB8AC3E}">
        <p14:creationId xmlns:p14="http://schemas.microsoft.com/office/powerpoint/2010/main" val="3307849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6E2A6E-16C1-418A-96EA-2CB5A316DF6E}"/>
              </a:ext>
            </a:extLst>
          </p:cNvPr>
          <p:cNvSpPr>
            <a:spLocks noGrp="1"/>
          </p:cNvSpPr>
          <p:nvPr>
            <p:ph type="title"/>
          </p:nvPr>
        </p:nvSpPr>
        <p:spPr>
          <a:xfrm>
            <a:off x="1326896" y="4070296"/>
            <a:ext cx="10515600" cy="781685"/>
          </a:xfrm>
        </p:spPr>
        <p:txBody>
          <a:bodyPr>
            <a:normAutofit fontScale="90000"/>
          </a:bodyPr>
          <a:lstStyle/>
          <a:p>
            <a:r>
              <a:rPr lang="nl-NL" dirty="0"/>
              <a:t>De ontwikkelingen in de arbeidswereld hebben de afgelopen jaren enorm veel aandacht gekregen...</a:t>
            </a:r>
            <a:br>
              <a:rPr lang="nl-NL" dirty="0"/>
            </a:br>
            <a:br>
              <a:rPr lang="sr-Latn-RS" dirty="0"/>
            </a:br>
            <a:endParaRPr lang="lt-LT" dirty="0"/>
          </a:p>
        </p:txBody>
      </p:sp>
      <p:sp>
        <p:nvSpPr>
          <p:cNvPr id="3" name="Poraštės vietos rezervavimo ženklas 2">
            <a:extLst>
              <a:ext uri="{FF2B5EF4-FFF2-40B4-BE49-F238E27FC236}">
                <a16:creationId xmlns:a16="http://schemas.microsoft.com/office/drawing/2014/main" id="{F9493724-C5D1-46F1-AB61-28C87C47E9F1}"/>
              </a:ext>
            </a:extLst>
          </p:cNvPr>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4287910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lt-LT"/>
              <a:t>connect-erasmus.eu</a:t>
            </a:r>
          </a:p>
        </p:txBody>
      </p:sp>
      <p:sp>
        <p:nvSpPr>
          <p:cNvPr id="4" name="Text Placeholder 3"/>
          <p:cNvSpPr>
            <a:spLocks noGrp="1"/>
          </p:cNvSpPr>
          <p:nvPr>
            <p:ph type="body" sz="half" idx="2"/>
          </p:nvPr>
        </p:nvSpPr>
        <p:spPr>
          <a:xfrm>
            <a:off x="1431986" y="4327863"/>
            <a:ext cx="8574656" cy="1106778"/>
          </a:xfrm>
        </p:spPr>
        <p:txBody>
          <a:bodyPr>
            <a:noAutofit/>
          </a:bodyPr>
          <a:lstStyle/>
          <a:p>
            <a:r>
              <a:rPr lang="nl-NL" sz="1800" dirty="0">
                <a:solidFill>
                  <a:schemeClr val="tx1"/>
                </a:solidFill>
              </a:rPr>
              <a:t>Internationale publicaties over de toekomst van werk uit de periode 1959-1997, 1998-2008, 2009-2014 en 2015-2019
</a:t>
            </a:r>
            <a:r>
              <a:rPr lang="en-US" sz="1400" dirty="0" err="1">
                <a:solidFill>
                  <a:schemeClr val="tx1"/>
                </a:solidFill>
              </a:rPr>
              <a:t>Bron</a:t>
            </a:r>
            <a:r>
              <a:rPr lang="sr-Latn-RS" sz="1400" dirty="0">
                <a:solidFill>
                  <a:schemeClr val="tx1"/>
                </a:solidFill>
              </a:rPr>
              <a:t>: </a:t>
            </a:r>
            <a:r>
              <a:rPr lang="en-US" sz="1400" dirty="0">
                <a:solidFill>
                  <a:schemeClr val="tx1"/>
                </a:solidFill>
              </a:rPr>
              <a:t>Santana, M., &amp; </a:t>
            </a:r>
            <a:r>
              <a:rPr lang="en-US" sz="1400" dirty="0" err="1">
                <a:solidFill>
                  <a:schemeClr val="tx1"/>
                </a:solidFill>
              </a:rPr>
              <a:t>Cobo</a:t>
            </a:r>
            <a:r>
              <a:rPr lang="en-US" sz="1400" dirty="0">
                <a:solidFill>
                  <a:schemeClr val="tx1"/>
                </a:solidFill>
              </a:rPr>
              <a:t>, M. J. (2020). What is the future of work? A science mapping analysis. </a:t>
            </a:r>
            <a:r>
              <a:rPr lang="en-US" sz="1400" i="1" dirty="0">
                <a:solidFill>
                  <a:schemeClr val="tx1"/>
                </a:solidFill>
              </a:rPr>
              <a:t>European Management Journal</a:t>
            </a:r>
            <a:r>
              <a:rPr lang="en-US" sz="1400" dirty="0">
                <a:solidFill>
                  <a:schemeClr val="tx1"/>
                </a:solidFill>
              </a:rPr>
              <a:t>, </a:t>
            </a:r>
            <a:r>
              <a:rPr lang="en-US" sz="1400" i="1" dirty="0">
                <a:solidFill>
                  <a:schemeClr val="tx1"/>
                </a:solidFill>
              </a:rPr>
              <a:t>38</a:t>
            </a:r>
            <a:r>
              <a:rPr lang="en-US" sz="1400" dirty="0">
                <a:solidFill>
                  <a:schemeClr val="tx1"/>
                </a:solidFill>
              </a:rPr>
              <a:t>(6), 846-862.</a:t>
            </a:r>
            <a:endParaRPr lang="sr-Latn-RS" sz="1400" dirty="0">
              <a:solidFill>
                <a:schemeClr val="tx1"/>
              </a:solidFill>
            </a:endParaRPr>
          </a:p>
        </p:txBody>
      </p:sp>
      <p:pic>
        <p:nvPicPr>
          <p:cNvPr id="5" name="Picture 4"/>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contrast="-50000"/>
                    </a14:imgEffect>
                  </a14:imgLayer>
                </a14:imgProps>
              </a:ext>
            </a:extLst>
          </a:blip>
          <a:stretch>
            <a:fillRect/>
          </a:stretch>
        </p:blipFill>
        <p:spPr>
          <a:xfrm>
            <a:off x="2925792" y="294460"/>
            <a:ext cx="6340416" cy="3939676"/>
          </a:xfrm>
          <a:prstGeom prst="rect">
            <a:avLst/>
          </a:prstGeom>
        </p:spPr>
      </p:pic>
    </p:spTree>
    <p:extLst>
      <p:ext uri="{BB962C8B-B14F-4D97-AF65-F5344CB8AC3E}">
        <p14:creationId xmlns:p14="http://schemas.microsoft.com/office/powerpoint/2010/main" val="2735391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54" y="629505"/>
            <a:ext cx="12067092" cy="382436"/>
          </a:xfrm>
        </p:spPr>
        <p:txBody>
          <a:bodyPr>
            <a:noAutofit/>
          </a:bodyPr>
          <a:lstStyle/>
          <a:p>
            <a:r>
              <a:rPr lang="nl-NL" sz="2800" dirty="0">
                <a:solidFill>
                  <a:srgbClr val="FF7F2A"/>
                </a:solidFill>
              </a:rPr>
              <a:t>5 dimensies van gevolgen van arbeidsmarktontwikkelingen
</a:t>
            </a:r>
            <a:endParaRPr lang="en-US" sz="2800" dirty="0"/>
          </a:p>
        </p:txBody>
      </p:sp>
      <p:sp>
        <p:nvSpPr>
          <p:cNvPr id="3" name="Text Placeholder 2"/>
          <p:cNvSpPr>
            <a:spLocks noGrp="1"/>
          </p:cNvSpPr>
          <p:nvPr>
            <p:ph type="body" idx="1"/>
          </p:nvPr>
        </p:nvSpPr>
        <p:spPr>
          <a:xfrm>
            <a:off x="8995719" y="1933917"/>
            <a:ext cx="2984920" cy="2818705"/>
          </a:xfrm>
        </p:spPr>
        <p:txBody>
          <a:bodyPr/>
          <a:lstStyle/>
          <a:p>
            <a:r>
              <a:rPr lang="nl-NL" sz="2000" dirty="0">
                <a:solidFill>
                  <a:schemeClr val="tx1">
                    <a:lumMod val="95000"/>
                    <a:lumOff val="5000"/>
                  </a:schemeClr>
                </a:solidFill>
              </a:rPr>
              <a:t>De toekomst van werk kan worden beschreven middels vijf dimensies waarin de huidige veranderingen de wereld van werk zullen beïnvloeden (</a:t>
            </a:r>
            <a:r>
              <a:rPr lang="nl-NL" sz="2000" dirty="0" err="1">
                <a:solidFill>
                  <a:schemeClr val="tx1">
                    <a:lumMod val="95000"/>
                    <a:lumOff val="5000"/>
                  </a:schemeClr>
                </a:solidFill>
              </a:rPr>
              <a:t>Balliester</a:t>
            </a:r>
            <a:r>
              <a:rPr lang="nl-NL" sz="2000" dirty="0">
                <a:solidFill>
                  <a:schemeClr val="tx1">
                    <a:lumMod val="95000"/>
                    <a:lumOff val="5000"/>
                  </a:schemeClr>
                </a:solidFill>
              </a:rPr>
              <a:t> &amp; </a:t>
            </a:r>
            <a:r>
              <a:rPr lang="nl-NL" sz="2000" dirty="0" err="1">
                <a:solidFill>
                  <a:schemeClr val="tx1">
                    <a:lumMod val="95000"/>
                    <a:lumOff val="5000"/>
                  </a:schemeClr>
                </a:solidFill>
              </a:rPr>
              <a:t>Elsheikhi</a:t>
            </a:r>
            <a:r>
              <a:rPr lang="nl-NL" sz="2000" dirty="0">
                <a:solidFill>
                  <a:schemeClr val="tx1">
                    <a:lumMod val="95000"/>
                    <a:lumOff val="5000"/>
                  </a:schemeClr>
                </a:solidFill>
              </a:rPr>
              <a:t>, 2018)
</a:t>
            </a:r>
            <a:endParaRPr lang="sr-Latn-RS" sz="2000" dirty="0">
              <a:solidFill>
                <a:schemeClr val="tx1">
                  <a:lumMod val="95000"/>
                  <a:lumOff val="5000"/>
                </a:schemeClr>
              </a:solidFill>
            </a:endParaRPr>
          </a:p>
        </p:txBody>
      </p:sp>
      <p:sp>
        <p:nvSpPr>
          <p:cNvPr id="4" name="Footer Placeholder 3"/>
          <p:cNvSpPr>
            <a:spLocks noGrp="1"/>
          </p:cNvSpPr>
          <p:nvPr>
            <p:ph type="ftr" sz="quarter" idx="11"/>
          </p:nvPr>
        </p:nvSpPr>
        <p:spPr/>
        <p:txBody>
          <a:bodyPr/>
          <a:lstStyle/>
          <a:p>
            <a:r>
              <a:rPr lang="lt-LT"/>
              <a:t>connect-erasmus.eu</a:t>
            </a:r>
          </a:p>
        </p:txBody>
      </p:sp>
      <p:graphicFrame>
        <p:nvGraphicFramePr>
          <p:cNvPr id="5" name="Diagram 4"/>
          <p:cNvGraphicFramePr/>
          <p:nvPr>
            <p:extLst>
              <p:ext uri="{D42A27DB-BD31-4B8C-83A1-F6EECF244321}">
                <p14:modId xmlns:p14="http://schemas.microsoft.com/office/powerpoint/2010/main" val="2289305011"/>
              </p:ext>
            </p:extLst>
          </p:nvPr>
        </p:nvGraphicFramePr>
        <p:xfrm>
          <a:off x="211360" y="1011942"/>
          <a:ext cx="8561937" cy="4759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0375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893262"/>
            <a:ext cx="3630947" cy="3411288"/>
          </a:xfrm>
        </p:spPr>
        <p:txBody>
          <a:bodyPr/>
          <a:lstStyle/>
          <a:p>
            <a:r>
              <a:rPr lang="nl-NL" dirty="0">
                <a:solidFill>
                  <a:schemeClr val="tx1">
                    <a:lumMod val="95000"/>
                    <a:lumOff val="5000"/>
                  </a:schemeClr>
                </a:solidFill>
              </a:rPr>
              <a:t>Kijkend naar de gevolgen is het van belang om te kijken naar zowel de kwantitatieve effecten (aantallen baanopeningen) als naar kwalitatieve aspecten (kwaliteit van de arbeid).
</a:t>
            </a:r>
            <a:endParaRPr lang="sr-Latn-RS" dirty="0"/>
          </a:p>
        </p:txBody>
      </p:sp>
      <p:sp>
        <p:nvSpPr>
          <p:cNvPr id="4" name="Footer Placeholder 3"/>
          <p:cNvSpPr>
            <a:spLocks noGrp="1"/>
          </p:cNvSpPr>
          <p:nvPr>
            <p:ph type="ftr" sz="quarter" idx="11"/>
          </p:nvPr>
        </p:nvSpPr>
        <p:spPr/>
        <p:txBody>
          <a:bodyPr/>
          <a:lstStyle/>
          <a:p>
            <a:r>
              <a:rPr lang="lt-LT"/>
              <a:t>connect-erasmus.eu</a:t>
            </a:r>
          </a:p>
        </p:txBody>
      </p:sp>
      <p:sp>
        <p:nvSpPr>
          <p:cNvPr id="5" name="Title 1">
            <a:extLst>
              <a:ext uri="{FF2B5EF4-FFF2-40B4-BE49-F238E27FC236}">
                <a16:creationId xmlns:a16="http://schemas.microsoft.com/office/drawing/2014/main" id="{3222E601-2FC8-4124-8AB2-BF52639038C5}"/>
              </a:ext>
            </a:extLst>
          </p:cNvPr>
          <p:cNvSpPr txBox="1">
            <a:spLocks/>
          </p:cNvSpPr>
          <p:nvPr/>
        </p:nvSpPr>
        <p:spPr>
          <a:xfrm>
            <a:off x="4927934" y="575714"/>
            <a:ext cx="6468241" cy="1238794"/>
          </a:xfrm>
          <a:prstGeom prst="rect">
            <a:avLst/>
          </a:prstGeom>
        </p:spPr>
        <p:txBody>
          <a:bodyPr vert="horz" lIns="91440" tIns="45720" rIns="91440" bIns="45720" rtlCol="0" anchor="b">
            <a:normAutofit fontScale="82500" lnSpcReduction="20000"/>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en-US" dirty="0"/>
              <a:t>What makes work decent</a:t>
            </a:r>
            <a:r>
              <a:rPr lang="sr-Latn-RS" dirty="0"/>
              <a:t>? </a:t>
            </a:r>
            <a:br>
              <a:rPr lang="sr-Latn-RS" dirty="0"/>
            </a:br>
            <a:r>
              <a:rPr lang="en-US" sz="3100" dirty="0"/>
              <a:t>Indicators</a:t>
            </a:r>
            <a:r>
              <a:rPr lang="sr-Latn-RS" sz="3100" dirty="0"/>
              <a:t> </a:t>
            </a:r>
            <a:r>
              <a:rPr lang="en-US" sz="3100" dirty="0"/>
              <a:t>of decent work </a:t>
            </a:r>
            <a:r>
              <a:rPr lang="sr-Latn-RS" sz="3100" dirty="0"/>
              <a:t>(ILO)</a:t>
            </a:r>
            <a:endParaRPr lang="en-GB" dirty="0"/>
          </a:p>
        </p:txBody>
      </p:sp>
      <p:sp>
        <p:nvSpPr>
          <p:cNvPr id="7" name="Content Placeholder 2">
            <a:extLst>
              <a:ext uri="{FF2B5EF4-FFF2-40B4-BE49-F238E27FC236}">
                <a16:creationId xmlns:a16="http://schemas.microsoft.com/office/drawing/2014/main" id="{99D58930-258A-400E-8986-4E830E5C6BF5}"/>
              </a:ext>
            </a:extLst>
          </p:cNvPr>
          <p:cNvSpPr txBox="1">
            <a:spLocks/>
          </p:cNvSpPr>
          <p:nvPr/>
        </p:nvSpPr>
        <p:spPr>
          <a:xfrm>
            <a:off x="4927934" y="1920654"/>
            <a:ext cx="6263640" cy="420624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b="0" kern="1200">
                <a:solidFill>
                  <a:schemeClr val="tx1">
                    <a:lumMod val="50000"/>
                    <a:lumOff val="5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buFont typeface="+mj-lt"/>
              <a:buAutoNum type="arabicPeriod"/>
            </a:pPr>
            <a:r>
              <a:rPr lang="en-US" sz="2000" dirty="0">
                <a:solidFill>
                  <a:schemeClr val="tx1">
                    <a:lumMod val="95000"/>
                    <a:lumOff val="5000"/>
                  </a:schemeClr>
                </a:solidFill>
              </a:rPr>
              <a:t>employment opportunities;  </a:t>
            </a:r>
          </a:p>
          <a:p>
            <a:pPr marL="457200" indent="-457200">
              <a:buFont typeface="+mj-lt"/>
              <a:buAutoNum type="arabicPeriod"/>
            </a:pPr>
            <a:r>
              <a:rPr lang="en-US" sz="2000" dirty="0">
                <a:solidFill>
                  <a:schemeClr val="tx1">
                    <a:lumMod val="95000"/>
                    <a:lumOff val="5000"/>
                  </a:schemeClr>
                </a:solidFill>
              </a:rPr>
              <a:t>adequate earnings and productive work;  </a:t>
            </a:r>
          </a:p>
          <a:p>
            <a:pPr marL="457200" indent="-457200">
              <a:buFont typeface="+mj-lt"/>
              <a:buAutoNum type="arabicPeriod"/>
            </a:pPr>
            <a:r>
              <a:rPr lang="en-US" sz="2000" dirty="0">
                <a:solidFill>
                  <a:schemeClr val="tx1">
                    <a:lumMod val="95000"/>
                    <a:lumOff val="5000"/>
                  </a:schemeClr>
                </a:solidFill>
              </a:rPr>
              <a:t>decent working time;  </a:t>
            </a:r>
          </a:p>
          <a:p>
            <a:pPr marL="457200" indent="-457200">
              <a:buFont typeface="+mj-lt"/>
              <a:buAutoNum type="arabicPeriod"/>
            </a:pPr>
            <a:r>
              <a:rPr lang="en-US" sz="2000" dirty="0">
                <a:solidFill>
                  <a:schemeClr val="tx1">
                    <a:lumMod val="95000"/>
                    <a:lumOff val="5000"/>
                  </a:schemeClr>
                </a:solidFill>
              </a:rPr>
              <a:t>combining work, family and personal life;  </a:t>
            </a:r>
          </a:p>
          <a:p>
            <a:pPr marL="457200" indent="-457200">
              <a:buFont typeface="+mj-lt"/>
              <a:buAutoNum type="arabicPeriod"/>
            </a:pPr>
            <a:r>
              <a:rPr lang="en-US" sz="2000" dirty="0">
                <a:solidFill>
                  <a:schemeClr val="tx1">
                    <a:lumMod val="95000"/>
                    <a:lumOff val="5000"/>
                  </a:schemeClr>
                </a:solidFill>
              </a:rPr>
              <a:t>work that should be abolished;  </a:t>
            </a:r>
          </a:p>
          <a:p>
            <a:pPr marL="457200" indent="-457200">
              <a:buFont typeface="+mj-lt"/>
              <a:buAutoNum type="arabicPeriod"/>
            </a:pPr>
            <a:r>
              <a:rPr lang="en-US" sz="2000" dirty="0">
                <a:solidFill>
                  <a:schemeClr val="tx1">
                    <a:lumMod val="95000"/>
                    <a:lumOff val="5000"/>
                  </a:schemeClr>
                </a:solidFill>
              </a:rPr>
              <a:t>stability and security of work;  </a:t>
            </a:r>
          </a:p>
          <a:p>
            <a:pPr marL="457200" indent="-457200">
              <a:buFont typeface="+mj-lt"/>
              <a:buAutoNum type="arabicPeriod"/>
            </a:pPr>
            <a:r>
              <a:rPr lang="en-US" sz="2000" dirty="0">
                <a:solidFill>
                  <a:schemeClr val="tx1">
                    <a:lumMod val="95000"/>
                    <a:lumOff val="5000"/>
                  </a:schemeClr>
                </a:solidFill>
              </a:rPr>
              <a:t>equal opportunity and treatment in employment;  </a:t>
            </a:r>
          </a:p>
          <a:p>
            <a:pPr marL="457200" indent="-457200">
              <a:buFont typeface="+mj-lt"/>
              <a:buAutoNum type="arabicPeriod"/>
            </a:pPr>
            <a:r>
              <a:rPr lang="en-US" sz="2000" dirty="0">
                <a:solidFill>
                  <a:schemeClr val="tx1">
                    <a:lumMod val="95000"/>
                    <a:lumOff val="5000"/>
                  </a:schemeClr>
                </a:solidFill>
              </a:rPr>
              <a:t>safe work environment;  </a:t>
            </a:r>
          </a:p>
          <a:p>
            <a:pPr marL="457200" indent="-457200">
              <a:buFont typeface="+mj-lt"/>
              <a:buAutoNum type="arabicPeriod"/>
            </a:pPr>
            <a:r>
              <a:rPr lang="en-US" sz="2000" dirty="0">
                <a:solidFill>
                  <a:schemeClr val="tx1">
                    <a:lumMod val="95000"/>
                    <a:lumOff val="5000"/>
                  </a:schemeClr>
                </a:solidFill>
              </a:rPr>
              <a:t>social security; and </a:t>
            </a:r>
          </a:p>
          <a:p>
            <a:pPr marL="457200" indent="-457200">
              <a:buFont typeface="+mj-lt"/>
              <a:buAutoNum type="arabicPeriod"/>
            </a:pPr>
            <a:r>
              <a:rPr lang="en-US" sz="2000" dirty="0">
                <a:solidFill>
                  <a:schemeClr val="tx1">
                    <a:lumMod val="95000"/>
                    <a:lumOff val="5000"/>
                  </a:schemeClr>
                </a:solidFill>
              </a:rPr>
              <a:t>social dialogue, employers’ and workers’ representation</a:t>
            </a:r>
            <a:r>
              <a:rPr lang="en-US" sz="1700" dirty="0">
                <a:solidFill>
                  <a:schemeClr val="tx1">
                    <a:lumMod val="95000"/>
                    <a:lumOff val="5000"/>
                  </a:schemeClr>
                </a:solidFill>
              </a:rPr>
              <a:t>. </a:t>
            </a:r>
            <a:endParaRPr lang="en-GB" sz="1700" dirty="0">
              <a:solidFill>
                <a:schemeClr val="tx1">
                  <a:lumMod val="95000"/>
                  <a:lumOff val="5000"/>
                </a:schemeClr>
              </a:solidFill>
            </a:endParaRPr>
          </a:p>
        </p:txBody>
      </p:sp>
      <p:cxnSp>
        <p:nvCxnSpPr>
          <p:cNvPr id="10" name="Straight Connector 9"/>
          <p:cNvCxnSpPr>
            <a:cxnSpLocks/>
          </p:cNvCxnSpPr>
          <p:nvPr/>
        </p:nvCxnSpPr>
        <p:spPr>
          <a:xfrm>
            <a:off x="4681287" y="541755"/>
            <a:ext cx="36095" cy="4866858"/>
          </a:xfrm>
          <a:prstGeom prst="line">
            <a:avLst/>
          </a:prstGeom>
        </p:spPr>
        <p:style>
          <a:lnRef idx="3">
            <a:schemeClr val="accent1"/>
          </a:lnRef>
          <a:fillRef idx="0">
            <a:schemeClr val="accent1"/>
          </a:fillRef>
          <a:effectRef idx="2">
            <a:schemeClr val="accent1"/>
          </a:effectRef>
          <a:fontRef idx="minor">
            <a:schemeClr val="tx1"/>
          </a:fontRef>
        </p:style>
      </p:cxnSp>
      <p:sp>
        <p:nvSpPr>
          <p:cNvPr id="11" name="TextBox 10"/>
          <p:cNvSpPr txBox="1"/>
          <p:nvPr/>
        </p:nvSpPr>
        <p:spPr>
          <a:xfrm>
            <a:off x="5151792" y="5559083"/>
            <a:ext cx="6424863" cy="461665"/>
          </a:xfrm>
          <a:prstGeom prst="rect">
            <a:avLst/>
          </a:prstGeom>
          <a:noFill/>
        </p:spPr>
        <p:txBody>
          <a:bodyPr wrap="square" rtlCol="0">
            <a:spAutoFit/>
          </a:bodyPr>
          <a:lstStyle/>
          <a:p>
            <a:r>
              <a:rPr lang="en-GB" sz="1200" dirty="0"/>
              <a:t>International Labour Organisation (ILO). (2013). </a:t>
            </a:r>
            <a:r>
              <a:rPr lang="en-GB" sz="1200" i="1" dirty="0"/>
              <a:t>Decent work indicators</a:t>
            </a:r>
            <a:r>
              <a:rPr lang="en-GB" sz="1200" dirty="0"/>
              <a:t>. Geneva: ILO. </a:t>
            </a:r>
          </a:p>
          <a:p>
            <a:endParaRPr lang="en-US" sz="1200" dirty="0"/>
          </a:p>
        </p:txBody>
      </p:sp>
    </p:spTree>
    <p:extLst>
      <p:ext uri="{BB962C8B-B14F-4D97-AF65-F5344CB8AC3E}">
        <p14:creationId xmlns:p14="http://schemas.microsoft.com/office/powerpoint/2010/main" val="2158640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lt-LT"/>
              <a:t>connect-erasmus.eu</a:t>
            </a:r>
          </a:p>
        </p:txBody>
      </p:sp>
      <p:sp>
        <p:nvSpPr>
          <p:cNvPr id="5" name="Title 1">
            <a:extLst>
              <a:ext uri="{FF2B5EF4-FFF2-40B4-BE49-F238E27FC236}">
                <a16:creationId xmlns:a16="http://schemas.microsoft.com/office/drawing/2014/main" id="{3222E601-2FC8-4124-8AB2-BF52639038C5}"/>
              </a:ext>
            </a:extLst>
          </p:cNvPr>
          <p:cNvSpPr txBox="1">
            <a:spLocks/>
          </p:cNvSpPr>
          <p:nvPr/>
        </p:nvSpPr>
        <p:spPr>
          <a:xfrm>
            <a:off x="4936850" y="864029"/>
            <a:ext cx="6517864" cy="1238794"/>
          </a:xfrm>
          <a:prstGeom prst="rect">
            <a:avLst/>
          </a:prstGeom>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en-US" dirty="0"/>
              <a:t>Decent work</a:t>
            </a:r>
            <a:r>
              <a:rPr lang="sr-Latn-RS" dirty="0"/>
              <a:t>? </a:t>
            </a:r>
            <a:br>
              <a:rPr lang="sr-Latn-RS" dirty="0"/>
            </a:br>
            <a:r>
              <a:rPr lang="en-US" sz="3200" dirty="0"/>
              <a:t>Decent work </a:t>
            </a:r>
            <a:r>
              <a:rPr lang="sr-Latn-RS" sz="3200" dirty="0"/>
              <a:t>from </a:t>
            </a:r>
            <a:r>
              <a:rPr lang="en-US" sz="3200" dirty="0"/>
              <a:t>the perspective of the psychology of working theory</a:t>
            </a:r>
            <a:endParaRPr lang="en-GB" dirty="0"/>
          </a:p>
        </p:txBody>
      </p:sp>
      <p:sp>
        <p:nvSpPr>
          <p:cNvPr id="7" name="Content Placeholder 2">
            <a:extLst>
              <a:ext uri="{FF2B5EF4-FFF2-40B4-BE49-F238E27FC236}">
                <a16:creationId xmlns:a16="http://schemas.microsoft.com/office/drawing/2014/main" id="{99D58930-258A-400E-8986-4E830E5C6BF5}"/>
              </a:ext>
            </a:extLst>
          </p:cNvPr>
          <p:cNvSpPr txBox="1">
            <a:spLocks/>
          </p:cNvSpPr>
          <p:nvPr/>
        </p:nvSpPr>
        <p:spPr>
          <a:xfrm>
            <a:off x="4936850" y="2361179"/>
            <a:ext cx="6263640" cy="257527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2400" b="0" kern="1200">
                <a:solidFill>
                  <a:schemeClr val="tx1">
                    <a:lumMod val="50000"/>
                    <a:lumOff val="5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buFont typeface="+mj-lt"/>
              <a:buAutoNum type="arabicPeriod"/>
            </a:pPr>
            <a:r>
              <a:rPr lang="en-US" sz="2000" dirty="0">
                <a:solidFill>
                  <a:schemeClr val="tx1">
                    <a:lumMod val="95000"/>
                    <a:lumOff val="5000"/>
                  </a:schemeClr>
                </a:solidFill>
              </a:rPr>
              <a:t>Physical and interpersonally safe working conditions (e.g., </a:t>
            </a:r>
            <a:r>
              <a:rPr lang="en-US" sz="2000" dirty="0" err="1">
                <a:solidFill>
                  <a:schemeClr val="tx1">
                    <a:lumMod val="95000"/>
                    <a:lumOff val="5000"/>
                  </a:schemeClr>
                </a:solidFill>
              </a:rPr>
              <a:t>absen</a:t>
            </a:r>
            <a:r>
              <a:rPr lang="sr-Latn-RS" sz="2000" dirty="0" err="1">
                <a:solidFill>
                  <a:schemeClr val="tx1">
                    <a:lumMod val="95000"/>
                    <a:lumOff val="5000"/>
                  </a:schemeClr>
                </a:solidFill>
              </a:rPr>
              <a:t>ce</a:t>
            </a:r>
            <a:r>
              <a:rPr lang="en-US" sz="2000" dirty="0">
                <a:solidFill>
                  <a:schemeClr val="tx1">
                    <a:lumMod val="95000"/>
                    <a:lumOff val="5000"/>
                  </a:schemeClr>
                </a:solidFill>
              </a:rPr>
              <a:t> of physical, mental, or emotional abuse), </a:t>
            </a:r>
          </a:p>
          <a:p>
            <a:pPr marL="457200" indent="-457200">
              <a:buFont typeface="+mj-lt"/>
              <a:buAutoNum type="arabicPeriod"/>
            </a:pPr>
            <a:r>
              <a:rPr lang="en-US" sz="2000" dirty="0">
                <a:solidFill>
                  <a:schemeClr val="tx1">
                    <a:lumMod val="95000"/>
                    <a:lumOff val="5000"/>
                  </a:schemeClr>
                </a:solidFill>
              </a:rPr>
              <a:t>Hours that allow for free time and adequate rest, </a:t>
            </a:r>
          </a:p>
          <a:p>
            <a:pPr marL="457200" indent="-457200">
              <a:buFont typeface="+mj-lt"/>
              <a:buAutoNum type="arabicPeriod"/>
            </a:pPr>
            <a:r>
              <a:rPr lang="en-US" sz="2000" dirty="0">
                <a:solidFill>
                  <a:schemeClr val="tx1">
                    <a:lumMod val="95000"/>
                    <a:lumOff val="5000"/>
                  </a:schemeClr>
                </a:solidFill>
              </a:rPr>
              <a:t>Organizational values that complement family and social values, </a:t>
            </a:r>
          </a:p>
          <a:p>
            <a:pPr marL="457200" indent="-457200">
              <a:buFont typeface="+mj-lt"/>
              <a:buAutoNum type="arabicPeriod"/>
            </a:pPr>
            <a:r>
              <a:rPr lang="en-US" sz="2000" dirty="0">
                <a:solidFill>
                  <a:schemeClr val="tx1">
                    <a:lumMod val="95000"/>
                    <a:lumOff val="5000"/>
                  </a:schemeClr>
                </a:solidFill>
              </a:rPr>
              <a:t>Adequate compensation, and </a:t>
            </a:r>
          </a:p>
          <a:p>
            <a:pPr marL="457200" indent="-457200">
              <a:buFont typeface="+mj-lt"/>
              <a:buAutoNum type="arabicPeriod"/>
            </a:pPr>
            <a:r>
              <a:rPr lang="en-US" sz="2000" dirty="0">
                <a:solidFill>
                  <a:schemeClr val="tx1">
                    <a:lumMod val="95000"/>
                    <a:lumOff val="5000"/>
                  </a:schemeClr>
                </a:solidFill>
              </a:rPr>
              <a:t>Access to adequate health care</a:t>
            </a:r>
          </a:p>
        </p:txBody>
      </p:sp>
      <p:cxnSp>
        <p:nvCxnSpPr>
          <p:cNvPr id="10" name="Straight Connector 9"/>
          <p:cNvCxnSpPr/>
          <p:nvPr/>
        </p:nvCxnSpPr>
        <p:spPr>
          <a:xfrm>
            <a:off x="4592093" y="1057869"/>
            <a:ext cx="36095" cy="4066674"/>
          </a:xfrm>
          <a:prstGeom prst="line">
            <a:avLst/>
          </a:prstGeom>
        </p:spPr>
        <p:style>
          <a:lnRef idx="3">
            <a:schemeClr val="accent1"/>
          </a:lnRef>
          <a:fillRef idx="0">
            <a:schemeClr val="accent1"/>
          </a:fillRef>
          <a:effectRef idx="2">
            <a:schemeClr val="accent1"/>
          </a:effectRef>
          <a:fontRef idx="minor">
            <a:schemeClr val="tx1"/>
          </a:fontRef>
        </p:style>
      </p:cxnSp>
      <p:sp>
        <p:nvSpPr>
          <p:cNvPr id="12" name="Text Placeholder 2">
            <a:extLst>
              <a:ext uri="{FF2B5EF4-FFF2-40B4-BE49-F238E27FC236}">
                <a16:creationId xmlns:a16="http://schemas.microsoft.com/office/drawing/2014/main" id="{5D6E29A7-185F-7C56-A49D-24195863F6E0}"/>
              </a:ext>
            </a:extLst>
          </p:cNvPr>
          <p:cNvSpPr>
            <a:spLocks noGrp="1"/>
          </p:cNvSpPr>
          <p:nvPr>
            <p:ph type="body" idx="1"/>
          </p:nvPr>
        </p:nvSpPr>
        <p:spPr>
          <a:xfrm>
            <a:off x="839788" y="1893262"/>
            <a:ext cx="3630947" cy="3411288"/>
          </a:xfrm>
        </p:spPr>
        <p:txBody>
          <a:bodyPr/>
          <a:lstStyle/>
          <a:p>
            <a:r>
              <a:rPr lang="nl-NL" dirty="0">
                <a:solidFill>
                  <a:schemeClr val="tx1">
                    <a:lumMod val="95000"/>
                    <a:lumOff val="5000"/>
                  </a:schemeClr>
                </a:solidFill>
              </a:rPr>
              <a:t>Kijkend naar de gevolgen is het van belang om te kijken naar zowel de kwantitatieve effecten (aantallen baanopeningen) als naar kwalitatieve aspecten (kwaliteit van de arbeid).
</a:t>
            </a:r>
            <a:endParaRPr lang="sr-Latn-RS" dirty="0"/>
          </a:p>
        </p:txBody>
      </p:sp>
    </p:spTree>
    <p:extLst>
      <p:ext uri="{BB962C8B-B14F-4D97-AF65-F5344CB8AC3E}">
        <p14:creationId xmlns:p14="http://schemas.microsoft.com/office/powerpoint/2010/main" val="1550578859"/>
      </p:ext>
    </p:extLst>
  </p:cSld>
  <p:clrMapOvr>
    <a:masterClrMapping/>
  </p:clrMapOvr>
</p:sld>
</file>

<file path=ppt/theme/theme1.xml><?xml version="1.0" encoding="utf-8"?>
<a:theme xmlns:a="http://schemas.openxmlformats.org/drawingml/2006/main" name="„Office“ tema">
  <a:themeElements>
    <a:clrScheme name="Raudona oranžinė">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asirinktinis 3">
      <a:majorFont>
        <a:latin typeface="Open Sans Extra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 template" id="{6C52D79F-18D7-4FA6-A121-BDBD81370BAE}" vid="{B099076F-3487-4F76-89D1-DA1651670C9E}"/>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3DCBB690369764B9D43BECCAB70C09E" ma:contentTypeVersion="7" ma:contentTypeDescription="Creare un nuovo documento." ma:contentTypeScope="" ma:versionID="8ca2a0e99b9b65de5808327e285c330a">
  <xsd:schema xmlns:xsd="http://www.w3.org/2001/XMLSchema" xmlns:xs="http://www.w3.org/2001/XMLSchema" xmlns:p="http://schemas.microsoft.com/office/2006/metadata/properties" xmlns:ns3="8d210665-cc30-40de-a1c4-5d90bbb582de" xmlns:ns4="3a22c301-786e-4dbc-a828-95371431ff6b" targetNamespace="http://schemas.microsoft.com/office/2006/metadata/properties" ma:root="true" ma:fieldsID="298ecc1cdf8ca47dac12bfaa8b44abc2" ns3:_="" ns4:_="">
    <xsd:import namespace="8d210665-cc30-40de-a1c4-5d90bbb582de"/>
    <xsd:import namespace="3a22c301-786e-4dbc-a828-95371431ff6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210665-cc30-40de-a1c4-5d90bbb582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22c301-786e-4dbc-a828-95371431ff6b" elementFormDefault="qualified">
    <xsd:import namespace="http://schemas.microsoft.com/office/2006/documentManagement/types"/>
    <xsd:import namespace="http://schemas.microsoft.com/office/infopath/2007/PartnerControls"/>
    <xsd:element name="SharedWithUsers" ma:index="12"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Condiviso con dettagli" ma:internalName="SharedWithDetails" ma:readOnly="true">
      <xsd:simpleType>
        <xsd:restriction base="dms:Note">
          <xsd:maxLength value="255"/>
        </xsd:restriction>
      </xsd:simpleType>
    </xsd:element>
    <xsd:element name="SharingHintHash" ma:index="14"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3356F2-8A03-4B08-B6F2-2DE2F0B4DE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210665-cc30-40de-a1c4-5d90bbb582de"/>
    <ds:schemaRef ds:uri="3a22c301-786e-4dbc-a828-95371431ff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92A4FA-B908-4C3F-90A3-BC2073C5A0AA}">
  <ds:schemaRefs>
    <ds:schemaRef ds:uri="http://schemas.microsoft.com/sharepoint/v3/contenttype/forms"/>
  </ds:schemaRefs>
</ds:datastoreItem>
</file>

<file path=customXml/itemProps3.xml><?xml version="1.0" encoding="utf-8"?>
<ds:datastoreItem xmlns:ds="http://schemas.openxmlformats.org/officeDocument/2006/customXml" ds:itemID="{39438914-46D8-46ED-87D0-3ED9009BD1DC}">
  <ds:schemaRefs>
    <ds:schemaRef ds:uri="http://purl.org/dc/elements/1.1/"/>
    <ds:schemaRef ds:uri="http://purl.org/dc/terms/"/>
    <ds:schemaRef ds:uri="3a22c301-786e-4dbc-a828-95371431ff6b"/>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schemas.microsoft.com/office/infopath/2007/PartnerControls"/>
    <ds:schemaRef ds:uri="8d210665-cc30-40de-a1c4-5d90bbb582d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Connect! template</Template>
  <TotalTime>0</TotalTime>
  <Words>2732</Words>
  <Application>Microsoft Office PowerPoint</Application>
  <PresentationFormat>Breedbeeld</PresentationFormat>
  <Paragraphs>274</Paragraphs>
  <Slides>38</Slides>
  <Notes>19</Notes>
  <HiddenSlides>0</HiddenSlides>
  <MMClips>2</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38</vt:i4>
      </vt:variant>
    </vt:vector>
  </HeadingPairs>
  <TitlesOfParts>
    <vt:vector size="46" baseType="lpstr">
      <vt:lpstr>Arial</vt:lpstr>
      <vt:lpstr>Calibri</vt:lpstr>
      <vt:lpstr>Open Sans</vt:lpstr>
      <vt:lpstr>Open Sans Extrabold</vt:lpstr>
      <vt:lpstr>Open Sans Extrabold</vt:lpstr>
      <vt:lpstr>Open Sans Light</vt:lpstr>
      <vt:lpstr>Segoe UI Web (West European)</vt:lpstr>
      <vt:lpstr>„Office“ tema</vt:lpstr>
      <vt:lpstr>Veranderingen in de wereld van de arbeid
</vt:lpstr>
      <vt:lpstr>PowerPoint-presentatie</vt:lpstr>
      <vt:lpstr>PowerPoint-presentatie</vt:lpstr>
      <vt:lpstr>Trends op de arbeidsmarkt  Kwalitatieve en kwantitatieve gevolgen van de ontwikkelingen op arbeidsmarkt </vt:lpstr>
      <vt:lpstr>De ontwikkelingen in de arbeidswereld hebben de afgelopen jaren enorm veel aandacht gekregen...  </vt:lpstr>
      <vt:lpstr>PowerPoint-presentatie</vt:lpstr>
      <vt:lpstr>5 dimensies van gevolgen van arbeidsmarktontwikkelingen
</vt:lpstr>
      <vt:lpstr>PowerPoint-presentatie</vt:lpstr>
      <vt:lpstr>PowerPoint-presentatie</vt:lpstr>
      <vt:lpstr>PowerPoint-presentatie</vt:lpstr>
      <vt:lpstr>In deze bijeenkomst gaan we in op de kwalitatieve en kwantitatieve gevolgen van arbeidsmarktontwikkelingen ...</vt:lpstr>
      <vt:lpstr>PowerPoint-presentatie</vt:lpstr>
      <vt:lpstr>Technologische vooruitgang maakt het mogelijk om een toenemend aantal taken te automatiseren ...
</vt:lpstr>
      <vt:lpstr>Impact van ICT op de arbeidsmarkt in krantenkoppen</vt:lpstr>
      <vt:lpstr>PowerPoint-presentatie</vt:lpstr>
      <vt:lpstr>The two volumes</vt:lpstr>
      <vt:lpstr>PowerPoint-presentatie</vt:lpstr>
      <vt:lpstr>Verwachten we banenverlies door de technologische verandering? </vt:lpstr>
      <vt:lpstr>PowerPoint-presentatie</vt:lpstr>
      <vt:lpstr>https://ec.europa.eu/info/sites/info/files/green_paper_ageing_factsheet_en_2.pdf</vt:lpstr>
      <vt:lpstr>PowerPoint-presentatie</vt:lpstr>
      <vt:lpstr>Mogelijke kwalitatieve en kwantitatieve gevolgen van demografische veranderingen voor de arbeidsmarkt</vt:lpstr>
      <vt:lpstr>PowerPoint-presentatie</vt:lpstr>
      <vt:lpstr>Globalisering</vt:lpstr>
      <vt:lpstr>Kwealitatieve en kwantitatieve gevolgen van globalisering voor de arbeidsmarkt</vt:lpstr>
      <vt:lpstr>PowerPoint-presentatie</vt:lpstr>
      <vt:lpstr>Manieren waarop klimaatverandering de arbeidswereld zal beïnvloeden</vt:lpstr>
      <vt:lpstr>Kwalitatieve en kwantitatieve gevolgen van klimaatverandering voor de arbeidsmarkt
</vt:lpstr>
      <vt:lpstr>Kwalitatieve en kwantitatieve gevolgen van klimaatverandering voor de arbeidsmarkt</vt:lpstr>
      <vt:lpstr>PowerPoint-presentatie</vt:lpstr>
      <vt:lpstr>PowerPoint-presentatie</vt:lpstr>
      <vt:lpstr>COVID-19 en de arbeidsmarkt
</vt:lpstr>
      <vt:lpstr>De arbeidsmarkt heeft al belangrijke veranderingen ondergaan...</vt:lpstr>
      <vt:lpstr>Bedenk: veranderingen in de wereld van werk zijn onderling verbonden</vt:lpstr>
      <vt:lpstr>PowerPoint-presentatie</vt:lpstr>
      <vt:lpstr>PowerPoint-presentatie</vt:lpstr>
      <vt:lpstr>Bronnen:</vt:lpstr>
      <vt:lpstr>Dank voor de aandacht.  Vragen?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Laura</dc:creator>
  <cp:lastModifiedBy>Jan Woldendorp</cp:lastModifiedBy>
  <cp:revision>158</cp:revision>
  <dcterms:created xsi:type="dcterms:W3CDTF">2020-01-27T22:45:30Z</dcterms:created>
  <dcterms:modified xsi:type="dcterms:W3CDTF">2022-07-31T19:04:40Z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0x01010033DCBB690369764B9D43BECCAB70C09E</vt:lpwstr>
  </property>
</Properties>
</file>