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80" r:id="rId6"/>
    <p:sldId id="292" r:id="rId7"/>
    <p:sldId id="297" r:id="rId8"/>
    <p:sldId id="328" r:id="rId9"/>
    <p:sldId id="302" r:id="rId10"/>
    <p:sldId id="306" r:id="rId11"/>
    <p:sldId id="307" r:id="rId12"/>
    <p:sldId id="287" r:id="rId13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332" autoAdjust="0"/>
  </p:normalViewPr>
  <p:slideViewPr>
    <p:cSldViewPr snapToGrid="0" showGuides="1">
      <p:cViewPr varScale="1">
        <p:scale>
          <a:sx n="116" d="100"/>
          <a:sy n="116" d="100"/>
        </p:scale>
        <p:origin x="138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18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D44F1-0FBC-48C3-854F-3002426B58E9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0DF711-0DA4-41BD-8EF6-A3156C8FB7B7}">
      <dgm:prSet phldrT="[Text]" custT="1"/>
      <dgm:spPr/>
      <dgm:t>
        <a:bodyPr/>
        <a:lstStyle/>
        <a:p>
          <a:r>
            <a:rPr lang="de-DE" sz="3200" dirty="0"/>
            <a:t>CSR</a:t>
          </a:r>
        </a:p>
      </dgm:t>
    </dgm:pt>
    <dgm:pt modelId="{294E2261-C60F-4D14-9F60-004BD74008C5}" type="parTrans" cxnId="{FD9B04C7-D08D-4D56-A605-61C380751596}">
      <dgm:prSet/>
      <dgm:spPr/>
      <dgm:t>
        <a:bodyPr/>
        <a:lstStyle/>
        <a:p>
          <a:endParaRPr lang="de-DE" sz="2400"/>
        </a:p>
      </dgm:t>
    </dgm:pt>
    <dgm:pt modelId="{DF4B806B-C8A5-4C80-B45D-84AD618F536D}" type="sibTrans" cxnId="{FD9B04C7-D08D-4D56-A605-61C380751596}">
      <dgm:prSet/>
      <dgm:spPr/>
      <dgm:t>
        <a:bodyPr/>
        <a:lstStyle/>
        <a:p>
          <a:endParaRPr lang="de-DE" sz="2400"/>
        </a:p>
      </dgm:t>
    </dgm:pt>
    <dgm:pt modelId="{F8335AFF-B9D6-471D-8D34-29E9EDEC181D}">
      <dgm:prSet phldrT="[Text]" custT="1"/>
      <dgm:spPr/>
      <dgm:t>
        <a:bodyPr/>
        <a:lstStyle/>
        <a:p>
          <a:r>
            <a:rPr lang="de-DE" sz="1050" dirty="0"/>
            <a:t>Business </a:t>
          </a:r>
          <a:r>
            <a:rPr lang="de-DE" sz="1050" dirty="0" err="1"/>
            <a:t>ethics</a:t>
          </a:r>
          <a:r>
            <a:rPr lang="de-DE" sz="1050" dirty="0"/>
            <a:t> </a:t>
          </a:r>
        </a:p>
      </dgm:t>
    </dgm:pt>
    <dgm:pt modelId="{28D8DA42-69E7-4CDA-9D4E-5288ADA6614A}" type="parTrans" cxnId="{8D7004A8-4E75-4955-9607-6245D7573CEE}">
      <dgm:prSet custT="1"/>
      <dgm:spPr/>
      <dgm:t>
        <a:bodyPr/>
        <a:lstStyle/>
        <a:p>
          <a:endParaRPr lang="de-DE" sz="700"/>
        </a:p>
      </dgm:t>
    </dgm:pt>
    <dgm:pt modelId="{6635B0EF-12E9-4D67-B472-85023A17CB90}" type="sibTrans" cxnId="{8D7004A8-4E75-4955-9607-6245D7573CEE}">
      <dgm:prSet/>
      <dgm:spPr/>
      <dgm:t>
        <a:bodyPr/>
        <a:lstStyle/>
        <a:p>
          <a:endParaRPr lang="de-DE" sz="2400"/>
        </a:p>
      </dgm:t>
    </dgm:pt>
    <dgm:pt modelId="{8C2B2053-7929-48C1-B11C-F9087D785E97}">
      <dgm:prSet phldrT="[Text]" custT="1"/>
      <dgm:spPr/>
      <dgm:t>
        <a:bodyPr/>
        <a:lstStyle/>
        <a:p>
          <a:r>
            <a:rPr lang="de-DE" sz="1050" dirty="0" err="1"/>
            <a:t>Ethical</a:t>
          </a:r>
          <a:r>
            <a:rPr lang="de-DE" sz="1050" dirty="0"/>
            <a:t> </a:t>
          </a:r>
          <a:r>
            <a:rPr lang="de-DE" sz="1050" dirty="0" err="1"/>
            <a:t>stakeholder</a:t>
          </a:r>
          <a:r>
            <a:rPr lang="de-DE" sz="1050" dirty="0"/>
            <a:t> </a:t>
          </a:r>
          <a:r>
            <a:rPr lang="de-DE" sz="1050" dirty="0" err="1"/>
            <a:t>behavior</a:t>
          </a:r>
          <a:endParaRPr lang="de-DE" sz="1050" dirty="0"/>
        </a:p>
      </dgm:t>
    </dgm:pt>
    <dgm:pt modelId="{C1622DAF-FEB3-459D-B1F5-1E95EF000092}" type="parTrans" cxnId="{E587A4E8-672F-457D-9C44-55558933CDF8}">
      <dgm:prSet custT="1"/>
      <dgm:spPr/>
      <dgm:t>
        <a:bodyPr/>
        <a:lstStyle/>
        <a:p>
          <a:endParaRPr lang="de-DE" sz="700"/>
        </a:p>
      </dgm:t>
    </dgm:pt>
    <dgm:pt modelId="{7DF004D6-9DE0-454D-A2E4-4F598D957FFA}" type="sibTrans" cxnId="{E587A4E8-672F-457D-9C44-55558933CDF8}">
      <dgm:prSet/>
      <dgm:spPr/>
      <dgm:t>
        <a:bodyPr/>
        <a:lstStyle/>
        <a:p>
          <a:endParaRPr lang="de-DE" sz="2400"/>
        </a:p>
      </dgm:t>
    </dgm:pt>
    <dgm:pt modelId="{359EC759-9506-4CEB-895E-44B07B2A4ED7}">
      <dgm:prSet phldrT="[Text]" custT="1"/>
      <dgm:spPr/>
      <dgm:t>
        <a:bodyPr/>
        <a:lstStyle/>
        <a:p>
          <a:r>
            <a:rPr lang="de-DE" sz="1050" dirty="0" err="1"/>
            <a:t>Good</a:t>
          </a:r>
          <a:r>
            <a:rPr lang="de-DE" sz="1050" dirty="0"/>
            <a:t> </a:t>
          </a:r>
          <a:r>
            <a:rPr lang="de-DE" sz="1050" dirty="0" err="1"/>
            <a:t>corporate</a:t>
          </a:r>
          <a:r>
            <a:rPr lang="de-DE" sz="1050" dirty="0"/>
            <a:t> </a:t>
          </a:r>
          <a:r>
            <a:rPr lang="de-DE" sz="1050" dirty="0" err="1"/>
            <a:t>governance</a:t>
          </a:r>
          <a:endParaRPr lang="de-DE" sz="1050" dirty="0"/>
        </a:p>
      </dgm:t>
    </dgm:pt>
    <dgm:pt modelId="{DE0224E5-376A-4052-B7DB-FC85C1DC4022}" type="parTrans" cxnId="{79FDA4F3-0195-4084-A3A3-0B090BD854BA}">
      <dgm:prSet custT="1"/>
      <dgm:spPr/>
      <dgm:t>
        <a:bodyPr/>
        <a:lstStyle/>
        <a:p>
          <a:endParaRPr lang="de-DE" sz="700"/>
        </a:p>
      </dgm:t>
    </dgm:pt>
    <dgm:pt modelId="{292C80B8-34AD-4C9F-9800-AE62084B6B58}" type="sibTrans" cxnId="{79FDA4F3-0195-4084-A3A3-0B090BD854BA}">
      <dgm:prSet/>
      <dgm:spPr/>
      <dgm:t>
        <a:bodyPr/>
        <a:lstStyle/>
        <a:p>
          <a:endParaRPr lang="de-DE" sz="2400"/>
        </a:p>
      </dgm:t>
    </dgm:pt>
    <dgm:pt modelId="{914CD50F-B3D3-4848-B920-27734BD8A250}">
      <dgm:prSet custT="1"/>
      <dgm:spPr/>
      <dgm:t>
        <a:bodyPr/>
        <a:lstStyle/>
        <a:p>
          <a:r>
            <a:rPr lang="de-DE" sz="1050" dirty="0"/>
            <a:t>Corporate </a:t>
          </a:r>
          <a:r>
            <a:rPr lang="de-DE" sz="1050" dirty="0" err="1"/>
            <a:t>social</a:t>
          </a:r>
          <a:r>
            <a:rPr lang="de-DE" sz="1050" dirty="0"/>
            <a:t> </a:t>
          </a:r>
          <a:r>
            <a:rPr lang="de-DE" sz="1050" dirty="0" err="1"/>
            <a:t>performance</a:t>
          </a:r>
          <a:endParaRPr lang="de-DE" sz="1050" dirty="0"/>
        </a:p>
      </dgm:t>
    </dgm:pt>
    <dgm:pt modelId="{CA771EC4-EB82-4CF8-8A1A-51C6B5866174}" type="parTrans" cxnId="{BBE6A06C-1D47-4EBE-BE55-0BF4A8242657}">
      <dgm:prSet custT="1"/>
      <dgm:spPr/>
      <dgm:t>
        <a:bodyPr/>
        <a:lstStyle/>
        <a:p>
          <a:endParaRPr lang="de-DE" sz="700"/>
        </a:p>
      </dgm:t>
    </dgm:pt>
    <dgm:pt modelId="{EEA45702-D14E-4B42-B353-94183771A222}" type="sibTrans" cxnId="{BBE6A06C-1D47-4EBE-BE55-0BF4A8242657}">
      <dgm:prSet/>
      <dgm:spPr/>
      <dgm:t>
        <a:bodyPr/>
        <a:lstStyle/>
        <a:p>
          <a:endParaRPr lang="de-DE" sz="2400"/>
        </a:p>
      </dgm:t>
    </dgm:pt>
    <dgm:pt modelId="{2C84F2F3-6802-4455-8C4A-356B12CC3F7A}">
      <dgm:prSet custT="1"/>
      <dgm:spPr/>
      <dgm:t>
        <a:bodyPr/>
        <a:lstStyle/>
        <a:p>
          <a:r>
            <a:rPr lang="de-DE" sz="1050" dirty="0"/>
            <a:t>Corporate </a:t>
          </a:r>
          <a:r>
            <a:rPr lang="de-DE" sz="1050" dirty="0" err="1"/>
            <a:t>sustainability</a:t>
          </a:r>
          <a:endParaRPr lang="de-DE" sz="1050" dirty="0"/>
        </a:p>
      </dgm:t>
    </dgm:pt>
    <dgm:pt modelId="{46717585-AEB5-4371-A4DC-70E03CECBCA4}" type="parTrans" cxnId="{A63F166D-1BE1-43AD-8899-2C1A3AFB9AAB}">
      <dgm:prSet custT="1"/>
      <dgm:spPr/>
      <dgm:t>
        <a:bodyPr/>
        <a:lstStyle/>
        <a:p>
          <a:endParaRPr lang="de-DE" sz="700"/>
        </a:p>
      </dgm:t>
    </dgm:pt>
    <dgm:pt modelId="{7884075E-B536-400F-9720-0CAB9A935A2C}" type="sibTrans" cxnId="{A63F166D-1BE1-43AD-8899-2C1A3AFB9AAB}">
      <dgm:prSet/>
      <dgm:spPr/>
      <dgm:t>
        <a:bodyPr/>
        <a:lstStyle/>
        <a:p>
          <a:endParaRPr lang="de-DE" sz="2400"/>
        </a:p>
      </dgm:t>
    </dgm:pt>
    <dgm:pt modelId="{6E757C4F-883C-4920-A98B-C252F24694D6}">
      <dgm:prSet custT="1"/>
      <dgm:spPr/>
      <dgm:t>
        <a:bodyPr/>
        <a:lstStyle/>
        <a:p>
          <a:r>
            <a:rPr lang="de-DE" sz="1050" dirty="0"/>
            <a:t>Corporate </a:t>
          </a:r>
          <a:r>
            <a:rPr lang="de-DE" sz="1050" dirty="0" err="1"/>
            <a:t>citizenship</a:t>
          </a:r>
          <a:endParaRPr lang="de-DE" sz="1050" dirty="0"/>
        </a:p>
      </dgm:t>
    </dgm:pt>
    <dgm:pt modelId="{D5675142-7F70-4AAC-B549-BE0CB3FC3371}" type="parTrans" cxnId="{C13C2B22-0D21-4572-9AAE-7DA3A8044004}">
      <dgm:prSet custT="1"/>
      <dgm:spPr/>
      <dgm:t>
        <a:bodyPr/>
        <a:lstStyle/>
        <a:p>
          <a:endParaRPr lang="de-DE" sz="700"/>
        </a:p>
      </dgm:t>
    </dgm:pt>
    <dgm:pt modelId="{44145199-A5B3-4725-BC39-85938B3FC929}" type="sibTrans" cxnId="{C13C2B22-0D21-4572-9AAE-7DA3A8044004}">
      <dgm:prSet/>
      <dgm:spPr/>
      <dgm:t>
        <a:bodyPr/>
        <a:lstStyle/>
        <a:p>
          <a:endParaRPr lang="de-DE" sz="2400"/>
        </a:p>
      </dgm:t>
    </dgm:pt>
    <dgm:pt modelId="{B464B3B7-FE5F-4777-88C6-ED3AE35B9719}">
      <dgm:prSet custT="1"/>
      <dgm:spPr/>
      <dgm:t>
        <a:bodyPr/>
        <a:lstStyle/>
        <a:p>
          <a:r>
            <a:rPr lang="de-DE" sz="1050" dirty="0"/>
            <a:t>Stakeholder </a:t>
          </a:r>
          <a:r>
            <a:rPr lang="de-DE" sz="1050" dirty="0" err="1"/>
            <a:t>approach</a:t>
          </a:r>
          <a:endParaRPr lang="de-DE" sz="1050" dirty="0"/>
        </a:p>
      </dgm:t>
    </dgm:pt>
    <dgm:pt modelId="{4225C604-B964-4E8C-9A31-DA0AF0AB57E3}" type="parTrans" cxnId="{3990857E-F763-47AC-AB3E-0FCD1C996311}">
      <dgm:prSet custT="1"/>
      <dgm:spPr/>
      <dgm:t>
        <a:bodyPr/>
        <a:lstStyle/>
        <a:p>
          <a:endParaRPr lang="de-DE" sz="700"/>
        </a:p>
      </dgm:t>
    </dgm:pt>
    <dgm:pt modelId="{A790058F-C38C-46AF-8EFE-B0BE86C10A76}" type="sibTrans" cxnId="{3990857E-F763-47AC-AB3E-0FCD1C996311}">
      <dgm:prSet/>
      <dgm:spPr/>
      <dgm:t>
        <a:bodyPr/>
        <a:lstStyle/>
        <a:p>
          <a:endParaRPr lang="de-DE" sz="2400"/>
        </a:p>
      </dgm:t>
    </dgm:pt>
    <dgm:pt modelId="{ABF2595A-D2EE-4A04-B7A9-F227D1ABB80A}">
      <dgm:prSet custT="1"/>
      <dgm:spPr/>
      <dgm:t>
        <a:bodyPr/>
        <a:lstStyle/>
        <a:p>
          <a:r>
            <a:rPr lang="de-DE" sz="1050" dirty="0"/>
            <a:t>Corporate </a:t>
          </a:r>
          <a:r>
            <a:rPr lang="de-DE" sz="1050" dirty="0" err="1"/>
            <a:t>account-ability</a:t>
          </a:r>
          <a:endParaRPr lang="de-DE" sz="1050" dirty="0"/>
        </a:p>
      </dgm:t>
    </dgm:pt>
    <dgm:pt modelId="{583B30CB-E42C-4EE0-A38C-E48093B93F4B}" type="parTrans" cxnId="{5B70EA4B-C6C5-442E-B8E3-70039127A54E}">
      <dgm:prSet custT="1"/>
      <dgm:spPr/>
      <dgm:t>
        <a:bodyPr/>
        <a:lstStyle/>
        <a:p>
          <a:endParaRPr lang="de-DE" sz="700"/>
        </a:p>
      </dgm:t>
    </dgm:pt>
    <dgm:pt modelId="{58093251-96AA-4D7B-9918-78E6E641DC36}" type="sibTrans" cxnId="{5B70EA4B-C6C5-442E-B8E3-70039127A54E}">
      <dgm:prSet/>
      <dgm:spPr/>
      <dgm:t>
        <a:bodyPr/>
        <a:lstStyle/>
        <a:p>
          <a:endParaRPr lang="de-DE" sz="2400"/>
        </a:p>
      </dgm:t>
    </dgm:pt>
    <dgm:pt modelId="{3A8AC281-FDC8-481A-B55C-FBDFC022EBD3}" type="pres">
      <dgm:prSet presAssocID="{EA3D44F1-0FBC-48C3-854F-3002426B58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DF80A1-B941-45EA-B134-1C0D8C83985E}" type="pres">
      <dgm:prSet presAssocID="{6C0DF711-0DA4-41BD-8EF6-A3156C8FB7B7}" presName="centerShape" presStyleLbl="node0" presStyleIdx="0" presStyleCnt="1"/>
      <dgm:spPr/>
      <dgm:t>
        <a:bodyPr/>
        <a:lstStyle/>
        <a:p>
          <a:endParaRPr lang="en-US"/>
        </a:p>
      </dgm:t>
    </dgm:pt>
    <dgm:pt modelId="{6382D651-5FB5-4E73-9065-3423A54D84BC}" type="pres">
      <dgm:prSet presAssocID="{28D8DA42-69E7-4CDA-9D4E-5288ADA6614A}" presName="Name9" presStyleLbl="parChTrans1D2" presStyleIdx="0" presStyleCnt="8"/>
      <dgm:spPr/>
      <dgm:t>
        <a:bodyPr/>
        <a:lstStyle/>
        <a:p>
          <a:endParaRPr lang="en-US"/>
        </a:p>
      </dgm:t>
    </dgm:pt>
    <dgm:pt modelId="{2CC08489-C8B4-4DC3-BA93-D68CD247DE8E}" type="pres">
      <dgm:prSet presAssocID="{28D8DA42-69E7-4CDA-9D4E-5288ADA6614A}" presName="connTx" presStyleLbl="parChTrans1D2" presStyleIdx="0" presStyleCnt="8"/>
      <dgm:spPr/>
      <dgm:t>
        <a:bodyPr/>
        <a:lstStyle/>
        <a:p>
          <a:endParaRPr lang="en-US"/>
        </a:p>
      </dgm:t>
    </dgm:pt>
    <dgm:pt modelId="{8F53E9D3-E250-449C-8E11-D3F2C80B4B69}" type="pres">
      <dgm:prSet presAssocID="{F8335AFF-B9D6-471D-8D34-29E9EDEC181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3A32F-A71E-4AEB-950F-DF365E5055E6}" type="pres">
      <dgm:prSet presAssocID="{46717585-AEB5-4371-A4DC-70E03CECBCA4}" presName="Name9" presStyleLbl="parChTrans1D2" presStyleIdx="1" presStyleCnt="8"/>
      <dgm:spPr/>
      <dgm:t>
        <a:bodyPr/>
        <a:lstStyle/>
        <a:p>
          <a:endParaRPr lang="en-US"/>
        </a:p>
      </dgm:t>
    </dgm:pt>
    <dgm:pt modelId="{4F4B1C4E-4135-4C12-AE85-3084D7523CC0}" type="pres">
      <dgm:prSet presAssocID="{46717585-AEB5-4371-A4DC-70E03CECBCA4}" presName="connTx" presStyleLbl="parChTrans1D2" presStyleIdx="1" presStyleCnt="8"/>
      <dgm:spPr/>
      <dgm:t>
        <a:bodyPr/>
        <a:lstStyle/>
        <a:p>
          <a:endParaRPr lang="en-US"/>
        </a:p>
      </dgm:t>
    </dgm:pt>
    <dgm:pt modelId="{F74E9161-A489-46AA-B41D-94489506FE02}" type="pres">
      <dgm:prSet presAssocID="{2C84F2F3-6802-4455-8C4A-356B12CC3F7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C7665-775D-47B0-9781-6A151F5121F0}" type="pres">
      <dgm:prSet presAssocID="{4225C604-B964-4E8C-9A31-DA0AF0AB57E3}" presName="Name9" presStyleLbl="parChTrans1D2" presStyleIdx="2" presStyleCnt="8"/>
      <dgm:spPr/>
      <dgm:t>
        <a:bodyPr/>
        <a:lstStyle/>
        <a:p>
          <a:endParaRPr lang="en-US"/>
        </a:p>
      </dgm:t>
    </dgm:pt>
    <dgm:pt modelId="{4A60C8ED-852E-4665-A174-BA53D8C96AEF}" type="pres">
      <dgm:prSet presAssocID="{4225C604-B964-4E8C-9A31-DA0AF0AB57E3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FE7EF34-2E96-45FF-84DA-356D0704E6D7}" type="pres">
      <dgm:prSet presAssocID="{B464B3B7-FE5F-4777-88C6-ED3AE35B971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2D03D-A71F-4DCB-98B6-0DD75F166658}" type="pres">
      <dgm:prSet presAssocID="{583B30CB-E42C-4EE0-A38C-E48093B93F4B}" presName="Name9" presStyleLbl="parChTrans1D2" presStyleIdx="3" presStyleCnt="8"/>
      <dgm:spPr/>
      <dgm:t>
        <a:bodyPr/>
        <a:lstStyle/>
        <a:p>
          <a:endParaRPr lang="en-US"/>
        </a:p>
      </dgm:t>
    </dgm:pt>
    <dgm:pt modelId="{34F138D9-41B8-4A34-9697-96F5273076A7}" type="pres">
      <dgm:prSet presAssocID="{583B30CB-E42C-4EE0-A38C-E48093B93F4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170CE2C-E99D-4440-97AA-B12CEC8E9233}" type="pres">
      <dgm:prSet presAssocID="{ABF2595A-D2EE-4A04-B7A9-F227D1ABB80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5B62-40C5-42D6-B495-0CF2FA025E2C}" type="pres">
      <dgm:prSet presAssocID="{D5675142-7F70-4AAC-B549-BE0CB3FC3371}" presName="Name9" presStyleLbl="parChTrans1D2" presStyleIdx="4" presStyleCnt="8"/>
      <dgm:spPr/>
      <dgm:t>
        <a:bodyPr/>
        <a:lstStyle/>
        <a:p>
          <a:endParaRPr lang="en-US"/>
        </a:p>
      </dgm:t>
    </dgm:pt>
    <dgm:pt modelId="{59E74FAC-29EA-49D4-A766-7D3D50CF7A3E}" type="pres">
      <dgm:prSet presAssocID="{D5675142-7F70-4AAC-B549-BE0CB3FC3371}" presName="connTx" presStyleLbl="parChTrans1D2" presStyleIdx="4" presStyleCnt="8"/>
      <dgm:spPr/>
      <dgm:t>
        <a:bodyPr/>
        <a:lstStyle/>
        <a:p>
          <a:endParaRPr lang="en-US"/>
        </a:p>
      </dgm:t>
    </dgm:pt>
    <dgm:pt modelId="{F01F6CB3-4B53-4608-9EB4-BDD40F996C3D}" type="pres">
      <dgm:prSet presAssocID="{6E757C4F-883C-4920-A98B-C252F24694D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D7CE2-0850-4296-B5CD-F15903C86CE6}" type="pres">
      <dgm:prSet presAssocID="{CA771EC4-EB82-4CF8-8A1A-51C6B5866174}" presName="Name9" presStyleLbl="parChTrans1D2" presStyleIdx="5" presStyleCnt="8"/>
      <dgm:spPr/>
      <dgm:t>
        <a:bodyPr/>
        <a:lstStyle/>
        <a:p>
          <a:endParaRPr lang="en-US"/>
        </a:p>
      </dgm:t>
    </dgm:pt>
    <dgm:pt modelId="{B9240B4A-D799-44A0-A2F4-0FFA521627C9}" type="pres">
      <dgm:prSet presAssocID="{CA771EC4-EB82-4CF8-8A1A-51C6B5866174}" presName="connTx" presStyleLbl="parChTrans1D2" presStyleIdx="5" presStyleCnt="8"/>
      <dgm:spPr/>
      <dgm:t>
        <a:bodyPr/>
        <a:lstStyle/>
        <a:p>
          <a:endParaRPr lang="en-US"/>
        </a:p>
      </dgm:t>
    </dgm:pt>
    <dgm:pt modelId="{EE532547-2CFC-42BC-B622-E8B5545F91B9}" type="pres">
      <dgm:prSet presAssocID="{914CD50F-B3D3-4848-B920-27734BD8A25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E7D9D-411D-4BEB-B88B-FCA5437F2D29}" type="pres">
      <dgm:prSet presAssocID="{C1622DAF-FEB3-459D-B1F5-1E95EF000092}" presName="Name9" presStyleLbl="parChTrans1D2" presStyleIdx="6" presStyleCnt="8"/>
      <dgm:spPr/>
      <dgm:t>
        <a:bodyPr/>
        <a:lstStyle/>
        <a:p>
          <a:endParaRPr lang="en-US"/>
        </a:p>
      </dgm:t>
    </dgm:pt>
    <dgm:pt modelId="{03E8A6A1-116C-4728-9C3A-EA135E9CC427}" type="pres">
      <dgm:prSet presAssocID="{C1622DAF-FEB3-459D-B1F5-1E95EF000092}" presName="connTx" presStyleLbl="parChTrans1D2" presStyleIdx="6" presStyleCnt="8"/>
      <dgm:spPr/>
      <dgm:t>
        <a:bodyPr/>
        <a:lstStyle/>
        <a:p>
          <a:endParaRPr lang="en-US"/>
        </a:p>
      </dgm:t>
    </dgm:pt>
    <dgm:pt modelId="{60E4CF1F-A3D1-472D-85E7-495C1581D099}" type="pres">
      <dgm:prSet presAssocID="{8C2B2053-7929-48C1-B11C-F9087D785E9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37291-D756-4779-8D3D-637BEB801962}" type="pres">
      <dgm:prSet presAssocID="{DE0224E5-376A-4052-B7DB-FC85C1DC4022}" presName="Name9" presStyleLbl="parChTrans1D2" presStyleIdx="7" presStyleCnt="8"/>
      <dgm:spPr/>
      <dgm:t>
        <a:bodyPr/>
        <a:lstStyle/>
        <a:p>
          <a:endParaRPr lang="en-US"/>
        </a:p>
      </dgm:t>
    </dgm:pt>
    <dgm:pt modelId="{F1DBA148-93EE-48FE-B983-B4F5B31AA9C2}" type="pres">
      <dgm:prSet presAssocID="{DE0224E5-376A-4052-B7DB-FC85C1DC4022}" presName="connTx" presStyleLbl="parChTrans1D2" presStyleIdx="7" presStyleCnt="8"/>
      <dgm:spPr/>
      <dgm:t>
        <a:bodyPr/>
        <a:lstStyle/>
        <a:p>
          <a:endParaRPr lang="en-US"/>
        </a:p>
      </dgm:t>
    </dgm:pt>
    <dgm:pt modelId="{17B4FD15-4D20-4466-B34A-57BBC9286188}" type="pres">
      <dgm:prSet presAssocID="{359EC759-9506-4CEB-895E-44B07B2A4ED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073CB-610F-4118-9445-894849283A52}" type="presOf" srcId="{28D8DA42-69E7-4CDA-9D4E-5288ADA6614A}" destId="{6382D651-5FB5-4E73-9065-3423A54D84BC}" srcOrd="0" destOrd="0" presId="urn:microsoft.com/office/officeart/2005/8/layout/radial1"/>
    <dgm:cxn modelId="{8B564C20-EC22-4797-B2D9-EFA4DC1FFF18}" type="presOf" srcId="{C1622DAF-FEB3-459D-B1F5-1E95EF000092}" destId="{03E8A6A1-116C-4728-9C3A-EA135E9CC427}" srcOrd="1" destOrd="0" presId="urn:microsoft.com/office/officeart/2005/8/layout/radial1"/>
    <dgm:cxn modelId="{23C56C5B-D216-4BE1-9DCF-915808157ADA}" type="presOf" srcId="{CA771EC4-EB82-4CF8-8A1A-51C6B5866174}" destId="{4CED7CE2-0850-4296-B5CD-F15903C86CE6}" srcOrd="0" destOrd="0" presId="urn:microsoft.com/office/officeart/2005/8/layout/radial1"/>
    <dgm:cxn modelId="{A63F166D-1BE1-43AD-8899-2C1A3AFB9AAB}" srcId="{6C0DF711-0DA4-41BD-8EF6-A3156C8FB7B7}" destId="{2C84F2F3-6802-4455-8C4A-356B12CC3F7A}" srcOrd="1" destOrd="0" parTransId="{46717585-AEB5-4371-A4DC-70E03CECBCA4}" sibTransId="{7884075E-B536-400F-9720-0CAB9A935A2C}"/>
    <dgm:cxn modelId="{83EAE904-2B56-46F0-AD38-E0FAAAC285E8}" type="presOf" srcId="{ABF2595A-D2EE-4A04-B7A9-F227D1ABB80A}" destId="{9170CE2C-E99D-4440-97AA-B12CEC8E9233}" srcOrd="0" destOrd="0" presId="urn:microsoft.com/office/officeart/2005/8/layout/radial1"/>
    <dgm:cxn modelId="{79FDA4F3-0195-4084-A3A3-0B090BD854BA}" srcId="{6C0DF711-0DA4-41BD-8EF6-A3156C8FB7B7}" destId="{359EC759-9506-4CEB-895E-44B07B2A4ED7}" srcOrd="7" destOrd="0" parTransId="{DE0224E5-376A-4052-B7DB-FC85C1DC4022}" sibTransId="{292C80B8-34AD-4C9F-9800-AE62084B6B58}"/>
    <dgm:cxn modelId="{4E4ABAFA-C7AD-468F-896E-662CC7A1ECE4}" type="presOf" srcId="{4225C604-B964-4E8C-9A31-DA0AF0AB57E3}" destId="{4B7C7665-775D-47B0-9781-6A151F5121F0}" srcOrd="0" destOrd="0" presId="urn:microsoft.com/office/officeart/2005/8/layout/radial1"/>
    <dgm:cxn modelId="{F674406C-3F74-4169-94C0-07D9EA260B9C}" type="presOf" srcId="{46717585-AEB5-4371-A4DC-70E03CECBCA4}" destId="{4F4B1C4E-4135-4C12-AE85-3084D7523CC0}" srcOrd="1" destOrd="0" presId="urn:microsoft.com/office/officeart/2005/8/layout/radial1"/>
    <dgm:cxn modelId="{7BB996CF-3D2A-4D69-B2D1-4B2C1E6364DE}" type="presOf" srcId="{D5675142-7F70-4AAC-B549-BE0CB3FC3371}" destId="{59E74FAC-29EA-49D4-A766-7D3D50CF7A3E}" srcOrd="1" destOrd="0" presId="urn:microsoft.com/office/officeart/2005/8/layout/radial1"/>
    <dgm:cxn modelId="{08BD0D4A-B4AB-4F4A-A6F0-45FEE4549CA2}" type="presOf" srcId="{6E757C4F-883C-4920-A98B-C252F24694D6}" destId="{F01F6CB3-4B53-4608-9EB4-BDD40F996C3D}" srcOrd="0" destOrd="0" presId="urn:microsoft.com/office/officeart/2005/8/layout/radial1"/>
    <dgm:cxn modelId="{527FEF9F-E5D7-4D67-97E6-DE693F86EA62}" type="presOf" srcId="{8C2B2053-7929-48C1-B11C-F9087D785E97}" destId="{60E4CF1F-A3D1-472D-85E7-495C1581D099}" srcOrd="0" destOrd="0" presId="urn:microsoft.com/office/officeart/2005/8/layout/radial1"/>
    <dgm:cxn modelId="{7F07D268-4EBA-40C0-8CCD-C8F27E4CCBE7}" type="presOf" srcId="{914CD50F-B3D3-4848-B920-27734BD8A250}" destId="{EE532547-2CFC-42BC-B622-E8B5545F91B9}" srcOrd="0" destOrd="0" presId="urn:microsoft.com/office/officeart/2005/8/layout/radial1"/>
    <dgm:cxn modelId="{3990857E-F763-47AC-AB3E-0FCD1C996311}" srcId="{6C0DF711-0DA4-41BD-8EF6-A3156C8FB7B7}" destId="{B464B3B7-FE5F-4777-88C6-ED3AE35B9719}" srcOrd="2" destOrd="0" parTransId="{4225C604-B964-4E8C-9A31-DA0AF0AB57E3}" sibTransId="{A790058F-C38C-46AF-8EFE-B0BE86C10A76}"/>
    <dgm:cxn modelId="{278B98DB-92B6-4B27-B5CC-E4DF9691A48E}" type="presOf" srcId="{46717585-AEB5-4371-A4DC-70E03CECBCA4}" destId="{D303A32F-A71E-4AEB-950F-DF365E5055E6}" srcOrd="0" destOrd="0" presId="urn:microsoft.com/office/officeart/2005/8/layout/radial1"/>
    <dgm:cxn modelId="{C2249985-FCB9-43C8-B63D-0DB6FA566310}" type="presOf" srcId="{D5675142-7F70-4AAC-B549-BE0CB3FC3371}" destId="{72A05B62-40C5-42D6-B495-0CF2FA025E2C}" srcOrd="0" destOrd="0" presId="urn:microsoft.com/office/officeart/2005/8/layout/radial1"/>
    <dgm:cxn modelId="{A1818F64-E8CE-4A20-9A67-6D106FE6281B}" type="presOf" srcId="{F8335AFF-B9D6-471D-8D34-29E9EDEC181D}" destId="{8F53E9D3-E250-449C-8E11-D3F2C80B4B69}" srcOrd="0" destOrd="0" presId="urn:microsoft.com/office/officeart/2005/8/layout/radial1"/>
    <dgm:cxn modelId="{4C23CBB8-E4EE-4F22-8B55-479386A9ADC2}" type="presOf" srcId="{28D8DA42-69E7-4CDA-9D4E-5288ADA6614A}" destId="{2CC08489-C8B4-4DC3-BA93-D68CD247DE8E}" srcOrd="1" destOrd="0" presId="urn:microsoft.com/office/officeart/2005/8/layout/radial1"/>
    <dgm:cxn modelId="{E40466B1-C195-4EFE-AD6E-07858F0F096A}" type="presOf" srcId="{CA771EC4-EB82-4CF8-8A1A-51C6B5866174}" destId="{B9240B4A-D799-44A0-A2F4-0FFA521627C9}" srcOrd="1" destOrd="0" presId="urn:microsoft.com/office/officeart/2005/8/layout/radial1"/>
    <dgm:cxn modelId="{B2667E8D-189E-42BB-B18F-82062F7C636F}" type="presOf" srcId="{4225C604-B964-4E8C-9A31-DA0AF0AB57E3}" destId="{4A60C8ED-852E-4665-A174-BA53D8C96AEF}" srcOrd="1" destOrd="0" presId="urn:microsoft.com/office/officeart/2005/8/layout/radial1"/>
    <dgm:cxn modelId="{5CA2A0FD-663C-43F1-AE4F-F79FCE836177}" type="presOf" srcId="{DE0224E5-376A-4052-B7DB-FC85C1DC4022}" destId="{7E237291-D756-4779-8D3D-637BEB801962}" srcOrd="0" destOrd="0" presId="urn:microsoft.com/office/officeart/2005/8/layout/radial1"/>
    <dgm:cxn modelId="{DA9FDE6A-4615-4C71-A591-1A24113DA28A}" type="presOf" srcId="{359EC759-9506-4CEB-895E-44B07B2A4ED7}" destId="{17B4FD15-4D20-4466-B34A-57BBC9286188}" srcOrd="0" destOrd="0" presId="urn:microsoft.com/office/officeart/2005/8/layout/radial1"/>
    <dgm:cxn modelId="{E587A4E8-672F-457D-9C44-55558933CDF8}" srcId="{6C0DF711-0DA4-41BD-8EF6-A3156C8FB7B7}" destId="{8C2B2053-7929-48C1-B11C-F9087D785E97}" srcOrd="6" destOrd="0" parTransId="{C1622DAF-FEB3-459D-B1F5-1E95EF000092}" sibTransId="{7DF004D6-9DE0-454D-A2E4-4F598D957FFA}"/>
    <dgm:cxn modelId="{BBE6A06C-1D47-4EBE-BE55-0BF4A8242657}" srcId="{6C0DF711-0DA4-41BD-8EF6-A3156C8FB7B7}" destId="{914CD50F-B3D3-4848-B920-27734BD8A250}" srcOrd="5" destOrd="0" parTransId="{CA771EC4-EB82-4CF8-8A1A-51C6B5866174}" sibTransId="{EEA45702-D14E-4B42-B353-94183771A222}"/>
    <dgm:cxn modelId="{12624D2F-8F49-4F01-AF5D-114149E1AEBF}" type="presOf" srcId="{583B30CB-E42C-4EE0-A38C-E48093B93F4B}" destId="{34F138D9-41B8-4A34-9697-96F5273076A7}" srcOrd="1" destOrd="0" presId="urn:microsoft.com/office/officeart/2005/8/layout/radial1"/>
    <dgm:cxn modelId="{0BBE06EF-1D48-4CD7-B08A-B91DD8BDEA5F}" type="presOf" srcId="{6C0DF711-0DA4-41BD-8EF6-A3156C8FB7B7}" destId="{15DF80A1-B941-45EA-B134-1C0D8C83985E}" srcOrd="0" destOrd="0" presId="urn:microsoft.com/office/officeart/2005/8/layout/radial1"/>
    <dgm:cxn modelId="{C13C2B22-0D21-4572-9AAE-7DA3A8044004}" srcId="{6C0DF711-0DA4-41BD-8EF6-A3156C8FB7B7}" destId="{6E757C4F-883C-4920-A98B-C252F24694D6}" srcOrd="4" destOrd="0" parTransId="{D5675142-7F70-4AAC-B549-BE0CB3FC3371}" sibTransId="{44145199-A5B3-4725-BC39-85938B3FC929}"/>
    <dgm:cxn modelId="{1C5ED1E5-E1B1-4F4F-BE87-51A2C65FF8BD}" type="presOf" srcId="{2C84F2F3-6802-4455-8C4A-356B12CC3F7A}" destId="{F74E9161-A489-46AA-B41D-94489506FE02}" srcOrd="0" destOrd="0" presId="urn:microsoft.com/office/officeart/2005/8/layout/radial1"/>
    <dgm:cxn modelId="{A5354EF3-1285-40C8-A115-FA098FDA94E3}" type="presOf" srcId="{DE0224E5-376A-4052-B7DB-FC85C1DC4022}" destId="{F1DBA148-93EE-48FE-B983-B4F5B31AA9C2}" srcOrd="1" destOrd="0" presId="urn:microsoft.com/office/officeart/2005/8/layout/radial1"/>
    <dgm:cxn modelId="{31405EC0-92BB-4CDA-814A-B1008152C484}" type="presOf" srcId="{C1622DAF-FEB3-459D-B1F5-1E95EF000092}" destId="{8F0E7D9D-411D-4BEB-B88B-FCA5437F2D29}" srcOrd="0" destOrd="0" presId="urn:microsoft.com/office/officeart/2005/8/layout/radial1"/>
    <dgm:cxn modelId="{5B70EA4B-C6C5-442E-B8E3-70039127A54E}" srcId="{6C0DF711-0DA4-41BD-8EF6-A3156C8FB7B7}" destId="{ABF2595A-D2EE-4A04-B7A9-F227D1ABB80A}" srcOrd="3" destOrd="0" parTransId="{583B30CB-E42C-4EE0-A38C-E48093B93F4B}" sibTransId="{58093251-96AA-4D7B-9918-78E6E641DC36}"/>
    <dgm:cxn modelId="{8D7004A8-4E75-4955-9607-6245D7573CEE}" srcId="{6C0DF711-0DA4-41BD-8EF6-A3156C8FB7B7}" destId="{F8335AFF-B9D6-471D-8D34-29E9EDEC181D}" srcOrd="0" destOrd="0" parTransId="{28D8DA42-69E7-4CDA-9D4E-5288ADA6614A}" sibTransId="{6635B0EF-12E9-4D67-B472-85023A17CB90}"/>
    <dgm:cxn modelId="{2574453F-3D99-40E1-AFF7-B22A4853DD00}" type="presOf" srcId="{B464B3B7-FE5F-4777-88C6-ED3AE35B9719}" destId="{CFE7EF34-2E96-45FF-84DA-356D0704E6D7}" srcOrd="0" destOrd="0" presId="urn:microsoft.com/office/officeart/2005/8/layout/radial1"/>
    <dgm:cxn modelId="{FD9B04C7-D08D-4D56-A605-61C380751596}" srcId="{EA3D44F1-0FBC-48C3-854F-3002426B58E9}" destId="{6C0DF711-0DA4-41BD-8EF6-A3156C8FB7B7}" srcOrd="0" destOrd="0" parTransId="{294E2261-C60F-4D14-9F60-004BD74008C5}" sibTransId="{DF4B806B-C8A5-4C80-B45D-84AD618F536D}"/>
    <dgm:cxn modelId="{2550263E-0394-4EA4-A7B3-D6C9FF3EFC65}" type="presOf" srcId="{EA3D44F1-0FBC-48C3-854F-3002426B58E9}" destId="{3A8AC281-FDC8-481A-B55C-FBDFC022EBD3}" srcOrd="0" destOrd="0" presId="urn:microsoft.com/office/officeart/2005/8/layout/radial1"/>
    <dgm:cxn modelId="{9705CBF0-CD6F-444F-BA53-38FFE4879A5D}" type="presOf" srcId="{583B30CB-E42C-4EE0-A38C-E48093B93F4B}" destId="{9822D03D-A71F-4DCB-98B6-0DD75F166658}" srcOrd="0" destOrd="0" presId="urn:microsoft.com/office/officeart/2005/8/layout/radial1"/>
    <dgm:cxn modelId="{7A4E9781-55CD-468D-B9B4-B2B4BBCB4EE6}" type="presParOf" srcId="{3A8AC281-FDC8-481A-B55C-FBDFC022EBD3}" destId="{15DF80A1-B941-45EA-B134-1C0D8C83985E}" srcOrd="0" destOrd="0" presId="urn:microsoft.com/office/officeart/2005/8/layout/radial1"/>
    <dgm:cxn modelId="{D1102FB9-F89A-4A18-9F75-0415637C3C58}" type="presParOf" srcId="{3A8AC281-FDC8-481A-B55C-FBDFC022EBD3}" destId="{6382D651-5FB5-4E73-9065-3423A54D84BC}" srcOrd="1" destOrd="0" presId="urn:microsoft.com/office/officeart/2005/8/layout/radial1"/>
    <dgm:cxn modelId="{893B77E3-1185-487E-9C44-B9F54A43B7A2}" type="presParOf" srcId="{6382D651-5FB5-4E73-9065-3423A54D84BC}" destId="{2CC08489-C8B4-4DC3-BA93-D68CD247DE8E}" srcOrd="0" destOrd="0" presId="urn:microsoft.com/office/officeart/2005/8/layout/radial1"/>
    <dgm:cxn modelId="{9B081834-CD53-44D9-AD16-0293B15069F1}" type="presParOf" srcId="{3A8AC281-FDC8-481A-B55C-FBDFC022EBD3}" destId="{8F53E9D3-E250-449C-8E11-D3F2C80B4B69}" srcOrd="2" destOrd="0" presId="urn:microsoft.com/office/officeart/2005/8/layout/radial1"/>
    <dgm:cxn modelId="{FBB367C6-D4E1-490A-9148-DCA083FF3169}" type="presParOf" srcId="{3A8AC281-FDC8-481A-B55C-FBDFC022EBD3}" destId="{D303A32F-A71E-4AEB-950F-DF365E5055E6}" srcOrd="3" destOrd="0" presId="urn:microsoft.com/office/officeart/2005/8/layout/radial1"/>
    <dgm:cxn modelId="{0D5BAB9E-1170-4D60-8AFA-C7D8AD5339ED}" type="presParOf" srcId="{D303A32F-A71E-4AEB-950F-DF365E5055E6}" destId="{4F4B1C4E-4135-4C12-AE85-3084D7523CC0}" srcOrd="0" destOrd="0" presId="urn:microsoft.com/office/officeart/2005/8/layout/radial1"/>
    <dgm:cxn modelId="{4CA2C26B-8371-42D5-9132-E34D93E1F74C}" type="presParOf" srcId="{3A8AC281-FDC8-481A-B55C-FBDFC022EBD3}" destId="{F74E9161-A489-46AA-B41D-94489506FE02}" srcOrd="4" destOrd="0" presId="urn:microsoft.com/office/officeart/2005/8/layout/radial1"/>
    <dgm:cxn modelId="{89766CA0-A58B-45F1-8717-E3435E0F9AC1}" type="presParOf" srcId="{3A8AC281-FDC8-481A-B55C-FBDFC022EBD3}" destId="{4B7C7665-775D-47B0-9781-6A151F5121F0}" srcOrd="5" destOrd="0" presId="urn:microsoft.com/office/officeart/2005/8/layout/radial1"/>
    <dgm:cxn modelId="{5684911D-FB2A-49D4-A82C-2E20D4DC3830}" type="presParOf" srcId="{4B7C7665-775D-47B0-9781-6A151F5121F0}" destId="{4A60C8ED-852E-4665-A174-BA53D8C96AEF}" srcOrd="0" destOrd="0" presId="urn:microsoft.com/office/officeart/2005/8/layout/radial1"/>
    <dgm:cxn modelId="{80422C8C-7FF9-407A-B659-605D064DC1C8}" type="presParOf" srcId="{3A8AC281-FDC8-481A-B55C-FBDFC022EBD3}" destId="{CFE7EF34-2E96-45FF-84DA-356D0704E6D7}" srcOrd="6" destOrd="0" presId="urn:microsoft.com/office/officeart/2005/8/layout/radial1"/>
    <dgm:cxn modelId="{B5319BE6-1505-4444-85C2-6FD348960A3F}" type="presParOf" srcId="{3A8AC281-FDC8-481A-B55C-FBDFC022EBD3}" destId="{9822D03D-A71F-4DCB-98B6-0DD75F166658}" srcOrd="7" destOrd="0" presId="urn:microsoft.com/office/officeart/2005/8/layout/radial1"/>
    <dgm:cxn modelId="{D6A950DF-8045-48C5-A33B-083EF76CBF18}" type="presParOf" srcId="{9822D03D-A71F-4DCB-98B6-0DD75F166658}" destId="{34F138D9-41B8-4A34-9697-96F5273076A7}" srcOrd="0" destOrd="0" presId="urn:microsoft.com/office/officeart/2005/8/layout/radial1"/>
    <dgm:cxn modelId="{0D9C0354-B2FC-4D9A-BF64-646B12F48700}" type="presParOf" srcId="{3A8AC281-FDC8-481A-B55C-FBDFC022EBD3}" destId="{9170CE2C-E99D-4440-97AA-B12CEC8E9233}" srcOrd="8" destOrd="0" presId="urn:microsoft.com/office/officeart/2005/8/layout/radial1"/>
    <dgm:cxn modelId="{2CE2A7D6-CCBB-4368-B1AD-FFDEA43F1187}" type="presParOf" srcId="{3A8AC281-FDC8-481A-B55C-FBDFC022EBD3}" destId="{72A05B62-40C5-42D6-B495-0CF2FA025E2C}" srcOrd="9" destOrd="0" presId="urn:microsoft.com/office/officeart/2005/8/layout/radial1"/>
    <dgm:cxn modelId="{F4FBD4D6-6969-4B8C-A378-5694CBB243AE}" type="presParOf" srcId="{72A05B62-40C5-42D6-B495-0CF2FA025E2C}" destId="{59E74FAC-29EA-49D4-A766-7D3D50CF7A3E}" srcOrd="0" destOrd="0" presId="urn:microsoft.com/office/officeart/2005/8/layout/radial1"/>
    <dgm:cxn modelId="{B578CD3D-B40C-44C8-BCE3-9FEFD34B7098}" type="presParOf" srcId="{3A8AC281-FDC8-481A-B55C-FBDFC022EBD3}" destId="{F01F6CB3-4B53-4608-9EB4-BDD40F996C3D}" srcOrd="10" destOrd="0" presId="urn:microsoft.com/office/officeart/2005/8/layout/radial1"/>
    <dgm:cxn modelId="{3DA5C2FF-8546-45D3-BA38-A5B9FF7C9CD6}" type="presParOf" srcId="{3A8AC281-FDC8-481A-B55C-FBDFC022EBD3}" destId="{4CED7CE2-0850-4296-B5CD-F15903C86CE6}" srcOrd="11" destOrd="0" presId="urn:microsoft.com/office/officeart/2005/8/layout/radial1"/>
    <dgm:cxn modelId="{A87262ED-52E9-4B4C-9942-FE2E8B6FB571}" type="presParOf" srcId="{4CED7CE2-0850-4296-B5CD-F15903C86CE6}" destId="{B9240B4A-D799-44A0-A2F4-0FFA521627C9}" srcOrd="0" destOrd="0" presId="urn:microsoft.com/office/officeart/2005/8/layout/radial1"/>
    <dgm:cxn modelId="{690AB0C1-FF01-495F-9195-FC1CEC8C3A67}" type="presParOf" srcId="{3A8AC281-FDC8-481A-B55C-FBDFC022EBD3}" destId="{EE532547-2CFC-42BC-B622-E8B5545F91B9}" srcOrd="12" destOrd="0" presId="urn:microsoft.com/office/officeart/2005/8/layout/radial1"/>
    <dgm:cxn modelId="{CE85FB57-4893-4183-966D-9AF43EA79CCF}" type="presParOf" srcId="{3A8AC281-FDC8-481A-B55C-FBDFC022EBD3}" destId="{8F0E7D9D-411D-4BEB-B88B-FCA5437F2D29}" srcOrd="13" destOrd="0" presId="urn:microsoft.com/office/officeart/2005/8/layout/radial1"/>
    <dgm:cxn modelId="{5D10A2AC-88C0-4B02-89AF-B12138C0F01C}" type="presParOf" srcId="{8F0E7D9D-411D-4BEB-B88B-FCA5437F2D29}" destId="{03E8A6A1-116C-4728-9C3A-EA135E9CC427}" srcOrd="0" destOrd="0" presId="urn:microsoft.com/office/officeart/2005/8/layout/radial1"/>
    <dgm:cxn modelId="{5AB0049C-DD47-4F77-9AB4-9032C7155B29}" type="presParOf" srcId="{3A8AC281-FDC8-481A-B55C-FBDFC022EBD3}" destId="{60E4CF1F-A3D1-472D-85E7-495C1581D099}" srcOrd="14" destOrd="0" presId="urn:microsoft.com/office/officeart/2005/8/layout/radial1"/>
    <dgm:cxn modelId="{D895764F-F89A-40B7-BFA3-395E64CABD63}" type="presParOf" srcId="{3A8AC281-FDC8-481A-B55C-FBDFC022EBD3}" destId="{7E237291-D756-4779-8D3D-637BEB801962}" srcOrd="15" destOrd="0" presId="urn:microsoft.com/office/officeart/2005/8/layout/radial1"/>
    <dgm:cxn modelId="{430E9FB5-9FA6-4429-8F97-4DA7A6552EA3}" type="presParOf" srcId="{7E237291-D756-4779-8D3D-637BEB801962}" destId="{F1DBA148-93EE-48FE-B983-B4F5B31AA9C2}" srcOrd="0" destOrd="0" presId="urn:microsoft.com/office/officeart/2005/8/layout/radial1"/>
    <dgm:cxn modelId="{A7449645-54B8-4488-AB3F-DEC1FBEB3714}" type="presParOf" srcId="{3A8AC281-FDC8-481A-B55C-FBDFC022EBD3}" destId="{17B4FD15-4D20-4466-B34A-57BBC928618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F80A1-B941-45EA-B134-1C0D8C83985E}">
      <dsp:nvSpPr>
        <dsp:cNvPr id="0" name=""/>
        <dsp:cNvSpPr/>
      </dsp:nvSpPr>
      <dsp:spPr>
        <a:xfrm>
          <a:off x="3360855" y="1926584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kern="1200" dirty="0"/>
            <a:t>CSR</a:t>
          </a:r>
        </a:p>
      </dsp:txBody>
      <dsp:txXfrm>
        <a:off x="3524998" y="2090727"/>
        <a:ext cx="792552" cy="792552"/>
      </dsp:txXfrm>
    </dsp:sp>
    <dsp:sp modelId="{6382D651-5FB5-4E73-9065-3423A54D84BC}">
      <dsp:nvSpPr>
        <dsp:cNvPr id="0" name=""/>
        <dsp:cNvSpPr/>
      </dsp:nvSpPr>
      <dsp:spPr>
        <a:xfrm rot="16200000">
          <a:off x="3528761" y="1521208"/>
          <a:ext cx="78502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785027" y="12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>
        <a:off x="3901649" y="1514445"/>
        <a:ext cx="39251" cy="39251"/>
      </dsp:txXfrm>
    </dsp:sp>
    <dsp:sp modelId="{8F53E9D3-E250-449C-8E11-D3F2C80B4B69}">
      <dsp:nvSpPr>
        <dsp:cNvPr id="0" name=""/>
        <dsp:cNvSpPr/>
      </dsp:nvSpPr>
      <dsp:spPr>
        <a:xfrm>
          <a:off x="3360855" y="20718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/>
            <a:t>Business </a:t>
          </a:r>
          <a:r>
            <a:rPr lang="de-DE" sz="1050" kern="1200" dirty="0" err="1"/>
            <a:t>ethics</a:t>
          </a:r>
          <a:r>
            <a:rPr lang="de-DE" sz="1050" kern="1200" dirty="0"/>
            <a:t> </a:t>
          </a:r>
        </a:p>
      </dsp:txBody>
      <dsp:txXfrm>
        <a:off x="3524998" y="184861"/>
        <a:ext cx="792552" cy="792552"/>
      </dsp:txXfrm>
    </dsp:sp>
    <dsp:sp modelId="{D303A32F-A71E-4AEB-950F-DF365E5055E6}">
      <dsp:nvSpPr>
        <dsp:cNvPr id="0" name=""/>
        <dsp:cNvSpPr/>
      </dsp:nvSpPr>
      <dsp:spPr>
        <a:xfrm rot="18900000">
          <a:off x="4202586" y="1800316"/>
          <a:ext cx="78502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785027" y="12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>
        <a:off x="4575474" y="1793553"/>
        <a:ext cx="39251" cy="39251"/>
      </dsp:txXfrm>
    </dsp:sp>
    <dsp:sp modelId="{F74E9161-A489-46AA-B41D-94489506FE02}">
      <dsp:nvSpPr>
        <dsp:cNvPr id="0" name=""/>
        <dsp:cNvSpPr/>
      </dsp:nvSpPr>
      <dsp:spPr>
        <a:xfrm>
          <a:off x="4708506" y="578934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/>
            <a:t>Corporate </a:t>
          </a:r>
          <a:r>
            <a:rPr lang="de-DE" sz="1050" kern="1200" dirty="0" err="1"/>
            <a:t>sustainability</a:t>
          </a:r>
          <a:endParaRPr lang="de-DE" sz="1050" kern="1200" dirty="0"/>
        </a:p>
      </dsp:txBody>
      <dsp:txXfrm>
        <a:off x="4872649" y="743077"/>
        <a:ext cx="792552" cy="792552"/>
      </dsp:txXfrm>
    </dsp:sp>
    <dsp:sp modelId="{4B7C7665-775D-47B0-9781-6A151F5121F0}">
      <dsp:nvSpPr>
        <dsp:cNvPr id="0" name=""/>
        <dsp:cNvSpPr/>
      </dsp:nvSpPr>
      <dsp:spPr>
        <a:xfrm>
          <a:off x="4481694" y="2474141"/>
          <a:ext cx="78502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785027" y="12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>
        <a:off x="4854582" y="2467378"/>
        <a:ext cx="39251" cy="39251"/>
      </dsp:txXfrm>
    </dsp:sp>
    <dsp:sp modelId="{CFE7EF34-2E96-45FF-84DA-356D0704E6D7}">
      <dsp:nvSpPr>
        <dsp:cNvPr id="0" name=""/>
        <dsp:cNvSpPr/>
      </dsp:nvSpPr>
      <dsp:spPr>
        <a:xfrm>
          <a:off x="5266721" y="1926584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/>
            <a:t>Stakeholder </a:t>
          </a:r>
          <a:r>
            <a:rPr lang="de-DE" sz="1050" kern="1200" dirty="0" err="1"/>
            <a:t>approach</a:t>
          </a:r>
          <a:endParaRPr lang="de-DE" sz="1050" kern="1200" dirty="0"/>
        </a:p>
      </dsp:txBody>
      <dsp:txXfrm>
        <a:off x="5430864" y="2090727"/>
        <a:ext cx="792552" cy="792552"/>
      </dsp:txXfrm>
    </dsp:sp>
    <dsp:sp modelId="{9822D03D-A71F-4DCB-98B6-0DD75F166658}">
      <dsp:nvSpPr>
        <dsp:cNvPr id="0" name=""/>
        <dsp:cNvSpPr/>
      </dsp:nvSpPr>
      <dsp:spPr>
        <a:xfrm rot="2700000">
          <a:off x="4202586" y="3147966"/>
          <a:ext cx="78502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785027" y="12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>
        <a:off x="4575474" y="3141203"/>
        <a:ext cx="39251" cy="39251"/>
      </dsp:txXfrm>
    </dsp:sp>
    <dsp:sp modelId="{9170CE2C-E99D-4440-97AA-B12CEC8E9233}">
      <dsp:nvSpPr>
        <dsp:cNvPr id="0" name=""/>
        <dsp:cNvSpPr/>
      </dsp:nvSpPr>
      <dsp:spPr>
        <a:xfrm>
          <a:off x="4708506" y="3274235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/>
            <a:t>Corporate </a:t>
          </a:r>
          <a:r>
            <a:rPr lang="de-DE" sz="1050" kern="1200" dirty="0" err="1"/>
            <a:t>account-ability</a:t>
          </a:r>
          <a:endParaRPr lang="de-DE" sz="1050" kern="1200" dirty="0"/>
        </a:p>
      </dsp:txBody>
      <dsp:txXfrm>
        <a:off x="4872649" y="3438378"/>
        <a:ext cx="792552" cy="792552"/>
      </dsp:txXfrm>
    </dsp:sp>
    <dsp:sp modelId="{72A05B62-40C5-42D6-B495-0CF2FA025E2C}">
      <dsp:nvSpPr>
        <dsp:cNvPr id="0" name=""/>
        <dsp:cNvSpPr/>
      </dsp:nvSpPr>
      <dsp:spPr>
        <a:xfrm rot="5400000">
          <a:off x="3528761" y="3427074"/>
          <a:ext cx="78502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785027" y="12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>
        <a:off x="3901649" y="3420311"/>
        <a:ext cx="39251" cy="39251"/>
      </dsp:txXfrm>
    </dsp:sp>
    <dsp:sp modelId="{F01F6CB3-4B53-4608-9EB4-BDD40F996C3D}">
      <dsp:nvSpPr>
        <dsp:cNvPr id="0" name=""/>
        <dsp:cNvSpPr/>
      </dsp:nvSpPr>
      <dsp:spPr>
        <a:xfrm>
          <a:off x="3360855" y="3832450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/>
            <a:t>Corporate </a:t>
          </a:r>
          <a:r>
            <a:rPr lang="de-DE" sz="1050" kern="1200" dirty="0" err="1"/>
            <a:t>citizenship</a:t>
          </a:r>
          <a:endParaRPr lang="de-DE" sz="1050" kern="1200" dirty="0"/>
        </a:p>
      </dsp:txBody>
      <dsp:txXfrm>
        <a:off x="3524998" y="3996593"/>
        <a:ext cx="792552" cy="792552"/>
      </dsp:txXfrm>
    </dsp:sp>
    <dsp:sp modelId="{4CED7CE2-0850-4296-B5CD-F15903C86CE6}">
      <dsp:nvSpPr>
        <dsp:cNvPr id="0" name=""/>
        <dsp:cNvSpPr/>
      </dsp:nvSpPr>
      <dsp:spPr>
        <a:xfrm rot="8100000">
          <a:off x="2854936" y="3147966"/>
          <a:ext cx="78502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785027" y="12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 rot="10800000">
        <a:off x="3227824" y="3141203"/>
        <a:ext cx="39251" cy="39251"/>
      </dsp:txXfrm>
    </dsp:sp>
    <dsp:sp modelId="{EE532547-2CFC-42BC-B622-E8B5545F91B9}">
      <dsp:nvSpPr>
        <dsp:cNvPr id="0" name=""/>
        <dsp:cNvSpPr/>
      </dsp:nvSpPr>
      <dsp:spPr>
        <a:xfrm>
          <a:off x="2013205" y="3274235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/>
            <a:t>Corporate </a:t>
          </a:r>
          <a:r>
            <a:rPr lang="de-DE" sz="1050" kern="1200" dirty="0" err="1"/>
            <a:t>social</a:t>
          </a:r>
          <a:r>
            <a:rPr lang="de-DE" sz="1050" kern="1200" dirty="0"/>
            <a:t> </a:t>
          </a:r>
          <a:r>
            <a:rPr lang="de-DE" sz="1050" kern="1200" dirty="0" err="1"/>
            <a:t>performance</a:t>
          </a:r>
          <a:endParaRPr lang="de-DE" sz="1050" kern="1200" dirty="0"/>
        </a:p>
      </dsp:txBody>
      <dsp:txXfrm>
        <a:off x="2177348" y="3438378"/>
        <a:ext cx="792552" cy="792552"/>
      </dsp:txXfrm>
    </dsp:sp>
    <dsp:sp modelId="{8F0E7D9D-411D-4BEB-B88B-FCA5437F2D29}">
      <dsp:nvSpPr>
        <dsp:cNvPr id="0" name=""/>
        <dsp:cNvSpPr/>
      </dsp:nvSpPr>
      <dsp:spPr>
        <a:xfrm rot="10800000">
          <a:off x="2575828" y="2474141"/>
          <a:ext cx="78502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785027" y="12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 rot="10800000">
        <a:off x="2948716" y="2467378"/>
        <a:ext cx="39251" cy="39251"/>
      </dsp:txXfrm>
    </dsp:sp>
    <dsp:sp modelId="{60E4CF1F-A3D1-472D-85E7-495C1581D099}">
      <dsp:nvSpPr>
        <dsp:cNvPr id="0" name=""/>
        <dsp:cNvSpPr/>
      </dsp:nvSpPr>
      <dsp:spPr>
        <a:xfrm>
          <a:off x="1454989" y="1926584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err="1"/>
            <a:t>Ethical</a:t>
          </a:r>
          <a:r>
            <a:rPr lang="de-DE" sz="1050" kern="1200" dirty="0"/>
            <a:t> </a:t>
          </a:r>
          <a:r>
            <a:rPr lang="de-DE" sz="1050" kern="1200" dirty="0" err="1"/>
            <a:t>stakeholder</a:t>
          </a:r>
          <a:r>
            <a:rPr lang="de-DE" sz="1050" kern="1200" dirty="0"/>
            <a:t> </a:t>
          </a:r>
          <a:r>
            <a:rPr lang="de-DE" sz="1050" kern="1200" dirty="0" err="1"/>
            <a:t>behavior</a:t>
          </a:r>
          <a:endParaRPr lang="de-DE" sz="1050" kern="1200" dirty="0"/>
        </a:p>
      </dsp:txBody>
      <dsp:txXfrm>
        <a:off x="1619132" y="2090727"/>
        <a:ext cx="792552" cy="792552"/>
      </dsp:txXfrm>
    </dsp:sp>
    <dsp:sp modelId="{7E237291-D756-4779-8D3D-637BEB801962}">
      <dsp:nvSpPr>
        <dsp:cNvPr id="0" name=""/>
        <dsp:cNvSpPr/>
      </dsp:nvSpPr>
      <dsp:spPr>
        <a:xfrm rot="13500000">
          <a:off x="2854936" y="1800316"/>
          <a:ext cx="785027" cy="25725"/>
        </a:xfrm>
        <a:custGeom>
          <a:avLst/>
          <a:gdLst/>
          <a:ahLst/>
          <a:cxnLst/>
          <a:rect l="0" t="0" r="0" b="0"/>
          <a:pathLst>
            <a:path>
              <a:moveTo>
                <a:pt x="0" y="12862"/>
              </a:moveTo>
              <a:lnTo>
                <a:pt x="785027" y="12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700" kern="1200"/>
        </a:p>
      </dsp:txBody>
      <dsp:txXfrm rot="10800000">
        <a:off x="3227824" y="1793553"/>
        <a:ext cx="39251" cy="39251"/>
      </dsp:txXfrm>
    </dsp:sp>
    <dsp:sp modelId="{17B4FD15-4D20-4466-B34A-57BBC9286188}">
      <dsp:nvSpPr>
        <dsp:cNvPr id="0" name=""/>
        <dsp:cNvSpPr/>
      </dsp:nvSpPr>
      <dsp:spPr>
        <a:xfrm>
          <a:off x="2013205" y="578934"/>
          <a:ext cx="1120838" cy="11208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kern="1200" dirty="0" err="1"/>
            <a:t>Good</a:t>
          </a:r>
          <a:r>
            <a:rPr lang="de-DE" sz="1050" kern="1200" dirty="0"/>
            <a:t> </a:t>
          </a:r>
          <a:r>
            <a:rPr lang="de-DE" sz="1050" kern="1200" dirty="0" err="1"/>
            <a:t>corporate</a:t>
          </a:r>
          <a:r>
            <a:rPr lang="de-DE" sz="1050" kern="1200" dirty="0"/>
            <a:t> </a:t>
          </a:r>
          <a:r>
            <a:rPr lang="de-DE" sz="1050" kern="1200" dirty="0" err="1"/>
            <a:t>governance</a:t>
          </a:r>
          <a:endParaRPr lang="de-DE" sz="1050" kern="1200" dirty="0"/>
        </a:p>
      </dsp:txBody>
      <dsp:txXfrm>
        <a:off x="2177348" y="743077"/>
        <a:ext cx="792552" cy="792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2022-08-12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DBD5-18D9-404A-9580-46B63D4EF5A6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BA2C-6D61-4939-A52F-AB021122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285750"/>
            <a:ext cx="10058400" cy="4449534"/>
          </a:xfrm>
        </p:spPr>
        <p:txBody>
          <a:bodyPr>
            <a:normAutofit/>
          </a:bodyPr>
          <a:lstStyle/>
          <a:p>
            <a:r>
              <a:rPr lang="en-GB" noProof="0" dirty="0"/>
              <a:t>Connect Workshop for </a:t>
            </a:r>
            <a:r>
              <a:rPr lang="en-GB" noProof="0" dirty="0" err="1"/>
              <a:t>Practioners</a:t>
            </a:r>
            <a:r>
              <a:rPr lang="en-GB" noProof="0" dirty="0"/>
              <a:t> –Unit 2</a:t>
            </a:r>
            <a:br>
              <a:rPr lang="en-GB" noProof="0" dirty="0"/>
            </a:br>
            <a:r>
              <a:rPr lang="en-GB" sz="4400" dirty="0"/>
              <a:t>Innovative Concepts and development for company-based Part 2</a:t>
            </a:r>
            <a:br>
              <a:rPr lang="en-GB" sz="4400" dirty="0"/>
            </a:br>
            <a:endParaRPr lang="en-GB" sz="4400" noProof="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85252015-4215-4DB3-957B-B3463F6B6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/>
              <a:t>reer</a:t>
            </a:r>
            <a:r>
              <a:rPr lang="de-AT" dirty="0"/>
              <a:t> 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99" y="5709636"/>
            <a:ext cx="896520" cy="315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3797" y="6024818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87766-35FA-44BE-B22F-3E336B70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Overview on challenge 2: </a:t>
            </a:r>
            <a:br>
              <a:rPr lang="en-GB" sz="4000" dirty="0"/>
            </a:br>
            <a:r>
              <a:rPr lang="en-GB" sz="4000" dirty="0"/>
              <a:t>Corporate Social Responsibility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D17FB5-4A56-44C4-AFC2-B155245D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ACFE39C-CCC4-4DCA-A062-76373A290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7" y="1747157"/>
            <a:ext cx="10188575" cy="68002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2684791-2E56-4079-A117-F8DFB7E81D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8194" y="2771402"/>
            <a:ext cx="10190162" cy="2404755"/>
          </a:xfrm>
        </p:spPr>
        <p:txBody>
          <a:bodyPr>
            <a:noAutofit/>
          </a:bodyPr>
          <a:lstStyle/>
          <a:p>
            <a:r>
              <a:rPr lang="en-GB" sz="2400" dirty="0"/>
              <a:t>At the end of this part you will be able to </a:t>
            </a:r>
          </a:p>
          <a:p>
            <a:r>
              <a:rPr lang="en-GB" sz="2400" dirty="0"/>
              <a:t>-explain corporate social responsibility as a driver in our society</a:t>
            </a:r>
          </a:p>
          <a:p>
            <a:r>
              <a:rPr lang="en-GB" sz="2400" dirty="0"/>
              <a:t>-identify the role of HR professionals for CSR</a:t>
            </a:r>
          </a:p>
          <a:p>
            <a:r>
              <a:rPr lang="en-GB" sz="2400" dirty="0"/>
              <a:t>-describe examples of successful social responsibility activities in enterprises </a:t>
            </a:r>
          </a:p>
        </p:txBody>
      </p:sp>
    </p:spTree>
    <p:extLst>
      <p:ext uri="{BB962C8B-B14F-4D97-AF65-F5344CB8AC3E}">
        <p14:creationId xmlns:p14="http://schemas.microsoft.com/office/powerpoint/2010/main" val="366760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5161"/>
            <a:ext cx="10515600" cy="781685"/>
          </a:xfrm>
        </p:spPr>
        <p:txBody>
          <a:bodyPr>
            <a:normAutofit/>
          </a:bodyPr>
          <a:lstStyle/>
          <a:p>
            <a:r>
              <a:rPr lang="en-GB" sz="3600" dirty="0"/>
              <a:t>Conceptual Framework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93321" y="2486816"/>
            <a:ext cx="10515600" cy="24933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600" dirty="0"/>
              <a:t>Over the past two decades interest in CSR has been steadily increasing: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600" dirty="0"/>
              <a:t>Civil society in industrialised countries has undergone important changes in recent decades regarding awareness of environmental problems and persisting social inequality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600" dirty="0"/>
              <a:t>By media pressure and advances in information technology, expectations have raised that business – given its growing economic role in society – should play a more prominent social role too. (</a:t>
            </a:r>
            <a:r>
              <a:rPr lang="en-GB" sz="2600" dirty="0" err="1"/>
              <a:t>Preuss</a:t>
            </a:r>
            <a:r>
              <a:rPr lang="en-GB" sz="2600" dirty="0"/>
              <a:t> et al, 2009, p. 955)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4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Definition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1640"/>
            <a:ext cx="10515600" cy="415497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dirty="0"/>
              <a:t>From EU Green Paper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CSR is a concept whereby companies integrate social and environmental concerns in their business operations and in their interaction with their stakeholders on a voluntary basis (Green Paper, Commission of the European Communities, 2001, p. 6).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CSR provides the foundations of an integrated approach that combines economic, environmental and social interests to their mutual benefit.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It opens a way of managing change and of reconciling social development with improved competitiveness.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Being socially responsible means not just fully meeting legal expectations, but also going beyond compliance by investing “more” into human capital, the environment and their relations with stakeholders.</a:t>
            </a:r>
          </a:p>
        </p:txBody>
      </p:sp>
    </p:spTree>
    <p:extLst>
      <p:ext uri="{BB962C8B-B14F-4D97-AF65-F5344CB8AC3E}">
        <p14:creationId xmlns:p14="http://schemas.microsoft.com/office/powerpoint/2010/main" val="78081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45107"/>
            <a:ext cx="10515600" cy="781685"/>
          </a:xfrm>
        </p:spPr>
        <p:txBody>
          <a:bodyPr>
            <a:normAutofit/>
          </a:bodyPr>
          <a:lstStyle/>
          <a:p>
            <a:r>
              <a:rPr lang="en-GB" sz="4000" dirty="0"/>
              <a:t>Conceptual Framework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209002586"/>
              </p:ext>
            </p:extLst>
          </p:nvPr>
        </p:nvGraphicFramePr>
        <p:xfrm>
          <a:off x="1987173" y="1669385"/>
          <a:ext cx="7842550" cy="497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38200" y="1691641"/>
            <a:ext cx="10515600" cy="1060796"/>
          </a:xfrm>
        </p:spPr>
        <p:txBody>
          <a:bodyPr/>
          <a:lstStyle/>
          <a:p>
            <a:r>
              <a:rPr lang="en-GB" dirty="0"/>
              <a:t>Related Concepts </a:t>
            </a:r>
          </a:p>
        </p:txBody>
      </p:sp>
    </p:spTree>
    <p:extLst>
      <p:ext uri="{BB962C8B-B14F-4D97-AF65-F5344CB8AC3E}">
        <p14:creationId xmlns:p14="http://schemas.microsoft.com/office/powerpoint/2010/main" val="223183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Impact of Social Responsibility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83525"/>
            <a:ext cx="10515600" cy="371697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600" dirty="0"/>
              <a:t>An organization’s performance on social responsibility can influence, among other things: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Competitive advantage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Reputation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 ability to attract and retain workers or members, customers, clients and users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 maintenance of employee morale, commitment and productivity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 perception of investors, owners, donors, sponsors and the financial community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Relationships with companies, governments, the media, suppliers, peers, customers and the community in which it operates (ISO 26000)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66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Role of HR in CSR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Strategic human resource management (HRM) partnership model </a:t>
            </a:r>
            <a:r>
              <a:rPr lang="en-GB" sz="2000" b="0" dirty="0"/>
              <a:t>(</a:t>
            </a:r>
            <a:r>
              <a:rPr lang="en-GB" sz="2000" b="0" dirty="0" err="1"/>
              <a:t>Jamali</a:t>
            </a:r>
            <a:r>
              <a:rPr lang="en-GB" sz="2000" b="0" dirty="0"/>
              <a:t> et al. 2015, p. 130)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869" y="2414916"/>
            <a:ext cx="5476358" cy="42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8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Domains of Contributions 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184278"/>
              </p:ext>
            </p:extLst>
          </p:nvPr>
        </p:nvGraphicFramePr>
        <p:xfrm>
          <a:off x="838200" y="2418767"/>
          <a:ext cx="10439399" cy="2041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6746">
                  <a:extLst>
                    <a:ext uri="{9D8B030D-6E8A-4147-A177-3AD203B41FA5}">
                      <a16:colId xmlns:a16="http://schemas.microsoft.com/office/drawing/2014/main" val="587917861"/>
                    </a:ext>
                  </a:extLst>
                </a:gridCol>
                <a:gridCol w="3592653">
                  <a:extLst>
                    <a:ext uri="{9D8B030D-6E8A-4147-A177-3AD203B41FA5}">
                      <a16:colId xmlns:a16="http://schemas.microsoft.com/office/drawing/2014/main" val="3813135566"/>
                    </a:ext>
                  </a:extLst>
                </a:gridCol>
              </a:tblGrid>
              <a:tr h="558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en-US" sz="2800" dirty="0">
                          <a:latin typeface="+mn-lt"/>
                        </a:rPr>
                        <a:t>HRM’s domains of contribution into CSR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de-DE" sz="2800" dirty="0">
                          <a:latin typeface="+mn-lt"/>
                        </a:rPr>
                        <a:t>Role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0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Helps define and execute CSR 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 partner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65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Helps create CSR change 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agent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58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Helps increase employee contribution to CSR 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champion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26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Helps deliver CSR efficiently 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Administrative expert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207817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38200" y="4929051"/>
            <a:ext cx="7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Jamali</a:t>
            </a:r>
            <a:r>
              <a:rPr lang="en-US" dirty="0"/>
              <a:t> et al., 2015, p. 135</a:t>
            </a:r>
          </a:p>
        </p:txBody>
      </p:sp>
    </p:spTree>
    <p:extLst>
      <p:ext uri="{BB962C8B-B14F-4D97-AF65-F5344CB8AC3E}">
        <p14:creationId xmlns:p14="http://schemas.microsoft.com/office/powerpoint/2010/main" val="245224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1766E-C461-44C6-999D-2AF60C11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821"/>
            <a:ext cx="10515600" cy="2955472"/>
          </a:xfrm>
        </p:spPr>
        <p:txBody>
          <a:bodyPr/>
          <a:lstStyle/>
          <a:p>
            <a:r>
              <a:rPr lang="en-GB" dirty="0"/>
              <a:t>Thank you for your attention.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We are looking forward to your comments and your questions.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9F50C51-C445-4F1A-96E0-5965085B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9630719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D2780C72AF0C42861EAEE3EDEEDC6B" ma:contentTypeVersion="4" ma:contentTypeDescription="Ein neues Dokument erstellen." ma:contentTypeScope="" ma:versionID="cf0d59e42a989195a3c02b4709af9757">
  <xsd:schema xmlns:xsd="http://www.w3.org/2001/XMLSchema" xmlns:xs="http://www.w3.org/2001/XMLSchema" xmlns:p="http://schemas.microsoft.com/office/2006/metadata/properties" xmlns:ns2="32c33877-4bc8-4626-ad7d-26c0138b51ab" targetNamespace="http://schemas.microsoft.com/office/2006/metadata/properties" ma:root="true" ma:fieldsID="a01a4c50d07b1ee557d68463fc43ea87" ns2:_="">
    <xsd:import namespace="32c33877-4bc8-4626-ad7d-26c0138b5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33877-4bc8-4626-ad7d-26c0138b5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19954B-F7D2-4490-AE97-73FD72B2BB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2EE8E-6F27-4E79-BF12-5AB4C39DA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c33877-4bc8-4626-ad7d-26c0138b5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10B18C-7AB4-4B37-ABCD-0CA0121EBE7A}">
  <ds:schemaRefs>
    <ds:schemaRef ds:uri="http://schemas.microsoft.com/office/2006/metadata/properties"/>
    <ds:schemaRef ds:uri="32c33877-4bc8-4626-ad7d-26c0138b51a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0</TotalTime>
  <Words>481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Open Sans Extrabold</vt:lpstr>
      <vt:lpstr>Open Sans Light</vt:lpstr>
      <vt:lpstr>Times New Roman</vt:lpstr>
      <vt:lpstr>„Office“ tema</vt:lpstr>
      <vt:lpstr>Connect Workshop for Practioners –Unit 2 Innovative Concepts and development for company-based Part 2 </vt:lpstr>
      <vt:lpstr>Overview on challenge 2:  Corporate Social Responsibility</vt:lpstr>
      <vt:lpstr>Conceptual Framework</vt:lpstr>
      <vt:lpstr>Definition</vt:lpstr>
      <vt:lpstr>Conceptual Framework</vt:lpstr>
      <vt:lpstr>Impact of Social Responsibility </vt:lpstr>
      <vt:lpstr>Role of HR in CSR</vt:lpstr>
      <vt:lpstr>Domains of Contributions </vt:lpstr>
      <vt:lpstr>Thank you for your attention.  We are looking forward to your comments and your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Praktikantas</cp:lastModifiedBy>
  <cp:revision>162</cp:revision>
  <cp:lastPrinted>2022-01-20T12:11:52Z</cp:lastPrinted>
  <dcterms:created xsi:type="dcterms:W3CDTF">2020-01-27T22:45:30Z</dcterms:created>
  <dcterms:modified xsi:type="dcterms:W3CDTF">2022-08-12T10:47:18Z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0x0101000CD2780C72AF0C42861EAEE3EDEEDC6B</vt:lpwstr>
  </property>
</Properties>
</file>