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34" r:id="rId3"/>
    <p:sldId id="331" r:id="rId4"/>
    <p:sldId id="325" r:id="rId5"/>
    <p:sldId id="330" r:id="rId6"/>
    <p:sldId id="327" r:id="rId7"/>
    <p:sldId id="328" r:id="rId8"/>
    <p:sldId id="329" r:id="rId9"/>
    <p:sldId id="333" r:id="rId1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4D90C-3D34-E092-3454-2DC6E1F698AE}" v="11" dt="2021-07-22T08:43:02.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190" autoAdjust="0"/>
  </p:normalViewPr>
  <p:slideViewPr>
    <p:cSldViewPr snapToGrid="0" showGuides="1">
      <p:cViewPr varScale="1">
        <p:scale>
          <a:sx n="64" d="100"/>
          <a:sy n="64" d="100"/>
        </p:scale>
        <p:origin x="900" y="72"/>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ari Lea" userId="S::lea.ferrari@unipd.it::76de2d51-a5bc-493f-a7d6-16f2215d8c59" providerId="AD" clId="Web-{43B4D90C-3D34-E092-3454-2DC6E1F698AE}"/>
    <pc:docChg chg="modSld">
      <pc:chgData name="Ferrari Lea" userId="S::lea.ferrari@unipd.it::76de2d51-a5bc-493f-a7d6-16f2215d8c59" providerId="AD" clId="Web-{43B4D90C-3D34-E092-3454-2DC6E1F698AE}" dt="2021-07-22T08:43:02.295" v="7" actId="1076"/>
      <pc:docMkLst>
        <pc:docMk/>
      </pc:docMkLst>
      <pc:sldChg chg="addSp modSp">
        <pc:chgData name="Ferrari Lea" userId="S::lea.ferrari@unipd.it::76de2d51-a5bc-493f-a7d6-16f2215d8c59" providerId="AD" clId="Web-{43B4D90C-3D34-E092-3454-2DC6E1F698AE}" dt="2021-07-22T08:43:02.295" v="7" actId="1076"/>
        <pc:sldMkLst>
          <pc:docMk/>
          <pc:sldMk cId="3214650052" sldId="256"/>
        </pc:sldMkLst>
        <pc:spChg chg="add mod">
          <ac:chgData name="Ferrari Lea" userId="S::lea.ferrari@unipd.it::76de2d51-a5bc-493f-a7d6-16f2215d8c59" providerId="AD" clId="Web-{43B4D90C-3D34-E092-3454-2DC6E1F698AE}" dt="2021-07-22T08:43:02.295" v="7" actId="1076"/>
          <ac:spMkLst>
            <pc:docMk/>
            <pc:sldMk cId="3214650052" sldId="256"/>
            <ac:spMk id="3" creationId="{72C2A873-9437-4A5B-BCF8-0B7FDD93D11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850AC-48B2-4001-94C2-95932BA4722A}"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6595428A-282C-484A-8951-2CD25188F0A0}">
      <dgm:prSet phldrT="[Text]"/>
      <dgm:spPr/>
      <dgm:t>
        <a:bodyPr/>
        <a:lstStyle/>
        <a:p>
          <a:r>
            <a:rPr lang="el-GR" noProof="0" dirty="0"/>
            <a:t>Ενότητα</a:t>
          </a:r>
          <a:r>
            <a:rPr lang="en-US" noProof="0" dirty="0"/>
            <a:t> </a:t>
          </a:r>
          <a:r>
            <a:rPr lang="sr-Latn-RS" dirty="0"/>
            <a:t>1</a:t>
          </a:r>
          <a:endParaRPr lang="en-US" dirty="0"/>
        </a:p>
      </dgm:t>
    </dgm:pt>
    <dgm:pt modelId="{E05D84A0-6C6A-4B1C-8E8D-70569B8F6CA1}" type="parTrans" cxnId="{02A7AB03-754C-4E4F-96CD-A104F1218634}">
      <dgm:prSet/>
      <dgm:spPr/>
      <dgm:t>
        <a:bodyPr/>
        <a:lstStyle/>
        <a:p>
          <a:endParaRPr lang="en-US"/>
        </a:p>
      </dgm:t>
    </dgm:pt>
    <dgm:pt modelId="{FD6F1778-C697-4882-8167-0E8AE42909A3}" type="sibTrans" cxnId="{02A7AB03-754C-4E4F-96CD-A104F1218634}">
      <dgm:prSet/>
      <dgm:spPr/>
      <dgm:t>
        <a:bodyPr/>
        <a:lstStyle/>
        <a:p>
          <a:endParaRPr lang="en-US"/>
        </a:p>
      </dgm:t>
    </dgm:pt>
    <dgm:pt modelId="{96145416-CA24-4DD0-B6F5-D57AF23CC550}">
      <dgm:prSet phldrT="[Text]"/>
      <dgm:spPr/>
      <dgm:t>
        <a:bodyPr/>
        <a:lstStyle/>
        <a:p>
          <a:r>
            <a:rPr lang="en-US" i="1" dirty="0"/>
            <a:t>The </a:t>
          </a:r>
          <a:r>
            <a:rPr lang="sr-Latn-RS" i="1" dirty="0"/>
            <a:t>c</a:t>
          </a:r>
          <a:r>
            <a:rPr lang="en-US" i="1" dirty="0"/>
            <a:t>hanging world of work </a:t>
          </a:r>
          <a:endParaRPr lang="en-US" dirty="0"/>
        </a:p>
      </dgm:t>
    </dgm:pt>
    <dgm:pt modelId="{5E0F7846-5BAF-446C-B370-02563EEF32A7}" type="parTrans" cxnId="{2B2F1414-E91F-49DD-BDA4-737B0260F8D3}">
      <dgm:prSet/>
      <dgm:spPr/>
      <dgm:t>
        <a:bodyPr/>
        <a:lstStyle/>
        <a:p>
          <a:endParaRPr lang="en-US"/>
        </a:p>
      </dgm:t>
    </dgm:pt>
    <dgm:pt modelId="{5F81041B-893E-40AC-BB76-B9014A505EC4}" type="sibTrans" cxnId="{2B2F1414-E91F-49DD-BDA4-737B0260F8D3}">
      <dgm:prSet/>
      <dgm:spPr/>
      <dgm:t>
        <a:bodyPr/>
        <a:lstStyle/>
        <a:p>
          <a:endParaRPr lang="en-US"/>
        </a:p>
      </dgm:t>
    </dgm:pt>
    <dgm:pt modelId="{725B9DF6-50BE-4869-A224-A5DDCA74EAC7}">
      <dgm:prSet phldrT="[Text]"/>
      <dgm:spPr/>
      <dgm:t>
        <a:bodyPr/>
        <a:lstStyle/>
        <a:p>
          <a:r>
            <a:rPr lang="el-GR" dirty="0"/>
            <a:t>Ενότητα</a:t>
          </a:r>
          <a:r>
            <a:rPr lang="sr-Latn-RS" dirty="0"/>
            <a:t> 4</a:t>
          </a:r>
          <a:endParaRPr lang="en-US" dirty="0"/>
        </a:p>
      </dgm:t>
    </dgm:pt>
    <dgm:pt modelId="{D510EEF9-65AF-483E-B301-8AABAD1771D9}" type="parTrans" cxnId="{FB2DEE64-6BBE-4F8C-9990-85501BCD0D86}">
      <dgm:prSet/>
      <dgm:spPr/>
      <dgm:t>
        <a:bodyPr/>
        <a:lstStyle/>
        <a:p>
          <a:endParaRPr lang="en-US"/>
        </a:p>
      </dgm:t>
    </dgm:pt>
    <dgm:pt modelId="{20E35FB6-9900-469B-8B91-F9A45106BB7B}" type="sibTrans" cxnId="{FB2DEE64-6BBE-4F8C-9990-85501BCD0D86}">
      <dgm:prSet/>
      <dgm:spPr/>
      <dgm:t>
        <a:bodyPr/>
        <a:lstStyle/>
        <a:p>
          <a:endParaRPr lang="en-US"/>
        </a:p>
      </dgm:t>
    </dgm:pt>
    <dgm:pt modelId="{B4220050-241B-420E-96DC-435DC01A3C3D}">
      <dgm:prSet phldrT="[Text]"/>
      <dgm:spPr/>
      <dgm:t>
        <a:bodyPr/>
        <a:lstStyle/>
        <a:p>
          <a:r>
            <a:rPr lang="en-US" i="1" dirty="0"/>
            <a:t>Connecting Guidance, Counselling and coaching for employees and the context of company-based career work</a:t>
          </a:r>
          <a:endParaRPr lang="en-US" dirty="0"/>
        </a:p>
      </dgm:t>
    </dgm:pt>
    <dgm:pt modelId="{8412FE44-6C50-4BCB-90BB-CC8F52814F90}" type="parTrans" cxnId="{C6BA71CA-A668-46B8-9539-40A61C66AE05}">
      <dgm:prSet/>
      <dgm:spPr/>
      <dgm:t>
        <a:bodyPr/>
        <a:lstStyle/>
        <a:p>
          <a:endParaRPr lang="en-US"/>
        </a:p>
      </dgm:t>
    </dgm:pt>
    <dgm:pt modelId="{96A92B14-C3F6-4073-8AE0-854091B130B3}" type="sibTrans" cxnId="{C6BA71CA-A668-46B8-9539-40A61C66AE05}">
      <dgm:prSet/>
      <dgm:spPr/>
      <dgm:t>
        <a:bodyPr/>
        <a:lstStyle/>
        <a:p>
          <a:endParaRPr lang="en-US"/>
        </a:p>
      </dgm:t>
    </dgm:pt>
    <dgm:pt modelId="{2CBA8ADD-83E2-4581-8E72-76B1FDAE1672}">
      <dgm:prSet phldrT="[Text]"/>
      <dgm:spPr/>
      <dgm:t>
        <a:bodyPr/>
        <a:lstStyle/>
        <a:p>
          <a:r>
            <a:rPr lang="el-GR" dirty="0"/>
            <a:t>Ενότητα</a:t>
          </a:r>
          <a:r>
            <a:rPr lang="sr-Latn-RS" dirty="0"/>
            <a:t> 5</a:t>
          </a:r>
          <a:endParaRPr lang="en-US" dirty="0"/>
        </a:p>
      </dgm:t>
    </dgm:pt>
    <dgm:pt modelId="{9FD57335-638E-4FB6-9A6C-F2FBDF30725B}" type="parTrans" cxnId="{7F07F05C-C7D9-46EB-B016-A5DD7A267769}">
      <dgm:prSet/>
      <dgm:spPr/>
      <dgm:t>
        <a:bodyPr/>
        <a:lstStyle/>
        <a:p>
          <a:endParaRPr lang="en-US"/>
        </a:p>
      </dgm:t>
    </dgm:pt>
    <dgm:pt modelId="{4C682C82-086E-4FFB-8BAB-A116366F192E}" type="sibTrans" cxnId="{7F07F05C-C7D9-46EB-B016-A5DD7A267769}">
      <dgm:prSet/>
      <dgm:spPr/>
      <dgm:t>
        <a:bodyPr/>
        <a:lstStyle/>
        <a:p>
          <a:endParaRPr lang="en-US"/>
        </a:p>
      </dgm:t>
    </dgm:pt>
    <dgm:pt modelId="{942019DC-9D8E-4E41-A77F-0AF4189D3D4F}">
      <dgm:prSet phldrT="[Text]"/>
      <dgm:spPr/>
      <dgm:t>
        <a:bodyPr/>
        <a:lstStyle/>
        <a:p>
          <a:r>
            <a:rPr lang="en-US" i="1" dirty="0"/>
            <a:t>Changing in practice the organizations</a:t>
          </a:r>
          <a:endParaRPr lang="en-US" dirty="0"/>
        </a:p>
      </dgm:t>
    </dgm:pt>
    <dgm:pt modelId="{B166783C-ACCA-45C2-9FF5-43F85DF21C5A}" type="parTrans" cxnId="{7B618C29-46E5-47EE-BB9F-268849378DB7}">
      <dgm:prSet/>
      <dgm:spPr/>
      <dgm:t>
        <a:bodyPr/>
        <a:lstStyle/>
        <a:p>
          <a:endParaRPr lang="en-US"/>
        </a:p>
      </dgm:t>
    </dgm:pt>
    <dgm:pt modelId="{06FC3EAF-0B87-4001-BA8B-AA5425333AFD}" type="sibTrans" cxnId="{7B618C29-46E5-47EE-BB9F-268849378DB7}">
      <dgm:prSet/>
      <dgm:spPr/>
      <dgm:t>
        <a:bodyPr/>
        <a:lstStyle/>
        <a:p>
          <a:endParaRPr lang="en-US"/>
        </a:p>
      </dgm:t>
    </dgm:pt>
    <dgm:pt modelId="{BE43EC5F-3553-4270-B3CB-54E7BBD94878}">
      <dgm:prSet/>
      <dgm:spPr/>
      <dgm:t>
        <a:bodyPr/>
        <a:lstStyle/>
        <a:p>
          <a:r>
            <a:rPr lang="el-GR" dirty="0"/>
            <a:t>Ενότητα</a:t>
          </a:r>
          <a:r>
            <a:rPr lang="sr-Latn-RS" dirty="0"/>
            <a:t> 2</a:t>
          </a:r>
          <a:endParaRPr lang="en-US" dirty="0"/>
        </a:p>
      </dgm:t>
    </dgm:pt>
    <dgm:pt modelId="{A934BAD3-36CC-4662-9EBF-F48615D33EEC}" type="parTrans" cxnId="{0960B90A-3801-4571-AEC2-8AA599FF50DC}">
      <dgm:prSet/>
      <dgm:spPr/>
      <dgm:t>
        <a:bodyPr/>
        <a:lstStyle/>
        <a:p>
          <a:endParaRPr lang="en-US"/>
        </a:p>
      </dgm:t>
    </dgm:pt>
    <dgm:pt modelId="{4F071AB7-9C1C-43A4-8964-15A77BBAF6B3}" type="sibTrans" cxnId="{0960B90A-3801-4571-AEC2-8AA599FF50DC}">
      <dgm:prSet/>
      <dgm:spPr/>
      <dgm:t>
        <a:bodyPr/>
        <a:lstStyle/>
        <a:p>
          <a:endParaRPr lang="en-US"/>
        </a:p>
      </dgm:t>
    </dgm:pt>
    <dgm:pt modelId="{AD7DEEE4-A5B9-4D59-A412-7A8C909778B4}">
      <dgm:prSet/>
      <dgm:spPr/>
      <dgm:t>
        <a:bodyPr/>
        <a:lstStyle/>
        <a:p>
          <a:r>
            <a:rPr lang="el-GR" noProof="0" dirty="0"/>
            <a:t>Ενότητα</a:t>
          </a:r>
          <a:r>
            <a:rPr lang="en-US" noProof="0" dirty="0"/>
            <a:t> </a:t>
          </a:r>
          <a:r>
            <a:rPr lang="sr-Latn-RS" dirty="0"/>
            <a:t>3</a:t>
          </a:r>
          <a:endParaRPr lang="en-US" dirty="0"/>
        </a:p>
      </dgm:t>
    </dgm:pt>
    <dgm:pt modelId="{F5C969C2-1DCE-469A-B6E7-52948DA56C13}" type="parTrans" cxnId="{DE28B26B-44D3-4BA0-94E4-E5C24B15C1A1}">
      <dgm:prSet/>
      <dgm:spPr/>
      <dgm:t>
        <a:bodyPr/>
        <a:lstStyle/>
        <a:p>
          <a:endParaRPr lang="en-US"/>
        </a:p>
      </dgm:t>
    </dgm:pt>
    <dgm:pt modelId="{DA71716A-99D2-42DB-9451-FD07FA67FAC6}" type="sibTrans" cxnId="{DE28B26B-44D3-4BA0-94E4-E5C24B15C1A1}">
      <dgm:prSet/>
      <dgm:spPr/>
      <dgm:t>
        <a:bodyPr/>
        <a:lstStyle/>
        <a:p>
          <a:endParaRPr lang="en-US"/>
        </a:p>
      </dgm:t>
    </dgm:pt>
    <dgm:pt modelId="{52ADF36B-6F9D-49B1-9070-F447E2CA003D}" type="pres">
      <dgm:prSet presAssocID="{DEF850AC-48B2-4001-94C2-95932BA4722A}" presName="Name0" presStyleCnt="0">
        <dgm:presLayoutVars>
          <dgm:dir/>
          <dgm:animLvl val="lvl"/>
          <dgm:resizeHandles val="exact"/>
        </dgm:presLayoutVars>
      </dgm:prSet>
      <dgm:spPr/>
    </dgm:pt>
    <dgm:pt modelId="{177DD8C9-0BBF-4393-8545-F0BE18A63ECF}" type="pres">
      <dgm:prSet presAssocID="{6595428A-282C-484A-8951-2CD25188F0A0}" presName="compositeNode" presStyleCnt="0">
        <dgm:presLayoutVars>
          <dgm:bulletEnabled val="1"/>
        </dgm:presLayoutVars>
      </dgm:prSet>
      <dgm:spPr/>
    </dgm:pt>
    <dgm:pt modelId="{BB7FF3C9-D689-4FF2-89B3-BD920C008558}" type="pres">
      <dgm:prSet presAssocID="{6595428A-282C-484A-8951-2CD25188F0A0}" presName="bgRect" presStyleLbl="node1" presStyleIdx="0" presStyleCnt="5"/>
      <dgm:spPr/>
    </dgm:pt>
    <dgm:pt modelId="{A71CF0C7-2D2D-4E95-87FA-37483DD48987}" type="pres">
      <dgm:prSet presAssocID="{6595428A-282C-484A-8951-2CD25188F0A0}" presName="parentNode" presStyleLbl="node1" presStyleIdx="0" presStyleCnt="5">
        <dgm:presLayoutVars>
          <dgm:chMax val="0"/>
          <dgm:bulletEnabled val="1"/>
        </dgm:presLayoutVars>
      </dgm:prSet>
      <dgm:spPr/>
    </dgm:pt>
    <dgm:pt modelId="{0DBA0E7E-4F22-4886-8B71-C6D32EC7E997}" type="pres">
      <dgm:prSet presAssocID="{6595428A-282C-484A-8951-2CD25188F0A0}" presName="childNode" presStyleLbl="node1" presStyleIdx="0" presStyleCnt="5">
        <dgm:presLayoutVars>
          <dgm:bulletEnabled val="1"/>
        </dgm:presLayoutVars>
      </dgm:prSet>
      <dgm:spPr/>
    </dgm:pt>
    <dgm:pt modelId="{2D709BD2-9934-46D5-ADB3-F60CD33F0A60}" type="pres">
      <dgm:prSet presAssocID="{FD6F1778-C697-4882-8167-0E8AE42909A3}" presName="hSp" presStyleCnt="0"/>
      <dgm:spPr/>
    </dgm:pt>
    <dgm:pt modelId="{B0BCDD5C-4119-4474-B389-67D0D907D6A1}" type="pres">
      <dgm:prSet presAssocID="{FD6F1778-C697-4882-8167-0E8AE42909A3}" presName="vProcSp" presStyleCnt="0"/>
      <dgm:spPr/>
    </dgm:pt>
    <dgm:pt modelId="{0B8D5F6C-1619-4D40-8968-5EF9A45F795C}" type="pres">
      <dgm:prSet presAssocID="{FD6F1778-C697-4882-8167-0E8AE42909A3}" presName="vSp1" presStyleCnt="0"/>
      <dgm:spPr/>
    </dgm:pt>
    <dgm:pt modelId="{4186F119-39A6-447D-9BCE-D97231FFA5FF}" type="pres">
      <dgm:prSet presAssocID="{FD6F1778-C697-4882-8167-0E8AE42909A3}" presName="simulatedConn" presStyleLbl="solidFgAcc1" presStyleIdx="0" presStyleCnt="4"/>
      <dgm:spPr/>
    </dgm:pt>
    <dgm:pt modelId="{B179C061-0638-4E8B-B1C7-31411C60D185}" type="pres">
      <dgm:prSet presAssocID="{FD6F1778-C697-4882-8167-0E8AE42909A3}" presName="vSp2" presStyleCnt="0"/>
      <dgm:spPr/>
    </dgm:pt>
    <dgm:pt modelId="{5EF6FC52-9F31-445D-8D8C-BE1C89C00366}" type="pres">
      <dgm:prSet presAssocID="{FD6F1778-C697-4882-8167-0E8AE42909A3}" presName="sibTrans" presStyleCnt="0"/>
      <dgm:spPr/>
    </dgm:pt>
    <dgm:pt modelId="{F2A514E0-6159-4905-BCF0-6A9528889014}" type="pres">
      <dgm:prSet presAssocID="{BE43EC5F-3553-4270-B3CB-54E7BBD94878}" presName="compositeNode" presStyleCnt="0">
        <dgm:presLayoutVars>
          <dgm:bulletEnabled val="1"/>
        </dgm:presLayoutVars>
      </dgm:prSet>
      <dgm:spPr/>
    </dgm:pt>
    <dgm:pt modelId="{4CD7C290-E2B8-4085-925C-2EF476D66D6D}" type="pres">
      <dgm:prSet presAssocID="{BE43EC5F-3553-4270-B3CB-54E7BBD94878}" presName="bgRect" presStyleLbl="node1" presStyleIdx="1" presStyleCnt="5"/>
      <dgm:spPr/>
    </dgm:pt>
    <dgm:pt modelId="{0FCCB370-D77C-4327-B631-6E0ACAA9CDA5}" type="pres">
      <dgm:prSet presAssocID="{BE43EC5F-3553-4270-B3CB-54E7BBD94878}" presName="parentNode" presStyleLbl="node1" presStyleIdx="1" presStyleCnt="5">
        <dgm:presLayoutVars>
          <dgm:chMax val="0"/>
          <dgm:bulletEnabled val="1"/>
        </dgm:presLayoutVars>
      </dgm:prSet>
      <dgm:spPr/>
    </dgm:pt>
    <dgm:pt modelId="{637FCEDA-E6C4-4980-94ED-3ADF47DA366D}" type="pres">
      <dgm:prSet presAssocID="{4F071AB7-9C1C-43A4-8964-15A77BBAF6B3}" presName="hSp" presStyleCnt="0"/>
      <dgm:spPr/>
    </dgm:pt>
    <dgm:pt modelId="{38254A18-6FC5-44F7-8D5B-3EA1E414FBD3}" type="pres">
      <dgm:prSet presAssocID="{4F071AB7-9C1C-43A4-8964-15A77BBAF6B3}" presName="vProcSp" presStyleCnt="0"/>
      <dgm:spPr/>
    </dgm:pt>
    <dgm:pt modelId="{3AA1D8E2-6785-40C0-BEB4-1E8F065CEC72}" type="pres">
      <dgm:prSet presAssocID="{4F071AB7-9C1C-43A4-8964-15A77BBAF6B3}" presName="vSp1" presStyleCnt="0"/>
      <dgm:spPr/>
    </dgm:pt>
    <dgm:pt modelId="{8DCC0A79-BC1C-4E3E-9BC8-A01E8A1CB44C}" type="pres">
      <dgm:prSet presAssocID="{4F071AB7-9C1C-43A4-8964-15A77BBAF6B3}" presName="simulatedConn" presStyleLbl="solidFgAcc1" presStyleIdx="1" presStyleCnt="4"/>
      <dgm:spPr/>
    </dgm:pt>
    <dgm:pt modelId="{A7ABAE39-3070-4B0B-AB36-479EABD2DFEA}" type="pres">
      <dgm:prSet presAssocID="{4F071AB7-9C1C-43A4-8964-15A77BBAF6B3}" presName="vSp2" presStyleCnt="0"/>
      <dgm:spPr/>
    </dgm:pt>
    <dgm:pt modelId="{FE728836-829A-4176-AB27-C68FA8CD64F9}" type="pres">
      <dgm:prSet presAssocID="{4F071AB7-9C1C-43A4-8964-15A77BBAF6B3}" presName="sibTrans" presStyleCnt="0"/>
      <dgm:spPr/>
    </dgm:pt>
    <dgm:pt modelId="{03C01BD2-98DD-49D8-9763-0B0109895F0E}" type="pres">
      <dgm:prSet presAssocID="{AD7DEEE4-A5B9-4D59-A412-7A8C909778B4}" presName="compositeNode" presStyleCnt="0">
        <dgm:presLayoutVars>
          <dgm:bulletEnabled val="1"/>
        </dgm:presLayoutVars>
      </dgm:prSet>
      <dgm:spPr/>
    </dgm:pt>
    <dgm:pt modelId="{C782D95F-A923-4365-977A-6B50D2DA3B8B}" type="pres">
      <dgm:prSet presAssocID="{AD7DEEE4-A5B9-4D59-A412-7A8C909778B4}" presName="bgRect" presStyleLbl="node1" presStyleIdx="2" presStyleCnt="5"/>
      <dgm:spPr/>
    </dgm:pt>
    <dgm:pt modelId="{60142EFB-D1A8-4548-B399-A3C4A633C8F4}" type="pres">
      <dgm:prSet presAssocID="{AD7DEEE4-A5B9-4D59-A412-7A8C909778B4}" presName="parentNode" presStyleLbl="node1" presStyleIdx="2" presStyleCnt="5">
        <dgm:presLayoutVars>
          <dgm:chMax val="0"/>
          <dgm:bulletEnabled val="1"/>
        </dgm:presLayoutVars>
      </dgm:prSet>
      <dgm:spPr/>
    </dgm:pt>
    <dgm:pt modelId="{F4685DE3-92FF-4C2F-BC34-1BA59E0A5465}" type="pres">
      <dgm:prSet presAssocID="{DA71716A-99D2-42DB-9451-FD07FA67FAC6}" presName="hSp" presStyleCnt="0"/>
      <dgm:spPr/>
    </dgm:pt>
    <dgm:pt modelId="{EB796710-A012-49CF-88BF-90AA44D20824}" type="pres">
      <dgm:prSet presAssocID="{DA71716A-99D2-42DB-9451-FD07FA67FAC6}" presName="vProcSp" presStyleCnt="0"/>
      <dgm:spPr/>
    </dgm:pt>
    <dgm:pt modelId="{9DC1C6C6-F566-4547-96CC-731EDABECA71}" type="pres">
      <dgm:prSet presAssocID="{DA71716A-99D2-42DB-9451-FD07FA67FAC6}" presName="vSp1" presStyleCnt="0"/>
      <dgm:spPr/>
    </dgm:pt>
    <dgm:pt modelId="{5BD0869B-33B9-46A8-B6C7-3275C6E41350}" type="pres">
      <dgm:prSet presAssocID="{DA71716A-99D2-42DB-9451-FD07FA67FAC6}" presName="simulatedConn" presStyleLbl="solidFgAcc1" presStyleIdx="2" presStyleCnt="4"/>
      <dgm:spPr/>
    </dgm:pt>
    <dgm:pt modelId="{7C634B5E-7799-4343-8544-E04DE87CD54B}" type="pres">
      <dgm:prSet presAssocID="{DA71716A-99D2-42DB-9451-FD07FA67FAC6}" presName="vSp2" presStyleCnt="0"/>
      <dgm:spPr/>
    </dgm:pt>
    <dgm:pt modelId="{96A459C1-E910-4BE0-8719-22771E3B70BC}" type="pres">
      <dgm:prSet presAssocID="{DA71716A-99D2-42DB-9451-FD07FA67FAC6}" presName="sibTrans" presStyleCnt="0"/>
      <dgm:spPr/>
    </dgm:pt>
    <dgm:pt modelId="{32012B99-ADF0-4A74-86F3-FF75168DBEC8}" type="pres">
      <dgm:prSet presAssocID="{725B9DF6-50BE-4869-A224-A5DDCA74EAC7}" presName="compositeNode" presStyleCnt="0">
        <dgm:presLayoutVars>
          <dgm:bulletEnabled val="1"/>
        </dgm:presLayoutVars>
      </dgm:prSet>
      <dgm:spPr/>
    </dgm:pt>
    <dgm:pt modelId="{91D604E8-72A7-447B-8A1B-3B41E13149B6}" type="pres">
      <dgm:prSet presAssocID="{725B9DF6-50BE-4869-A224-A5DDCA74EAC7}" presName="bgRect" presStyleLbl="node1" presStyleIdx="3" presStyleCnt="5" custLinFactNeighborX="-510"/>
      <dgm:spPr/>
    </dgm:pt>
    <dgm:pt modelId="{2A868421-EF32-475E-BB55-52EDCE636E8D}" type="pres">
      <dgm:prSet presAssocID="{725B9DF6-50BE-4869-A224-A5DDCA74EAC7}" presName="parentNode" presStyleLbl="node1" presStyleIdx="3" presStyleCnt="5">
        <dgm:presLayoutVars>
          <dgm:chMax val="0"/>
          <dgm:bulletEnabled val="1"/>
        </dgm:presLayoutVars>
      </dgm:prSet>
      <dgm:spPr/>
    </dgm:pt>
    <dgm:pt modelId="{0D81B18D-D9F2-4B66-8AE8-12C840B30813}" type="pres">
      <dgm:prSet presAssocID="{725B9DF6-50BE-4869-A224-A5DDCA74EAC7}" presName="childNode" presStyleLbl="node1" presStyleIdx="3" presStyleCnt="5">
        <dgm:presLayoutVars>
          <dgm:bulletEnabled val="1"/>
        </dgm:presLayoutVars>
      </dgm:prSet>
      <dgm:spPr/>
    </dgm:pt>
    <dgm:pt modelId="{E8E082F3-1C4E-4D50-9AD1-26B50464305B}" type="pres">
      <dgm:prSet presAssocID="{20E35FB6-9900-469B-8B91-F9A45106BB7B}" presName="hSp" presStyleCnt="0"/>
      <dgm:spPr/>
    </dgm:pt>
    <dgm:pt modelId="{5F76BF46-EAD8-4D76-A27D-D0386E8B0474}" type="pres">
      <dgm:prSet presAssocID="{20E35FB6-9900-469B-8B91-F9A45106BB7B}" presName="vProcSp" presStyleCnt="0"/>
      <dgm:spPr/>
    </dgm:pt>
    <dgm:pt modelId="{160E18E3-8BA9-4C03-AE90-031631DCF760}" type="pres">
      <dgm:prSet presAssocID="{20E35FB6-9900-469B-8B91-F9A45106BB7B}" presName="vSp1" presStyleCnt="0"/>
      <dgm:spPr/>
    </dgm:pt>
    <dgm:pt modelId="{6B2FA5CC-AE64-4213-AC6B-4AC58D0730F0}" type="pres">
      <dgm:prSet presAssocID="{20E35FB6-9900-469B-8B91-F9A45106BB7B}" presName="simulatedConn" presStyleLbl="solidFgAcc1" presStyleIdx="3" presStyleCnt="4"/>
      <dgm:spPr/>
    </dgm:pt>
    <dgm:pt modelId="{EEBB2CF7-B244-472C-BE1B-E5D31D5DAEFA}" type="pres">
      <dgm:prSet presAssocID="{20E35FB6-9900-469B-8B91-F9A45106BB7B}" presName="vSp2" presStyleCnt="0"/>
      <dgm:spPr/>
    </dgm:pt>
    <dgm:pt modelId="{2C2A8F90-88D9-47B3-923F-B5E2BAC1631F}" type="pres">
      <dgm:prSet presAssocID="{20E35FB6-9900-469B-8B91-F9A45106BB7B}" presName="sibTrans" presStyleCnt="0"/>
      <dgm:spPr/>
    </dgm:pt>
    <dgm:pt modelId="{6EBF8031-4068-4891-BC70-A656B845138B}" type="pres">
      <dgm:prSet presAssocID="{2CBA8ADD-83E2-4581-8E72-76B1FDAE1672}" presName="compositeNode" presStyleCnt="0">
        <dgm:presLayoutVars>
          <dgm:bulletEnabled val="1"/>
        </dgm:presLayoutVars>
      </dgm:prSet>
      <dgm:spPr/>
    </dgm:pt>
    <dgm:pt modelId="{314AE92E-87C9-44E6-AA21-AA6CC478F891}" type="pres">
      <dgm:prSet presAssocID="{2CBA8ADD-83E2-4581-8E72-76B1FDAE1672}" presName="bgRect" presStyleLbl="node1" presStyleIdx="4" presStyleCnt="5"/>
      <dgm:spPr/>
    </dgm:pt>
    <dgm:pt modelId="{2DE47D02-9CDE-4F06-A30C-EA4B82FADEC6}" type="pres">
      <dgm:prSet presAssocID="{2CBA8ADD-83E2-4581-8E72-76B1FDAE1672}" presName="parentNode" presStyleLbl="node1" presStyleIdx="4" presStyleCnt="5">
        <dgm:presLayoutVars>
          <dgm:chMax val="0"/>
          <dgm:bulletEnabled val="1"/>
        </dgm:presLayoutVars>
      </dgm:prSet>
      <dgm:spPr/>
    </dgm:pt>
    <dgm:pt modelId="{A3CEC96B-41EE-4F86-9EC1-9DD7D5ABE484}" type="pres">
      <dgm:prSet presAssocID="{2CBA8ADD-83E2-4581-8E72-76B1FDAE1672}" presName="childNode" presStyleLbl="node1" presStyleIdx="4" presStyleCnt="5">
        <dgm:presLayoutVars>
          <dgm:bulletEnabled val="1"/>
        </dgm:presLayoutVars>
      </dgm:prSet>
      <dgm:spPr/>
    </dgm:pt>
  </dgm:ptLst>
  <dgm:cxnLst>
    <dgm:cxn modelId="{02A7AB03-754C-4E4F-96CD-A104F1218634}" srcId="{DEF850AC-48B2-4001-94C2-95932BA4722A}" destId="{6595428A-282C-484A-8951-2CD25188F0A0}" srcOrd="0" destOrd="0" parTransId="{E05D84A0-6C6A-4B1C-8E8D-70569B8F6CA1}" sibTransId="{FD6F1778-C697-4882-8167-0E8AE42909A3}"/>
    <dgm:cxn modelId="{0960B90A-3801-4571-AEC2-8AA599FF50DC}" srcId="{DEF850AC-48B2-4001-94C2-95932BA4722A}" destId="{BE43EC5F-3553-4270-B3CB-54E7BBD94878}" srcOrd="1" destOrd="0" parTransId="{A934BAD3-36CC-4662-9EBF-F48615D33EEC}" sibTransId="{4F071AB7-9C1C-43A4-8964-15A77BBAF6B3}"/>
    <dgm:cxn modelId="{2B2F1414-E91F-49DD-BDA4-737B0260F8D3}" srcId="{6595428A-282C-484A-8951-2CD25188F0A0}" destId="{96145416-CA24-4DD0-B6F5-D57AF23CC550}" srcOrd="0" destOrd="0" parTransId="{5E0F7846-5BAF-446C-B370-02563EEF32A7}" sibTransId="{5F81041B-893E-40AC-BB76-B9014A505EC4}"/>
    <dgm:cxn modelId="{87C03916-8DA4-4C50-B14D-CCB37A22304C}" type="presOf" srcId="{DEF850AC-48B2-4001-94C2-95932BA4722A}" destId="{52ADF36B-6F9D-49B1-9070-F447E2CA003D}" srcOrd="0" destOrd="0" presId="urn:microsoft.com/office/officeart/2005/8/layout/hProcess7"/>
    <dgm:cxn modelId="{7B618C29-46E5-47EE-BB9F-268849378DB7}" srcId="{2CBA8ADD-83E2-4581-8E72-76B1FDAE1672}" destId="{942019DC-9D8E-4E41-A77F-0AF4189D3D4F}" srcOrd="0" destOrd="0" parTransId="{B166783C-ACCA-45C2-9FF5-43F85DF21C5A}" sibTransId="{06FC3EAF-0B87-4001-BA8B-AA5425333AFD}"/>
    <dgm:cxn modelId="{7F07F05C-C7D9-46EB-B016-A5DD7A267769}" srcId="{DEF850AC-48B2-4001-94C2-95932BA4722A}" destId="{2CBA8ADD-83E2-4581-8E72-76B1FDAE1672}" srcOrd="4" destOrd="0" parTransId="{9FD57335-638E-4FB6-9A6C-F2FBDF30725B}" sibTransId="{4C682C82-086E-4FFB-8BAB-A116366F192E}"/>
    <dgm:cxn modelId="{FB2DEE64-6BBE-4F8C-9990-85501BCD0D86}" srcId="{DEF850AC-48B2-4001-94C2-95932BA4722A}" destId="{725B9DF6-50BE-4869-A224-A5DDCA74EAC7}" srcOrd="3" destOrd="0" parTransId="{D510EEF9-65AF-483E-B301-8AABAD1771D9}" sibTransId="{20E35FB6-9900-469B-8B91-F9A45106BB7B}"/>
    <dgm:cxn modelId="{DE28B26B-44D3-4BA0-94E4-E5C24B15C1A1}" srcId="{DEF850AC-48B2-4001-94C2-95932BA4722A}" destId="{AD7DEEE4-A5B9-4D59-A412-7A8C909778B4}" srcOrd="2" destOrd="0" parTransId="{F5C969C2-1DCE-469A-B6E7-52948DA56C13}" sibTransId="{DA71716A-99D2-42DB-9451-FD07FA67FAC6}"/>
    <dgm:cxn modelId="{0BFC0277-85A5-425D-80AC-62440A4166C0}" type="presOf" srcId="{AD7DEEE4-A5B9-4D59-A412-7A8C909778B4}" destId="{C782D95F-A923-4365-977A-6B50D2DA3B8B}" srcOrd="0" destOrd="0" presId="urn:microsoft.com/office/officeart/2005/8/layout/hProcess7"/>
    <dgm:cxn modelId="{0D40A47D-9C97-4193-B328-7CE06BE347BF}" type="presOf" srcId="{942019DC-9D8E-4E41-A77F-0AF4189D3D4F}" destId="{A3CEC96B-41EE-4F86-9EC1-9DD7D5ABE484}" srcOrd="0" destOrd="0" presId="urn:microsoft.com/office/officeart/2005/8/layout/hProcess7"/>
    <dgm:cxn modelId="{41EB2B8F-DA99-48BA-99A2-07FB18A8A2D8}" type="presOf" srcId="{BE43EC5F-3553-4270-B3CB-54E7BBD94878}" destId="{4CD7C290-E2B8-4085-925C-2EF476D66D6D}" srcOrd="0" destOrd="0" presId="urn:microsoft.com/office/officeart/2005/8/layout/hProcess7"/>
    <dgm:cxn modelId="{7A357799-5E51-4AD4-BB41-DFC019BE92D4}" type="presOf" srcId="{6595428A-282C-484A-8951-2CD25188F0A0}" destId="{A71CF0C7-2D2D-4E95-87FA-37483DD48987}" srcOrd="1" destOrd="0" presId="urn:microsoft.com/office/officeart/2005/8/layout/hProcess7"/>
    <dgm:cxn modelId="{211A51A1-0AFD-4F6F-87D5-C212A17CA4FF}" type="presOf" srcId="{2CBA8ADD-83E2-4581-8E72-76B1FDAE1672}" destId="{314AE92E-87C9-44E6-AA21-AA6CC478F891}" srcOrd="0" destOrd="0" presId="urn:microsoft.com/office/officeart/2005/8/layout/hProcess7"/>
    <dgm:cxn modelId="{F1D5A0A2-50B2-47E0-B011-41EFB3C2A0E0}" type="presOf" srcId="{BE43EC5F-3553-4270-B3CB-54E7BBD94878}" destId="{0FCCB370-D77C-4327-B631-6E0ACAA9CDA5}" srcOrd="1" destOrd="0" presId="urn:microsoft.com/office/officeart/2005/8/layout/hProcess7"/>
    <dgm:cxn modelId="{8D40E9A6-7CAB-45D6-B82A-E1A54FDE6E8C}" type="presOf" srcId="{2CBA8ADD-83E2-4581-8E72-76B1FDAE1672}" destId="{2DE47D02-9CDE-4F06-A30C-EA4B82FADEC6}" srcOrd="1" destOrd="0" presId="urn:microsoft.com/office/officeart/2005/8/layout/hProcess7"/>
    <dgm:cxn modelId="{8ECEEFA8-354E-4930-8733-1888294F7B17}" type="presOf" srcId="{725B9DF6-50BE-4869-A224-A5DDCA74EAC7}" destId="{2A868421-EF32-475E-BB55-52EDCE636E8D}" srcOrd="1" destOrd="0" presId="urn:microsoft.com/office/officeart/2005/8/layout/hProcess7"/>
    <dgm:cxn modelId="{C7488EBE-8CB0-4CCD-94CD-571069B79FAF}" type="presOf" srcId="{725B9DF6-50BE-4869-A224-A5DDCA74EAC7}" destId="{91D604E8-72A7-447B-8A1B-3B41E13149B6}" srcOrd="0" destOrd="0" presId="urn:microsoft.com/office/officeart/2005/8/layout/hProcess7"/>
    <dgm:cxn modelId="{225850C1-3E8F-4962-915D-2263BE3E89C8}" type="presOf" srcId="{96145416-CA24-4DD0-B6F5-D57AF23CC550}" destId="{0DBA0E7E-4F22-4886-8B71-C6D32EC7E997}" srcOrd="0" destOrd="0" presId="urn:microsoft.com/office/officeart/2005/8/layout/hProcess7"/>
    <dgm:cxn modelId="{2B301CC9-E502-4D7C-9F91-8F816A8F2202}" type="presOf" srcId="{AD7DEEE4-A5B9-4D59-A412-7A8C909778B4}" destId="{60142EFB-D1A8-4548-B399-A3C4A633C8F4}" srcOrd="1" destOrd="0" presId="urn:microsoft.com/office/officeart/2005/8/layout/hProcess7"/>
    <dgm:cxn modelId="{C6BA71CA-A668-46B8-9539-40A61C66AE05}" srcId="{725B9DF6-50BE-4869-A224-A5DDCA74EAC7}" destId="{B4220050-241B-420E-96DC-435DC01A3C3D}" srcOrd="0" destOrd="0" parTransId="{8412FE44-6C50-4BCB-90BB-CC8F52814F90}" sibTransId="{96A92B14-C3F6-4073-8AE0-854091B130B3}"/>
    <dgm:cxn modelId="{6056ECCA-716B-4A7F-BE46-478783C40650}" type="presOf" srcId="{6595428A-282C-484A-8951-2CD25188F0A0}" destId="{BB7FF3C9-D689-4FF2-89B3-BD920C008558}" srcOrd="0" destOrd="0" presId="urn:microsoft.com/office/officeart/2005/8/layout/hProcess7"/>
    <dgm:cxn modelId="{397EEFE5-22CC-43B0-B450-2712FBD7DF12}" type="presOf" srcId="{B4220050-241B-420E-96DC-435DC01A3C3D}" destId="{0D81B18D-D9F2-4B66-8AE8-12C840B30813}" srcOrd="0" destOrd="0" presId="urn:microsoft.com/office/officeart/2005/8/layout/hProcess7"/>
    <dgm:cxn modelId="{5A0F98B7-6457-4652-833A-79C9BF7DFAD4}" type="presParOf" srcId="{52ADF36B-6F9D-49B1-9070-F447E2CA003D}" destId="{177DD8C9-0BBF-4393-8545-F0BE18A63ECF}" srcOrd="0" destOrd="0" presId="urn:microsoft.com/office/officeart/2005/8/layout/hProcess7"/>
    <dgm:cxn modelId="{FE154DC3-CEF0-4E9B-9CDE-0DCF193A070D}" type="presParOf" srcId="{177DD8C9-0BBF-4393-8545-F0BE18A63ECF}" destId="{BB7FF3C9-D689-4FF2-89B3-BD920C008558}" srcOrd="0" destOrd="0" presId="urn:microsoft.com/office/officeart/2005/8/layout/hProcess7"/>
    <dgm:cxn modelId="{A9552129-A87C-485F-88E2-0EE2B0E1CB86}" type="presParOf" srcId="{177DD8C9-0BBF-4393-8545-F0BE18A63ECF}" destId="{A71CF0C7-2D2D-4E95-87FA-37483DD48987}" srcOrd="1" destOrd="0" presId="urn:microsoft.com/office/officeart/2005/8/layout/hProcess7"/>
    <dgm:cxn modelId="{B25EDC11-3068-43E9-9E12-5A4C890874B7}" type="presParOf" srcId="{177DD8C9-0BBF-4393-8545-F0BE18A63ECF}" destId="{0DBA0E7E-4F22-4886-8B71-C6D32EC7E997}" srcOrd="2" destOrd="0" presId="urn:microsoft.com/office/officeart/2005/8/layout/hProcess7"/>
    <dgm:cxn modelId="{D4CA12EF-D5AB-4AF3-AB6C-C3ABAE55AD69}" type="presParOf" srcId="{52ADF36B-6F9D-49B1-9070-F447E2CA003D}" destId="{2D709BD2-9934-46D5-ADB3-F60CD33F0A60}" srcOrd="1" destOrd="0" presId="urn:microsoft.com/office/officeart/2005/8/layout/hProcess7"/>
    <dgm:cxn modelId="{C96DB63E-E0B9-4A31-B29F-8A62680D2F97}" type="presParOf" srcId="{52ADF36B-6F9D-49B1-9070-F447E2CA003D}" destId="{B0BCDD5C-4119-4474-B389-67D0D907D6A1}" srcOrd="2" destOrd="0" presId="urn:microsoft.com/office/officeart/2005/8/layout/hProcess7"/>
    <dgm:cxn modelId="{5F1953C9-CDAC-48FE-9B7B-013C4E6F0F7A}" type="presParOf" srcId="{B0BCDD5C-4119-4474-B389-67D0D907D6A1}" destId="{0B8D5F6C-1619-4D40-8968-5EF9A45F795C}" srcOrd="0" destOrd="0" presId="urn:microsoft.com/office/officeart/2005/8/layout/hProcess7"/>
    <dgm:cxn modelId="{21AB2DF2-C344-4755-96BA-398A6C086BAE}" type="presParOf" srcId="{B0BCDD5C-4119-4474-B389-67D0D907D6A1}" destId="{4186F119-39A6-447D-9BCE-D97231FFA5FF}" srcOrd="1" destOrd="0" presId="urn:microsoft.com/office/officeart/2005/8/layout/hProcess7"/>
    <dgm:cxn modelId="{9FAE40CF-DB3E-4178-AF60-82963D8C30DC}" type="presParOf" srcId="{B0BCDD5C-4119-4474-B389-67D0D907D6A1}" destId="{B179C061-0638-4E8B-B1C7-31411C60D185}" srcOrd="2" destOrd="0" presId="urn:microsoft.com/office/officeart/2005/8/layout/hProcess7"/>
    <dgm:cxn modelId="{1344C96B-4BD7-4171-A8C4-5D2504156C47}" type="presParOf" srcId="{52ADF36B-6F9D-49B1-9070-F447E2CA003D}" destId="{5EF6FC52-9F31-445D-8D8C-BE1C89C00366}" srcOrd="3" destOrd="0" presId="urn:microsoft.com/office/officeart/2005/8/layout/hProcess7"/>
    <dgm:cxn modelId="{97E9F7D7-3BF5-48D3-9858-9A798FFAB980}" type="presParOf" srcId="{52ADF36B-6F9D-49B1-9070-F447E2CA003D}" destId="{F2A514E0-6159-4905-BCF0-6A9528889014}" srcOrd="4" destOrd="0" presId="urn:microsoft.com/office/officeart/2005/8/layout/hProcess7"/>
    <dgm:cxn modelId="{AF51E28D-3091-4243-9897-7B52308B18F5}" type="presParOf" srcId="{F2A514E0-6159-4905-BCF0-6A9528889014}" destId="{4CD7C290-E2B8-4085-925C-2EF476D66D6D}" srcOrd="0" destOrd="0" presId="urn:microsoft.com/office/officeart/2005/8/layout/hProcess7"/>
    <dgm:cxn modelId="{D08B65BF-0C9B-46EA-A76B-0F6120F9FC4C}" type="presParOf" srcId="{F2A514E0-6159-4905-BCF0-6A9528889014}" destId="{0FCCB370-D77C-4327-B631-6E0ACAA9CDA5}" srcOrd="1" destOrd="0" presId="urn:microsoft.com/office/officeart/2005/8/layout/hProcess7"/>
    <dgm:cxn modelId="{66CEC190-7F86-45E8-B7BC-32F4B7E66D72}" type="presParOf" srcId="{52ADF36B-6F9D-49B1-9070-F447E2CA003D}" destId="{637FCEDA-E6C4-4980-94ED-3ADF47DA366D}" srcOrd="5" destOrd="0" presId="urn:microsoft.com/office/officeart/2005/8/layout/hProcess7"/>
    <dgm:cxn modelId="{E7637EB2-7DAD-4AAE-83C9-73E95AEF4C30}" type="presParOf" srcId="{52ADF36B-6F9D-49B1-9070-F447E2CA003D}" destId="{38254A18-6FC5-44F7-8D5B-3EA1E414FBD3}" srcOrd="6" destOrd="0" presId="urn:microsoft.com/office/officeart/2005/8/layout/hProcess7"/>
    <dgm:cxn modelId="{3B4D9B87-3D02-48B5-8AB6-1178AF6051B4}" type="presParOf" srcId="{38254A18-6FC5-44F7-8D5B-3EA1E414FBD3}" destId="{3AA1D8E2-6785-40C0-BEB4-1E8F065CEC72}" srcOrd="0" destOrd="0" presId="urn:microsoft.com/office/officeart/2005/8/layout/hProcess7"/>
    <dgm:cxn modelId="{86EE15F3-CC56-4CF4-807B-0B70EA438E28}" type="presParOf" srcId="{38254A18-6FC5-44F7-8D5B-3EA1E414FBD3}" destId="{8DCC0A79-BC1C-4E3E-9BC8-A01E8A1CB44C}" srcOrd="1" destOrd="0" presId="urn:microsoft.com/office/officeart/2005/8/layout/hProcess7"/>
    <dgm:cxn modelId="{D5458C0A-D0A2-4DD0-857F-D9738826B742}" type="presParOf" srcId="{38254A18-6FC5-44F7-8D5B-3EA1E414FBD3}" destId="{A7ABAE39-3070-4B0B-AB36-479EABD2DFEA}" srcOrd="2" destOrd="0" presId="urn:microsoft.com/office/officeart/2005/8/layout/hProcess7"/>
    <dgm:cxn modelId="{5A53A951-089A-4BEA-A62B-9A492978287E}" type="presParOf" srcId="{52ADF36B-6F9D-49B1-9070-F447E2CA003D}" destId="{FE728836-829A-4176-AB27-C68FA8CD64F9}" srcOrd="7" destOrd="0" presId="urn:microsoft.com/office/officeart/2005/8/layout/hProcess7"/>
    <dgm:cxn modelId="{E44983F5-A189-4FAA-A76E-83C976D6CD3F}" type="presParOf" srcId="{52ADF36B-6F9D-49B1-9070-F447E2CA003D}" destId="{03C01BD2-98DD-49D8-9763-0B0109895F0E}" srcOrd="8" destOrd="0" presId="urn:microsoft.com/office/officeart/2005/8/layout/hProcess7"/>
    <dgm:cxn modelId="{9B06397D-ECA0-42A5-9C57-B4073935125F}" type="presParOf" srcId="{03C01BD2-98DD-49D8-9763-0B0109895F0E}" destId="{C782D95F-A923-4365-977A-6B50D2DA3B8B}" srcOrd="0" destOrd="0" presId="urn:microsoft.com/office/officeart/2005/8/layout/hProcess7"/>
    <dgm:cxn modelId="{9092FC9A-8E0F-4A9C-AC80-28D9BE945594}" type="presParOf" srcId="{03C01BD2-98DD-49D8-9763-0B0109895F0E}" destId="{60142EFB-D1A8-4548-B399-A3C4A633C8F4}" srcOrd="1" destOrd="0" presId="urn:microsoft.com/office/officeart/2005/8/layout/hProcess7"/>
    <dgm:cxn modelId="{642B346C-BD54-497E-9C74-10D17993AEC3}" type="presParOf" srcId="{52ADF36B-6F9D-49B1-9070-F447E2CA003D}" destId="{F4685DE3-92FF-4C2F-BC34-1BA59E0A5465}" srcOrd="9" destOrd="0" presId="urn:microsoft.com/office/officeart/2005/8/layout/hProcess7"/>
    <dgm:cxn modelId="{15310F7B-3436-4AD5-80E0-DB2547945C22}" type="presParOf" srcId="{52ADF36B-6F9D-49B1-9070-F447E2CA003D}" destId="{EB796710-A012-49CF-88BF-90AA44D20824}" srcOrd="10" destOrd="0" presId="urn:microsoft.com/office/officeart/2005/8/layout/hProcess7"/>
    <dgm:cxn modelId="{259BF7C5-B3DC-4447-BA03-3376FE45BF6F}" type="presParOf" srcId="{EB796710-A012-49CF-88BF-90AA44D20824}" destId="{9DC1C6C6-F566-4547-96CC-731EDABECA71}" srcOrd="0" destOrd="0" presId="urn:microsoft.com/office/officeart/2005/8/layout/hProcess7"/>
    <dgm:cxn modelId="{9DFA6FC5-B34B-45F6-822B-BD63F75E62D7}" type="presParOf" srcId="{EB796710-A012-49CF-88BF-90AA44D20824}" destId="{5BD0869B-33B9-46A8-B6C7-3275C6E41350}" srcOrd="1" destOrd="0" presId="urn:microsoft.com/office/officeart/2005/8/layout/hProcess7"/>
    <dgm:cxn modelId="{A20CDF1C-9DA9-4B28-8FB1-B1FC0D785D4B}" type="presParOf" srcId="{EB796710-A012-49CF-88BF-90AA44D20824}" destId="{7C634B5E-7799-4343-8544-E04DE87CD54B}" srcOrd="2" destOrd="0" presId="urn:microsoft.com/office/officeart/2005/8/layout/hProcess7"/>
    <dgm:cxn modelId="{41CD0F54-883F-4C47-AD26-6ED5E36FEB0E}" type="presParOf" srcId="{52ADF36B-6F9D-49B1-9070-F447E2CA003D}" destId="{96A459C1-E910-4BE0-8719-22771E3B70BC}" srcOrd="11" destOrd="0" presId="urn:microsoft.com/office/officeart/2005/8/layout/hProcess7"/>
    <dgm:cxn modelId="{6657180E-11E2-4367-997E-23AC04B08CA9}" type="presParOf" srcId="{52ADF36B-6F9D-49B1-9070-F447E2CA003D}" destId="{32012B99-ADF0-4A74-86F3-FF75168DBEC8}" srcOrd="12" destOrd="0" presId="urn:microsoft.com/office/officeart/2005/8/layout/hProcess7"/>
    <dgm:cxn modelId="{C1A13CED-4CB0-4D3C-A563-C1531939387C}" type="presParOf" srcId="{32012B99-ADF0-4A74-86F3-FF75168DBEC8}" destId="{91D604E8-72A7-447B-8A1B-3B41E13149B6}" srcOrd="0" destOrd="0" presId="urn:microsoft.com/office/officeart/2005/8/layout/hProcess7"/>
    <dgm:cxn modelId="{BF1A3717-2A30-4A65-83AB-67EE262EE0BC}" type="presParOf" srcId="{32012B99-ADF0-4A74-86F3-FF75168DBEC8}" destId="{2A868421-EF32-475E-BB55-52EDCE636E8D}" srcOrd="1" destOrd="0" presId="urn:microsoft.com/office/officeart/2005/8/layout/hProcess7"/>
    <dgm:cxn modelId="{85EBB679-D371-4309-8B01-F87156218D0F}" type="presParOf" srcId="{32012B99-ADF0-4A74-86F3-FF75168DBEC8}" destId="{0D81B18D-D9F2-4B66-8AE8-12C840B30813}" srcOrd="2" destOrd="0" presId="urn:microsoft.com/office/officeart/2005/8/layout/hProcess7"/>
    <dgm:cxn modelId="{A3850652-1F43-451E-BFBD-F9A5CF60DC2F}" type="presParOf" srcId="{52ADF36B-6F9D-49B1-9070-F447E2CA003D}" destId="{E8E082F3-1C4E-4D50-9AD1-26B50464305B}" srcOrd="13" destOrd="0" presId="urn:microsoft.com/office/officeart/2005/8/layout/hProcess7"/>
    <dgm:cxn modelId="{DFAD0BF9-C194-4090-9604-6FC7F4F19009}" type="presParOf" srcId="{52ADF36B-6F9D-49B1-9070-F447E2CA003D}" destId="{5F76BF46-EAD8-4D76-A27D-D0386E8B0474}" srcOrd="14" destOrd="0" presId="urn:microsoft.com/office/officeart/2005/8/layout/hProcess7"/>
    <dgm:cxn modelId="{E9E83A4D-A0BC-4790-AEBD-AEDEBFB24B1C}" type="presParOf" srcId="{5F76BF46-EAD8-4D76-A27D-D0386E8B0474}" destId="{160E18E3-8BA9-4C03-AE90-031631DCF760}" srcOrd="0" destOrd="0" presId="urn:microsoft.com/office/officeart/2005/8/layout/hProcess7"/>
    <dgm:cxn modelId="{4168D76C-CAC0-4963-8BAF-8178BD7FCA3E}" type="presParOf" srcId="{5F76BF46-EAD8-4D76-A27D-D0386E8B0474}" destId="{6B2FA5CC-AE64-4213-AC6B-4AC58D0730F0}" srcOrd="1" destOrd="0" presId="urn:microsoft.com/office/officeart/2005/8/layout/hProcess7"/>
    <dgm:cxn modelId="{93C6D77F-9AF7-464D-9C46-9AF0524EEFA4}" type="presParOf" srcId="{5F76BF46-EAD8-4D76-A27D-D0386E8B0474}" destId="{EEBB2CF7-B244-472C-BE1B-E5D31D5DAEFA}" srcOrd="2" destOrd="0" presId="urn:microsoft.com/office/officeart/2005/8/layout/hProcess7"/>
    <dgm:cxn modelId="{BEB2FF3B-FB35-423B-8788-3AD19BE32AD0}" type="presParOf" srcId="{52ADF36B-6F9D-49B1-9070-F447E2CA003D}" destId="{2C2A8F90-88D9-47B3-923F-B5E2BAC1631F}" srcOrd="15" destOrd="0" presId="urn:microsoft.com/office/officeart/2005/8/layout/hProcess7"/>
    <dgm:cxn modelId="{5E0FF4EE-D1B2-4C09-BC5D-4210D9843E76}" type="presParOf" srcId="{52ADF36B-6F9D-49B1-9070-F447E2CA003D}" destId="{6EBF8031-4068-4891-BC70-A656B845138B}" srcOrd="16" destOrd="0" presId="urn:microsoft.com/office/officeart/2005/8/layout/hProcess7"/>
    <dgm:cxn modelId="{2AFF9AC1-F56C-4138-B694-09C07DE3BF16}" type="presParOf" srcId="{6EBF8031-4068-4891-BC70-A656B845138B}" destId="{314AE92E-87C9-44E6-AA21-AA6CC478F891}" srcOrd="0" destOrd="0" presId="urn:microsoft.com/office/officeart/2005/8/layout/hProcess7"/>
    <dgm:cxn modelId="{4A5D17FB-7D98-4E9F-A93D-80D320972DFD}" type="presParOf" srcId="{6EBF8031-4068-4891-BC70-A656B845138B}" destId="{2DE47D02-9CDE-4F06-A30C-EA4B82FADEC6}" srcOrd="1" destOrd="0" presId="urn:microsoft.com/office/officeart/2005/8/layout/hProcess7"/>
    <dgm:cxn modelId="{A5D8D58C-E7FC-4D71-BE34-74CE3CBE794F}" type="presParOf" srcId="{6EBF8031-4068-4891-BC70-A656B845138B}" destId="{A3CEC96B-41EE-4F86-9EC1-9DD7D5ABE48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FF3C9-D689-4FF2-89B3-BD920C008558}">
      <dsp:nvSpPr>
        <dsp:cNvPr id="0" name=""/>
        <dsp:cNvSpPr/>
      </dsp:nvSpPr>
      <dsp:spPr>
        <a:xfrm>
          <a:off x="5500"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l-GR" sz="2000" kern="1200" noProof="0" dirty="0"/>
            <a:t>Ενότητα</a:t>
          </a:r>
          <a:r>
            <a:rPr lang="en-US" sz="2000" kern="1200" noProof="0" dirty="0"/>
            <a:t> </a:t>
          </a:r>
          <a:r>
            <a:rPr lang="sr-Latn-RS" sz="2000" kern="1200" dirty="0"/>
            <a:t>1</a:t>
          </a:r>
          <a:endParaRPr lang="en-US" sz="2000" kern="1200" dirty="0"/>
        </a:p>
      </dsp:txBody>
      <dsp:txXfrm rot="16200000">
        <a:off x="-671068" y="676568"/>
        <a:ext cx="1737223" cy="384085"/>
      </dsp:txXfrm>
    </dsp:sp>
    <dsp:sp modelId="{0DBA0E7E-4F22-4886-8B71-C6D32EC7E997}">
      <dsp:nvSpPr>
        <dsp:cNvPr id="0" name=""/>
        <dsp:cNvSpPr/>
      </dsp:nvSpPr>
      <dsp:spPr>
        <a:xfrm>
          <a:off x="389586" y="0"/>
          <a:ext cx="1430718" cy="21185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i="1" kern="1200" dirty="0"/>
            <a:t>The </a:t>
          </a:r>
          <a:r>
            <a:rPr lang="sr-Latn-RS" sz="1600" i="1" kern="1200" dirty="0"/>
            <a:t>c</a:t>
          </a:r>
          <a:r>
            <a:rPr lang="en-US" sz="1600" i="1" kern="1200" dirty="0"/>
            <a:t>hanging world of work </a:t>
          </a:r>
          <a:endParaRPr lang="en-US" sz="1600" kern="1200" dirty="0"/>
        </a:p>
      </dsp:txBody>
      <dsp:txXfrm>
        <a:off x="389586" y="0"/>
        <a:ext cx="1430718" cy="2118565"/>
      </dsp:txXfrm>
    </dsp:sp>
    <dsp:sp modelId="{4CD7C290-E2B8-4085-925C-2EF476D66D6D}">
      <dsp:nvSpPr>
        <dsp:cNvPr id="0" name=""/>
        <dsp:cNvSpPr/>
      </dsp:nvSpPr>
      <dsp:spPr>
        <a:xfrm>
          <a:off x="1993143"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l-GR" sz="2000" kern="1200" dirty="0"/>
            <a:t>Ενότητα</a:t>
          </a:r>
          <a:r>
            <a:rPr lang="sr-Latn-RS" sz="2000" kern="1200" dirty="0"/>
            <a:t> 2</a:t>
          </a:r>
          <a:endParaRPr lang="en-US" sz="2000" kern="1200" dirty="0"/>
        </a:p>
      </dsp:txBody>
      <dsp:txXfrm rot="16200000">
        <a:off x="1316574" y="676568"/>
        <a:ext cx="1737223" cy="384085"/>
      </dsp:txXfrm>
    </dsp:sp>
    <dsp:sp modelId="{4186F119-39A6-447D-9BCE-D97231FFA5FF}">
      <dsp:nvSpPr>
        <dsp:cNvPr id="0" name=""/>
        <dsp:cNvSpPr/>
      </dsp:nvSpPr>
      <dsp:spPr>
        <a:xfrm rot="5400000">
          <a:off x="1847133" y="1671447"/>
          <a:ext cx="311225" cy="2880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82D95F-A923-4365-977A-6B50D2DA3B8B}">
      <dsp:nvSpPr>
        <dsp:cNvPr id="0" name=""/>
        <dsp:cNvSpPr/>
      </dsp:nvSpPr>
      <dsp:spPr>
        <a:xfrm>
          <a:off x="3980786"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l-GR" sz="2000" kern="1200" noProof="0" dirty="0"/>
            <a:t>Ενότητα</a:t>
          </a:r>
          <a:r>
            <a:rPr lang="en-US" sz="2000" kern="1200" noProof="0" dirty="0"/>
            <a:t> </a:t>
          </a:r>
          <a:r>
            <a:rPr lang="sr-Latn-RS" sz="2000" kern="1200" dirty="0"/>
            <a:t>3</a:t>
          </a:r>
          <a:endParaRPr lang="en-US" sz="2000" kern="1200" dirty="0"/>
        </a:p>
      </dsp:txBody>
      <dsp:txXfrm rot="16200000">
        <a:off x="3304217" y="676568"/>
        <a:ext cx="1737223" cy="384085"/>
      </dsp:txXfrm>
    </dsp:sp>
    <dsp:sp modelId="{8DCC0A79-BC1C-4E3E-9BC8-A01E8A1CB44C}">
      <dsp:nvSpPr>
        <dsp:cNvPr id="0" name=""/>
        <dsp:cNvSpPr/>
      </dsp:nvSpPr>
      <dsp:spPr>
        <a:xfrm rot="5400000">
          <a:off x="3834775" y="1671447"/>
          <a:ext cx="311225" cy="2880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D604E8-72A7-447B-8A1B-3B41E13149B6}">
      <dsp:nvSpPr>
        <dsp:cNvPr id="0" name=""/>
        <dsp:cNvSpPr/>
      </dsp:nvSpPr>
      <dsp:spPr>
        <a:xfrm>
          <a:off x="5958634"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l-GR" sz="2000" kern="1200" dirty="0"/>
            <a:t>Ενότητα</a:t>
          </a:r>
          <a:r>
            <a:rPr lang="sr-Latn-RS" sz="2000" kern="1200" dirty="0"/>
            <a:t> 4</a:t>
          </a:r>
          <a:endParaRPr lang="en-US" sz="2000" kern="1200" dirty="0"/>
        </a:p>
      </dsp:txBody>
      <dsp:txXfrm rot="16200000">
        <a:off x="5282065" y="676568"/>
        <a:ext cx="1737223" cy="384085"/>
      </dsp:txXfrm>
    </dsp:sp>
    <dsp:sp modelId="{5BD0869B-33B9-46A8-B6C7-3275C6E41350}">
      <dsp:nvSpPr>
        <dsp:cNvPr id="0" name=""/>
        <dsp:cNvSpPr/>
      </dsp:nvSpPr>
      <dsp:spPr>
        <a:xfrm rot="5400000">
          <a:off x="5822418" y="1671447"/>
          <a:ext cx="311225" cy="2880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81B18D-D9F2-4B66-8AE8-12C840B30813}">
      <dsp:nvSpPr>
        <dsp:cNvPr id="0" name=""/>
        <dsp:cNvSpPr/>
      </dsp:nvSpPr>
      <dsp:spPr>
        <a:xfrm>
          <a:off x="6342720" y="0"/>
          <a:ext cx="1430718" cy="21185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i="1" kern="1200" dirty="0"/>
            <a:t>Connecting Guidance, Counselling and coaching for employees and the context of company-based career work</a:t>
          </a:r>
          <a:endParaRPr lang="en-US" sz="1600" kern="1200" dirty="0"/>
        </a:p>
      </dsp:txBody>
      <dsp:txXfrm>
        <a:off x="6342720" y="0"/>
        <a:ext cx="1430718" cy="2118565"/>
      </dsp:txXfrm>
    </dsp:sp>
    <dsp:sp modelId="{314AE92E-87C9-44E6-AA21-AA6CC478F891}">
      <dsp:nvSpPr>
        <dsp:cNvPr id="0" name=""/>
        <dsp:cNvSpPr/>
      </dsp:nvSpPr>
      <dsp:spPr>
        <a:xfrm>
          <a:off x="7956071" y="0"/>
          <a:ext cx="1920427" cy="211856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l-GR" sz="2000" kern="1200" dirty="0"/>
            <a:t>Ενότητα</a:t>
          </a:r>
          <a:r>
            <a:rPr lang="sr-Latn-RS" sz="2000" kern="1200" dirty="0"/>
            <a:t> 5</a:t>
          </a:r>
          <a:endParaRPr lang="en-US" sz="2000" kern="1200" dirty="0"/>
        </a:p>
      </dsp:txBody>
      <dsp:txXfrm rot="16200000">
        <a:off x="7279502" y="676568"/>
        <a:ext cx="1737223" cy="384085"/>
      </dsp:txXfrm>
    </dsp:sp>
    <dsp:sp modelId="{6B2FA5CC-AE64-4213-AC6B-4AC58D0730F0}">
      <dsp:nvSpPr>
        <dsp:cNvPr id="0" name=""/>
        <dsp:cNvSpPr/>
      </dsp:nvSpPr>
      <dsp:spPr>
        <a:xfrm rot="5400000">
          <a:off x="7810061" y="1671447"/>
          <a:ext cx="311225" cy="28806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CEC96B-41EE-4F86-9EC1-9DD7D5ABE484}">
      <dsp:nvSpPr>
        <dsp:cNvPr id="0" name=""/>
        <dsp:cNvSpPr/>
      </dsp:nvSpPr>
      <dsp:spPr>
        <a:xfrm>
          <a:off x="8340157" y="0"/>
          <a:ext cx="1430718" cy="21185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i="1" kern="1200" dirty="0"/>
            <a:t>Changing in practice the organizations</a:t>
          </a:r>
          <a:endParaRPr lang="en-US" sz="1600" kern="1200" dirty="0"/>
        </a:p>
      </dsp:txBody>
      <dsp:txXfrm>
        <a:off x="8340157" y="0"/>
        <a:ext cx="1430718" cy="21185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2021-11-25</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32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60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86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53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1387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a:xfrm>
            <a:off x="845819" y="924242"/>
            <a:ext cx="10246901" cy="2504757"/>
          </a:xfrm>
        </p:spPr>
        <p:txBody>
          <a:bodyPr>
            <a:normAutofit/>
          </a:bodyPr>
          <a:lstStyle/>
          <a:p>
            <a:r>
              <a:rPr lang="el-GR" sz="5400" dirty="0"/>
              <a:t>Επισκόπηση του εκπαιδευτικού προγράμματος</a:t>
            </a:r>
            <a:endParaRPr lang="en-US" sz="5400"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72C2A873-9437-4A5B-BCF8-0B7FDD93D11E}"/>
              </a:ext>
            </a:extLst>
          </p:cNvPr>
          <p:cNvSpPr txBox="1"/>
          <p:nvPr/>
        </p:nvSpPr>
        <p:spPr>
          <a:xfrm>
            <a:off x="974877" y="3587448"/>
            <a:ext cx="64443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Light"/>
                <a:ea typeface="Open Sans Light"/>
                <a:cs typeface="Calibri"/>
              </a:rPr>
              <a:t>Aleksandra </a:t>
            </a:r>
            <a:r>
              <a:rPr lang="en-US" sz="2400" b="1" dirty="0" err="1">
                <a:solidFill>
                  <a:schemeClr val="bg1"/>
                </a:solidFill>
                <a:latin typeface="Open Sans Light"/>
                <a:ea typeface="Open Sans Light"/>
                <a:cs typeface="Calibri"/>
              </a:rPr>
              <a:t>Djurovic</a:t>
            </a:r>
            <a:endParaRPr lang="en-US" sz="2400" b="1" dirty="0">
              <a:solidFill>
                <a:schemeClr val="bg1"/>
              </a:solidFill>
              <a:latin typeface="Open Sans Light"/>
              <a:ea typeface="Open Sans Light"/>
              <a:cs typeface="Calibri"/>
            </a:endParaRPr>
          </a:p>
        </p:txBody>
      </p:sp>
    </p:spTree>
    <p:extLst>
      <p:ext uri="{BB962C8B-B14F-4D97-AF65-F5344CB8AC3E}">
        <p14:creationId xmlns:p14="http://schemas.microsoft.com/office/powerpoint/2010/main" val="321465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74324" y="2790259"/>
            <a:ext cx="4242752" cy="684211"/>
          </a:xfrm>
        </p:spPr>
        <p:txBody>
          <a:bodyPr>
            <a:noAutofit/>
          </a:bodyPr>
          <a:lstStyle/>
          <a:p>
            <a:r>
              <a:rPr lang="el-GR" sz="4400" dirty="0"/>
              <a:t>Τι περιμένετε από αυτό το πρόγραμμα;</a:t>
            </a:r>
            <a:endParaRPr lang="en-US" sz="4400" dirty="0"/>
          </a:p>
        </p:txBody>
      </p:sp>
      <p:sp>
        <p:nvSpPr>
          <p:cNvPr id="3" name="Footer Placeholder 2"/>
          <p:cNvSpPr>
            <a:spLocks noGrp="1"/>
          </p:cNvSpPr>
          <p:nvPr>
            <p:ph type="ftr" sz="quarter" idx="11"/>
          </p:nvPr>
        </p:nvSpPr>
        <p:spPr/>
        <p:txBody>
          <a:bodyPr/>
          <a:lstStyle/>
          <a:p>
            <a:r>
              <a:rPr lang="lt-LT"/>
              <a:t>connect-erasmus.eu</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0651" y="436236"/>
            <a:ext cx="3844901" cy="5126209"/>
          </a:xfrm>
          <a:prstGeom prst="rect">
            <a:avLst/>
          </a:prstGeom>
        </p:spPr>
      </p:pic>
    </p:spTree>
    <p:extLst>
      <p:ext uri="{BB962C8B-B14F-4D97-AF65-F5344CB8AC3E}">
        <p14:creationId xmlns:p14="http://schemas.microsoft.com/office/powerpoint/2010/main" val="210745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754057"/>
            <a:ext cx="10515600" cy="678815"/>
          </a:xfrm>
        </p:spPr>
        <p:txBody>
          <a:bodyPr>
            <a:normAutofit fontScale="90000"/>
          </a:bodyPr>
          <a:lstStyle/>
          <a:p>
            <a:r>
              <a:rPr lang="el-GR" dirty="0"/>
              <a:t>Το εκπαιδευτικό πρόγραμμα </a:t>
            </a:r>
            <a:r>
              <a:rPr lang="el-GR" dirty="0" err="1"/>
              <a:t>αποτελέιται</a:t>
            </a:r>
            <a:r>
              <a:rPr lang="el-GR" dirty="0"/>
              <a:t> από 5 ενότητες</a:t>
            </a:r>
            <a:endParaRPr lang="en-US" dirty="0"/>
          </a:p>
        </p:txBody>
      </p:sp>
      <p:graphicFrame>
        <p:nvGraphicFramePr>
          <p:cNvPr id="17" name="Content Placeholder 16"/>
          <p:cNvGraphicFramePr>
            <a:graphicFrameLocks noGrp="1"/>
          </p:cNvGraphicFramePr>
          <p:nvPr>
            <p:ph sz="half" idx="2"/>
            <p:extLst>
              <p:ext uri="{D42A27DB-BD31-4B8C-83A1-F6EECF244321}">
                <p14:modId xmlns:p14="http://schemas.microsoft.com/office/powerpoint/2010/main" val="2278449560"/>
              </p:ext>
            </p:extLst>
          </p:nvPr>
        </p:nvGraphicFramePr>
        <p:xfrm>
          <a:off x="836613" y="2578941"/>
          <a:ext cx="9882000" cy="2118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lt-LT" dirty="0"/>
              <a:t>connect-erasmus.eu</a:t>
            </a:r>
          </a:p>
        </p:txBody>
      </p:sp>
      <p:sp>
        <p:nvSpPr>
          <p:cNvPr id="18" name="TextBox 17"/>
          <p:cNvSpPr txBox="1"/>
          <p:nvPr/>
        </p:nvSpPr>
        <p:spPr>
          <a:xfrm>
            <a:off x="5163670" y="2578941"/>
            <a:ext cx="1631577" cy="2339102"/>
          </a:xfrm>
          <a:prstGeom prst="rect">
            <a:avLst/>
          </a:prstGeom>
          <a:noFill/>
        </p:spPr>
        <p:txBody>
          <a:bodyPr wrap="square" rtlCol="0">
            <a:spAutoFit/>
          </a:bodyPr>
          <a:lstStyle/>
          <a:p>
            <a:r>
              <a:rPr lang="en-US" sz="1600" i="1" dirty="0">
                <a:solidFill>
                  <a:schemeClr val="bg1"/>
                </a:solidFill>
              </a:rPr>
              <a:t>Current theoretical and methodological approaches for counsellors and coaches in the company context</a:t>
            </a:r>
            <a:endParaRPr lang="en-US" sz="1600" dirty="0">
              <a:solidFill>
                <a:schemeClr val="bg1"/>
              </a:solidFill>
            </a:endParaRPr>
          </a:p>
          <a:p>
            <a:endParaRPr lang="en-US" dirty="0"/>
          </a:p>
        </p:txBody>
      </p:sp>
      <p:sp>
        <p:nvSpPr>
          <p:cNvPr id="19" name="TextBox 18"/>
          <p:cNvSpPr txBox="1"/>
          <p:nvPr/>
        </p:nvSpPr>
        <p:spPr>
          <a:xfrm>
            <a:off x="3218329" y="2578941"/>
            <a:ext cx="1541930" cy="1846659"/>
          </a:xfrm>
          <a:prstGeom prst="rect">
            <a:avLst/>
          </a:prstGeom>
          <a:noFill/>
        </p:spPr>
        <p:txBody>
          <a:bodyPr wrap="square" rtlCol="0">
            <a:spAutoFit/>
          </a:bodyPr>
          <a:lstStyle/>
          <a:p>
            <a:r>
              <a:rPr lang="en-US" sz="1600" i="1" dirty="0">
                <a:solidFill>
                  <a:schemeClr val="bg1"/>
                </a:solidFill>
              </a:rPr>
              <a:t>Innovative concepts and development for company-based career work/HRM </a:t>
            </a:r>
            <a:endParaRPr lang="en-US" sz="1600" dirty="0">
              <a:solidFill>
                <a:schemeClr val="bg1"/>
              </a:solidFill>
            </a:endParaRPr>
          </a:p>
          <a:p>
            <a:endParaRPr lang="en-US" dirty="0"/>
          </a:p>
        </p:txBody>
      </p:sp>
    </p:spTree>
    <p:extLst>
      <p:ext uri="{BB962C8B-B14F-4D97-AF65-F5344CB8AC3E}">
        <p14:creationId xmlns:p14="http://schemas.microsoft.com/office/powerpoint/2010/main" val="212010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lvl="0">
              <a:lnSpc>
                <a:spcPct val="90000"/>
              </a:lnSpc>
              <a:buClr>
                <a:schemeClr val="lt1"/>
              </a:buClr>
              <a:buSzPts val="4000"/>
            </a:pPr>
            <a:r>
              <a:rPr lang="el-GR" sz="4000" dirty="0">
                <a:solidFill>
                  <a:schemeClr val="lt1"/>
                </a:solidFill>
                <a:latin typeface="Calibri"/>
                <a:ea typeface="Calibri"/>
                <a:cs typeface="Calibri"/>
                <a:sym typeface="Calibri"/>
              </a:rPr>
              <a:t>Οι στόχοι της 1</a:t>
            </a:r>
            <a:r>
              <a:rPr lang="el-GR" sz="4000" baseline="30000" dirty="0">
                <a:solidFill>
                  <a:schemeClr val="lt1"/>
                </a:solidFill>
                <a:latin typeface="Calibri"/>
                <a:ea typeface="Calibri"/>
                <a:cs typeface="Calibri"/>
                <a:sym typeface="Calibri"/>
              </a:rPr>
              <a:t>ης</a:t>
            </a:r>
            <a:r>
              <a:rPr lang="el-GR" sz="4000" dirty="0">
                <a:solidFill>
                  <a:schemeClr val="lt1"/>
                </a:solidFill>
                <a:latin typeface="Calibri"/>
                <a:ea typeface="Calibri"/>
                <a:cs typeface="Calibri"/>
                <a:sym typeface="Calibri"/>
              </a:rPr>
              <a:t> ενότητας είναι</a:t>
            </a:r>
            <a:r>
              <a:rPr lang="sr-Latn-RS" sz="4000" dirty="0">
                <a:solidFill>
                  <a:schemeClr val="lt1"/>
                </a:solidFill>
                <a:latin typeface="Calibri"/>
                <a:ea typeface="Calibri"/>
                <a:cs typeface="Calibri"/>
                <a:sym typeface="Calibri"/>
              </a:rPr>
              <a:t>…</a:t>
            </a:r>
            <a:endParaRPr sz="4000" dirty="0">
              <a:solidFill>
                <a:schemeClr val="lt1"/>
              </a:solidFill>
              <a:latin typeface="Calibri"/>
              <a:ea typeface="Calibri"/>
              <a:cs typeface="Calibri"/>
              <a:sym typeface="Calibri"/>
            </a:endParaRPr>
          </a:p>
        </p:txBody>
      </p:sp>
      <p:sp>
        <p:nvSpPr>
          <p:cNvPr id="92" name="Google Shape;92;gcf7ead7544_0_9"/>
          <p:cNvSpPr txBox="1"/>
          <p:nvPr/>
        </p:nvSpPr>
        <p:spPr>
          <a:xfrm>
            <a:off x="1405616" y="2109548"/>
            <a:ext cx="9499801" cy="668092"/>
          </a:xfrm>
          <a:prstGeom prst="rect">
            <a:avLst/>
          </a:prstGeom>
          <a:noFill/>
          <a:ln>
            <a:noFill/>
          </a:ln>
        </p:spPr>
        <p:txBody>
          <a:bodyPr spcFirstLastPara="1" wrap="square" lIns="91425" tIns="45700" rIns="91425" bIns="45700" anchor="t" anchorCtr="0">
            <a:normAutofit fontScale="25000" lnSpcReduction="20000"/>
          </a:bodyPr>
          <a:lstStyle/>
          <a:p>
            <a:r>
              <a:rPr lang="el-GR" sz="7200" dirty="0"/>
              <a:t>Να περιγράψει και εξηγήσει τις τρέχουσες και μελλοντικές προκλήσεις στον κόσμο της εργασίας. Να συζητήσει τις συνέπειές τους με περισσότερες λεπτομέρειες.</a:t>
            </a:r>
          </a:p>
          <a:p>
            <a:br>
              <a:rPr lang="en-US" sz="3500" dirty="0"/>
            </a:br>
            <a:endParaRPr sz="2500" dirty="0"/>
          </a:p>
        </p:txBody>
      </p:sp>
      <p:grpSp>
        <p:nvGrpSpPr>
          <p:cNvPr id="93" name="Google Shape;93;gcf7ead7544_0_9"/>
          <p:cNvGrpSpPr/>
          <p:nvPr/>
        </p:nvGrpSpPr>
        <p:grpSpPr>
          <a:xfrm>
            <a:off x="779938" y="2037672"/>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97516" y="3172100"/>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105147"/>
            <a:ext cx="9056068" cy="957862"/>
          </a:xfrm>
          <a:prstGeom prst="rect">
            <a:avLst/>
          </a:prstGeom>
          <a:noFill/>
          <a:ln>
            <a:noFill/>
          </a:ln>
        </p:spPr>
        <p:txBody>
          <a:bodyPr spcFirstLastPara="1" wrap="square" lIns="91425" tIns="45700" rIns="91425" bIns="45700" anchor="t" anchorCtr="0">
            <a:noAutofit/>
          </a:bodyPr>
          <a:lstStyle/>
          <a:p>
            <a:pPr marR="0" indent="0" algn="just">
              <a:lnSpc>
                <a:spcPct val="100000"/>
              </a:lnSpc>
              <a:spcBef>
                <a:spcPts val="0"/>
              </a:spcBef>
              <a:spcAft>
                <a:spcPts val="0"/>
              </a:spcAft>
              <a:buClr>
                <a:schemeClr val="dk1"/>
              </a:buClr>
              <a:buSzPts val="2400"/>
              <a:buFont typeface="Arial"/>
              <a:buNone/>
            </a:pPr>
            <a:r>
              <a:rPr lang="el-GR" dirty="0"/>
              <a:t>Να περιγράψει τις μεθόδους που χρησιμοποιούνται για τον προσδιορισμό των αλλαγών στον κόσμο της εργασίας. Να αναδείξει τα ευρήματα σχετικά με τις αλλαγές στον κόσμο της εργασίας λαμβάνοντας υπόψη τις μεθόδους που εφαρμόστηκαν.</a:t>
            </a:r>
          </a:p>
          <a:p>
            <a:pPr marR="0" indent="0" algn="just">
              <a:lnSpc>
                <a:spcPct val="100000"/>
              </a:lnSpc>
              <a:spcBef>
                <a:spcPts val="0"/>
              </a:spcBef>
              <a:spcAft>
                <a:spcPts val="0"/>
              </a:spcAft>
              <a:buClr>
                <a:schemeClr val="dk1"/>
              </a:buClr>
              <a:buSzPts val="2400"/>
              <a:buFont typeface="Arial"/>
              <a:buNone/>
            </a:pPr>
            <a:endParaRPr lang="el-GR" dirty="0"/>
          </a:p>
        </p:txBody>
      </p:sp>
      <p:grpSp>
        <p:nvGrpSpPr>
          <p:cNvPr id="18" name="Google Shape;96;gcf7ead7544_0_9"/>
          <p:cNvGrpSpPr/>
          <p:nvPr/>
        </p:nvGrpSpPr>
        <p:grpSpPr>
          <a:xfrm>
            <a:off x="797516" y="4410139"/>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405616" y="4390515"/>
            <a:ext cx="9056068" cy="841051"/>
          </a:xfrm>
          <a:prstGeom prst="rect">
            <a:avLst/>
          </a:prstGeom>
          <a:noFill/>
          <a:ln>
            <a:noFill/>
          </a:ln>
        </p:spPr>
        <p:txBody>
          <a:bodyPr spcFirstLastPara="1" wrap="square" lIns="91425" tIns="45700" rIns="91425" bIns="45700" anchor="t" anchorCtr="0">
            <a:noAutofit/>
          </a:bodyPr>
          <a:lstStyle/>
          <a:p>
            <a:pPr marR="0" indent="0" algn="just">
              <a:lnSpc>
                <a:spcPct val="100000"/>
              </a:lnSpc>
              <a:spcBef>
                <a:spcPts val="0"/>
              </a:spcBef>
              <a:spcAft>
                <a:spcPts val="0"/>
              </a:spcAft>
              <a:buClr>
                <a:schemeClr val="dk1"/>
              </a:buClr>
              <a:buSzPts val="2400"/>
              <a:buFont typeface="Arial"/>
              <a:buNone/>
            </a:pPr>
            <a:r>
              <a:rPr lang="el-GR" dirty="0">
                <a:sym typeface="Calibri"/>
              </a:rPr>
              <a:t>Να προσδιοριστούν καταστάσεις στις οποίες θα μπορούσαν να εφαρμοστούν τα ευρήματα σχετικά με τις αλλαγές στον κόσμο της εργασίας στο πλαίσιο της παροχής υποστήριξης για την εξέλιξη της σταδιοδρομίας στους εργαζομένους.</a:t>
            </a:r>
          </a:p>
          <a:p>
            <a:pPr marR="0" indent="0" algn="just">
              <a:lnSpc>
                <a:spcPct val="100000"/>
              </a:lnSpc>
              <a:spcBef>
                <a:spcPts val="0"/>
              </a:spcBef>
              <a:spcAft>
                <a:spcPts val="0"/>
              </a:spcAft>
              <a:buClr>
                <a:schemeClr val="dk1"/>
              </a:buClr>
              <a:buSzPts val="2400"/>
              <a:buFont typeface="Arial"/>
              <a:buNone/>
            </a:pPr>
            <a:endParaRPr lang="el-GR" dirty="0">
              <a:sym typeface="Calibri"/>
            </a:endParaRPr>
          </a:p>
          <a:p>
            <a:pPr marR="0" indent="0" algn="just">
              <a:lnSpc>
                <a:spcPct val="100000"/>
              </a:lnSpc>
              <a:spcBef>
                <a:spcPts val="0"/>
              </a:spcBef>
              <a:spcAft>
                <a:spcPts val="0"/>
              </a:spcAft>
              <a:buClr>
                <a:schemeClr val="dk1"/>
              </a:buClr>
              <a:buSzPts val="2400"/>
              <a:buFont typeface="Arial"/>
              <a:buNone/>
            </a:pPr>
            <a:r>
              <a:rPr lang="en-US" dirty="0"/>
              <a:t>. </a:t>
            </a:r>
          </a:p>
        </p:txBody>
      </p:sp>
    </p:spTree>
    <p:extLst>
      <p:ext uri="{BB962C8B-B14F-4D97-AF65-F5344CB8AC3E}">
        <p14:creationId xmlns:p14="http://schemas.microsoft.com/office/powerpoint/2010/main" val="262826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a:lnSpc>
                <a:spcPct val="90000"/>
              </a:lnSpc>
              <a:buClr>
                <a:schemeClr val="lt1"/>
              </a:buClr>
              <a:buSzPts val="4000"/>
            </a:pPr>
            <a:r>
              <a:rPr lang="el-GR" sz="4000" dirty="0">
                <a:solidFill>
                  <a:schemeClr val="lt1"/>
                </a:solidFill>
                <a:latin typeface="Calibri"/>
                <a:ea typeface="Calibri"/>
                <a:cs typeface="Calibri"/>
                <a:sym typeface="Calibri"/>
              </a:rPr>
              <a:t>Οι στόχοι της 2</a:t>
            </a:r>
            <a:r>
              <a:rPr lang="el-GR" sz="4000" baseline="30000" dirty="0">
                <a:solidFill>
                  <a:schemeClr val="lt1"/>
                </a:solidFill>
                <a:latin typeface="Calibri"/>
                <a:ea typeface="Calibri"/>
                <a:cs typeface="Calibri"/>
                <a:sym typeface="Calibri"/>
              </a:rPr>
              <a:t>ης</a:t>
            </a:r>
            <a:r>
              <a:rPr lang="el-GR" sz="4000" dirty="0">
                <a:solidFill>
                  <a:schemeClr val="lt1"/>
                </a:solidFill>
                <a:latin typeface="Calibri"/>
                <a:ea typeface="Calibri"/>
                <a:cs typeface="Calibri"/>
                <a:sym typeface="Calibri"/>
              </a:rPr>
              <a:t>  ενότητας είναι</a:t>
            </a:r>
            <a:r>
              <a:rPr lang="en-US" sz="4000" dirty="0">
                <a:solidFill>
                  <a:schemeClr val="lt1"/>
                </a:solidFill>
                <a:latin typeface="Calibri"/>
                <a:ea typeface="Calibri"/>
                <a:cs typeface="Calibri"/>
                <a:sym typeface="Calibri"/>
              </a:rPr>
              <a:t>…</a:t>
            </a:r>
          </a:p>
        </p:txBody>
      </p:sp>
      <p:sp>
        <p:nvSpPr>
          <p:cNvPr id="92" name="Google Shape;92;gcf7ead7544_0_9"/>
          <p:cNvSpPr txBox="1"/>
          <p:nvPr/>
        </p:nvSpPr>
        <p:spPr>
          <a:xfrm>
            <a:off x="1405616" y="2280226"/>
            <a:ext cx="9499801" cy="668092"/>
          </a:xfrm>
          <a:prstGeom prst="rect">
            <a:avLst/>
          </a:prstGeom>
          <a:noFill/>
          <a:ln>
            <a:noFill/>
          </a:ln>
        </p:spPr>
        <p:txBody>
          <a:bodyPr spcFirstLastPara="1" wrap="square" lIns="91425" tIns="45700" rIns="91425" bIns="45700" anchor="t" anchorCtr="0">
            <a:normAutofit fontScale="25000" lnSpcReduction="20000"/>
          </a:bodyPr>
          <a:lstStyle/>
          <a:p>
            <a:r>
              <a:rPr lang="el-GR" sz="7200" dirty="0"/>
              <a:t>Να εξηγήσει την απαίτηση εξατομίκευσης της ανάπτυξης προσωπικού.</a:t>
            </a:r>
          </a:p>
          <a:p>
            <a:r>
              <a:rPr lang="el-GR" sz="7200" dirty="0"/>
              <a:t>Να περιγράψει σχετικές μεθόδους που στοχεύουν σε εξατομικευμένες μεθόδους μάθησης, καθοδήγησης και συμβουλευτικής.</a:t>
            </a:r>
            <a:br>
              <a:rPr lang="en-US" sz="3500" dirty="0"/>
            </a:br>
            <a:endParaRPr sz="2500" dirty="0"/>
          </a:p>
        </p:txBody>
      </p:sp>
      <p:grpSp>
        <p:nvGrpSpPr>
          <p:cNvPr id="93" name="Google Shape;93;gcf7ead7544_0_9"/>
          <p:cNvGrpSpPr/>
          <p:nvPr/>
        </p:nvGrpSpPr>
        <p:grpSpPr>
          <a:xfrm>
            <a:off x="815094" y="2280226"/>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79938" y="3399979"/>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399979"/>
            <a:ext cx="9056068" cy="576600"/>
          </a:xfrm>
          <a:prstGeom prst="rect">
            <a:avLst/>
          </a:prstGeom>
          <a:noFill/>
          <a:ln>
            <a:noFill/>
          </a:ln>
        </p:spPr>
        <p:txBody>
          <a:bodyPr spcFirstLastPara="1" wrap="square" lIns="91425" tIns="45700" rIns="91425" bIns="45700" anchor="t" anchorCtr="0">
            <a:noAutofit/>
          </a:bodyPr>
          <a:lstStyle/>
          <a:p>
            <a:pPr marR="0" indent="0" algn="just">
              <a:lnSpc>
                <a:spcPct val="100000"/>
              </a:lnSpc>
              <a:spcBef>
                <a:spcPts val="0"/>
              </a:spcBef>
              <a:spcAft>
                <a:spcPts val="0"/>
              </a:spcAft>
              <a:buClr>
                <a:schemeClr val="dk1"/>
              </a:buClr>
              <a:buSzPts val="2400"/>
              <a:buFont typeface="Arial"/>
              <a:buNone/>
            </a:pPr>
            <a:r>
              <a:rPr lang="el-GR" dirty="0"/>
              <a:t>Να εξηγήσει την εταιρική κοινωνική ευθύνη ως κινητήρια δύναμη στην κοινωνία μας.</a:t>
            </a:r>
          </a:p>
          <a:p>
            <a:pPr marR="0" indent="0" algn="just">
              <a:lnSpc>
                <a:spcPct val="100000"/>
              </a:lnSpc>
              <a:spcBef>
                <a:spcPts val="0"/>
              </a:spcBef>
              <a:spcAft>
                <a:spcPts val="0"/>
              </a:spcAft>
              <a:buClr>
                <a:schemeClr val="dk1"/>
              </a:buClr>
              <a:buSzPts val="2400"/>
              <a:buFont typeface="Arial"/>
              <a:buNone/>
            </a:pPr>
            <a:r>
              <a:rPr lang="el-GR" dirty="0"/>
              <a:t>Να περιγράψει παραδείγματα επιτυχημένων μεθόδων κοινωνικής ευθύνης. </a:t>
            </a:r>
          </a:p>
          <a:p>
            <a:pPr marR="0" indent="0" algn="just">
              <a:lnSpc>
                <a:spcPct val="100000"/>
              </a:lnSpc>
              <a:spcBef>
                <a:spcPts val="0"/>
              </a:spcBef>
              <a:spcAft>
                <a:spcPts val="0"/>
              </a:spcAft>
              <a:buClr>
                <a:schemeClr val="dk1"/>
              </a:buClr>
              <a:buSzPts val="2400"/>
              <a:buFont typeface="Arial"/>
              <a:buNone/>
            </a:pPr>
            <a:endParaRPr lang="el-GR" dirty="0"/>
          </a:p>
        </p:txBody>
      </p:sp>
      <p:grpSp>
        <p:nvGrpSpPr>
          <p:cNvPr id="18" name="Google Shape;96;gcf7ead7544_0_9"/>
          <p:cNvGrpSpPr/>
          <p:nvPr/>
        </p:nvGrpSpPr>
        <p:grpSpPr>
          <a:xfrm>
            <a:off x="797516" y="4469298"/>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405616" y="4345785"/>
            <a:ext cx="9056068" cy="823549"/>
          </a:xfrm>
          <a:prstGeom prst="rect">
            <a:avLst/>
          </a:prstGeom>
          <a:noFill/>
          <a:ln>
            <a:noFill/>
          </a:ln>
        </p:spPr>
        <p:txBody>
          <a:bodyPr spcFirstLastPara="1" wrap="square" lIns="91425" tIns="45700" rIns="91425" bIns="45700" anchor="t" anchorCtr="0">
            <a:noAutofit/>
          </a:bodyPr>
          <a:lstStyle/>
          <a:p>
            <a:r>
              <a:rPr lang="el-GR" dirty="0"/>
              <a:t>Να περιγράψει τις βέλτιστες πρακτικές στη συνεργασία μεταξύ της Διοίκησης Ανθρώπινου Δυναμικού στις επιχειρήσεις και του επαγγελματικού προσανατολισμού και συμβουλευτικής. </a:t>
            </a:r>
          </a:p>
          <a:p>
            <a:endParaRPr lang="el-GR" dirty="0"/>
          </a:p>
        </p:txBody>
      </p:sp>
    </p:spTree>
    <p:extLst>
      <p:ext uri="{BB962C8B-B14F-4D97-AF65-F5344CB8AC3E}">
        <p14:creationId xmlns:p14="http://schemas.microsoft.com/office/powerpoint/2010/main" val="352779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a:lnSpc>
                <a:spcPct val="90000"/>
              </a:lnSpc>
              <a:buClr>
                <a:schemeClr val="lt1"/>
              </a:buClr>
              <a:buSzPts val="4000"/>
            </a:pPr>
            <a:r>
              <a:rPr lang="el-GR" sz="4000" dirty="0">
                <a:solidFill>
                  <a:schemeClr val="lt1"/>
                </a:solidFill>
                <a:latin typeface="Calibri"/>
                <a:ea typeface="Calibri"/>
                <a:cs typeface="Calibri"/>
                <a:sym typeface="Calibri"/>
              </a:rPr>
              <a:t>Οι στόχοι της 3</a:t>
            </a:r>
            <a:r>
              <a:rPr lang="el-GR" sz="4000" baseline="30000" dirty="0">
                <a:solidFill>
                  <a:schemeClr val="lt1"/>
                </a:solidFill>
                <a:latin typeface="Calibri"/>
                <a:ea typeface="Calibri"/>
                <a:cs typeface="Calibri"/>
                <a:sym typeface="Calibri"/>
              </a:rPr>
              <a:t>ης</a:t>
            </a:r>
            <a:r>
              <a:rPr lang="el-GR" sz="4000" dirty="0">
                <a:solidFill>
                  <a:schemeClr val="lt1"/>
                </a:solidFill>
                <a:latin typeface="Calibri"/>
                <a:ea typeface="Calibri"/>
                <a:cs typeface="Calibri"/>
                <a:sym typeface="Calibri"/>
              </a:rPr>
              <a:t>  ενότητας είναι</a:t>
            </a:r>
            <a:r>
              <a:rPr lang="en-US" sz="4000" dirty="0">
                <a:solidFill>
                  <a:schemeClr val="lt1"/>
                </a:solidFill>
                <a:latin typeface="Calibri"/>
                <a:ea typeface="Calibri"/>
                <a:cs typeface="Calibri"/>
                <a:sym typeface="Calibri"/>
              </a:rPr>
              <a:t>…</a:t>
            </a:r>
            <a:r>
              <a:rPr lang="el-GR" sz="4000" dirty="0">
                <a:solidFill>
                  <a:schemeClr val="lt1"/>
                </a:solidFill>
                <a:latin typeface="Calibri"/>
                <a:ea typeface="Calibri"/>
                <a:cs typeface="Calibri"/>
                <a:sym typeface="Calibri"/>
              </a:rPr>
              <a:t> </a:t>
            </a:r>
            <a:endParaRPr lang="en-US" sz="4000" dirty="0">
              <a:solidFill>
                <a:schemeClr val="lt1"/>
              </a:solidFill>
              <a:latin typeface="Calibri"/>
              <a:ea typeface="Calibri"/>
              <a:cs typeface="Calibri"/>
              <a:sym typeface="Calibri"/>
            </a:endParaRPr>
          </a:p>
        </p:txBody>
      </p:sp>
      <p:sp>
        <p:nvSpPr>
          <p:cNvPr id="92" name="Google Shape;92;gcf7ead7544_0_9"/>
          <p:cNvSpPr txBox="1"/>
          <p:nvPr/>
        </p:nvSpPr>
        <p:spPr>
          <a:xfrm>
            <a:off x="1347687" y="2150255"/>
            <a:ext cx="10007701" cy="1007082"/>
          </a:xfrm>
          <a:prstGeom prst="rect">
            <a:avLst/>
          </a:prstGeom>
          <a:noFill/>
          <a:ln>
            <a:noFill/>
          </a:ln>
        </p:spPr>
        <p:txBody>
          <a:bodyPr spcFirstLastPara="1" wrap="square" lIns="91425" tIns="45700" rIns="91425" bIns="45700" anchor="t" anchorCtr="0">
            <a:normAutofit fontScale="25000" lnSpcReduction="20000"/>
          </a:bodyPr>
          <a:lstStyle/>
          <a:p>
            <a:r>
              <a:rPr lang="el-GR" sz="7200" dirty="0"/>
              <a:t>Να περιγράψει επιλεγμένα παραδείγματα στον επαγγελματικό προσανατολισμό και την παροχή συμβουλών: προσδιορισμός και αναφορά των πλεονεκτημάτων και της καινοτομίας, των περιορισμών και των προκλήσεων.</a:t>
            </a:r>
          </a:p>
          <a:p>
            <a:r>
              <a:rPr lang="el-GR" sz="7200" dirty="0"/>
              <a:t>Να συζητήσει τη συνάφεια και τους περιορισμούς τους στα εργασιακά πλαίσια.</a:t>
            </a:r>
          </a:p>
          <a:p>
            <a:endParaRPr lang="el-GR" sz="7200" dirty="0"/>
          </a:p>
          <a:p>
            <a:br>
              <a:rPr lang="en-US" sz="3500" dirty="0"/>
            </a:br>
            <a:endParaRPr sz="2500" dirty="0"/>
          </a:p>
        </p:txBody>
      </p:sp>
      <p:grpSp>
        <p:nvGrpSpPr>
          <p:cNvPr id="93" name="Google Shape;93;gcf7ead7544_0_9"/>
          <p:cNvGrpSpPr/>
          <p:nvPr/>
        </p:nvGrpSpPr>
        <p:grpSpPr>
          <a:xfrm>
            <a:off x="797516" y="2312708"/>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97516" y="3329173"/>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250321"/>
            <a:ext cx="9056068" cy="952604"/>
          </a:xfrm>
          <a:prstGeom prst="rect">
            <a:avLst/>
          </a:prstGeom>
          <a:noFill/>
          <a:ln>
            <a:noFill/>
          </a:ln>
        </p:spPr>
        <p:txBody>
          <a:bodyPr spcFirstLastPara="1" wrap="square" lIns="91425" tIns="45700" rIns="91425" bIns="45700" anchor="t" anchorCtr="0">
            <a:noAutofit/>
          </a:bodyPr>
          <a:lstStyle/>
          <a:p>
            <a:r>
              <a:rPr lang="el-GR" dirty="0"/>
              <a:t>Με βάση τις γνώσεις που αναπτύχθηκαν και την ανάλυση των περιπτωσιολογικών μελετών, να περιγράψει τα πλεονεκτήματα και τη χρησιμότητα των προτεινόμενων εργαλείων αξιολόγησης, για τον εντοπισμό ομοιοτήτων και διαφορών.</a:t>
            </a:r>
          </a:p>
          <a:p>
            <a:endParaRPr lang="el-GR" dirty="0"/>
          </a:p>
          <a:p>
            <a:r>
              <a:rPr lang="en-US" dirty="0"/>
              <a:t>.</a:t>
            </a:r>
          </a:p>
        </p:txBody>
      </p:sp>
      <p:grpSp>
        <p:nvGrpSpPr>
          <p:cNvPr id="18" name="Google Shape;96;gcf7ead7544_0_9"/>
          <p:cNvGrpSpPr/>
          <p:nvPr/>
        </p:nvGrpSpPr>
        <p:grpSpPr>
          <a:xfrm>
            <a:off x="797516" y="4578204"/>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347687" y="4318833"/>
            <a:ext cx="9056068" cy="835971"/>
          </a:xfrm>
          <a:prstGeom prst="rect">
            <a:avLst/>
          </a:prstGeom>
          <a:noFill/>
          <a:ln>
            <a:noFill/>
          </a:ln>
        </p:spPr>
        <p:txBody>
          <a:bodyPr spcFirstLastPara="1" wrap="square" lIns="91425" tIns="45700" rIns="91425" bIns="45700" anchor="t" anchorCtr="0">
            <a:noAutofit/>
          </a:bodyPr>
          <a:lstStyle/>
          <a:p>
            <a:r>
              <a:rPr lang="el-GR" dirty="0">
                <a:sym typeface="Calibri"/>
              </a:rPr>
              <a:t>Να προσδιοριστούν καταστάσεις όπου οι διαστάσεις που προτείνονται από τα παραδείγματα που αναλύονται και εξετάζονται από εργαλεία, μπορεί να φανούν χρήσιμες, μαζί με στρατηγικές για την προώθηση της χρήσης τους στην οργάνωση.</a:t>
            </a:r>
          </a:p>
          <a:p>
            <a:endParaRPr lang="el-GR" dirty="0">
              <a:sym typeface="Calibri"/>
            </a:endParaRPr>
          </a:p>
        </p:txBody>
      </p:sp>
    </p:spTree>
    <p:extLst>
      <p:ext uri="{BB962C8B-B14F-4D97-AF65-F5344CB8AC3E}">
        <p14:creationId xmlns:p14="http://schemas.microsoft.com/office/powerpoint/2010/main" val="295095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a:lnSpc>
                <a:spcPct val="90000"/>
              </a:lnSpc>
              <a:buClr>
                <a:schemeClr val="lt1"/>
              </a:buClr>
              <a:buSzPts val="4000"/>
            </a:pPr>
            <a:r>
              <a:rPr lang="el-GR" sz="4000" dirty="0">
                <a:solidFill>
                  <a:schemeClr val="lt1"/>
                </a:solidFill>
                <a:latin typeface="Calibri"/>
                <a:ea typeface="Calibri"/>
                <a:cs typeface="Calibri"/>
                <a:sym typeface="Calibri"/>
              </a:rPr>
              <a:t>Οι στόχοι της 4</a:t>
            </a:r>
            <a:r>
              <a:rPr lang="el-GR" sz="4000" baseline="30000" dirty="0">
                <a:solidFill>
                  <a:schemeClr val="lt1"/>
                </a:solidFill>
                <a:latin typeface="Calibri"/>
                <a:ea typeface="Calibri"/>
                <a:cs typeface="Calibri"/>
                <a:sym typeface="Calibri"/>
              </a:rPr>
              <a:t>ης</a:t>
            </a:r>
            <a:r>
              <a:rPr lang="el-GR" sz="4000" dirty="0">
                <a:solidFill>
                  <a:schemeClr val="lt1"/>
                </a:solidFill>
                <a:latin typeface="Calibri"/>
                <a:ea typeface="Calibri"/>
                <a:cs typeface="Calibri"/>
                <a:sym typeface="Calibri"/>
              </a:rPr>
              <a:t>  ενότητας είναι</a:t>
            </a:r>
            <a:r>
              <a:rPr lang="en-US" sz="4000" dirty="0">
                <a:solidFill>
                  <a:schemeClr val="lt1"/>
                </a:solidFill>
                <a:latin typeface="Calibri"/>
                <a:ea typeface="Calibri"/>
                <a:cs typeface="Calibri"/>
                <a:sym typeface="Calibri"/>
              </a:rPr>
              <a:t>…</a:t>
            </a:r>
          </a:p>
        </p:txBody>
      </p:sp>
      <p:sp>
        <p:nvSpPr>
          <p:cNvPr id="92" name="Google Shape;92;gcf7ead7544_0_9"/>
          <p:cNvSpPr txBox="1"/>
          <p:nvPr/>
        </p:nvSpPr>
        <p:spPr>
          <a:xfrm>
            <a:off x="1344716" y="1679339"/>
            <a:ext cx="10847284" cy="1232973"/>
          </a:xfrm>
          <a:prstGeom prst="rect">
            <a:avLst/>
          </a:prstGeom>
          <a:noFill/>
          <a:ln>
            <a:noFill/>
          </a:ln>
        </p:spPr>
        <p:txBody>
          <a:bodyPr spcFirstLastPara="1" wrap="square" lIns="91425" tIns="45700" rIns="91425" bIns="45700" anchor="t" anchorCtr="0">
            <a:normAutofit fontScale="25000" lnSpcReduction="20000"/>
          </a:bodyPr>
          <a:lstStyle/>
          <a:p>
            <a:r>
              <a:rPr lang="el-GR" sz="6000" dirty="0"/>
              <a:t>Να ορίσει βασικούς όρους και έννοιες της  συμβουλευτικής καθοδήγησης καριέρας, (CGC) (καθοδήγηση, συμβουλευτική, επίβλεψη κ.λπ.) συμπεριλαμβανομένων των νέων εννοιών της CGC (όπως: έννοιες</a:t>
            </a:r>
            <a:r>
              <a:rPr lang="en-US" sz="6000" dirty="0"/>
              <a:t> </a:t>
            </a:r>
            <a:r>
              <a:rPr lang="el-GR" sz="6000" dirty="0"/>
              <a:t>ευελιξίας (</a:t>
            </a:r>
            <a:r>
              <a:rPr lang="en-US" sz="6000" dirty="0"/>
              <a:t>agile)</a:t>
            </a:r>
            <a:r>
              <a:rPr lang="el-GR" sz="6000" dirty="0"/>
              <a:t>, εξατομικευμένες έννοιες).</a:t>
            </a:r>
          </a:p>
          <a:p>
            <a:r>
              <a:rPr lang="el-GR" sz="6000" dirty="0"/>
              <a:t>Να εξηγήσει τις βασικές πτυχές της ανάπτυξης του ανθρώπινου δυναμικού (HRD).</a:t>
            </a:r>
            <a:r>
              <a:rPr lang="en-US" sz="6000" dirty="0"/>
              <a:t> </a:t>
            </a:r>
            <a:r>
              <a:rPr lang="el-GR" sz="6000" dirty="0"/>
              <a:t>Να περιγράψει τις διασταυρώσεις του CGC εντός του HRD:  παραδείγματα καλής και καινοτόμου πρακτικής σε επιχειρήσεις  στους δύο τομείς. Να επιτρέψει το να  αναλογιστεί κανείς τη χρήση διαφορετικών εννοιών και πρακτικών του CGC στο HRD λαμβάνοντας υπόψη τα πλεονεκτήματα και τα μειονεκτήματα.</a:t>
            </a:r>
            <a:br>
              <a:rPr lang="en-US" sz="3500" dirty="0"/>
            </a:br>
            <a:endParaRPr sz="2500" dirty="0"/>
          </a:p>
        </p:txBody>
      </p:sp>
      <p:grpSp>
        <p:nvGrpSpPr>
          <p:cNvPr id="93" name="Google Shape;93;gcf7ead7544_0_9"/>
          <p:cNvGrpSpPr/>
          <p:nvPr/>
        </p:nvGrpSpPr>
        <p:grpSpPr>
          <a:xfrm>
            <a:off x="797516" y="1942542"/>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28877" y="3335402"/>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344716" y="2863982"/>
            <a:ext cx="10847284" cy="532200"/>
          </a:xfrm>
          <a:prstGeom prst="rect">
            <a:avLst/>
          </a:prstGeom>
          <a:noFill/>
          <a:ln>
            <a:noFill/>
          </a:ln>
        </p:spPr>
        <p:txBody>
          <a:bodyPr spcFirstLastPara="1" wrap="square" lIns="91425" tIns="45700" rIns="91425" bIns="45700" anchor="t" anchorCtr="0">
            <a:noAutofit/>
          </a:bodyPr>
          <a:lstStyle/>
          <a:p>
            <a:r>
              <a:rPr lang="el-GR" sz="1500" dirty="0"/>
              <a:t>Να παρουσιάσει επιλεγμένες προσεγγίσεις της CGC για διαφορετικές ομάδες εργαζομένων σε επιχειρήσεις: εξήγηση των προσεγγίσεων της CGC για «τυπικές» ομάδες εργαζομένων και για μειονεκτούσες ομάδες εργαζομένων, οι οποίες σπάνια λαμβάνουν παροχή CGC από επιχειρήσεις. </a:t>
            </a:r>
          </a:p>
          <a:p>
            <a:r>
              <a:rPr lang="el-GR" sz="1500" dirty="0"/>
              <a:t>Εμφάνιση μορφών εκμάθησης που ανήκουν σε διαφορετικές προσεγγίσεις της CGC και των ομάδων-στόχων:</a:t>
            </a:r>
            <a:r>
              <a:rPr lang="en-US" sz="1500" dirty="0"/>
              <a:t> </a:t>
            </a:r>
            <a:r>
              <a:rPr lang="el-GR" sz="1500" dirty="0"/>
              <a:t>εξήγηση της παροχής συμβουλών σε διαφορετικές ομάδες-στόχους με τη βοήθεια περιπτωσιολογικών μελετών. Κατανόηση των ορθών και καινοτόμων πρακτικών και προβληματισμός για προβλήματα και πιθανές λύσεις από διαφορετικές οπτικές γωνίες.</a:t>
            </a:r>
          </a:p>
          <a:p>
            <a:endParaRPr lang="en-US" sz="1500" dirty="0"/>
          </a:p>
        </p:txBody>
      </p:sp>
      <p:grpSp>
        <p:nvGrpSpPr>
          <p:cNvPr id="18" name="Google Shape;96;gcf7ead7544_0_9"/>
          <p:cNvGrpSpPr/>
          <p:nvPr/>
        </p:nvGrpSpPr>
        <p:grpSpPr>
          <a:xfrm>
            <a:off x="746455" y="4747475"/>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344715" y="4481375"/>
            <a:ext cx="10847284" cy="532200"/>
          </a:xfrm>
          <a:prstGeom prst="rect">
            <a:avLst/>
          </a:prstGeom>
          <a:noFill/>
          <a:ln>
            <a:noFill/>
          </a:ln>
        </p:spPr>
        <p:txBody>
          <a:bodyPr spcFirstLastPara="1" wrap="square" lIns="91425" tIns="45700" rIns="91425" bIns="45700" anchor="t" anchorCtr="0">
            <a:noAutofit/>
          </a:bodyPr>
          <a:lstStyle/>
          <a:p>
            <a:r>
              <a:rPr lang="el-GR" sz="1500" dirty="0"/>
              <a:t>Να αναφέρει τις διαφορετικές έννοιες της CGC και της καθοδήγησης στο πλαίσιο ανθρώπινου δυναμικού των  μικρομεσαίων επιχειρήσεων: να εξηγήσει τους λόγους για τη μικρή έκταση αυτών των προσφορών στις μικρομεσαίες επιχειρήσεις. Να περιγράψει τι έννοιες και μεθόδους της CGC που προσφέρονται από πρώην </a:t>
            </a:r>
            <a:r>
              <a:rPr lang="el-GR" sz="1500" dirty="0" err="1"/>
              <a:t>παρόχους</a:t>
            </a:r>
            <a:r>
              <a:rPr lang="el-GR" sz="1500" dirty="0"/>
              <a:t> όπως εμπορικά επιμελητήρια ή τον ΟΑΕΔ: περιγραφή  παραδειγμάτων ορθών και καινοτόμων πρακτικών (εντός και εκτός οργανισμού) παροχής της CGC στις  μικρομεσαίες επιχειρήσεις. Να επιτρέψει τον </a:t>
            </a:r>
            <a:r>
              <a:rPr lang="el-GR" sz="1500" dirty="0" err="1"/>
              <a:t>αναστοχασμό</a:t>
            </a:r>
            <a:r>
              <a:rPr lang="el-GR" sz="1500" dirty="0"/>
              <a:t> πάνω σε αυτές τις προσεγγίσεις από διαφορετικές οπτικές γωνίες.</a:t>
            </a:r>
          </a:p>
          <a:p>
            <a:r>
              <a:rPr lang="en-US" sz="1500" dirty="0"/>
              <a:t>.</a:t>
            </a:r>
          </a:p>
        </p:txBody>
      </p:sp>
    </p:spTree>
    <p:extLst>
      <p:ext uri="{BB962C8B-B14F-4D97-AF65-F5344CB8AC3E}">
        <p14:creationId xmlns:p14="http://schemas.microsoft.com/office/powerpoint/2010/main" val="196714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a:lnSpc>
                <a:spcPct val="90000"/>
              </a:lnSpc>
              <a:buClr>
                <a:schemeClr val="lt1"/>
              </a:buClr>
              <a:buSzPts val="4000"/>
            </a:pPr>
            <a:r>
              <a:rPr lang="el-GR" sz="4000" dirty="0">
                <a:solidFill>
                  <a:schemeClr val="lt1"/>
                </a:solidFill>
                <a:latin typeface="Calibri"/>
                <a:ea typeface="Calibri"/>
                <a:cs typeface="Calibri"/>
                <a:sym typeface="Calibri"/>
              </a:rPr>
              <a:t>Οι στόχοι της 5</a:t>
            </a:r>
            <a:r>
              <a:rPr lang="el-GR" sz="4000" baseline="30000" dirty="0">
                <a:solidFill>
                  <a:schemeClr val="lt1"/>
                </a:solidFill>
                <a:latin typeface="Calibri"/>
                <a:ea typeface="Calibri"/>
                <a:cs typeface="Calibri"/>
                <a:sym typeface="Calibri"/>
              </a:rPr>
              <a:t>ης</a:t>
            </a:r>
            <a:r>
              <a:rPr lang="el-GR" sz="4000" dirty="0">
                <a:solidFill>
                  <a:schemeClr val="lt1"/>
                </a:solidFill>
                <a:latin typeface="Calibri"/>
                <a:ea typeface="Calibri"/>
                <a:cs typeface="Calibri"/>
                <a:sym typeface="Calibri"/>
              </a:rPr>
              <a:t>  ενότητας είναι …</a:t>
            </a:r>
            <a:endParaRPr lang="en-US" sz="4000" dirty="0">
              <a:solidFill>
                <a:schemeClr val="lt1"/>
              </a:solidFill>
              <a:latin typeface="Calibri"/>
              <a:ea typeface="Calibri"/>
              <a:cs typeface="Calibri"/>
              <a:sym typeface="Calibri"/>
            </a:endParaRPr>
          </a:p>
        </p:txBody>
      </p:sp>
      <p:sp>
        <p:nvSpPr>
          <p:cNvPr id="92" name="Google Shape;92;gcf7ead7544_0_9"/>
          <p:cNvSpPr txBox="1"/>
          <p:nvPr/>
        </p:nvSpPr>
        <p:spPr>
          <a:xfrm>
            <a:off x="1405616" y="2174112"/>
            <a:ext cx="9499801" cy="668092"/>
          </a:xfrm>
          <a:prstGeom prst="rect">
            <a:avLst/>
          </a:prstGeom>
          <a:noFill/>
          <a:ln>
            <a:noFill/>
          </a:ln>
        </p:spPr>
        <p:txBody>
          <a:bodyPr spcFirstLastPara="1" wrap="square" lIns="91425" tIns="45700" rIns="91425" bIns="45700" anchor="t" anchorCtr="0">
            <a:normAutofit fontScale="25000" lnSpcReduction="20000"/>
          </a:bodyPr>
          <a:lstStyle/>
          <a:p>
            <a:r>
              <a:rPr lang="el-GR" sz="7200" i="1" dirty="0"/>
              <a:t>Διοίκηση αλλαγών και Οργανωσιακή ανάπτυξη</a:t>
            </a:r>
            <a:r>
              <a:rPr lang="en-US" sz="7200" i="1" dirty="0"/>
              <a:t>: </a:t>
            </a:r>
            <a:r>
              <a:rPr lang="el-GR" sz="7200" dirty="0"/>
              <a:t>Μια βουτιά στη θεωρία.</a:t>
            </a:r>
          </a:p>
          <a:p>
            <a:r>
              <a:rPr lang="el-GR" sz="7200" dirty="0"/>
              <a:t>Κατανόηση του βασικού θεωρητικού υποβάθρου της διαχείρισης αλλαγών και της οργανωτικής ανάπτυξης.</a:t>
            </a:r>
            <a:br>
              <a:rPr lang="en-US" sz="3500" dirty="0"/>
            </a:br>
            <a:endParaRPr sz="2500" dirty="0"/>
          </a:p>
        </p:txBody>
      </p:sp>
      <p:grpSp>
        <p:nvGrpSpPr>
          <p:cNvPr id="93" name="Google Shape;93;gcf7ead7544_0_9"/>
          <p:cNvGrpSpPr/>
          <p:nvPr/>
        </p:nvGrpSpPr>
        <p:grpSpPr>
          <a:xfrm>
            <a:off x="797516" y="2219858"/>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97516" y="3258196"/>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05616" y="3122145"/>
            <a:ext cx="9056068" cy="893652"/>
          </a:xfrm>
          <a:prstGeom prst="rect">
            <a:avLst/>
          </a:prstGeom>
          <a:noFill/>
          <a:ln>
            <a:noFill/>
          </a:ln>
        </p:spPr>
        <p:txBody>
          <a:bodyPr spcFirstLastPara="1" wrap="square" lIns="91425" tIns="45700" rIns="91425" bIns="45700" anchor="t" anchorCtr="0">
            <a:noAutofit/>
          </a:bodyPr>
          <a:lstStyle/>
          <a:p>
            <a:r>
              <a:rPr lang="el-GR" i="1" dirty="0"/>
              <a:t>Ο κύκλος της αλλαγής: Ανάλυση αναγκών, Εφαρμογή και Αξιολόγηση.</a:t>
            </a:r>
            <a:endParaRPr lang="en-US" dirty="0"/>
          </a:p>
          <a:p>
            <a:r>
              <a:rPr lang="el-GR" dirty="0"/>
              <a:t>Κατανόηση των βημάτων του κύκλου οργανωτικής αλλαγής: αξιολόγηση αναγκών, κατασκευή και εφαρμογή (εργαλεία και μέθοδοι) και αξιολόγηση.</a:t>
            </a:r>
          </a:p>
        </p:txBody>
      </p:sp>
      <p:grpSp>
        <p:nvGrpSpPr>
          <p:cNvPr id="18" name="Google Shape;96;gcf7ead7544_0_9"/>
          <p:cNvGrpSpPr/>
          <p:nvPr/>
        </p:nvGrpSpPr>
        <p:grpSpPr>
          <a:xfrm>
            <a:off x="797516" y="4446796"/>
            <a:ext cx="456478" cy="576600"/>
            <a:chOff x="839788" y="3568639"/>
            <a:chExt cx="456478" cy="576600"/>
          </a:xfrm>
        </p:grpSpPr>
        <p:sp>
          <p:nvSpPr>
            <p:cNvPr id="19"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r-Latn-RS" sz="1800" b="1" dirty="0">
                  <a:solidFill>
                    <a:schemeClr val="lt1"/>
                  </a:solidFill>
                  <a:latin typeface="Open Sans ExtraBold"/>
                  <a:ea typeface="Open Sans ExtraBold"/>
                  <a:cs typeface="Open Sans ExtraBold"/>
                  <a:sym typeface="Open Sans ExtraBold"/>
                </a:rPr>
                <a:t>3</a:t>
              </a:r>
              <a:endParaRPr sz="1800" b="1" dirty="0">
                <a:solidFill>
                  <a:schemeClr val="lt1"/>
                </a:solidFill>
                <a:latin typeface="Open Sans ExtraBold"/>
                <a:ea typeface="Open Sans ExtraBold"/>
                <a:cs typeface="Open Sans ExtraBold"/>
                <a:sym typeface="Open Sans ExtraBold"/>
              </a:endParaRPr>
            </a:p>
          </p:txBody>
        </p:sp>
      </p:grpSp>
      <p:sp>
        <p:nvSpPr>
          <p:cNvPr id="21" name="Google Shape;99;gcf7ead7544_0_9"/>
          <p:cNvSpPr txBox="1"/>
          <p:nvPr/>
        </p:nvSpPr>
        <p:spPr>
          <a:xfrm>
            <a:off x="1405616" y="4344919"/>
            <a:ext cx="9056068" cy="532200"/>
          </a:xfrm>
          <a:prstGeom prst="rect">
            <a:avLst/>
          </a:prstGeom>
          <a:noFill/>
          <a:ln>
            <a:noFill/>
          </a:ln>
        </p:spPr>
        <p:txBody>
          <a:bodyPr spcFirstLastPara="1" wrap="square" lIns="91425" tIns="45700" rIns="91425" bIns="45700" anchor="t" anchorCtr="0">
            <a:noAutofit/>
          </a:bodyPr>
          <a:lstStyle/>
          <a:p>
            <a:r>
              <a:rPr lang="el-GR" i="1" dirty="0"/>
              <a:t>Συμβουλευτική καθοδήγηση</a:t>
            </a:r>
            <a:r>
              <a:rPr lang="en-US" i="1" dirty="0"/>
              <a:t> </a:t>
            </a:r>
            <a:r>
              <a:rPr lang="el-GR" i="1" dirty="0"/>
              <a:t>Καριέρας (</a:t>
            </a:r>
            <a:r>
              <a:rPr lang="en-US" i="1" dirty="0"/>
              <a:t>CGC</a:t>
            </a:r>
            <a:r>
              <a:rPr lang="el-GR" i="1" dirty="0"/>
              <a:t>) στους οργανισμούς. Νέες μορφές πρακτικής και διάδοσης των γνώσεων.</a:t>
            </a:r>
            <a:endParaRPr lang="en-US" dirty="0"/>
          </a:p>
          <a:p>
            <a:r>
              <a:rPr lang="el-GR" dirty="0"/>
              <a:t>Εκμάθηση του πώς μπορούν να εφαρμοστούν νέες μορφές CGC στους οργανισμούς, καθώς και πώς η </a:t>
            </a:r>
            <a:r>
              <a:rPr lang="el-GR" dirty="0" err="1"/>
              <a:t>αποκτηθείσα</a:t>
            </a:r>
            <a:r>
              <a:rPr lang="el-GR" dirty="0"/>
              <a:t> γνώση μπορεί να διαδοθεί σε ολόκληρη την κοινότητα επαγγελματικής σταδιοδρομίας</a:t>
            </a:r>
            <a:r>
              <a:rPr lang="en-US" b="1" dirty="0"/>
              <a:t>.</a:t>
            </a:r>
            <a:r>
              <a:rPr lang="en-US" i="1" dirty="0"/>
              <a:t> </a:t>
            </a:r>
            <a:endParaRPr lang="en-US" dirty="0"/>
          </a:p>
        </p:txBody>
      </p:sp>
    </p:spTree>
    <p:extLst>
      <p:ext uri="{BB962C8B-B14F-4D97-AF65-F5344CB8AC3E}">
        <p14:creationId xmlns:p14="http://schemas.microsoft.com/office/powerpoint/2010/main" val="73390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l-GR" dirty="0"/>
              <a:t>Σας ευχαριστώ για την προσοχή σας.</a:t>
            </a:r>
            <a:br>
              <a:rPr lang="el-GR" dirty="0"/>
            </a:br>
            <a:r>
              <a:rPr lang="el-GR" dirty="0"/>
              <a:t>Ερωτήσεις;</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363949728"/>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26821</TotalTime>
  <Words>809</Words>
  <Application>Microsoft Office PowerPoint</Application>
  <PresentationFormat>Ευρεία οθόνη</PresentationFormat>
  <Paragraphs>75</Paragraphs>
  <Slides>9</Slides>
  <Notes>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9</vt:i4>
      </vt:variant>
    </vt:vector>
  </HeadingPairs>
  <TitlesOfParts>
    <vt:vector size="16" baseType="lpstr">
      <vt:lpstr>Arial</vt:lpstr>
      <vt:lpstr>Calibri</vt:lpstr>
      <vt:lpstr>Open Sans</vt:lpstr>
      <vt:lpstr>Open Sans Extrabold</vt:lpstr>
      <vt:lpstr>Open Sans Extrabold</vt:lpstr>
      <vt:lpstr>Open Sans Light</vt:lpstr>
      <vt:lpstr>„Office“ tema</vt:lpstr>
      <vt:lpstr>Επισκόπηση του εκπαιδευτικού προγράμματος</vt:lpstr>
      <vt:lpstr>Τι περιμένετε από αυτό το πρόγραμμα;</vt:lpstr>
      <vt:lpstr>Το εκπαιδευτικό πρόγραμμα αποτελέιται από 5 ενότητες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Σας ευχαριστώ για την προσοχή σας. 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ΦΑΤΟΥΡΟΣ ΙΩΑΝΝΗΣ</cp:lastModifiedBy>
  <cp:revision>163</cp:revision>
  <dcterms:created xsi:type="dcterms:W3CDTF">2020-01-27T22:45:30Z</dcterms:created>
  <dcterms:modified xsi:type="dcterms:W3CDTF">2021-11-25T08:26:12Z</dcterms:modified>
</cp:coreProperties>
</file>