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34" r:id="rId3"/>
    <p:sldId id="331" r:id="rId4"/>
    <p:sldId id="325" r:id="rId5"/>
    <p:sldId id="330" r:id="rId6"/>
    <p:sldId id="327" r:id="rId7"/>
    <p:sldId id="328" r:id="rId8"/>
    <p:sldId id="329" r:id="rId9"/>
    <p:sldId id="333" r:id="rId1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7F61E-D604-48E7-8B6D-308C76D44C40}" v="15" dt="2022-07-22T11:46:18.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0" autoAdjust="0"/>
  </p:normalViewPr>
  <p:slideViewPr>
    <p:cSldViewPr snapToGrid="0" showGuides="1">
      <p:cViewPr varScale="1">
        <p:scale>
          <a:sx n="75" d="100"/>
          <a:sy n="75" d="100"/>
        </p:scale>
        <p:origin x="82" y="20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oldendorp" userId="b1e9083a-a84c-4d0e-8621-48b7e48ea49b" providerId="ADAL" clId="{BF97F61E-D604-48E7-8B6D-308C76D44C40}"/>
    <pc:docChg chg="custSel modSld">
      <pc:chgData name="Jan Woldendorp" userId="b1e9083a-a84c-4d0e-8621-48b7e48ea49b" providerId="ADAL" clId="{BF97F61E-D604-48E7-8B6D-308C76D44C40}" dt="2022-07-22T11:47:33.037" v="1363" actId="20577"/>
      <pc:docMkLst>
        <pc:docMk/>
      </pc:docMkLst>
      <pc:sldChg chg="modSp mod">
        <pc:chgData name="Jan Woldendorp" userId="b1e9083a-a84c-4d0e-8621-48b7e48ea49b" providerId="ADAL" clId="{BF97F61E-D604-48E7-8B6D-308C76D44C40}" dt="2022-07-22T11:35:04.774" v="428" actId="6549"/>
        <pc:sldMkLst>
          <pc:docMk/>
          <pc:sldMk cId="2950951152" sldId="327"/>
        </pc:sldMkLst>
        <pc:spChg chg="mod">
          <ac:chgData name="Jan Woldendorp" userId="b1e9083a-a84c-4d0e-8621-48b7e48ea49b" providerId="ADAL" clId="{BF97F61E-D604-48E7-8B6D-308C76D44C40}" dt="2022-07-22T11:35:04.774" v="428" actId="6549"/>
          <ac:spMkLst>
            <pc:docMk/>
            <pc:sldMk cId="2950951152" sldId="327"/>
            <ac:spMk id="21" creationId="{00000000-0000-0000-0000-000000000000}"/>
          </ac:spMkLst>
        </pc:spChg>
        <pc:spChg chg="mod">
          <ac:chgData name="Jan Woldendorp" userId="b1e9083a-a84c-4d0e-8621-48b7e48ea49b" providerId="ADAL" clId="{BF97F61E-D604-48E7-8B6D-308C76D44C40}" dt="2022-07-22T11:29:11.903" v="16" actId="20577"/>
          <ac:spMkLst>
            <pc:docMk/>
            <pc:sldMk cId="2950951152" sldId="327"/>
            <ac:spMk id="91" creationId="{00000000-0000-0000-0000-000000000000}"/>
          </ac:spMkLst>
        </pc:spChg>
        <pc:spChg chg="mod">
          <ac:chgData name="Jan Woldendorp" userId="b1e9083a-a84c-4d0e-8621-48b7e48ea49b" providerId="ADAL" clId="{BF97F61E-D604-48E7-8B6D-308C76D44C40}" dt="2022-07-22T11:31:38.573" v="168" actId="6549"/>
          <ac:spMkLst>
            <pc:docMk/>
            <pc:sldMk cId="2950951152" sldId="327"/>
            <ac:spMk id="92" creationId="{00000000-0000-0000-0000-000000000000}"/>
          </ac:spMkLst>
        </pc:spChg>
        <pc:spChg chg="mod">
          <ac:chgData name="Jan Woldendorp" userId="b1e9083a-a84c-4d0e-8621-48b7e48ea49b" providerId="ADAL" clId="{BF97F61E-D604-48E7-8B6D-308C76D44C40}" dt="2022-07-22T11:32:52.882" v="270" actId="6549"/>
          <ac:spMkLst>
            <pc:docMk/>
            <pc:sldMk cId="2950951152" sldId="327"/>
            <ac:spMk id="99" creationId="{00000000-0000-0000-0000-000000000000}"/>
          </ac:spMkLst>
        </pc:spChg>
      </pc:sldChg>
      <pc:sldChg chg="modSp mod">
        <pc:chgData name="Jan Woldendorp" userId="b1e9083a-a84c-4d0e-8621-48b7e48ea49b" providerId="ADAL" clId="{BF97F61E-D604-48E7-8B6D-308C76D44C40}" dt="2022-07-22T11:45:01.628" v="1211" actId="20577"/>
        <pc:sldMkLst>
          <pc:docMk/>
          <pc:sldMk cId="1967147099" sldId="328"/>
        </pc:sldMkLst>
        <pc:spChg chg="mod">
          <ac:chgData name="Jan Woldendorp" userId="b1e9083a-a84c-4d0e-8621-48b7e48ea49b" providerId="ADAL" clId="{BF97F61E-D604-48E7-8B6D-308C76D44C40}" dt="2022-07-22T11:45:01.628" v="1211" actId="20577"/>
          <ac:spMkLst>
            <pc:docMk/>
            <pc:sldMk cId="1967147099" sldId="328"/>
            <ac:spMk id="21" creationId="{00000000-0000-0000-0000-000000000000}"/>
          </ac:spMkLst>
        </pc:spChg>
        <pc:spChg chg="mod">
          <ac:chgData name="Jan Woldendorp" userId="b1e9083a-a84c-4d0e-8621-48b7e48ea49b" providerId="ADAL" clId="{BF97F61E-D604-48E7-8B6D-308C76D44C40}" dt="2022-07-22T11:35:19.133" v="445" actId="20577"/>
          <ac:spMkLst>
            <pc:docMk/>
            <pc:sldMk cId="1967147099" sldId="328"/>
            <ac:spMk id="91" creationId="{00000000-0000-0000-0000-000000000000}"/>
          </ac:spMkLst>
        </pc:spChg>
        <pc:spChg chg="mod">
          <ac:chgData name="Jan Woldendorp" userId="b1e9083a-a84c-4d0e-8621-48b7e48ea49b" providerId="ADAL" clId="{BF97F61E-D604-48E7-8B6D-308C76D44C40}" dt="2022-07-22T11:40:42.112" v="802" actId="1076"/>
          <ac:spMkLst>
            <pc:docMk/>
            <pc:sldMk cId="1967147099" sldId="328"/>
            <ac:spMk id="92" creationId="{00000000-0000-0000-0000-000000000000}"/>
          </ac:spMkLst>
        </pc:spChg>
        <pc:spChg chg="mod">
          <ac:chgData name="Jan Woldendorp" userId="b1e9083a-a84c-4d0e-8621-48b7e48ea49b" providerId="ADAL" clId="{BF97F61E-D604-48E7-8B6D-308C76D44C40}" dt="2022-07-22T11:42:12.246" v="944" actId="20577"/>
          <ac:spMkLst>
            <pc:docMk/>
            <pc:sldMk cId="1967147099" sldId="328"/>
            <ac:spMk id="99" creationId="{00000000-0000-0000-0000-000000000000}"/>
          </ac:spMkLst>
        </pc:spChg>
      </pc:sldChg>
      <pc:sldChg chg="modSp mod">
        <pc:chgData name="Jan Woldendorp" userId="b1e9083a-a84c-4d0e-8621-48b7e48ea49b" providerId="ADAL" clId="{BF97F61E-D604-48E7-8B6D-308C76D44C40}" dt="2022-07-22T11:47:03.539" v="1329" actId="6549"/>
        <pc:sldMkLst>
          <pc:docMk/>
          <pc:sldMk cId="733901983" sldId="329"/>
        </pc:sldMkLst>
        <pc:spChg chg="mod">
          <ac:chgData name="Jan Woldendorp" userId="b1e9083a-a84c-4d0e-8621-48b7e48ea49b" providerId="ADAL" clId="{BF97F61E-D604-48E7-8B6D-308C76D44C40}" dt="2022-07-22T11:47:03.539" v="1329" actId="6549"/>
          <ac:spMkLst>
            <pc:docMk/>
            <pc:sldMk cId="733901983" sldId="329"/>
            <ac:spMk id="21" creationId="{00000000-0000-0000-0000-000000000000}"/>
          </ac:spMkLst>
        </pc:spChg>
        <pc:spChg chg="mod">
          <ac:chgData name="Jan Woldendorp" userId="b1e9083a-a84c-4d0e-8621-48b7e48ea49b" providerId="ADAL" clId="{BF97F61E-D604-48E7-8B6D-308C76D44C40}" dt="2022-07-22T11:45:15.739" v="1228" actId="20577"/>
          <ac:spMkLst>
            <pc:docMk/>
            <pc:sldMk cId="733901983" sldId="329"/>
            <ac:spMk id="91" creationId="{00000000-0000-0000-0000-000000000000}"/>
          </ac:spMkLst>
        </pc:spChg>
        <pc:spChg chg="mod">
          <ac:chgData name="Jan Woldendorp" userId="b1e9083a-a84c-4d0e-8621-48b7e48ea49b" providerId="ADAL" clId="{BF97F61E-D604-48E7-8B6D-308C76D44C40}" dt="2022-07-22T11:45:43.106" v="1230" actId="14100"/>
          <ac:spMkLst>
            <pc:docMk/>
            <pc:sldMk cId="733901983" sldId="329"/>
            <ac:spMk id="92" creationId="{00000000-0000-0000-0000-000000000000}"/>
          </ac:spMkLst>
        </pc:spChg>
        <pc:spChg chg="mod">
          <ac:chgData name="Jan Woldendorp" userId="b1e9083a-a84c-4d0e-8621-48b7e48ea49b" providerId="ADAL" clId="{BF97F61E-D604-48E7-8B6D-308C76D44C40}" dt="2022-07-22T11:46:06.723" v="1238" actId="6549"/>
          <ac:spMkLst>
            <pc:docMk/>
            <pc:sldMk cId="733901983" sldId="329"/>
            <ac:spMk id="99" creationId="{00000000-0000-0000-0000-000000000000}"/>
          </ac:spMkLst>
        </pc:spChg>
      </pc:sldChg>
      <pc:sldChg chg="modSp mod">
        <pc:chgData name="Jan Woldendorp" userId="b1e9083a-a84c-4d0e-8621-48b7e48ea49b" providerId="ADAL" clId="{BF97F61E-D604-48E7-8B6D-308C76D44C40}" dt="2022-07-22T11:47:33.037" v="1363" actId="20577"/>
        <pc:sldMkLst>
          <pc:docMk/>
          <pc:sldMk cId="3363949728" sldId="333"/>
        </pc:sldMkLst>
        <pc:spChg chg="mod">
          <ac:chgData name="Jan Woldendorp" userId="b1e9083a-a84c-4d0e-8621-48b7e48ea49b" providerId="ADAL" clId="{BF97F61E-D604-48E7-8B6D-308C76D44C40}" dt="2022-07-22T11:47:33.037" v="1363" actId="20577"/>
          <ac:spMkLst>
            <pc:docMk/>
            <pc:sldMk cId="3363949728" sldId="333"/>
            <ac:spMk id="13" creationId="{C846B201-1BEE-4ECD-886D-FCC666DE7B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50AC-48B2-4001-94C2-95932BA4722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595428A-282C-484A-8951-2CD25188F0A0}">
      <dgm:prSet phldrT="[Text]"/>
      <dgm:spPr/>
      <dgm:t>
        <a:bodyPr/>
        <a:lstStyle/>
        <a:p>
          <a:r>
            <a:rPr lang="en-US" noProof="0" dirty="0"/>
            <a:t>Unit </a:t>
          </a:r>
          <a:r>
            <a:rPr lang="sr-Latn-RS" dirty="0"/>
            <a:t>1</a:t>
          </a:r>
          <a:endParaRPr lang="en-US" dirty="0"/>
        </a:p>
      </dgm:t>
    </dgm:pt>
    <dgm:pt modelId="{E05D84A0-6C6A-4B1C-8E8D-70569B8F6CA1}" type="parTrans" cxnId="{02A7AB03-754C-4E4F-96CD-A104F1218634}">
      <dgm:prSet/>
      <dgm:spPr/>
      <dgm:t>
        <a:bodyPr/>
        <a:lstStyle/>
        <a:p>
          <a:endParaRPr lang="en-US"/>
        </a:p>
      </dgm:t>
    </dgm:pt>
    <dgm:pt modelId="{FD6F1778-C697-4882-8167-0E8AE42909A3}" type="sibTrans" cxnId="{02A7AB03-754C-4E4F-96CD-A104F1218634}">
      <dgm:prSet/>
      <dgm:spPr/>
      <dgm:t>
        <a:bodyPr/>
        <a:lstStyle/>
        <a:p>
          <a:endParaRPr lang="en-US"/>
        </a:p>
      </dgm:t>
    </dgm:pt>
    <dgm:pt modelId="{96145416-CA24-4DD0-B6F5-D57AF23CC550}">
      <dgm:prSet phldrT="[Text]" custT="1"/>
      <dgm:spPr/>
      <dgm:t>
        <a:bodyPr/>
        <a:lstStyle/>
        <a:p>
          <a:endParaRPr lang="nl-NL" sz="1600" i="1" dirty="0"/>
        </a:p>
        <a:p>
          <a:endParaRPr lang="nl-NL" sz="1600" i="1" dirty="0"/>
        </a:p>
        <a:p>
          <a:endParaRPr lang="nl-NL" sz="1600" i="1" dirty="0"/>
        </a:p>
        <a:p>
          <a:r>
            <a:rPr lang="nl-NL" sz="1600" i="1" dirty="0"/>
            <a:t>Veranderingen op de arbeidsmarkt</a:t>
          </a:r>
          <a:endParaRPr lang="en-US" sz="1600" dirty="0"/>
        </a:p>
      </dgm:t>
    </dgm:pt>
    <dgm:pt modelId="{5E0F7846-5BAF-446C-B370-02563EEF32A7}" type="parTrans" cxnId="{2B2F1414-E91F-49DD-BDA4-737B0260F8D3}">
      <dgm:prSet/>
      <dgm:spPr/>
      <dgm:t>
        <a:bodyPr/>
        <a:lstStyle/>
        <a:p>
          <a:endParaRPr lang="en-US"/>
        </a:p>
      </dgm:t>
    </dgm:pt>
    <dgm:pt modelId="{5F81041B-893E-40AC-BB76-B9014A505EC4}" type="sibTrans" cxnId="{2B2F1414-E91F-49DD-BDA4-737B0260F8D3}">
      <dgm:prSet/>
      <dgm:spPr/>
      <dgm:t>
        <a:bodyPr/>
        <a:lstStyle/>
        <a:p>
          <a:endParaRPr lang="en-US"/>
        </a:p>
      </dgm:t>
    </dgm:pt>
    <dgm:pt modelId="{725B9DF6-50BE-4869-A224-A5DDCA74EAC7}">
      <dgm:prSet phldrT="[Text]"/>
      <dgm:spPr/>
      <dgm:t>
        <a:bodyPr/>
        <a:lstStyle/>
        <a:p>
          <a:r>
            <a:rPr lang="en-US" noProof="0" dirty="0"/>
            <a:t>Unit</a:t>
          </a:r>
          <a:r>
            <a:rPr lang="sr-Latn-RS" dirty="0"/>
            <a:t> 4</a:t>
          </a:r>
          <a:endParaRPr lang="en-US" dirty="0"/>
        </a:p>
      </dgm:t>
    </dgm:pt>
    <dgm:pt modelId="{D510EEF9-65AF-483E-B301-8AABAD1771D9}" type="parTrans" cxnId="{FB2DEE64-6BBE-4F8C-9990-85501BCD0D86}">
      <dgm:prSet/>
      <dgm:spPr/>
      <dgm:t>
        <a:bodyPr/>
        <a:lstStyle/>
        <a:p>
          <a:endParaRPr lang="en-US"/>
        </a:p>
      </dgm:t>
    </dgm:pt>
    <dgm:pt modelId="{20E35FB6-9900-469B-8B91-F9A45106BB7B}" type="sibTrans" cxnId="{FB2DEE64-6BBE-4F8C-9990-85501BCD0D86}">
      <dgm:prSet/>
      <dgm:spPr/>
      <dgm:t>
        <a:bodyPr/>
        <a:lstStyle/>
        <a:p>
          <a:endParaRPr lang="en-US"/>
        </a:p>
      </dgm:t>
    </dgm:pt>
    <dgm:pt modelId="{B4220050-241B-420E-96DC-435DC01A3C3D}">
      <dgm:prSet phldrT="[Text]" custT="1"/>
      <dgm:spPr/>
      <dgm:t>
        <a:bodyPr/>
        <a:lstStyle/>
        <a:p>
          <a:endParaRPr lang="en-US" sz="1600" i="1" dirty="0"/>
        </a:p>
        <a:p>
          <a:endParaRPr lang="en-US" sz="1600" i="1" dirty="0"/>
        </a:p>
        <a:p>
          <a:endParaRPr lang="en-US" sz="1600" i="1" dirty="0"/>
        </a:p>
        <a:p>
          <a:r>
            <a:rPr lang="en-US" sz="1600" i="1" dirty="0"/>
            <a:t>De </a:t>
          </a:r>
          <a:r>
            <a:rPr lang="en-US" sz="1600" i="1" dirty="0" err="1"/>
            <a:t>relatie</a:t>
          </a:r>
          <a:r>
            <a:rPr lang="en-US" sz="1600" i="1" dirty="0"/>
            <a:t> </a:t>
          </a:r>
          <a:r>
            <a:rPr lang="en-US" sz="1600" i="1" dirty="0" err="1"/>
            <a:t>tussen</a:t>
          </a:r>
          <a:r>
            <a:rPr lang="en-US" sz="1600" i="1" dirty="0"/>
            <a:t> </a:t>
          </a:r>
          <a:r>
            <a:rPr lang="en-US" sz="1600" i="1" dirty="0" err="1"/>
            <a:t>loopbaan-begeleiding</a:t>
          </a:r>
          <a:r>
            <a:rPr lang="en-US" sz="1600" i="1" dirty="0"/>
            <a:t> </a:t>
          </a:r>
          <a:r>
            <a:rPr lang="en-US" sz="1600" i="1" dirty="0" err="1"/>
            <a:t>en</a:t>
          </a:r>
          <a:r>
            <a:rPr lang="en-US" sz="1600" i="1" dirty="0"/>
            <a:t> HRM</a:t>
          </a:r>
          <a:endParaRPr lang="en-US" sz="1600" dirty="0"/>
        </a:p>
      </dgm:t>
    </dgm:pt>
    <dgm:pt modelId="{8412FE44-6C50-4BCB-90BB-CC8F52814F90}" type="parTrans" cxnId="{C6BA71CA-A668-46B8-9539-40A61C66AE05}">
      <dgm:prSet/>
      <dgm:spPr/>
      <dgm:t>
        <a:bodyPr/>
        <a:lstStyle/>
        <a:p>
          <a:endParaRPr lang="en-US"/>
        </a:p>
      </dgm:t>
    </dgm:pt>
    <dgm:pt modelId="{96A92B14-C3F6-4073-8AE0-854091B130B3}" type="sibTrans" cxnId="{C6BA71CA-A668-46B8-9539-40A61C66AE05}">
      <dgm:prSet/>
      <dgm:spPr/>
      <dgm:t>
        <a:bodyPr/>
        <a:lstStyle/>
        <a:p>
          <a:endParaRPr lang="en-US"/>
        </a:p>
      </dgm:t>
    </dgm:pt>
    <dgm:pt modelId="{2CBA8ADD-83E2-4581-8E72-76B1FDAE1672}">
      <dgm:prSet phldrT="[Text]"/>
      <dgm:spPr/>
      <dgm:t>
        <a:bodyPr/>
        <a:lstStyle/>
        <a:p>
          <a:r>
            <a:rPr lang="en-US" noProof="0" dirty="0"/>
            <a:t>Unit</a:t>
          </a:r>
          <a:r>
            <a:rPr lang="sr-Latn-RS" dirty="0"/>
            <a:t> 5</a:t>
          </a:r>
          <a:endParaRPr lang="en-US" dirty="0"/>
        </a:p>
      </dgm:t>
    </dgm:pt>
    <dgm:pt modelId="{9FD57335-638E-4FB6-9A6C-F2FBDF30725B}" type="parTrans" cxnId="{7F07F05C-C7D9-46EB-B016-A5DD7A267769}">
      <dgm:prSet/>
      <dgm:spPr/>
      <dgm:t>
        <a:bodyPr/>
        <a:lstStyle/>
        <a:p>
          <a:endParaRPr lang="en-US"/>
        </a:p>
      </dgm:t>
    </dgm:pt>
    <dgm:pt modelId="{4C682C82-086E-4FFB-8BAB-A116366F192E}" type="sibTrans" cxnId="{7F07F05C-C7D9-46EB-B016-A5DD7A267769}">
      <dgm:prSet/>
      <dgm:spPr/>
      <dgm:t>
        <a:bodyPr/>
        <a:lstStyle/>
        <a:p>
          <a:endParaRPr lang="en-US"/>
        </a:p>
      </dgm:t>
    </dgm:pt>
    <dgm:pt modelId="{942019DC-9D8E-4E41-A77F-0AF4189D3D4F}">
      <dgm:prSet phldrT="[Text]"/>
      <dgm:spPr/>
      <dgm:t>
        <a:bodyPr/>
        <a:lstStyle/>
        <a:p>
          <a:endParaRPr lang="en-US" i="1" dirty="0"/>
        </a:p>
        <a:p>
          <a:endParaRPr lang="en-US" i="1" dirty="0"/>
        </a:p>
        <a:p>
          <a:endParaRPr lang="en-US" i="1" dirty="0"/>
        </a:p>
        <a:p>
          <a:endParaRPr lang="en-US" i="1" dirty="0"/>
        </a:p>
        <a:p>
          <a:r>
            <a:rPr lang="en-US" i="1" dirty="0" err="1"/>
            <a:t>Veranderkundige</a:t>
          </a:r>
          <a:r>
            <a:rPr lang="en-US" i="1" dirty="0"/>
            <a:t> </a:t>
          </a:r>
          <a:r>
            <a:rPr lang="en-US" i="1" dirty="0" err="1"/>
            <a:t>aspecten</a:t>
          </a:r>
          <a:r>
            <a:rPr lang="en-US" i="1" dirty="0"/>
            <a:t> </a:t>
          </a:r>
          <a:r>
            <a:rPr lang="en-US" i="1" dirty="0" err="1"/>
            <a:t>binnen</a:t>
          </a:r>
          <a:r>
            <a:rPr lang="en-US" i="1" dirty="0"/>
            <a:t> </a:t>
          </a:r>
          <a:r>
            <a:rPr lang="en-US" i="1" dirty="0" err="1"/>
            <a:t>organisaties</a:t>
          </a:r>
          <a:endParaRPr lang="en-US" dirty="0"/>
        </a:p>
      </dgm:t>
    </dgm:pt>
    <dgm:pt modelId="{B166783C-ACCA-45C2-9FF5-43F85DF21C5A}" type="parTrans" cxnId="{7B618C29-46E5-47EE-BB9F-268849378DB7}">
      <dgm:prSet/>
      <dgm:spPr/>
      <dgm:t>
        <a:bodyPr/>
        <a:lstStyle/>
        <a:p>
          <a:endParaRPr lang="en-US"/>
        </a:p>
      </dgm:t>
    </dgm:pt>
    <dgm:pt modelId="{06FC3EAF-0B87-4001-BA8B-AA5425333AFD}" type="sibTrans" cxnId="{7B618C29-46E5-47EE-BB9F-268849378DB7}">
      <dgm:prSet/>
      <dgm:spPr/>
      <dgm:t>
        <a:bodyPr/>
        <a:lstStyle/>
        <a:p>
          <a:endParaRPr lang="en-US"/>
        </a:p>
      </dgm:t>
    </dgm:pt>
    <dgm:pt modelId="{BE43EC5F-3553-4270-B3CB-54E7BBD94878}">
      <dgm:prSet/>
      <dgm:spPr/>
      <dgm:t>
        <a:bodyPr/>
        <a:lstStyle/>
        <a:p>
          <a:r>
            <a:rPr lang="en-US" noProof="0" dirty="0"/>
            <a:t>Unit</a:t>
          </a:r>
          <a:r>
            <a:rPr lang="sr-Latn-RS" dirty="0"/>
            <a:t> 2</a:t>
          </a:r>
          <a:endParaRPr lang="en-US" dirty="0"/>
        </a:p>
      </dgm:t>
    </dgm:pt>
    <dgm:pt modelId="{A934BAD3-36CC-4662-9EBF-F48615D33EEC}" type="parTrans" cxnId="{0960B90A-3801-4571-AEC2-8AA599FF50DC}">
      <dgm:prSet/>
      <dgm:spPr/>
      <dgm:t>
        <a:bodyPr/>
        <a:lstStyle/>
        <a:p>
          <a:endParaRPr lang="en-US"/>
        </a:p>
      </dgm:t>
    </dgm:pt>
    <dgm:pt modelId="{4F071AB7-9C1C-43A4-8964-15A77BBAF6B3}" type="sibTrans" cxnId="{0960B90A-3801-4571-AEC2-8AA599FF50DC}">
      <dgm:prSet/>
      <dgm:spPr/>
      <dgm:t>
        <a:bodyPr/>
        <a:lstStyle/>
        <a:p>
          <a:endParaRPr lang="en-US"/>
        </a:p>
      </dgm:t>
    </dgm:pt>
    <dgm:pt modelId="{AD7DEEE4-A5B9-4D59-A412-7A8C909778B4}">
      <dgm:prSet/>
      <dgm:spPr/>
      <dgm:t>
        <a:bodyPr/>
        <a:lstStyle/>
        <a:p>
          <a:r>
            <a:rPr lang="en-US" noProof="0" dirty="0"/>
            <a:t>Unit </a:t>
          </a:r>
          <a:r>
            <a:rPr lang="sr-Latn-RS" dirty="0"/>
            <a:t>3</a:t>
          </a:r>
          <a:endParaRPr lang="en-US" dirty="0"/>
        </a:p>
      </dgm:t>
    </dgm:pt>
    <dgm:pt modelId="{F5C969C2-1DCE-469A-B6E7-52948DA56C13}" type="parTrans" cxnId="{DE28B26B-44D3-4BA0-94E4-E5C24B15C1A1}">
      <dgm:prSet/>
      <dgm:spPr/>
      <dgm:t>
        <a:bodyPr/>
        <a:lstStyle/>
        <a:p>
          <a:endParaRPr lang="en-US"/>
        </a:p>
      </dgm:t>
    </dgm:pt>
    <dgm:pt modelId="{DA71716A-99D2-42DB-9451-FD07FA67FAC6}" type="sibTrans" cxnId="{DE28B26B-44D3-4BA0-94E4-E5C24B15C1A1}">
      <dgm:prSet/>
      <dgm:spPr/>
      <dgm:t>
        <a:bodyPr/>
        <a:lstStyle/>
        <a:p>
          <a:endParaRPr lang="en-US"/>
        </a:p>
      </dgm:t>
    </dgm:pt>
    <dgm:pt modelId="{52ADF36B-6F9D-49B1-9070-F447E2CA003D}" type="pres">
      <dgm:prSet presAssocID="{DEF850AC-48B2-4001-94C2-95932BA4722A}" presName="Name0" presStyleCnt="0">
        <dgm:presLayoutVars>
          <dgm:dir/>
          <dgm:animLvl val="lvl"/>
          <dgm:resizeHandles val="exact"/>
        </dgm:presLayoutVars>
      </dgm:prSet>
      <dgm:spPr/>
    </dgm:pt>
    <dgm:pt modelId="{177DD8C9-0BBF-4393-8545-F0BE18A63ECF}" type="pres">
      <dgm:prSet presAssocID="{6595428A-282C-484A-8951-2CD25188F0A0}" presName="compositeNode" presStyleCnt="0">
        <dgm:presLayoutVars>
          <dgm:bulletEnabled val="1"/>
        </dgm:presLayoutVars>
      </dgm:prSet>
      <dgm:spPr/>
    </dgm:pt>
    <dgm:pt modelId="{BB7FF3C9-D689-4FF2-89B3-BD920C008558}" type="pres">
      <dgm:prSet presAssocID="{6595428A-282C-484A-8951-2CD25188F0A0}" presName="bgRect" presStyleLbl="node1" presStyleIdx="0" presStyleCnt="5" custLinFactNeighborX="-286"/>
      <dgm:spPr/>
    </dgm:pt>
    <dgm:pt modelId="{A71CF0C7-2D2D-4E95-87FA-37483DD48987}" type="pres">
      <dgm:prSet presAssocID="{6595428A-282C-484A-8951-2CD25188F0A0}" presName="parentNode" presStyleLbl="node1" presStyleIdx="0" presStyleCnt="5">
        <dgm:presLayoutVars>
          <dgm:chMax val="0"/>
          <dgm:bulletEnabled val="1"/>
        </dgm:presLayoutVars>
      </dgm:prSet>
      <dgm:spPr/>
    </dgm:pt>
    <dgm:pt modelId="{0DBA0E7E-4F22-4886-8B71-C6D32EC7E997}" type="pres">
      <dgm:prSet presAssocID="{6595428A-282C-484A-8951-2CD25188F0A0}" presName="childNode" presStyleLbl="node1" presStyleIdx="0" presStyleCnt="5">
        <dgm:presLayoutVars>
          <dgm:bulletEnabled val="1"/>
        </dgm:presLayoutVars>
      </dgm:prSet>
      <dgm:spPr/>
    </dgm:pt>
    <dgm:pt modelId="{2D709BD2-9934-46D5-ADB3-F60CD33F0A60}" type="pres">
      <dgm:prSet presAssocID="{FD6F1778-C697-4882-8167-0E8AE42909A3}" presName="hSp" presStyleCnt="0"/>
      <dgm:spPr/>
    </dgm:pt>
    <dgm:pt modelId="{B0BCDD5C-4119-4474-B389-67D0D907D6A1}" type="pres">
      <dgm:prSet presAssocID="{FD6F1778-C697-4882-8167-0E8AE42909A3}" presName="vProcSp" presStyleCnt="0"/>
      <dgm:spPr/>
    </dgm:pt>
    <dgm:pt modelId="{0B8D5F6C-1619-4D40-8968-5EF9A45F795C}" type="pres">
      <dgm:prSet presAssocID="{FD6F1778-C697-4882-8167-0E8AE42909A3}" presName="vSp1" presStyleCnt="0"/>
      <dgm:spPr/>
    </dgm:pt>
    <dgm:pt modelId="{4186F119-39A6-447D-9BCE-D97231FFA5FF}" type="pres">
      <dgm:prSet presAssocID="{FD6F1778-C697-4882-8167-0E8AE42909A3}" presName="simulatedConn" presStyleLbl="solidFgAcc1" presStyleIdx="0" presStyleCnt="4"/>
      <dgm:spPr/>
    </dgm:pt>
    <dgm:pt modelId="{B179C061-0638-4E8B-B1C7-31411C60D185}" type="pres">
      <dgm:prSet presAssocID="{FD6F1778-C697-4882-8167-0E8AE42909A3}" presName="vSp2" presStyleCnt="0"/>
      <dgm:spPr/>
    </dgm:pt>
    <dgm:pt modelId="{5EF6FC52-9F31-445D-8D8C-BE1C89C00366}" type="pres">
      <dgm:prSet presAssocID="{FD6F1778-C697-4882-8167-0E8AE42909A3}" presName="sibTrans" presStyleCnt="0"/>
      <dgm:spPr/>
    </dgm:pt>
    <dgm:pt modelId="{F2A514E0-6159-4905-BCF0-6A9528889014}" type="pres">
      <dgm:prSet presAssocID="{BE43EC5F-3553-4270-B3CB-54E7BBD94878}" presName="compositeNode" presStyleCnt="0">
        <dgm:presLayoutVars>
          <dgm:bulletEnabled val="1"/>
        </dgm:presLayoutVars>
      </dgm:prSet>
      <dgm:spPr/>
    </dgm:pt>
    <dgm:pt modelId="{4CD7C290-E2B8-4085-925C-2EF476D66D6D}" type="pres">
      <dgm:prSet presAssocID="{BE43EC5F-3553-4270-B3CB-54E7BBD94878}" presName="bgRect" presStyleLbl="node1" presStyleIdx="1" presStyleCnt="5"/>
      <dgm:spPr/>
    </dgm:pt>
    <dgm:pt modelId="{0FCCB370-D77C-4327-B631-6E0ACAA9CDA5}" type="pres">
      <dgm:prSet presAssocID="{BE43EC5F-3553-4270-B3CB-54E7BBD94878}" presName="parentNode" presStyleLbl="node1" presStyleIdx="1" presStyleCnt="5">
        <dgm:presLayoutVars>
          <dgm:chMax val="0"/>
          <dgm:bulletEnabled val="1"/>
        </dgm:presLayoutVars>
      </dgm:prSet>
      <dgm:spPr/>
    </dgm:pt>
    <dgm:pt modelId="{637FCEDA-E6C4-4980-94ED-3ADF47DA366D}" type="pres">
      <dgm:prSet presAssocID="{4F071AB7-9C1C-43A4-8964-15A77BBAF6B3}" presName="hSp" presStyleCnt="0"/>
      <dgm:spPr/>
    </dgm:pt>
    <dgm:pt modelId="{38254A18-6FC5-44F7-8D5B-3EA1E414FBD3}" type="pres">
      <dgm:prSet presAssocID="{4F071AB7-9C1C-43A4-8964-15A77BBAF6B3}" presName="vProcSp" presStyleCnt="0"/>
      <dgm:spPr/>
    </dgm:pt>
    <dgm:pt modelId="{3AA1D8E2-6785-40C0-BEB4-1E8F065CEC72}" type="pres">
      <dgm:prSet presAssocID="{4F071AB7-9C1C-43A4-8964-15A77BBAF6B3}" presName="vSp1" presStyleCnt="0"/>
      <dgm:spPr/>
    </dgm:pt>
    <dgm:pt modelId="{8DCC0A79-BC1C-4E3E-9BC8-A01E8A1CB44C}" type="pres">
      <dgm:prSet presAssocID="{4F071AB7-9C1C-43A4-8964-15A77BBAF6B3}" presName="simulatedConn" presStyleLbl="solidFgAcc1" presStyleIdx="1" presStyleCnt="4"/>
      <dgm:spPr/>
    </dgm:pt>
    <dgm:pt modelId="{A7ABAE39-3070-4B0B-AB36-479EABD2DFEA}" type="pres">
      <dgm:prSet presAssocID="{4F071AB7-9C1C-43A4-8964-15A77BBAF6B3}" presName="vSp2" presStyleCnt="0"/>
      <dgm:spPr/>
    </dgm:pt>
    <dgm:pt modelId="{FE728836-829A-4176-AB27-C68FA8CD64F9}" type="pres">
      <dgm:prSet presAssocID="{4F071AB7-9C1C-43A4-8964-15A77BBAF6B3}" presName="sibTrans" presStyleCnt="0"/>
      <dgm:spPr/>
    </dgm:pt>
    <dgm:pt modelId="{03C01BD2-98DD-49D8-9763-0B0109895F0E}" type="pres">
      <dgm:prSet presAssocID="{AD7DEEE4-A5B9-4D59-A412-7A8C909778B4}" presName="compositeNode" presStyleCnt="0">
        <dgm:presLayoutVars>
          <dgm:bulletEnabled val="1"/>
        </dgm:presLayoutVars>
      </dgm:prSet>
      <dgm:spPr/>
    </dgm:pt>
    <dgm:pt modelId="{C782D95F-A923-4365-977A-6B50D2DA3B8B}" type="pres">
      <dgm:prSet presAssocID="{AD7DEEE4-A5B9-4D59-A412-7A8C909778B4}" presName="bgRect" presStyleLbl="node1" presStyleIdx="2" presStyleCnt="5"/>
      <dgm:spPr/>
    </dgm:pt>
    <dgm:pt modelId="{60142EFB-D1A8-4548-B399-A3C4A633C8F4}" type="pres">
      <dgm:prSet presAssocID="{AD7DEEE4-A5B9-4D59-A412-7A8C909778B4}" presName="parentNode" presStyleLbl="node1" presStyleIdx="2" presStyleCnt="5">
        <dgm:presLayoutVars>
          <dgm:chMax val="0"/>
          <dgm:bulletEnabled val="1"/>
        </dgm:presLayoutVars>
      </dgm:prSet>
      <dgm:spPr/>
    </dgm:pt>
    <dgm:pt modelId="{F4685DE3-92FF-4C2F-BC34-1BA59E0A5465}" type="pres">
      <dgm:prSet presAssocID="{DA71716A-99D2-42DB-9451-FD07FA67FAC6}" presName="hSp" presStyleCnt="0"/>
      <dgm:spPr/>
    </dgm:pt>
    <dgm:pt modelId="{EB796710-A012-49CF-88BF-90AA44D20824}" type="pres">
      <dgm:prSet presAssocID="{DA71716A-99D2-42DB-9451-FD07FA67FAC6}" presName="vProcSp" presStyleCnt="0"/>
      <dgm:spPr/>
    </dgm:pt>
    <dgm:pt modelId="{9DC1C6C6-F566-4547-96CC-731EDABECA71}" type="pres">
      <dgm:prSet presAssocID="{DA71716A-99D2-42DB-9451-FD07FA67FAC6}" presName="vSp1" presStyleCnt="0"/>
      <dgm:spPr/>
    </dgm:pt>
    <dgm:pt modelId="{5BD0869B-33B9-46A8-B6C7-3275C6E41350}" type="pres">
      <dgm:prSet presAssocID="{DA71716A-99D2-42DB-9451-FD07FA67FAC6}" presName="simulatedConn" presStyleLbl="solidFgAcc1" presStyleIdx="2" presStyleCnt="4"/>
      <dgm:spPr/>
    </dgm:pt>
    <dgm:pt modelId="{7C634B5E-7799-4343-8544-E04DE87CD54B}" type="pres">
      <dgm:prSet presAssocID="{DA71716A-99D2-42DB-9451-FD07FA67FAC6}" presName="vSp2" presStyleCnt="0"/>
      <dgm:spPr/>
    </dgm:pt>
    <dgm:pt modelId="{96A459C1-E910-4BE0-8719-22771E3B70BC}" type="pres">
      <dgm:prSet presAssocID="{DA71716A-99D2-42DB-9451-FD07FA67FAC6}" presName="sibTrans" presStyleCnt="0"/>
      <dgm:spPr/>
    </dgm:pt>
    <dgm:pt modelId="{32012B99-ADF0-4A74-86F3-FF75168DBEC8}" type="pres">
      <dgm:prSet presAssocID="{725B9DF6-50BE-4869-A224-A5DDCA74EAC7}" presName="compositeNode" presStyleCnt="0">
        <dgm:presLayoutVars>
          <dgm:bulletEnabled val="1"/>
        </dgm:presLayoutVars>
      </dgm:prSet>
      <dgm:spPr/>
    </dgm:pt>
    <dgm:pt modelId="{91D604E8-72A7-447B-8A1B-3B41E13149B6}" type="pres">
      <dgm:prSet presAssocID="{725B9DF6-50BE-4869-A224-A5DDCA74EAC7}" presName="bgRect" presStyleLbl="node1" presStyleIdx="3" presStyleCnt="5"/>
      <dgm:spPr/>
    </dgm:pt>
    <dgm:pt modelId="{2A868421-EF32-475E-BB55-52EDCE636E8D}" type="pres">
      <dgm:prSet presAssocID="{725B9DF6-50BE-4869-A224-A5DDCA74EAC7}" presName="parentNode" presStyleLbl="node1" presStyleIdx="3" presStyleCnt="5">
        <dgm:presLayoutVars>
          <dgm:chMax val="0"/>
          <dgm:bulletEnabled val="1"/>
        </dgm:presLayoutVars>
      </dgm:prSet>
      <dgm:spPr/>
    </dgm:pt>
    <dgm:pt modelId="{0D81B18D-D9F2-4B66-8AE8-12C840B30813}" type="pres">
      <dgm:prSet presAssocID="{725B9DF6-50BE-4869-A224-A5DDCA74EAC7}" presName="childNode" presStyleLbl="node1" presStyleIdx="3" presStyleCnt="5">
        <dgm:presLayoutVars>
          <dgm:bulletEnabled val="1"/>
        </dgm:presLayoutVars>
      </dgm:prSet>
      <dgm:spPr/>
    </dgm:pt>
    <dgm:pt modelId="{E8E082F3-1C4E-4D50-9AD1-26B50464305B}" type="pres">
      <dgm:prSet presAssocID="{20E35FB6-9900-469B-8B91-F9A45106BB7B}" presName="hSp" presStyleCnt="0"/>
      <dgm:spPr/>
    </dgm:pt>
    <dgm:pt modelId="{5F76BF46-EAD8-4D76-A27D-D0386E8B0474}" type="pres">
      <dgm:prSet presAssocID="{20E35FB6-9900-469B-8B91-F9A45106BB7B}" presName="vProcSp" presStyleCnt="0"/>
      <dgm:spPr/>
    </dgm:pt>
    <dgm:pt modelId="{160E18E3-8BA9-4C03-AE90-031631DCF760}" type="pres">
      <dgm:prSet presAssocID="{20E35FB6-9900-469B-8B91-F9A45106BB7B}" presName="vSp1" presStyleCnt="0"/>
      <dgm:spPr/>
    </dgm:pt>
    <dgm:pt modelId="{6B2FA5CC-AE64-4213-AC6B-4AC58D0730F0}" type="pres">
      <dgm:prSet presAssocID="{20E35FB6-9900-469B-8B91-F9A45106BB7B}" presName="simulatedConn" presStyleLbl="solidFgAcc1" presStyleIdx="3" presStyleCnt="4"/>
      <dgm:spPr/>
    </dgm:pt>
    <dgm:pt modelId="{EEBB2CF7-B244-472C-BE1B-E5D31D5DAEFA}" type="pres">
      <dgm:prSet presAssocID="{20E35FB6-9900-469B-8B91-F9A45106BB7B}" presName="vSp2" presStyleCnt="0"/>
      <dgm:spPr/>
    </dgm:pt>
    <dgm:pt modelId="{2C2A8F90-88D9-47B3-923F-B5E2BAC1631F}" type="pres">
      <dgm:prSet presAssocID="{20E35FB6-9900-469B-8B91-F9A45106BB7B}" presName="sibTrans" presStyleCnt="0"/>
      <dgm:spPr/>
    </dgm:pt>
    <dgm:pt modelId="{6EBF8031-4068-4891-BC70-A656B845138B}" type="pres">
      <dgm:prSet presAssocID="{2CBA8ADD-83E2-4581-8E72-76B1FDAE1672}" presName="compositeNode" presStyleCnt="0">
        <dgm:presLayoutVars>
          <dgm:bulletEnabled val="1"/>
        </dgm:presLayoutVars>
      </dgm:prSet>
      <dgm:spPr/>
    </dgm:pt>
    <dgm:pt modelId="{314AE92E-87C9-44E6-AA21-AA6CC478F891}" type="pres">
      <dgm:prSet presAssocID="{2CBA8ADD-83E2-4581-8E72-76B1FDAE1672}" presName="bgRect" presStyleLbl="node1" presStyleIdx="4" presStyleCnt="5"/>
      <dgm:spPr/>
    </dgm:pt>
    <dgm:pt modelId="{2DE47D02-9CDE-4F06-A30C-EA4B82FADEC6}" type="pres">
      <dgm:prSet presAssocID="{2CBA8ADD-83E2-4581-8E72-76B1FDAE1672}" presName="parentNode" presStyleLbl="node1" presStyleIdx="4" presStyleCnt="5">
        <dgm:presLayoutVars>
          <dgm:chMax val="0"/>
          <dgm:bulletEnabled val="1"/>
        </dgm:presLayoutVars>
      </dgm:prSet>
      <dgm:spPr/>
    </dgm:pt>
    <dgm:pt modelId="{A3CEC96B-41EE-4F86-9EC1-9DD7D5ABE484}" type="pres">
      <dgm:prSet presAssocID="{2CBA8ADD-83E2-4581-8E72-76B1FDAE1672}" presName="childNode" presStyleLbl="node1" presStyleIdx="4" presStyleCnt="5">
        <dgm:presLayoutVars>
          <dgm:bulletEnabled val="1"/>
        </dgm:presLayoutVars>
      </dgm:prSet>
      <dgm:spPr/>
    </dgm:pt>
  </dgm:ptLst>
  <dgm:cxnLst>
    <dgm:cxn modelId="{02A7AB03-754C-4E4F-96CD-A104F1218634}" srcId="{DEF850AC-48B2-4001-94C2-95932BA4722A}" destId="{6595428A-282C-484A-8951-2CD25188F0A0}" srcOrd="0" destOrd="0" parTransId="{E05D84A0-6C6A-4B1C-8E8D-70569B8F6CA1}" sibTransId="{FD6F1778-C697-4882-8167-0E8AE42909A3}"/>
    <dgm:cxn modelId="{0960B90A-3801-4571-AEC2-8AA599FF50DC}" srcId="{DEF850AC-48B2-4001-94C2-95932BA4722A}" destId="{BE43EC5F-3553-4270-B3CB-54E7BBD94878}" srcOrd="1" destOrd="0" parTransId="{A934BAD3-36CC-4662-9EBF-F48615D33EEC}" sibTransId="{4F071AB7-9C1C-43A4-8964-15A77BBAF6B3}"/>
    <dgm:cxn modelId="{2B2F1414-E91F-49DD-BDA4-737B0260F8D3}" srcId="{6595428A-282C-484A-8951-2CD25188F0A0}" destId="{96145416-CA24-4DD0-B6F5-D57AF23CC550}" srcOrd="0" destOrd="0" parTransId="{5E0F7846-5BAF-446C-B370-02563EEF32A7}" sibTransId="{5F81041B-893E-40AC-BB76-B9014A505EC4}"/>
    <dgm:cxn modelId="{87C03916-8DA4-4C50-B14D-CCB37A22304C}" type="presOf" srcId="{DEF850AC-48B2-4001-94C2-95932BA4722A}" destId="{52ADF36B-6F9D-49B1-9070-F447E2CA003D}" srcOrd="0" destOrd="0" presId="urn:microsoft.com/office/officeart/2005/8/layout/hProcess7"/>
    <dgm:cxn modelId="{7B618C29-46E5-47EE-BB9F-268849378DB7}" srcId="{2CBA8ADD-83E2-4581-8E72-76B1FDAE1672}" destId="{942019DC-9D8E-4E41-A77F-0AF4189D3D4F}" srcOrd="0" destOrd="0" parTransId="{B166783C-ACCA-45C2-9FF5-43F85DF21C5A}" sibTransId="{06FC3EAF-0B87-4001-BA8B-AA5425333AFD}"/>
    <dgm:cxn modelId="{7F07F05C-C7D9-46EB-B016-A5DD7A267769}" srcId="{DEF850AC-48B2-4001-94C2-95932BA4722A}" destId="{2CBA8ADD-83E2-4581-8E72-76B1FDAE1672}" srcOrd="4" destOrd="0" parTransId="{9FD57335-638E-4FB6-9A6C-F2FBDF30725B}" sibTransId="{4C682C82-086E-4FFB-8BAB-A116366F192E}"/>
    <dgm:cxn modelId="{FB2DEE64-6BBE-4F8C-9990-85501BCD0D86}" srcId="{DEF850AC-48B2-4001-94C2-95932BA4722A}" destId="{725B9DF6-50BE-4869-A224-A5DDCA74EAC7}" srcOrd="3" destOrd="0" parTransId="{D510EEF9-65AF-483E-B301-8AABAD1771D9}" sibTransId="{20E35FB6-9900-469B-8B91-F9A45106BB7B}"/>
    <dgm:cxn modelId="{DE28B26B-44D3-4BA0-94E4-E5C24B15C1A1}" srcId="{DEF850AC-48B2-4001-94C2-95932BA4722A}" destId="{AD7DEEE4-A5B9-4D59-A412-7A8C909778B4}" srcOrd="2" destOrd="0" parTransId="{F5C969C2-1DCE-469A-B6E7-52948DA56C13}" sibTransId="{DA71716A-99D2-42DB-9451-FD07FA67FAC6}"/>
    <dgm:cxn modelId="{0BFC0277-85A5-425D-80AC-62440A4166C0}" type="presOf" srcId="{AD7DEEE4-A5B9-4D59-A412-7A8C909778B4}" destId="{C782D95F-A923-4365-977A-6B50D2DA3B8B}" srcOrd="0" destOrd="0" presId="urn:microsoft.com/office/officeart/2005/8/layout/hProcess7"/>
    <dgm:cxn modelId="{0D40A47D-9C97-4193-B328-7CE06BE347BF}" type="presOf" srcId="{942019DC-9D8E-4E41-A77F-0AF4189D3D4F}" destId="{A3CEC96B-41EE-4F86-9EC1-9DD7D5ABE484}" srcOrd="0" destOrd="0" presId="urn:microsoft.com/office/officeart/2005/8/layout/hProcess7"/>
    <dgm:cxn modelId="{41EB2B8F-DA99-48BA-99A2-07FB18A8A2D8}" type="presOf" srcId="{BE43EC5F-3553-4270-B3CB-54E7BBD94878}" destId="{4CD7C290-E2B8-4085-925C-2EF476D66D6D}" srcOrd="0" destOrd="0" presId="urn:microsoft.com/office/officeart/2005/8/layout/hProcess7"/>
    <dgm:cxn modelId="{7A357799-5E51-4AD4-BB41-DFC019BE92D4}" type="presOf" srcId="{6595428A-282C-484A-8951-2CD25188F0A0}" destId="{A71CF0C7-2D2D-4E95-87FA-37483DD48987}" srcOrd="1" destOrd="0" presId="urn:microsoft.com/office/officeart/2005/8/layout/hProcess7"/>
    <dgm:cxn modelId="{211A51A1-0AFD-4F6F-87D5-C212A17CA4FF}" type="presOf" srcId="{2CBA8ADD-83E2-4581-8E72-76B1FDAE1672}" destId="{314AE92E-87C9-44E6-AA21-AA6CC478F891}" srcOrd="0" destOrd="0" presId="urn:microsoft.com/office/officeart/2005/8/layout/hProcess7"/>
    <dgm:cxn modelId="{F1D5A0A2-50B2-47E0-B011-41EFB3C2A0E0}" type="presOf" srcId="{BE43EC5F-3553-4270-B3CB-54E7BBD94878}" destId="{0FCCB370-D77C-4327-B631-6E0ACAA9CDA5}" srcOrd="1" destOrd="0" presId="urn:microsoft.com/office/officeart/2005/8/layout/hProcess7"/>
    <dgm:cxn modelId="{8D40E9A6-7CAB-45D6-B82A-E1A54FDE6E8C}" type="presOf" srcId="{2CBA8ADD-83E2-4581-8E72-76B1FDAE1672}" destId="{2DE47D02-9CDE-4F06-A30C-EA4B82FADEC6}" srcOrd="1" destOrd="0" presId="urn:microsoft.com/office/officeart/2005/8/layout/hProcess7"/>
    <dgm:cxn modelId="{8ECEEFA8-354E-4930-8733-1888294F7B17}" type="presOf" srcId="{725B9DF6-50BE-4869-A224-A5DDCA74EAC7}" destId="{2A868421-EF32-475E-BB55-52EDCE636E8D}" srcOrd="1" destOrd="0" presId="urn:microsoft.com/office/officeart/2005/8/layout/hProcess7"/>
    <dgm:cxn modelId="{C7488EBE-8CB0-4CCD-94CD-571069B79FAF}" type="presOf" srcId="{725B9DF6-50BE-4869-A224-A5DDCA74EAC7}" destId="{91D604E8-72A7-447B-8A1B-3B41E13149B6}" srcOrd="0" destOrd="0" presId="urn:microsoft.com/office/officeart/2005/8/layout/hProcess7"/>
    <dgm:cxn modelId="{225850C1-3E8F-4962-915D-2263BE3E89C8}" type="presOf" srcId="{96145416-CA24-4DD0-B6F5-D57AF23CC550}" destId="{0DBA0E7E-4F22-4886-8B71-C6D32EC7E997}" srcOrd="0" destOrd="0" presId="urn:microsoft.com/office/officeart/2005/8/layout/hProcess7"/>
    <dgm:cxn modelId="{2B301CC9-E502-4D7C-9F91-8F816A8F2202}" type="presOf" srcId="{AD7DEEE4-A5B9-4D59-A412-7A8C909778B4}" destId="{60142EFB-D1A8-4548-B399-A3C4A633C8F4}" srcOrd="1" destOrd="0" presId="urn:microsoft.com/office/officeart/2005/8/layout/hProcess7"/>
    <dgm:cxn modelId="{C6BA71CA-A668-46B8-9539-40A61C66AE05}" srcId="{725B9DF6-50BE-4869-A224-A5DDCA74EAC7}" destId="{B4220050-241B-420E-96DC-435DC01A3C3D}" srcOrd="0" destOrd="0" parTransId="{8412FE44-6C50-4BCB-90BB-CC8F52814F90}" sibTransId="{96A92B14-C3F6-4073-8AE0-854091B130B3}"/>
    <dgm:cxn modelId="{6056ECCA-716B-4A7F-BE46-478783C40650}" type="presOf" srcId="{6595428A-282C-484A-8951-2CD25188F0A0}" destId="{BB7FF3C9-D689-4FF2-89B3-BD920C008558}" srcOrd="0" destOrd="0" presId="urn:microsoft.com/office/officeart/2005/8/layout/hProcess7"/>
    <dgm:cxn modelId="{397EEFE5-22CC-43B0-B450-2712FBD7DF12}" type="presOf" srcId="{B4220050-241B-420E-96DC-435DC01A3C3D}" destId="{0D81B18D-D9F2-4B66-8AE8-12C840B30813}" srcOrd="0" destOrd="0" presId="urn:microsoft.com/office/officeart/2005/8/layout/hProcess7"/>
    <dgm:cxn modelId="{5A0F98B7-6457-4652-833A-79C9BF7DFAD4}" type="presParOf" srcId="{52ADF36B-6F9D-49B1-9070-F447E2CA003D}" destId="{177DD8C9-0BBF-4393-8545-F0BE18A63ECF}" srcOrd="0" destOrd="0" presId="urn:microsoft.com/office/officeart/2005/8/layout/hProcess7"/>
    <dgm:cxn modelId="{FE154DC3-CEF0-4E9B-9CDE-0DCF193A070D}" type="presParOf" srcId="{177DD8C9-0BBF-4393-8545-F0BE18A63ECF}" destId="{BB7FF3C9-D689-4FF2-89B3-BD920C008558}" srcOrd="0" destOrd="0" presId="urn:microsoft.com/office/officeart/2005/8/layout/hProcess7"/>
    <dgm:cxn modelId="{A9552129-A87C-485F-88E2-0EE2B0E1CB86}" type="presParOf" srcId="{177DD8C9-0BBF-4393-8545-F0BE18A63ECF}" destId="{A71CF0C7-2D2D-4E95-87FA-37483DD48987}" srcOrd="1" destOrd="0" presId="urn:microsoft.com/office/officeart/2005/8/layout/hProcess7"/>
    <dgm:cxn modelId="{B25EDC11-3068-43E9-9E12-5A4C890874B7}" type="presParOf" srcId="{177DD8C9-0BBF-4393-8545-F0BE18A63ECF}" destId="{0DBA0E7E-4F22-4886-8B71-C6D32EC7E997}" srcOrd="2" destOrd="0" presId="urn:microsoft.com/office/officeart/2005/8/layout/hProcess7"/>
    <dgm:cxn modelId="{D4CA12EF-D5AB-4AF3-AB6C-C3ABAE55AD69}" type="presParOf" srcId="{52ADF36B-6F9D-49B1-9070-F447E2CA003D}" destId="{2D709BD2-9934-46D5-ADB3-F60CD33F0A60}" srcOrd="1" destOrd="0" presId="urn:microsoft.com/office/officeart/2005/8/layout/hProcess7"/>
    <dgm:cxn modelId="{C96DB63E-E0B9-4A31-B29F-8A62680D2F97}" type="presParOf" srcId="{52ADF36B-6F9D-49B1-9070-F447E2CA003D}" destId="{B0BCDD5C-4119-4474-B389-67D0D907D6A1}" srcOrd="2" destOrd="0" presId="urn:microsoft.com/office/officeart/2005/8/layout/hProcess7"/>
    <dgm:cxn modelId="{5F1953C9-CDAC-48FE-9B7B-013C4E6F0F7A}" type="presParOf" srcId="{B0BCDD5C-4119-4474-B389-67D0D907D6A1}" destId="{0B8D5F6C-1619-4D40-8968-5EF9A45F795C}" srcOrd="0" destOrd="0" presId="urn:microsoft.com/office/officeart/2005/8/layout/hProcess7"/>
    <dgm:cxn modelId="{21AB2DF2-C344-4755-96BA-398A6C086BAE}" type="presParOf" srcId="{B0BCDD5C-4119-4474-B389-67D0D907D6A1}" destId="{4186F119-39A6-447D-9BCE-D97231FFA5FF}" srcOrd="1" destOrd="0" presId="urn:microsoft.com/office/officeart/2005/8/layout/hProcess7"/>
    <dgm:cxn modelId="{9FAE40CF-DB3E-4178-AF60-82963D8C30DC}" type="presParOf" srcId="{B0BCDD5C-4119-4474-B389-67D0D907D6A1}" destId="{B179C061-0638-4E8B-B1C7-31411C60D185}" srcOrd="2" destOrd="0" presId="urn:microsoft.com/office/officeart/2005/8/layout/hProcess7"/>
    <dgm:cxn modelId="{1344C96B-4BD7-4171-A8C4-5D2504156C47}" type="presParOf" srcId="{52ADF36B-6F9D-49B1-9070-F447E2CA003D}" destId="{5EF6FC52-9F31-445D-8D8C-BE1C89C00366}" srcOrd="3" destOrd="0" presId="urn:microsoft.com/office/officeart/2005/8/layout/hProcess7"/>
    <dgm:cxn modelId="{97E9F7D7-3BF5-48D3-9858-9A798FFAB980}" type="presParOf" srcId="{52ADF36B-6F9D-49B1-9070-F447E2CA003D}" destId="{F2A514E0-6159-4905-BCF0-6A9528889014}" srcOrd="4" destOrd="0" presId="urn:microsoft.com/office/officeart/2005/8/layout/hProcess7"/>
    <dgm:cxn modelId="{AF51E28D-3091-4243-9897-7B52308B18F5}" type="presParOf" srcId="{F2A514E0-6159-4905-BCF0-6A9528889014}" destId="{4CD7C290-E2B8-4085-925C-2EF476D66D6D}" srcOrd="0" destOrd="0" presId="urn:microsoft.com/office/officeart/2005/8/layout/hProcess7"/>
    <dgm:cxn modelId="{D08B65BF-0C9B-46EA-A76B-0F6120F9FC4C}" type="presParOf" srcId="{F2A514E0-6159-4905-BCF0-6A9528889014}" destId="{0FCCB370-D77C-4327-B631-6E0ACAA9CDA5}" srcOrd="1" destOrd="0" presId="urn:microsoft.com/office/officeart/2005/8/layout/hProcess7"/>
    <dgm:cxn modelId="{66CEC190-7F86-45E8-B7BC-32F4B7E66D72}" type="presParOf" srcId="{52ADF36B-6F9D-49B1-9070-F447E2CA003D}" destId="{637FCEDA-E6C4-4980-94ED-3ADF47DA366D}" srcOrd="5" destOrd="0" presId="urn:microsoft.com/office/officeart/2005/8/layout/hProcess7"/>
    <dgm:cxn modelId="{E7637EB2-7DAD-4AAE-83C9-73E95AEF4C30}" type="presParOf" srcId="{52ADF36B-6F9D-49B1-9070-F447E2CA003D}" destId="{38254A18-6FC5-44F7-8D5B-3EA1E414FBD3}" srcOrd="6" destOrd="0" presId="urn:microsoft.com/office/officeart/2005/8/layout/hProcess7"/>
    <dgm:cxn modelId="{3B4D9B87-3D02-48B5-8AB6-1178AF6051B4}" type="presParOf" srcId="{38254A18-6FC5-44F7-8D5B-3EA1E414FBD3}" destId="{3AA1D8E2-6785-40C0-BEB4-1E8F065CEC72}" srcOrd="0" destOrd="0" presId="urn:microsoft.com/office/officeart/2005/8/layout/hProcess7"/>
    <dgm:cxn modelId="{86EE15F3-CC56-4CF4-807B-0B70EA438E28}" type="presParOf" srcId="{38254A18-6FC5-44F7-8D5B-3EA1E414FBD3}" destId="{8DCC0A79-BC1C-4E3E-9BC8-A01E8A1CB44C}" srcOrd="1" destOrd="0" presId="urn:microsoft.com/office/officeart/2005/8/layout/hProcess7"/>
    <dgm:cxn modelId="{D5458C0A-D0A2-4DD0-857F-D9738826B742}" type="presParOf" srcId="{38254A18-6FC5-44F7-8D5B-3EA1E414FBD3}" destId="{A7ABAE39-3070-4B0B-AB36-479EABD2DFEA}" srcOrd="2" destOrd="0" presId="urn:microsoft.com/office/officeart/2005/8/layout/hProcess7"/>
    <dgm:cxn modelId="{5A53A951-089A-4BEA-A62B-9A492978287E}" type="presParOf" srcId="{52ADF36B-6F9D-49B1-9070-F447E2CA003D}" destId="{FE728836-829A-4176-AB27-C68FA8CD64F9}" srcOrd="7" destOrd="0" presId="urn:microsoft.com/office/officeart/2005/8/layout/hProcess7"/>
    <dgm:cxn modelId="{E44983F5-A189-4FAA-A76E-83C976D6CD3F}" type="presParOf" srcId="{52ADF36B-6F9D-49B1-9070-F447E2CA003D}" destId="{03C01BD2-98DD-49D8-9763-0B0109895F0E}" srcOrd="8" destOrd="0" presId="urn:microsoft.com/office/officeart/2005/8/layout/hProcess7"/>
    <dgm:cxn modelId="{9B06397D-ECA0-42A5-9C57-B4073935125F}" type="presParOf" srcId="{03C01BD2-98DD-49D8-9763-0B0109895F0E}" destId="{C782D95F-A923-4365-977A-6B50D2DA3B8B}" srcOrd="0" destOrd="0" presId="urn:microsoft.com/office/officeart/2005/8/layout/hProcess7"/>
    <dgm:cxn modelId="{9092FC9A-8E0F-4A9C-AC80-28D9BE945594}" type="presParOf" srcId="{03C01BD2-98DD-49D8-9763-0B0109895F0E}" destId="{60142EFB-D1A8-4548-B399-A3C4A633C8F4}" srcOrd="1" destOrd="0" presId="urn:microsoft.com/office/officeart/2005/8/layout/hProcess7"/>
    <dgm:cxn modelId="{642B346C-BD54-497E-9C74-10D17993AEC3}" type="presParOf" srcId="{52ADF36B-6F9D-49B1-9070-F447E2CA003D}" destId="{F4685DE3-92FF-4C2F-BC34-1BA59E0A5465}" srcOrd="9" destOrd="0" presId="urn:microsoft.com/office/officeart/2005/8/layout/hProcess7"/>
    <dgm:cxn modelId="{15310F7B-3436-4AD5-80E0-DB2547945C22}" type="presParOf" srcId="{52ADF36B-6F9D-49B1-9070-F447E2CA003D}" destId="{EB796710-A012-49CF-88BF-90AA44D20824}" srcOrd="10" destOrd="0" presId="urn:microsoft.com/office/officeart/2005/8/layout/hProcess7"/>
    <dgm:cxn modelId="{259BF7C5-B3DC-4447-BA03-3376FE45BF6F}" type="presParOf" srcId="{EB796710-A012-49CF-88BF-90AA44D20824}" destId="{9DC1C6C6-F566-4547-96CC-731EDABECA71}" srcOrd="0" destOrd="0" presId="urn:microsoft.com/office/officeart/2005/8/layout/hProcess7"/>
    <dgm:cxn modelId="{9DFA6FC5-B34B-45F6-822B-BD63F75E62D7}" type="presParOf" srcId="{EB796710-A012-49CF-88BF-90AA44D20824}" destId="{5BD0869B-33B9-46A8-B6C7-3275C6E41350}" srcOrd="1" destOrd="0" presId="urn:microsoft.com/office/officeart/2005/8/layout/hProcess7"/>
    <dgm:cxn modelId="{A20CDF1C-9DA9-4B28-8FB1-B1FC0D785D4B}" type="presParOf" srcId="{EB796710-A012-49CF-88BF-90AA44D20824}" destId="{7C634B5E-7799-4343-8544-E04DE87CD54B}" srcOrd="2" destOrd="0" presId="urn:microsoft.com/office/officeart/2005/8/layout/hProcess7"/>
    <dgm:cxn modelId="{41CD0F54-883F-4C47-AD26-6ED5E36FEB0E}" type="presParOf" srcId="{52ADF36B-6F9D-49B1-9070-F447E2CA003D}" destId="{96A459C1-E910-4BE0-8719-22771E3B70BC}" srcOrd="11" destOrd="0" presId="urn:microsoft.com/office/officeart/2005/8/layout/hProcess7"/>
    <dgm:cxn modelId="{6657180E-11E2-4367-997E-23AC04B08CA9}" type="presParOf" srcId="{52ADF36B-6F9D-49B1-9070-F447E2CA003D}" destId="{32012B99-ADF0-4A74-86F3-FF75168DBEC8}" srcOrd="12" destOrd="0" presId="urn:microsoft.com/office/officeart/2005/8/layout/hProcess7"/>
    <dgm:cxn modelId="{C1A13CED-4CB0-4D3C-A563-C1531939387C}" type="presParOf" srcId="{32012B99-ADF0-4A74-86F3-FF75168DBEC8}" destId="{91D604E8-72A7-447B-8A1B-3B41E13149B6}" srcOrd="0" destOrd="0" presId="urn:microsoft.com/office/officeart/2005/8/layout/hProcess7"/>
    <dgm:cxn modelId="{BF1A3717-2A30-4A65-83AB-67EE262EE0BC}" type="presParOf" srcId="{32012B99-ADF0-4A74-86F3-FF75168DBEC8}" destId="{2A868421-EF32-475E-BB55-52EDCE636E8D}" srcOrd="1" destOrd="0" presId="urn:microsoft.com/office/officeart/2005/8/layout/hProcess7"/>
    <dgm:cxn modelId="{85EBB679-D371-4309-8B01-F87156218D0F}" type="presParOf" srcId="{32012B99-ADF0-4A74-86F3-FF75168DBEC8}" destId="{0D81B18D-D9F2-4B66-8AE8-12C840B30813}" srcOrd="2" destOrd="0" presId="urn:microsoft.com/office/officeart/2005/8/layout/hProcess7"/>
    <dgm:cxn modelId="{A3850652-1F43-451E-BFBD-F9A5CF60DC2F}" type="presParOf" srcId="{52ADF36B-6F9D-49B1-9070-F447E2CA003D}" destId="{E8E082F3-1C4E-4D50-9AD1-26B50464305B}" srcOrd="13" destOrd="0" presId="urn:microsoft.com/office/officeart/2005/8/layout/hProcess7"/>
    <dgm:cxn modelId="{DFAD0BF9-C194-4090-9604-6FC7F4F19009}" type="presParOf" srcId="{52ADF36B-6F9D-49B1-9070-F447E2CA003D}" destId="{5F76BF46-EAD8-4D76-A27D-D0386E8B0474}" srcOrd="14" destOrd="0" presId="urn:microsoft.com/office/officeart/2005/8/layout/hProcess7"/>
    <dgm:cxn modelId="{E9E83A4D-A0BC-4790-AEBD-AEDEBFB24B1C}" type="presParOf" srcId="{5F76BF46-EAD8-4D76-A27D-D0386E8B0474}" destId="{160E18E3-8BA9-4C03-AE90-031631DCF760}" srcOrd="0" destOrd="0" presId="urn:microsoft.com/office/officeart/2005/8/layout/hProcess7"/>
    <dgm:cxn modelId="{4168D76C-CAC0-4963-8BAF-8178BD7FCA3E}" type="presParOf" srcId="{5F76BF46-EAD8-4D76-A27D-D0386E8B0474}" destId="{6B2FA5CC-AE64-4213-AC6B-4AC58D0730F0}" srcOrd="1" destOrd="0" presId="urn:microsoft.com/office/officeart/2005/8/layout/hProcess7"/>
    <dgm:cxn modelId="{93C6D77F-9AF7-464D-9C46-9AF0524EEFA4}" type="presParOf" srcId="{5F76BF46-EAD8-4D76-A27D-D0386E8B0474}" destId="{EEBB2CF7-B244-472C-BE1B-E5D31D5DAEFA}" srcOrd="2" destOrd="0" presId="urn:microsoft.com/office/officeart/2005/8/layout/hProcess7"/>
    <dgm:cxn modelId="{BEB2FF3B-FB35-423B-8788-3AD19BE32AD0}" type="presParOf" srcId="{52ADF36B-6F9D-49B1-9070-F447E2CA003D}" destId="{2C2A8F90-88D9-47B3-923F-B5E2BAC1631F}" srcOrd="15" destOrd="0" presId="urn:microsoft.com/office/officeart/2005/8/layout/hProcess7"/>
    <dgm:cxn modelId="{5E0FF4EE-D1B2-4C09-BC5D-4210D9843E76}" type="presParOf" srcId="{52ADF36B-6F9D-49B1-9070-F447E2CA003D}" destId="{6EBF8031-4068-4891-BC70-A656B845138B}" srcOrd="16" destOrd="0" presId="urn:microsoft.com/office/officeart/2005/8/layout/hProcess7"/>
    <dgm:cxn modelId="{2AFF9AC1-F56C-4138-B694-09C07DE3BF16}" type="presParOf" srcId="{6EBF8031-4068-4891-BC70-A656B845138B}" destId="{314AE92E-87C9-44E6-AA21-AA6CC478F891}" srcOrd="0" destOrd="0" presId="urn:microsoft.com/office/officeart/2005/8/layout/hProcess7"/>
    <dgm:cxn modelId="{4A5D17FB-7D98-4E9F-A93D-80D320972DFD}" type="presParOf" srcId="{6EBF8031-4068-4891-BC70-A656B845138B}" destId="{2DE47D02-9CDE-4F06-A30C-EA4B82FADEC6}" srcOrd="1" destOrd="0" presId="urn:microsoft.com/office/officeart/2005/8/layout/hProcess7"/>
    <dgm:cxn modelId="{A5D8D58C-E7FC-4D71-BE34-74CE3CBE794F}" type="presParOf" srcId="{6EBF8031-4068-4891-BC70-A656B845138B}" destId="{A3CEC96B-41EE-4F86-9EC1-9DD7D5ABE48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FF3C9-D689-4FF2-89B3-BD920C008558}">
      <dsp:nvSpPr>
        <dsp:cNvPr id="0" name=""/>
        <dsp:cNvSpPr/>
      </dsp:nvSpPr>
      <dsp:spPr>
        <a:xfrm>
          <a:off x="8"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noProof="0" dirty="0"/>
            <a:t>Unit </a:t>
          </a:r>
          <a:r>
            <a:rPr lang="sr-Latn-RS" sz="2000" kern="1200" dirty="0"/>
            <a:t>1</a:t>
          </a:r>
          <a:endParaRPr lang="en-US" sz="2000" kern="1200" dirty="0"/>
        </a:p>
      </dsp:txBody>
      <dsp:txXfrm rot="16200000">
        <a:off x="-676560" y="676568"/>
        <a:ext cx="1737223" cy="384085"/>
      </dsp:txXfrm>
    </dsp:sp>
    <dsp:sp modelId="{0DBA0E7E-4F22-4886-8B71-C6D32EC7E997}">
      <dsp:nvSpPr>
        <dsp:cNvPr id="0" name=""/>
        <dsp:cNvSpPr/>
      </dsp:nvSpPr>
      <dsp:spPr>
        <a:xfrm>
          <a:off x="384093"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nl-NL" sz="1600" i="1" kern="1200" dirty="0"/>
        </a:p>
        <a:p>
          <a:pPr marL="0" lvl="0" indent="0" algn="l" defTabSz="711200">
            <a:lnSpc>
              <a:spcPct val="90000"/>
            </a:lnSpc>
            <a:spcBef>
              <a:spcPct val="0"/>
            </a:spcBef>
            <a:spcAft>
              <a:spcPct val="35000"/>
            </a:spcAft>
            <a:buNone/>
          </a:pPr>
          <a:endParaRPr lang="nl-NL" sz="1600" i="1" kern="1200" dirty="0"/>
        </a:p>
        <a:p>
          <a:pPr marL="0" lvl="0" indent="0" algn="l" defTabSz="711200">
            <a:lnSpc>
              <a:spcPct val="90000"/>
            </a:lnSpc>
            <a:spcBef>
              <a:spcPct val="0"/>
            </a:spcBef>
            <a:spcAft>
              <a:spcPct val="35000"/>
            </a:spcAft>
            <a:buNone/>
          </a:pPr>
          <a:endParaRPr lang="nl-NL" sz="1600" i="1" kern="1200" dirty="0"/>
        </a:p>
        <a:p>
          <a:pPr marL="0" lvl="0" indent="0" algn="l" defTabSz="711200">
            <a:lnSpc>
              <a:spcPct val="90000"/>
            </a:lnSpc>
            <a:spcBef>
              <a:spcPct val="0"/>
            </a:spcBef>
            <a:spcAft>
              <a:spcPct val="35000"/>
            </a:spcAft>
            <a:buNone/>
          </a:pPr>
          <a:r>
            <a:rPr lang="nl-NL" sz="1600" i="1" kern="1200" dirty="0"/>
            <a:t>Veranderingen op de arbeidsmarkt</a:t>
          </a:r>
          <a:endParaRPr lang="en-US" sz="1600" kern="1200" dirty="0"/>
        </a:p>
      </dsp:txBody>
      <dsp:txXfrm>
        <a:off x="384093" y="0"/>
        <a:ext cx="1430718" cy="2118565"/>
      </dsp:txXfrm>
    </dsp:sp>
    <dsp:sp modelId="{4CD7C290-E2B8-4085-925C-2EF476D66D6D}">
      <dsp:nvSpPr>
        <dsp:cNvPr id="0" name=""/>
        <dsp:cNvSpPr/>
      </dsp:nvSpPr>
      <dsp:spPr>
        <a:xfrm>
          <a:off x="1993143"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noProof="0" dirty="0"/>
            <a:t>Unit</a:t>
          </a:r>
          <a:r>
            <a:rPr lang="sr-Latn-RS" sz="2000" kern="1200" dirty="0"/>
            <a:t> 2</a:t>
          </a:r>
          <a:endParaRPr lang="en-US" sz="2000" kern="1200" dirty="0"/>
        </a:p>
      </dsp:txBody>
      <dsp:txXfrm rot="16200000">
        <a:off x="1316574" y="676568"/>
        <a:ext cx="1737223" cy="384085"/>
      </dsp:txXfrm>
    </dsp:sp>
    <dsp:sp modelId="{4186F119-39A6-447D-9BCE-D97231FFA5FF}">
      <dsp:nvSpPr>
        <dsp:cNvPr id="0" name=""/>
        <dsp:cNvSpPr/>
      </dsp:nvSpPr>
      <dsp:spPr>
        <a:xfrm rot="5400000">
          <a:off x="1847133"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2D95F-A923-4365-977A-6B50D2DA3B8B}">
      <dsp:nvSpPr>
        <dsp:cNvPr id="0" name=""/>
        <dsp:cNvSpPr/>
      </dsp:nvSpPr>
      <dsp:spPr>
        <a:xfrm>
          <a:off x="3980786"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noProof="0" dirty="0"/>
            <a:t>Unit </a:t>
          </a:r>
          <a:r>
            <a:rPr lang="sr-Latn-RS" sz="2000" kern="1200" dirty="0"/>
            <a:t>3</a:t>
          </a:r>
          <a:endParaRPr lang="en-US" sz="2000" kern="1200" dirty="0"/>
        </a:p>
      </dsp:txBody>
      <dsp:txXfrm rot="16200000">
        <a:off x="3304217" y="676568"/>
        <a:ext cx="1737223" cy="384085"/>
      </dsp:txXfrm>
    </dsp:sp>
    <dsp:sp modelId="{8DCC0A79-BC1C-4E3E-9BC8-A01E8A1CB44C}">
      <dsp:nvSpPr>
        <dsp:cNvPr id="0" name=""/>
        <dsp:cNvSpPr/>
      </dsp:nvSpPr>
      <dsp:spPr>
        <a:xfrm rot="5400000">
          <a:off x="3834775"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604E8-72A7-447B-8A1B-3B41E13149B6}">
      <dsp:nvSpPr>
        <dsp:cNvPr id="0" name=""/>
        <dsp:cNvSpPr/>
      </dsp:nvSpPr>
      <dsp:spPr>
        <a:xfrm>
          <a:off x="5968428"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noProof="0" dirty="0"/>
            <a:t>Unit</a:t>
          </a:r>
          <a:r>
            <a:rPr lang="sr-Latn-RS" sz="2000" kern="1200" dirty="0"/>
            <a:t> 4</a:t>
          </a:r>
          <a:endParaRPr lang="en-US" sz="2000" kern="1200" dirty="0"/>
        </a:p>
      </dsp:txBody>
      <dsp:txXfrm rot="16200000">
        <a:off x="5291859" y="676568"/>
        <a:ext cx="1737223" cy="384085"/>
      </dsp:txXfrm>
    </dsp:sp>
    <dsp:sp modelId="{5BD0869B-33B9-46A8-B6C7-3275C6E41350}">
      <dsp:nvSpPr>
        <dsp:cNvPr id="0" name=""/>
        <dsp:cNvSpPr/>
      </dsp:nvSpPr>
      <dsp:spPr>
        <a:xfrm rot="5400000">
          <a:off x="5822418"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1B18D-D9F2-4B66-8AE8-12C840B30813}">
      <dsp:nvSpPr>
        <dsp:cNvPr id="0" name=""/>
        <dsp:cNvSpPr/>
      </dsp:nvSpPr>
      <dsp:spPr>
        <a:xfrm>
          <a:off x="6352514"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US" sz="1600" i="1" kern="1200" dirty="0"/>
        </a:p>
        <a:p>
          <a:pPr marL="0" lvl="0" indent="0" algn="l" defTabSz="711200">
            <a:lnSpc>
              <a:spcPct val="90000"/>
            </a:lnSpc>
            <a:spcBef>
              <a:spcPct val="0"/>
            </a:spcBef>
            <a:spcAft>
              <a:spcPct val="35000"/>
            </a:spcAft>
            <a:buNone/>
          </a:pPr>
          <a:endParaRPr lang="en-US" sz="1600" i="1" kern="1200" dirty="0"/>
        </a:p>
        <a:p>
          <a:pPr marL="0" lvl="0" indent="0" algn="l" defTabSz="711200">
            <a:lnSpc>
              <a:spcPct val="90000"/>
            </a:lnSpc>
            <a:spcBef>
              <a:spcPct val="0"/>
            </a:spcBef>
            <a:spcAft>
              <a:spcPct val="35000"/>
            </a:spcAft>
            <a:buNone/>
          </a:pPr>
          <a:endParaRPr lang="en-US" sz="1600" i="1" kern="1200" dirty="0"/>
        </a:p>
        <a:p>
          <a:pPr marL="0" lvl="0" indent="0" algn="l" defTabSz="711200">
            <a:lnSpc>
              <a:spcPct val="90000"/>
            </a:lnSpc>
            <a:spcBef>
              <a:spcPct val="0"/>
            </a:spcBef>
            <a:spcAft>
              <a:spcPct val="35000"/>
            </a:spcAft>
            <a:buNone/>
          </a:pPr>
          <a:r>
            <a:rPr lang="en-US" sz="1600" i="1" kern="1200" dirty="0"/>
            <a:t>De </a:t>
          </a:r>
          <a:r>
            <a:rPr lang="en-US" sz="1600" i="1" kern="1200" dirty="0" err="1"/>
            <a:t>relatie</a:t>
          </a:r>
          <a:r>
            <a:rPr lang="en-US" sz="1600" i="1" kern="1200" dirty="0"/>
            <a:t> </a:t>
          </a:r>
          <a:r>
            <a:rPr lang="en-US" sz="1600" i="1" kern="1200" dirty="0" err="1"/>
            <a:t>tussen</a:t>
          </a:r>
          <a:r>
            <a:rPr lang="en-US" sz="1600" i="1" kern="1200" dirty="0"/>
            <a:t> </a:t>
          </a:r>
          <a:r>
            <a:rPr lang="en-US" sz="1600" i="1" kern="1200" dirty="0" err="1"/>
            <a:t>loopbaan-begeleiding</a:t>
          </a:r>
          <a:r>
            <a:rPr lang="en-US" sz="1600" i="1" kern="1200" dirty="0"/>
            <a:t> </a:t>
          </a:r>
          <a:r>
            <a:rPr lang="en-US" sz="1600" i="1" kern="1200" dirty="0" err="1"/>
            <a:t>en</a:t>
          </a:r>
          <a:r>
            <a:rPr lang="en-US" sz="1600" i="1" kern="1200" dirty="0"/>
            <a:t> HRM</a:t>
          </a:r>
          <a:endParaRPr lang="en-US" sz="1600" kern="1200" dirty="0"/>
        </a:p>
      </dsp:txBody>
      <dsp:txXfrm>
        <a:off x="6352514" y="0"/>
        <a:ext cx="1430718" cy="2118565"/>
      </dsp:txXfrm>
    </dsp:sp>
    <dsp:sp modelId="{314AE92E-87C9-44E6-AA21-AA6CC478F891}">
      <dsp:nvSpPr>
        <dsp:cNvPr id="0" name=""/>
        <dsp:cNvSpPr/>
      </dsp:nvSpPr>
      <dsp:spPr>
        <a:xfrm>
          <a:off x="7956071"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noProof="0" dirty="0"/>
            <a:t>Unit</a:t>
          </a:r>
          <a:r>
            <a:rPr lang="sr-Latn-RS" sz="2000" kern="1200" dirty="0"/>
            <a:t> 5</a:t>
          </a:r>
          <a:endParaRPr lang="en-US" sz="2000" kern="1200" dirty="0"/>
        </a:p>
      </dsp:txBody>
      <dsp:txXfrm rot="16200000">
        <a:off x="7279502" y="676568"/>
        <a:ext cx="1737223" cy="384085"/>
      </dsp:txXfrm>
    </dsp:sp>
    <dsp:sp modelId="{6B2FA5CC-AE64-4213-AC6B-4AC58D0730F0}">
      <dsp:nvSpPr>
        <dsp:cNvPr id="0" name=""/>
        <dsp:cNvSpPr/>
      </dsp:nvSpPr>
      <dsp:spPr>
        <a:xfrm rot="5400000">
          <a:off x="7810061"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EC96B-41EE-4F86-9EC1-9DD7D5ABE484}">
      <dsp:nvSpPr>
        <dsp:cNvPr id="0" name=""/>
        <dsp:cNvSpPr/>
      </dsp:nvSpPr>
      <dsp:spPr>
        <a:xfrm>
          <a:off x="8340157"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endParaRPr lang="en-US" sz="1500" i="1" kern="1200" dirty="0"/>
        </a:p>
        <a:p>
          <a:pPr marL="0" lvl="0" indent="0" algn="l" defTabSz="666750">
            <a:lnSpc>
              <a:spcPct val="90000"/>
            </a:lnSpc>
            <a:spcBef>
              <a:spcPct val="0"/>
            </a:spcBef>
            <a:spcAft>
              <a:spcPct val="35000"/>
            </a:spcAft>
            <a:buNone/>
          </a:pPr>
          <a:endParaRPr lang="en-US" sz="1500" i="1" kern="1200" dirty="0"/>
        </a:p>
        <a:p>
          <a:pPr marL="0" lvl="0" indent="0" algn="l" defTabSz="666750">
            <a:lnSpc>
              <a:spcPct val="90000"/>
            </a:lnSpc>
            <a:spcBef>
              <a:spcPct val="0"/>
            </a:spcBef>
            <a:spcAft>
              <a:spcPct val="35000"/>
            </a:spcAft>
            <a:buNone/>
          </a:pPr>
          <a:endParaRPr lang="en-US" sz="1500" i="1" kern="1200" dirty="0"/>
        </a:p>
        <a:p>
          <a:pPr marL="0" lvl="0" indent="0" algn="l" defTabSz="666750">
            <a:lnSpc>
              <a:spcPct val="90000"/>
            </a:lnSpc>
            <a:spcBef>
              <a:spcPct val="0"/>
            </a:spcBef>
            <a:spcAft>
              <a:spcPct val="35000"/>
            </a:spcAft>
            <a:buNone/>
          </a:pPr>
          <a:endParaRPr lang="en-US" sz="1500" i="1" kern="1200" dirty="0"/>
        </a:p>
        <a:p>
          <a:pPr marL="0" lvl="0" indent="0" algn="l" defTabSz="666750">
            <a:lnSpc>
              <a:spcPct val="90000"/>
            </a:lnSpc>
            <a:spcBef>
              <a:spcPct val="0"/>
            </a:spcBef>
            <a:spcAft>
              <a:spcPct val="35000"/>
            </a:spcAft>
            <a:buNone/>
          </a:pPr>
          <a:r>
            <a:rPr lang="en-US" sz="1500" i="1" kern="1200" dirty="0" err="1"/>
            <a:t>Veranderkundige</a:t>
          </a:r>
          <a:r>
            <a:rPr lang="en-US" sz="1500" i="1" kern="1200" dirty="0"/>
            <a:t> </a:t>
          </a:r>
          <a:r>
            <a:rPr lang="en-US" sz="1500" i="1" kern="1200" dirty="0" err="1"/>
            <a:t>aspecten</a:t>
          </a:r>
          <a:r>
            <a:rPr lang="en-US" sz="1500" i="1" kern="1200" dirty="0"/>
            <a:t> </a:t>
          </a:r>
          <a:r>
            <a:rPr lang="en-US" sz="1500" i="1" kern="1200" dirty="0" err="1"/>
            <a:t>binnen</a:t>
          </a:r>
          <a:r>
            <a:rPr lang="en-US" sz="1500" i="1" kern="1200" dirty="0"/>
            <a:t> </a:t>
          </a:r>
          <a:r>
            <a:rPr lang="en-US" sz="1500" i="1" kern="1200" dirty="0" err="1"/>
            <a:t>organisaties</a:t>
          </a:r>
          <a:endParaRPr lang="en-US" sz="1500" kern="1200" dirty="0"/>
        </a:p>
      </dsp:txBody>
      <dsp:txXfrm>
        <a:off x="8340157" y="0"/>
        <a:ext cx="1430718" cy="2118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2022-07-22</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1246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6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86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53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3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lstStyle/>
          <a:p>
            <a:r>
              <a:rPr lang="en-US" dirty="0" err="1"/>
              <a:t>Cursusoverzicht</a:t>
            </a:r>
            <a:endParaRPr lang="en-US"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72C2A873-9437-4A5B-BCF8-0B7FDD93D11E}"/>
              </a:ext>
            </a:extLst>
          </p:cNvPr>
          <p:cNvSpPr txBox="1"/>
          <p:nvPr/>
        </p:nvSpPr>
        <p:spPr>
          <a:xfrm>
            <a:off x="974877" y="3587448"/>
            <a:ext cx="6444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Light"/>
                <a:ea typeface="Open Sans Light"/>
                <a:cs typeface="Calibri"/>
              </a:rPr>
              <a:t>Aleksandra </a:t>
            </a:r>
            <a:r>
              <a:rPr lang="en-US" sz="2400" b="1" dirty="0" err="1">
                <a:solidFill>
                  <a:schemeClr val="bg1"/>
                </a:solidFill>
                <a:latin typeface="Open Sans Light"/>
                <a:ea typeface="Open Sans Light"/>
                <a:cs typeface="Calibri"/>
              </a:rPr>
              <a:t>Djurovic</a:t>
            </a:r>
            <a:endParaRPr lang="sr-Latn-RS" sz="2400" b="1" dirty="0">
              <a:solidFill>
                <a:schemeClr val="bg1"/>
              </a:solidFill>
              <a:latin typeface="Open Sans Light"/>
              <a:ea typeface="Open Sans Light"/>
              <a:cs typeface="Calibri"/>
            </a:endParaRPr>
          </a:p>
          <a:p>
            <a:r>
              <a:rPr lang="sr-Latn-RS" sz="2400" b="1" dirty="0" err="1">
                <a:solidFill>
                  <a:schemeClr val="bg1"/>
                </a:solidFill>
                <a:latin typeface="Open Sans Light"/>
                <a:ea typeface="Open Sans Light"/>
                <a:cs typeface="Calibri"/>
              </a:rPr>
              <a:t>Belgrade</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Open</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School</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team</a:t>
            </a:r>
            <a:endParaRPr lang="en-US" sz="2400" b="1" dirty="0">
              <a:solidFill>
                <a:schemeClr val="bg1"/>
              </a:solidFill>
              <a:latin typeface="Open Sans Light"/>
              <a:ea typeface="Open Sans Light"/>
              <a:cs typeface="Calibri"/>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74324" y="2790259"/>
            <a:ext cx="5199700" cy="684211"/>
          </a:xfrm>
        </p:spPr>
        <p:txBody>
          <a:bodyPr>
            <a:noAutofit/>
          </a:bodyPr>
          <a:lstStyle/>
          <a:p>
            <a:r>
              <a:rPr lang="en-US" sz="4400" dirty="0"/>
              <a:t>Wat </a:t>
            </a:r>
            <a:r>
              <a:rPr lang="en-US" sz="4400" dirty="0" err="1"/>
              <a:t>zijn</a:t>
            </a:r>
            <a:r>
              <a:rPr lang="en-US" sz="4400" dirty="0"/>
              <a:t> je </a:t>
            </a:r>
            <a:r>
              <a:rPr lang="en-US" sz="4400" dirty="0" err="1"/>
              <a:t>verwachtingen</a:t>
            </a:r>
            <a:r>
              <a:rPr lang="en-US" sz="4400" dirty="0"/>
              <a:t> van </a:t>
            </a:r>
            <a:r>
              <a:rPr lang="en-US" sz="4400" dirty="0" err="1"/>
              <a:t>deze</a:t>
            </a:r>
            <a:r>
              <a:rPr lang="en-US" sz="4400" dirty="0"/>
              <a:t> cursus?</a:t>
            </a:r>
          </a:p>
        </p:txBody>
      </p:sp>
      <p:sp>
        <p:nvSpPr>
          <p:cNvPr id="3" name="Footer Placeholder 2"/>
          <p:cNvSpPr>
            <a:spLocks noGrp="1"/>
          </p:cNvSpPr>
          <p:nvPr>
            <p:ph type="ftr" sz="quarter" idx="11"/>
          </p:nvPr>
        </p:nvSpPr>
        <p:spPr/>
        <p:txBody>
          <a:bodyPr/>
          <a:lstStyle/>
          <a:p>
            <a:r>
              <a:rPr lang="lt-LT"/>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0651" y="436236"/>
            <a:ext cx="3844901" cy="5126209"/>
          </a:xfrm>
          <a:prstGeom prst="rect">
            <a:avLst/>
          </a:prstGeom>
        </p:spPr>
      </p:pic>
    </p:spTree>
    <p:extLst>
      <p:ext uri="{BB962C8B-B14F-4D97-AF65-F5344CB8AC3E}">
        <p14:creationId xmlns:p14="http://schemas.microsoft.com/office/powerpoint/2010/main" val="210745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De training </a:t>
            </a:r>
            <a:r>
              <a:rPr lang="en-US" dirty="0" err="1"/>
              <a:t>bestaat</a:t>
            </a:r>
            <a:r>
              <a:rPr lang="en-US" dirty="0"/>
              <a:t> </a:t>
            </a:r>
            <a:r>
              <a:rPr lang="en-US" dirty="0" err="1"/>
              <a:t>uit</a:t>
            </a:r>
            <a:r>
              <a:rPr lang="en-US" dirty="0"/>
              <a:t> 5 units</a:t>
            </a: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2267281573"/>
              </p:ext>
            </p:extLst>
          </p:nvPr>
        </p:nvGraphicFramePr>
        <p:xfrm>
          <a:off x="836613" y="2578941"/>
          <a:ext cx="9882000" cy="211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dirty="0"/>
              <a:t>connect-erasmus.eu</a:t>
            </a:r>
          </a:p>
        </p:txBody>
      </p:sp>
      <p:sp>
        <p:nvSpPr>
          <p:cNvPr id="18" name="TextBox 17"/>
          <p:cNvSpPr txBox="1"/>
          <p:nvPr/>
        </p:nvSpPr>
        <p:spPr>
          <a:xfrm>
            <a:off x="5163670" y="2578941"/>
            <a:ext cx="1631577" cy="2062103"/>
          </a:xfrm>
          <a:prstGeom prst="rect">
            <a:avLst/>
          </a:prstGeom>
          <a:noFill/>
        </p:spPr>
        <p:txBody>
          <a:bodyPr wrap="square" rtlCol="0">
            <a:spAutoFit/>
          </a:bodyPr>
          <a:lstStyle/>
          <a:p>
            <a:endParaRPr lang="en-US" sz="1600" i="1" dirty="0">
              <a:solidFill>
                <a:schemeClr val="bg1"/>
              </a:solidFill>
            </a:endParaRPr>
          </a:p>
          <a:p>
            <a:endParaRPr lang="en-US" sz="1600" i="1" dirty="0">
              <a:solidFill>
                <a:schemeClr val="bg1"/>
              </a:solidFill>
            </a:endParaRPr>
          </a:p>
          <a:p>
            <a:endParaRPr lang="en-US" sz="1600" i="1" dirty="0">
              <a:solidFill>
                <a:schemeClr val="bg1"/>
              </a:solidFill>
            </a:endParaRPr>
          </a:p>
          <a:p>
            <a:r>
              <a:rPr lang="en-US" sz="1600" i="1" dirty="0" err="1">
                <a:solidFill>
                  <a:schemeClr val="bg1"/>
                </a:solidFill>
              </a:rPr>
              <a:t>Actuele</a:t>
            </a:r>
            <a:r>
              <a:rPr lang="en-US" sz="1600" i="1" dirty="0">
                <a:solidFill>
                  <a:schemeClr val="bg1"/>
                </a:solidFill>
              </a:rPr>
              <a:t> </a:t>
            </a:r>
            <a:r>
              <a:rPr lang="nl-NL" sz="1600" i="1" dirty="0" err="1">
                <a:solidFill>
                  <a:schemeClr val="bg1"/>
                </a:solidFill>
              </a:rPr>
              <a:t>theorieen</a:t>
            </a:r>
            <a:r>
              <a:rPr lang="en-US" sz="1600" i="1" dirty="0">
                <a:solidFill>
                  <a:schemeClr val="bg1"/>
                </a:solidFill>
              </a:rPr>
              <a:t> </a:t>
            </a:r>
            <a:r>
              <a:rPr lang="en-US" sz="1600" i="1" dirty="0" err="1">
                <a:solidFill>
                  <a:schemeClr val="bg1"/>
                </a:solidFill>
              </a:rPr>
              <a:t>en</a:t>
            </a:r>
            <a:r>
              <a:rPr lang="en-US" sz="1600" i="1" dirty="0">
                <a:solidFill>
                  <a:schemeClr val="bg1"/>
                </a:solidFill>
              </a:rPr>
              <a:t> </a:t>
            </a:r>
            <a:r>
              <a:rPr lang="en-US" sz="1600" i="1" dirty="0" err="1">
                <a:solidFill>
                  <a:schemeClr val="bg1"/>
                </a:solidFill>
              </a:rPr>
              <a:t>methoden</a:t>
            </a:r>
            <a:r>
              <a:rPr lang="en-US" sz="1600" i="1" dirty="0">
                <a:solidFill>
                  <a:schemeClr val="bg1"/>
                </a:solidFill>
              </a:rPr>
              <a:t> </a:t>
            </a:r>
            <a:r>
              <a:rPr lang="en-US" sz="1600" i="1" dirty="0" err="1">
                <a:solidFill>
                  <a:schemeClr val="bg1"/>
                </a:solidFill>
              </a:rPr>
              <a:t>voor</a:t>
            </a:r>
            <a:r>
              <a:rPr lang="en-US" sz="1600" i="1" dirty="0">
                <a:solidFill>
                  <a:schemeClr val="bg1"/>
                </a:solidFill>
              </a:rPr>
              <a:t> </a:t>
            </a:r>
            <a:r>
              <a:rPr lang="en-US" sz="1600" i="1" dirty="0" err="1">
                <a:solidFill>
                  <a:schemeClr val="bg1"/>
                </a:solidFill>
              </a:rPr>
              <a:t>loopbaan-begeleiding</a:t>
            </a:r>
            <a:r>
              <a:rPr lang="en-US" sz="1600" i="1" dirty="0">
                <a:solidFill>
                  <a:schemeClr val="bg1"/>
                </a:solidFill>
              </a:rPr>
              <a:t> in </a:t>
            </a:r>
            <a:r>
              <a:rPr lang="en-US" sz="1600" i="1" dirty="0" err="1">
                <a:solidFill>
                  <a:schemeClr val="bg1"/>
                </a:solidFill>
              </a:rPr>
              <a:t>organisaties</a:t>
            </a:r>
            <a:endParaRPr lang="en-US" dirty="0"/>
          </a:p>
        </p:txBody>
      </p:sp>
      <p:sp>
        <p:nvSpPr>
          <p:cNvPr id="19" name="TextBox 18"/>
          <p:cNvSpPr txBox="1"/>
          <p:nvPr/>
        </p:nvSpPr>
        <p:spPr>
          <a:xfrm>
            <a:off x="3218329" y="2578941"/>
            <a:ext cx="1541930" cy="2339102"/>
          </a:xfrm>
          <a:prstGeom prst="rect">
            <a:avLst/>
          </a:prstGeom>
          <a:noFill/>
        </p:spPr>
        <p:txBody>
          <a:bodyPr wrap="square" rtlCol="0">
            <a:spAutoFit/>
          </a:bodyPr>
          <a:lstStyle/>
          <a:p>
            <a:endParaRPr lang="en-US" sz="1600" i="1" dirty="0">
              <a:solidFill>
                <a:schemeClr val="bg1"/>
              </a:solidFill>
            </a:endParaRPr>
          </a:p>
          <a:p>
            <a:endParaRPr lang="en-US" sz="1600" i="1" dirty="0">
              <a:solidFill>
                <a:schemeClr val="bg1"/>
              </a:solidFill>
            </a:endParaRPr>
          </a:p>
          <a:p>
            <a:endParaRPr lang="en-US" sz="1600" i="1" dirty="0">
              <a:solidFill>
                <a:schemeClr val="bg1"/>
              </a:solidFill>
            </a:endParaRPr>
          </a:p>
          <a:p>
            <a:r>
              <a:rPr lang="en-US" sz="1600" i="1" dirty="0" err="1">
                <a:solidFill>
                  <a:schemeClr val="bg1"/>
                </a:solidFill>
              </a:rPr>
              <a:t>Innovatieve</a:t>
            </a:r>
            <a:r>
              <a:rPr lang="en-US" sz="1600" i="1" dirty="0">
                <a:solidFill>
                  <a:schemeClr val="bg1"/>
                </a:solidFill>
              </a:rPr>
              <a:t> </a:t>
            </a:r>
            <a:r>
              <a:rPr lang="en-US" sz="1600" i="1" dirty="0" err="1">
                <a:solidFill>
                  <a:schemeClr val="bg1"/>
                </a:solidFill>
              </a:rPr>
              <a:t>concepten</a:t>
            </a:r>
            <a:r>
              <a:rPr lang="en-US" sz="1600" i="1" dirty="0">
                <a:solidFill>
                  <a:schemeClr val="bg1"/>
                </a:solidFill>
              </a:rPr>
              <a:t> </a:t>
            </a:r>
            <a:r>
              <a:rPr lang="en-US" sz="1600" i="1" dirty="0" err="1">
                <a:solidFill>
                  <a:schemeClr val="bg1"/>
                </a:solidFill>
              </a:rPr>
              <a:t>voor</a:t>
            </a:r>
            <a:r>
              <a:rPr lang="en-US" sz="1600" i="1" dirty="0">
                <a:solidFill>
                  <a:schemeClr val="bg1"/>
                </a:solidFill>
              </a:rPr>
              <a:t> </a:t>
            </a:r>
            <a:r>
              <a:rPr lang="en-US" sz="1600" i="1" dirty="0" err="1">
                <a:solidFill>
                  <a:schemeClr val="bg1"/>
                </a:solidFill>
              </a:rPr>
              <a:t>loopbaan-begeleiding</a:t>
            </a:r>
            <a:r>
              <a:rPr lang="en-US" sz="1600" i="1" dirty="0">
                <a:solidFill>
                  <a:schemeClr val="bg1"/>
                </a:solidFill>
              </a:rPr>
              <a:t> in </a:t>
            </a:r>
            <a:r>
              <a:rPr lang="en-US" sz="1600" i="1" dirty="0" err="1">
                <a:solidFill>
                  <a:schemeClr val="bg1"/>
                </a:solidFill>
              </a:rPr>
              <a:t>organisaties</a:t>
            </a:r>
            <a:endParaRPr lang="en-US" sz="1600" dirty="0">
              <a:solidFill>
                <a:schemeClr val="bg1"/>
              </a:solidFill>
            </a:endParaRPr>
          </a:p>
          <a:p>
            <a:endParaRPr lang="en-US" dirty="0"/>
          </a:p>
        </p:txBody>
      </p:sp>
    </p:spTree>
    <p:extLst>
      <p:ext uri="{BB962C8B-B14F-4D97-AF65-F5344CB8AC3E}">
        <p14:creationId xmlns:p14="http://schemas.microsoft.com/office/powerpoint/2010/main" val="212010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US" sz="4000" dirty="0" err="1">
                <a:solidFill>
                  <a:schemeClr val="lt1"/>
                </a:solidFill>
                <a:latin typeface="Calibri"/>
                <a:ea typeface="Calibri"/>
                <a:cs typeface="Calibri"/>
                <a:sym typeface="Calibri"/>
              </a:rPr>
              <a:t>Doelen</a:t>
            </a:r>
            <a:r>
              <a:rPr lang="en-US" sz="4000" dirty="0">
                <a:solidFill>
                  <a:schemeClr val="lt1"/>
                </a:solidFill>
                <a:latin typeface="Calibri"/>
                <a:ea typeface="Calibri"/>
                <a:cs typeface="Calibri"/>
                <a:sym typeface="Calibri"/>
              </a:rPr>
              <a:t> van Unit 1</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05616" y="2109548"/>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nl-NL" sz="7200" dirty="0"/>
              <a:t>Beschrijf en verklaar huidige en toekomstige ontwikkelingen in de wereld van werk. </a:t>
            </a:r>
            <a:br>
              <a:rPr lang="en-US" sz="3500" dirty="0"/>
            </a:br>
            <a:endParaRPr sz="2500" dirty="0"/>
          </a:p>
        </p:txBody>
      </p:sp>
      <p:grpSp>
        <p:nvGrpSpPr>
          <p:cNvPr id="93" name="Google Shape;93;gcf7ead7544_0_9"/>
          <p:cNvGrpSpPr/>
          <p:nvPr/>
        </p:nvGrpSpPr>
        <p:grpSpPr>
          <a:xfrm>
            <a:off x="779938" y="2037672"/>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17210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22499"/>
            <a:ext cx="9607824" cy="532200"/>
          </a:xfrm>
          <a:prstGeom prst="rect">
            <a:avLst/>
          </a:prstGeom>
          <a:noFill/>
          <a:ln>
            <a:noFill/>
          </a:ln>
        </p:spPr>
        <p:txBody>
          <a:bodyPr spcFirstLastPara="1" wrap="square" lIns="91425" tIns="45700" rIns="91425" bIns="45700" anchor="t" anchorCtr="0">
            <a:noAutofit/>
          </a:bodyPr>
          <a:lstStyle/>
          <a:p>
            <a:pPr marR="0" indent="0">
              <a:lnSpc>
                <a:spcPct val="100000"/>
              </a:lnSpc>
              <a:spcBef>
                <a:spcPts val="0"/>
              </a:spcBef>
              <a:spcAft>
                <a:spcPts val="0"/>
              </a:spcAft>
              <a:buClr>
                <a:schemeClr val="dk1"/>
              </a:buClr>
              <a:buSzPts val="2400"/>
              <a:buFont typeface="Arial"/>
              <a:buNone/>
            </a:pPr>
            <a:r>
              <a:rPr lang="nl-NL" dirty="0"/>
              <a:t>Beschrijf methoden die worden gebruikt om veranderingen in de wereld van werk te bepalen. Denk na over de gevolgen van die veranderingen, rekening houdend met de methoden die worden toegepast.
</a:t>
            </a:r>
            <a:endParaRPr lang="en-US" dirty="0"/>
          </a:p>
        </p:txBody>
      </p:sp>
      <p:grpSp>
        <p:nvGrpSpPr>
          <p:cNvPr id="18" name="Google Shape;96;gcf7ead7544_0_9"/>
          <p:cNvGrpSpPr/>
          <p:nvPr/>
        </p:nvGrpSpPr>
        <p:grpSpPr>
          <a:xfrm>
            <a:off x="797516" y="4410139"/>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90516"/>
            <a:ext cx="9988868" cy="532200"/>
          </a:xfrm>
          <a:prstGeom prst="rect">
            <a:avLst/>
          </a:prstGeom>
          <a:noFill/>
          <a:ln>
            <a:noFill/>
          </a:ln>
        </p:spPr>
        <p:txBody>
          <a:bodyPr spcFirstLastPara="1" wrap="square" lIns="91425" tIns="45700" rIns="91425" bIns="45700" anchor="t" anchorCtr="0">
            <a:noAutofit/>
          </a:bodyPr>
          <a:lstStyle/>
          <a:p>
            <a:pPr marR="0" indent="0">
              <a:lnSpc>
                <a:spcPct val="100000"/>
              </a:lnSpc>
              <a:spcBef>
                <a:spcPts val="0"/>
              </a:spcBef>
              <a:spcAft>
                <a:spcPts val="0"/>
              </a:spcAft>
              <a:buClr>
                <a:schemeClr val="dk1"/>
              </a:buClr>
              <a:buSzPts val="2400"/>
              <a:buFont typeface="Arial"/>
              <a:buNone/>
            </a:pPr>
            <a:r>
              <a:rPr lang="nl-NL" dirty="0">
                <a:sym typeface="Calibri"/>
              </a:rPr>
              <a:t>Identificeer mogelijkheden om de consequenties van veranderingen in de wereld van werk te betrekken bij  de loopbaanbegeleiding van werknemers. 
</a:t>
            </a:r>
            <a:endParaRPr lang="en-US" dirty="0"/>
          </a:p>
        </p:txBody>
      </p:sp>
    </p:spTree>
    <p:extLst>
      <p:ext uri="{BB962C8B-B14F-4D97-AF65-F5344CB8AC3E}">
        <p14:creationId xmlns:p14="http://schemas.microsoft.com/office/powerpoint/2010/main" val="262826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err="1">
                <a:solidFill>
                  <a:schemeClr val="lt1"/>
                </a:solidFill>
                <a:latin typeface="Calibri"/>
                <a:ea typeface="Calibri"/>
                <a:cs typeface="Calibri"/>
                <a:sym typeface="Calibri"/>
              </a:rPr>
              <a:t>Doelen</a:t>
            </a:r>
            <a:r>
              <a:rPr lang="en-US" sz="4000" dirty="0">
                <a:solidFill>
                  <a:schemeClr val="lt1"/>
                </a:solidFill>
                <a:latin typeface="Calibri"/>
                <a:ea typeface="Calibri"/>
                <a:cs typeface="Calibri"/>
                <a:sym typeface="Calibri"/>
              </a:rPr>
              <a:t> van Unit 2</a:t>
            </a:r>
          </a:p>
        </p:txBody>
      </p:sp>
      <p:sp>
        <p:nvSpPr>
          <p:cNvPr id="92" name="Google Shape;92;gcf7ead7544_0_9"/>
          <p:cNvSpPr txBox="1"/>
          <p:nvPr/>
        </p:nvSpPr>
        <p:spPr>
          <a:xfrm>
            <a:off x="1405616" y="2280226"/>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nl-NL" sz="7200" dirty="0"/>
              <a:t>Leg de vereiste van individualisering van personeelsontwikkeling uit.
Beschrijf relevante methoden gericht op geïndividualiseerde leer-, coaching- en counselingmethoden.
</a:t>
            </a:r>
            <a:br>
              <a:rPr lang="en-US" sz="3500" dirty="0"/>
            </a:br>
            <a:endParaRPr sz="2500" dirty="0"/>
          </a:p>
        </p:txBody>
      </p:sp>
      <p:grpSp>
        <p:nvGrpSpPr>
          <p:cNvPr id="93" name="Google Shape;93;gcf7ead7544_0_9"/>
          <p:cNvGrpSpPr/>
          <p:nvPr/>
        </p:nvGrpSpPr>
        <p:grpSpPr>
          <a:xfrm>
            <a:off x="815094" y="2280226"/>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9938" y="3399979"/>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399979"/>
            <a:ext cx="9056068" cy="53220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nl-NL" dirty="0"/>
              <a:t>Leg maatschappelijk verantwoord ondernemen uit als aanjager in onze samenleving.
Beschrijf voorbeelden van succesvolle methoden voor sociale verantwoordelijkheid. 
</a:t>
            </a:r>
            <a:endParaRPr lang="en-US" dirty="0"/>
          </a:p>
        </p:txBody>
      </p:sp>
      <p:grpSp>
        <p:nvGrpSpPr>
          <p:cNvPr id="18" name="Google Shape;96;gcf7ead7544_0_9"/>
          <p:cNvGrpSpPr/>
          <p:nvPr/>
        </p:nvGrpSpPr>
        <p:grpSpPr>
          <a:xfrm>
            <a:off x="797516" y="4469298"/>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491498"/>
            <a:ext cx="9056068" cy="532200"/>
          </a:xfrm>
          <a:prstGeom prst="rect">
            <a:avLst/>
          </a:prstGeom>
          <a:noFill/>
          <a:ln>
            <a:noFill/>
          </a:ln>
        </p:spPr>
        <p:txBody>
          <a:bodyPr spcFirstLastPara="1" wrap="square" lIns="91425" tIns="45700" rIns="91425" bIns="45700" anchor="t" anchorCtr="0">
            <a:noAutofit/>
          </a:bodyPr>
          <a:lstStyle/>
          <a:p>
            <a:r>
              <a:rPr lang="nl-NL" dirty="0"/>
              <a:t>Beschrijf best </a:t>
            </a:r>
            <a:r>
              <a:rPr lang="nl-NL" dirty="0" err="1"/>
              <a:t>practices</a:t>
            </a:r>
            <a:r>
              <a:rPr lang="nl-NL" dirty="0"/>
              <a:t> op het raakvlak van Human Resource Management in ondernemingen en professionele loopbaanbegeleiding. 
</a:t>
            </a:r>
            <a:endParaRPr lang="en-US" dirty="0"/>
          </a:p>
        </p:txBody>
      </p:sp>
    </p:spTree>
    <p:extLst>
      <p:ext uri="{BB962C8B-B14F-4D97-AF65-F5344CB8AC3E}">
        <p14:creationId xmlns:p14="http://schemas.microsoft.com/office/powerpoint/2010/main" val="352779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err="1">
                <a:solidFill>
                  <a:schemeClr val="lt1"/>
                </a:solidFill>
                <a:latin typeface="Calibri"/>
                <a:ea typeface="Calibri"/>
                <a:cs typeface="Calibri"/>
                <a:sym typeface="Calibri"/>
              </a:rPr>
              <a:t>Doelen</a:t>
            </a:r>
            <a:r>
              <a:rPr lang="en-US" sz="4000" dirty="0">
                <a:solidFill>
                  <a:schemeClr val="lt1"/>
                </a:solidFill>
                <a:latin typeface="Calibri"/>
                <a:ea typeface="Calibri"/>
                <a:cs typeface="Calibri"/>
                <a:sym typeface="Calibri"/>
              </a:rPr>
              <a:t> van Unit 3</a:t>
            </a:r>
          </a:p>
        </p:txBody>
      </p:sp>
      <p:sp>
        <p:nvSpPr>
          <p:cNvPr id="92" name="Google Shape;92;gcf7ead7544_0_9"/>
          <p:cNvSpPr txBox="1"/>
          <p:nvPr/>
        </p:nvSpPr>
        <p:spPr>
          <a:xfrm>
            <a:off x="1347687" y="2243239"/>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nl-NL" sz="7200" dirty="0"/>
              <a:t>Beschrijf een aantal paradigma's in loopbaanbegeleiding  
Benoem belangrijke ontwikkelingen en hun uitdagingen en bedreigingen 
Bespreek de consequenties voor de praktijk in organisaties
</a:t>
            </a:r>
            <a:br>
              <a:rPr lang="en-US" sz="3500" dirty="0"/>
            </a:br>
            <a:endParaRPr sz="2500" dirty="0"/>
          </a:p>
        </p:txBody>
      </p:sp>
      <p:grpSp>
        <p:nvGrpSpPr>
          <p:cNvPr id="93" name="Google Shape;93;gcf7ead7544_0_9"/>
          <p:cNvGrpSpPr/>
          <p:nvPr/>
        </p:nvGrpSpPr>
        <p:grpSpPr>
          <a:xfrm>
            <a:off x="797516" y="231270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329173"/>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250321"/>
            <a:ext cx="9056068" cy="532200"/>
          </a:xfrm>
          <a:prstGeom prst="rect">
            <a:avLst/>
          </a:prstGeom>
          <a:noFill/>
          <a:ln>
            <a:noFill/>
          </a:ln>
        </p:spPr>
        <p:txBody>
          <a:bodyPr spcFirstLastPara="1" wrap="square" lIns="91425" tIns="45700" rIns="91425" bIns="45700" anchor="t" anchorCtr="0">
            <a:noAutofit/>
          </a:bodyPr>
          <a:lstStyle/>
          <a:p>
            <a:r>
              <a:rPr lang="nl-NL" dirty="0"/>
              <a:t>Beschrijf op basis van de ontwikkelde kennis aan de hand van casestudy’s het belang van en de mogelijkheden van methoden en instrumenten
</a:t>
            </a:r>
            <a:endParaRPr lang="en-US" dirty="0"/>
          </a:p>
        </p:txBody>
      </p:sp>
      <p:grpSp>
        <p:nvGrpSpPr>
          <p:cNvPr id="18" name="Google Shape;96;gcf7ead7544_0_9"/>
          <p:cNvGrpSpPr/>
          <p:nvPr/>
        </p:nvGrpSpPr>
        <p:grpSpPr>
          <a:xfrm>
            <a:off x="797516" y="4578204"/>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455557"/>
            <a:ext cx="9056068" cy="532200"/>
          </a:xfrm>
          <a:prstGeom prst="rect">
            <a:avLst/>
          </a:prstGeom>
          <a:noFill/>
          <a:ln>
            <a:noFill/>
          </a:ln>
        </p:spPr>
        <p:txBody>
          <a:bodyPr spcFirstLastPara="1" wrap="square" lIns="91425" tIns="45700" rIns="91425" bIns="45700" anchor="t" anchorCtr="0">
            <a:noAutofit/>
          </a:bodyPr>
          <a:lstStyle/>
          <a:p>
            <a:r>
              <a:rPr lang="nl-NL" dirty="0">
                <a:sym typeface="Calibri"/>
              </a:rPr>
              <a:t>Beschrijf situaties waarin aangereikte methoden en technieken een bijdrage kunnen leveren en benoem </a:t>
            </a:r>
            <a:r>
              <a:rPr lang="nl-NL" dirty="0" err="1">
                <a:sym typeface="Calibri"/>
              </a:rPr>
              <a:t>strategieen</a:t>
            </a:r>
            <a:r>
              <a:rPr lang="nl-NL" dirty="0">
                <a:sym typeface="Calibri"/>
              </a:rPr>
              <a:t> om het gebruik ervan in de organisatie te bevorderen.
</a:t>
            </a:r>
            <a:endParaRPr lang="en-US" dirty="0"/>
          </a:p>
        </p:txBody>
      </p:sp>
    </p:spTree>
    <p:extLst>
      <p:ext uri="{BB962C8B-B14F-4D97-AF65-F5344CB8AC3E}">
        <p14:creationId xmlns:p14="http://schemas.microsoft.com/office/powerpoint/2010/main" val="295095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nl-NL" sz="4000" dirty="0">
                <a:solidFill>
                  <a:schemeClr val="lt1"/>
                </a:solidFill>
                <a:latin typeface="Calibri"/>
                <a:ea typeface="Calibri"/>
                <a:cs typeface="Calibri"/>
                <a:sym typeface="Calibri"/>
              </a:rPr>
              <a:t>Doelen van Unit 4</a:t>
            </a:r>
            <a:endParaRPr lang="en-US" sz="4000" dirty="0">
              <a:solidFill>
                <a:schemeClr val="lt1"/>
              </a:solidFill>
              <a:latin typeface="Calibri"/>
              <a:ea typeface="Calibri"/>
              <a:cs typeface="Calibri"/>
              <a:sym typeface="Calibri"/>
            </a:endParaRPr>
          </a:p>
        </p:txBody>
      </p:sp>
      <p:sp>
        <p:nvSpPr>
          <p:cNvPr id="92" name="Google Shape;92;gcf7ead7544_0_9"/>
          <p:cNvSpPr txBox="1"/>
          <p:nvPr/>
        </p:nvSpPr>
        <p:spPr>
          <a:xfrm>
            <a:off x="1405616" y="1793492"/>
            <a:ext cx="9499801" cy="1232973"/>
          </a:xfrm>
          <a:prstGeom prst="rect">
            <a:avLst/>
          </a:prstGeom>
          <a:noFill/>
          <a:ln>
            <a:noFill/>
          </a:ln>
        </p:spPr>
        <p:txBody>
          <a:bodyPr spcFirstLastPara="1" wrap="square" lIns="91425" tIns="45700" rIns="91425" bIns="45700" anchor="t" anchorCtr="0">
            <a:normAutofit fontScale="25000" lnSpcReduction="20000"/>
          </a:bodyPr>
          <a:lstStyle/>
          <a:p>
            <a:r>
              <a:rPr lang="en-US" sz="6000" dirty="0" err="1"/>
              <a:t>Definieer</a:t>
            </a:r>
            <a:r>
              <a:rPr lang="en-US" sz="6000" dirty="0"/>
              <a:t> </a:t>
            </a:r>
            <a:r>
              <a:rPr lang="en-US" sz="6000" dirty="0" err="1"/>
              <a:t>basisbegrippen</a:t>
            </a:r>
            <a:r>
              <a:rPr lang="en-US" sz="6000" dirty="0"/>
              <a:t> van </a:t>
            </a:r>
            <a:r>
              <a:rPr lang="en-US" sz="6000" dirty="0" err="1"/>
              <a:t>loopbaandienstverlening</a:t>
            </a:r>
            <a:r>
              <a:rPr lang="en-US" sz="6000" dirty="0"/>
              <a:t> (</a:t>
            </a:r>
            <a:r>
              <a:rPr lang="en-US" sz="6000" dirty="0" err="1"/>
              <a:t>begeleiding</a:t>
            </a:r>
            <a:r>
              <a:rPr lang="en-US" sz="6000" dirty="0"/>
              <a:t>, counseling, coaching, </a:t>
            </a:r>
            <a:r>
              <a:rPr lang="en-US" sz="6000" dirty="0" err="1"/>
              <a:t>supervisie</a:t>
            </a:r>
            <a:r>
              <a:rPr lang="en-US" sz="6000" dirty="0"/>
              <a:t>, </a:t>
            </a:r>
            <a:r>
              <a:rPr lang="en-US" sz="6000" dirty="0" err="1"/>
              <a:t>enz</a:t>
            </a:r>
            <a:r>
              <a:rPr lang="en-US" sz="6000" dirty="0"/>
              <a:t>.) </a:t>
            </a:r>
            <a:r>
              <a:rPr lang="en-US" sz="6000" dirty="0" err="1"/>
              <a:t>inclusief</a:t>
            </a:r>
            <a:r>
              <a:rPr lang="en-US" sz="6000" dirty="0"/>
              <a:t> </a:t>
            </a:r>
            <a:r>
              <a:rPr lang="en-US" sz="6000" dirty="0" err="1"/>
              <a:t>nieuwe</a:t>
            </a:r>
            <a:r>
              <a:rPr lang="en-US" sz="6000" dirty="0"/>
              <a:t> </a:t>
            </a:r>
            <a:r>
              <a:rPr lang="en-US" sz="6000" dirty="0" err="1"/>
              <a:t>concepten</a:t>
            </a:r>
            <a:r>
              <a:rPr lang="en-US" sz="6000" dirty="0"/>
              <a:t> </a:t>
            </a:r>
            <a:r>
              <a:rPr lang="en-US" sz="6000" dirty="0" err="1"/>
              <a:t>zoals</a:t>
            </a:r>
            <a:r>
              <a:rPr lang="en-US" sz="6000" dirty="0"/>
              <a:t> agile </a:t>
            </a:r>
            <a:r>
              <a:rPr lang="en-US" sz="6000" dirty="0" err="1"/>
              <a:t>werken</a:t>
            </a:r>
            <a:r>
              <a:rPr lang="en-US" sz="6000" dirty="0"/>
              <a:t>, </a:t>
            </a:r>
            <a:r>
              <a:rPr lang="en-US" sz="6000" dirty="0" err="1"/>
              <a:t>geïndividualiseerde</a:t>
            </a:r>
            <a:r>
              <a:rPr lang="en-US" sz="6000" dirty="0"/>
              <a:t> </a:t>
            </a:r>
            <a:r>
              <a:rPr lang="en-US" sz="6000" dirty="0" err="1"/>
              <a:t>concepten</a:t>
            </a:r>
            <a:r>
              <a:rPr lang="en-US" sz="6000" dirty="0"/>
              <a:t>). 
Leg de </a:t>
            </a:r>
            <a:r>
              <a:rPr lang="en-US" sz="6000" dirty="0" err="1"/>
              <a:t>basisaspecten</a:t>
            </a:r>
            <a:r>
              <a:rPr lang="en-US" sz="6000" dirty="0"/>
              <a:t> van HRD </a:t>
            </a:r>
            <a:r>
              <a:rPr lang="en-US" sz="6000" dirty="0" err="1"/>
              <a:t>uit</a:t>
            </a:r>
            <a:r>
              <a:rPr lang="en-US" sz="6000" dirty="0"/>
              <a:t>. 
</a:t>
            </a:r>
            <a:r>
              <a:rPr lang="nl-NL" sz="6000" dirty="0"/>
              <a:t>Beschrijf raakvlakken tussen loopbaanbegeleiding  en HRD. Beschrijf voorbeelden van goede en innovatieve toepassingen binnen ondernemingen. Denk na over het gebruik van verschillende concepten en praktijken op het grensvlak van loopbaanbegeleiding en HRD, benoem voor- en nadelen.
</a:t>
            </a:r>
            <a:br>
              <a:rPr lang="en-US" sz="3500" dirty="0"/>
            </a:br>
            <a:endParaRPr sz="2500" dirty="0"/>
          </a:p>
        </p:txBody>
      </p:sp>
      <p:grpSp>
        <p:nvGrpSpPr>
          <p:cNvPr id="93" name="Google Shape;93;gcf7ead7544_0_9"/>
          <p:cNvGrpSpPr/>
          <p:nvPr/>
        </p:nvGrpSpPr>
        <p:grpSpPr>
          <a:xfrm>
            <a:off x="797516" y="2198369"/>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5714" y="3357017"/>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090917"/>
            <a:ext cx="9056068" cy="532200"/>
          </a:xfrm>
          <a:prstGeom prst="rect">
            <a:avLst/>
          </a:prstGeom>
          <a:noFill/>
          <a:ln>
            <a:noFill/>
          </a:ln>
        </p:spPr>
        <p:txBody>
          <a:bodyPr spcFirstLastPara="1" wrap="square" lIns="91425" tIns="45700" rIns="91425" bIns="45700" anchor="t" anchorCtr="0">
            <a:noAutofit/>
          </a:bodyPr>
          <a:lstStyle/>
          <a:p>
            <a:r>
              <a:rPr lang="nl-NL" sz="1500" dirty="0"/>
              <a:t>Presenteer geselecteerde benaderingen van loopbaanbegeleiding voor verschillende groepen werknemers in ondernemingen: Leg benaderingen van loopbaanbegeleiding uit voor specifieke doelgroepen werknemers, die slecht bereikt worden door loopbaanprofessionals. 
Benoem werkvormen die relevant zijn voor specifieke doelgroepen met behulp van case studies. Beschrijf effectieve en innovatieve best </a:t>
            </a:r>
            <a:r>
              <a:rPr lang="nl-NL" sz="1500" dirty="0" err="1"/>
              <a:t>practices</a:t>
            </a:r>
            <a:r>
              <a:rPr lang="nl-NL" sz="1500" dirty="0"/>
              <a:t> en reflecteer op valkuilen en mogelijke oplossingen vanuit verschillende perspectieven.</a:t>
            </a:r>
            <a:endParaRPr lang="en-US" sz="1500" dirty="0"/>
          </a:p>
        </p:txBody>
      </p:sp>
      <p:grpSp>
        <p:nvGrpSpPr>
          <p:cNvPr id="18" name="Google Shape;96;gcf7ead7544_0_9"/>
          <p:cNvGrpSpPr/>
          <p:nvPr/>
        </p:nvGrpSpPr>
        <p:grpSpPr>
          <a:xfrm>
            <a:off x="797516" y="4728338"/>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669050"/>
            <a:ext cx="9056068" cy="532200"/>
          </a:xfrm>
          <a:prstGeom prst="rect">
            <a:avLst/>
          </a:prstGeom>
          <a:noFill/>
          <a:ln>
            <a:noFill/>
          </a:ln>
        </p:spPr>
        <p:txBody>
          <a:bodyPr spcFirstLastPara="1" wrap="square" lIns="91425" tIns="45700" rIns="91425" bIns="45700" anchor="t" anchorCtr="0">
            <a:noAutofit/>
          </a:bodyPr>
          <a:lstStyle/>
          <a:p>
            <a:r>
              <a:rPr lang="nl-NL" sz="1500" dirty="0"/>
              <a:t>Beschrijf verschillende concepten van loopbaanbegeleiding in een de HR-context van het MKB. Verklaar waarom loopbaanbegeleiding in het MKB onderbelicht blijkt te zijn. Beschrijf innovatieve concepten en methoden die worden aangeboden door loopbaanprofessionals ten behoeve van het MKB. Reflecteer op deze benaderingen vanuit verschillende perspectieven.
</a:t>
            </a:r>
            <a:endParaRPr lang="en-US" sz="1500" dirty="0"/>
          </a:p>
        </p:txBody>
      </p:sp>
    </p:spTree>
    <p:extLst>
      <p:ext uri="{BB962C8B-B14F-4D97-AF65-F5344CB8AC3E}">
        <p14:creationId xmlns:p14="http://schemas.microsoft.com/office/powerpoint/2010/main" val="196714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err="1">
                <a:solidFill>
                  <a:schemeClr val="lt1"/>
                </a:solidFill>
                <a:latin typeface="Calibri"/>
                <a:ea typeface="Calibri"/>
                <a:cs typeface="Calibri"/>
                <a:sym typeface="Calibri"/>
              </a:rPr>
              <a:t>Doelen</a:t>
            </a:r>
            <a:r>
              <a:rPr lang="en-US" sz="4000" dirty="0">
                <a:solidFill>
                  <a:schemeClr val="lt1"/>
                </a:solidFill>
                <a:latin typeface="Calibri"/>
                <a:ea typeface="Calibri"/>
                <a:cs typeface="Calibri"/>
                <a:sym typeface="Calibri"/>
              </a:rPr>
              <a:t> van Unit 5</a:t>
            </a:r>
          </a:p>
        </p:txBody>
      </p:sp>
      <p:sp>
        <p:nvSpPr>
          <p:cNvPr id="92" name="Google Shape;92;gcf7ead7544_0_9"/>
          <p:cNvSpPr txBox="1"/>
          <p:nvPr/>
        </p:nvSpPr>
        <p:spPr>
          <a:xfrm>
            <a:off x="1405616" y="2174112"/>
            <a:ext cx="9949772" cy="668092"/>
          </a:xfrm>
          <a:prstGeom prst="rect">
            <a:avLst/>
          </a:prstGeom>
          <a:noFill/>
          <a:ln>
            <a:noFill/>
          </a:ln>
        </p:spPr>
        <p:txBody>
          <a:bodyPr spcFirstLastPara="1" wrap="square" lIns="91425" tIns="45700" rIns="91425" bIns="45700" anchor="t" anchorCtr="0">
            <a:normAutofit fontScale="25000" lnSpcReduction="20000"/>
          </a:bodyPr>
          <a:lstStyle/>
          <a:p>
            <a:r>
              <a:rPr lang="nl-NL" sz="7200" i="1" dirty="0"/>
              <a:t>Verandermanagement &amp; organisatieontwikkeling: een duik in de theorie.
Begrijp de theoretische basisonderbouwing van verandermanagement en organisatieontwikkeling.
</a:t>
            </a:r>
            <a:br>
              <a:rPr lang="en-US" sz="3500" dirty="0"/>
            </a:br>
            <a:endParaRPr sz="2500" dirty="0"/>
          </a:p>
        </p:txBody>
      </p:sp>
      <p:grpSp>
        <p:nvGrpSpPr>
          <p:cNvPr id="93" name="Google Shape;93;gcf7ead7544_0_9"/>
          <p:cNvGrpSpPr/>
          <p:nvPr/>
        </p:nvGrpSpPr>
        <p:grpSpPr>
          <a:xfrm>
            <a:off x="797516" y="221985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258196"/>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22145"/>
            <a:ext cx="9056068" cy="532200"/>
          </a:xfrm>
          <a:prstGeom prst="rect">
            <a:avLst/>
          </a:prstGeom>
          <a:noFill/>
          <a:ln>
            <a:noFill/>
          </a:ln>
        </p:spPr>
        <p:txBody>
          <a:bodyPr spcFirstLastPara="1" wrap="square" lIns="91425" tIns="45700" rIns="91425" bIns="45700" anchor="t" anchorCtr="0">
            <a:noAutofit/>
          </a:bodyPr>
          <a:lstStyle/>
          <a:p>
            <a:r>
              <a:rPr lang="nl-NL" i="1" dirty="0"/>
              <a:t>De verandercyclus: behoeftebeoordeling, toepassing en evaluatie.
Begrijp de stappen van de organisatorische verandercyclus: behoefteanalyse, constructie en toepassing (tools en methoden) en evaluatie.
</a:t>
            </a:r>
            <a:endParaRPr lang="en-US" dirty="0"/>
          </a:p>
        </p:txBody>
      </p:sp>
      <p:grpSp>
        <p:nvGrpSpPr>
          <p:cNvPr id="18" name="Google Shape;96;gcf7ead7544_0_9"/>
          <p:cNvGrpSpPr/>
          <p:nvPr/>
        </p:nvGrpSpPr>
        <p:grpSpPr>
          <a:xfrm>
            <a:off x="797516" y="4446796"/>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44919"/>
            <a:ext cx="9056068" cy="532200"/>
          </a:xfrm>
          <a:prstGeom prst="rect">
            <a:avLst/>
          </a:prstGeom>
          <a:noFill/>
          <a:ln>
            <a:noFill/>
          </a:ln>
        </p:spPr>
        <p:txBody>
          <a:bodyPr spcFirstLastPara="1" wrap="square" lIns="91425" tIns="45700" rIns="91425" bIns="45700" anchor="t" anchorCtr="0">
            <a:noAutofit/>
          </a:bodyPr>
          <a:lstStyle/>
          <a:p>
            <a:r>
              <a:rPr lang="nl-NL" i="1" dirty="0"/>
              <a:t>Loopbaanbegeleiding in organisaties: nieuwe vormen van praktijk en kennisverspreiding.
Leer hoe nieuwe vormen van loopbaanondersteuning binnen organisaties kunnen worden geïmplementeerd en hoe de opgedane kennis kan worden ontwikkeld en gedeeld in het loopbaanvak. 
</a:t>
            </a:r>
            <a:endParaRPr lang="en-US" dirty="0"/>
          </a:p>
        </p:txBody>
      </p:sp>
    </p:spTree>
    <p:extLst>
      <p:ext uri="{BB962C8B-B14F-4D97-AF65-F5344CB8AC3E}">
        <p14:creationId xmlns:p14="http://schemas.microsoft.com/office/powerpoint/2010/main" val="73390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nl-NL" dirty="0"/>
              <a:t>Bedankt voor uw aandacht!</a:t>
            </a:r>
            <a:br>
              <a:rPr lang="nl-NL"/>
            </a:br>
            <a:br>
              <a:rPr lang="nl-NL"/>
            </a:br>
            <a:r>
              <a:rPr lang="nl-NL"/>
              <a:t>Vragen?</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63949728"/>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0</TotalTime>
  <Words>656</Words>
  <Application>Microsoft Office PowerPoint</Application>
  <PresentationFormat>Breedbeeld</PresentationFormat>
  <Paragraphs>78</Paragraphs>
  <Slides>9</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Calibri</vt:lpstr>
      <vt:lpstr>Open Sans</vt:lpstr>
      <vt:lpstr>Open Sans ExtraBold</vt:lpstr>
      <vt:lpstr>Open Sans ExtraBold</vt:lpstr>
      <vt:lpstr>Open Sans Light</vt:lpstr>
      <vt:lpstr>„Office“ tema</vt:lpstr>
      <vt:lpstr>Cursusoverzicht</vt:lpstr>
      <vt:lpstr>Wat zijn je verwachtingen van deze cursus?</vt:lpstr>
      <vt:lpstr>De training bestaat uit 5 units</vt:lpstr>
      <vt:lpstr>PowerPoint-presentatie</vt:lpstr>
      <vt:lpstr>PowerPoint-presentatie</vt:lpstr>
      <vt:lpstr>PowerPoint-presentatie</vt:lpstr>
      <vt:lpstr>PowerPoint-presentatie</vt:lpstr>
      <vt:lpstr>PowerPoint-presentatie</vt:lpstr>
      <vt:lpstr>Bedankt voor uw aandacht!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Jan Woldendorp</cp:lastModifiedBy>
  <cp:revision>164</cp:revision>
  <dcterms:created xsi:type="dcterms:W3CDTF">2020-01-27T22:45:30Z</dcterms:created>
  <dcterms:modified xsi:type="dcterms:W3CDTF">2022-07-22T11:47:36Z</dcterms:modified>
</cp:coreProperties>
</file>