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325" r:id="rId6"/>
    <p:sldId id="336" r:id="rId7"/>
    <p:sldId id="320" r:id="rId8"/>
    <p:sldId id="257" r:id="rId9"/>
    <p:sldId id="270" r:id="rId10"/>
    <p:sldId id="274" r:id="rId11"/>
    <p:sldId id="314" r:id="rId12"/>
    <p:sldId id="315" r:id="rId13"/>
    <p:sldId id="305" r:id="rId14"/>
    <p:sldId id="285" r:id="rId15"/>
    <p:sldId id="318" r:id="rId16"/>
    <p:sldId id="266" r:id="rId17"/>
    <p:sldId id="337" r:id="rId18"/>
    <p:sldId id="271" r:id="rId19"/>
    <p:sldId id="284" r:id="rId20"/>
    <p:sldId id="334" r:id="rId21"/>
    <p:sldId id="288" r:id="rId22"/>
    <p:sldId id="328" r:id="rId23"/>
    <p:sldId id="272" r:id="rId24"/>
    <p:sldId id="292" r:id="rId25"/>
    <p:sldId id="338" r:id="rId26"/>
    <p:sldId id="331" r:id="rId27"/>
    <p:sldId id="326" r:id="rId28"/>
    <p:sldId id="332" r:id="rId29"/>
    <p:sldId id="329" r:id="rId30"/>
    <p:sldId id="275" r:id="rId31"/>
    <p:sldId id="264" r:id="rId32"/>
    <p:sldId id="299" r:id="rId33"/>
    <p:sldId id="324" r:id="rId34"/>
    <p:sldId id="330" r:id="rId35"/>
    <p:sldId id="296" r:id="rId36"/>
    <p:sldId id="317" r:id="rId37"/>
    <p:sldId id="311" r:id="rId38"/>
    <p:sldId id="335" r:id="rId39"/>
    <p:sldId id="295" r:id="rId40"/>
    <p:sldId id="316" r:id="rId41"/>
    <p:sldId id="265" r:id="rId42"/>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initials="A" lastIdx="1" clrIdx="0">
    <p:extLst>
      <p:ext uri="{19B8F6BF-5375-455C-9EA6-DF929625EA0E}">
        <p15:presenceInfo xmlns:p15="http://schemas.microsoft.com/office/powerpoint/2012/main" userId="Aleks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C14"/>
    <a:srgbClr val="FF7F2A"/>
    <a:srgbClr val="EB7D26"/>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1D9C54-0DB8-45AD-949E-D57FB862D7CA}" v="197" dt="2022-01-07T15:45:56.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709" autoAdjust="0"/>
  </p:normalViewPr>
  <p:slideViewPr>
    <p:cSldViewPr snapToGrid="0" showGuides="1">
      <p:cViewPr varScale="1">
        <p:scale>
          <a:sx n="111" d="100"/>
          <a:sy n="111" d="100"/>
        </p:scale>
        <p:origin x="594" y="96"/>
      </p:cViewPr>
      <p:guideLst>
        <p:guide orient="horz" pos="3498"/>
        <p:guide pos="3840"/>
      </p:guideLst>
    </p:cSldViewPr>
  </p:slideViewPr>
  <p:outlineViewPr>
    <p:cViewPr>
      <p:scale>
        <a:sx n="33" d="100"/>
        <a:sy n="33" d="100"/>
      </p:scale>
      <p:origin x="0" y="-6634"/>
    </p:cViewPr>
  </p:outlineViewPr>
  <p:notesTextViewPr>
    <p:cViewPr>
      <p:scale>
        <a:sx n="1" d="1"/>
        <a:sy n="1" d="1"/>
      </p:scale>
      <p:origin x="0" y="0"/>
    </p:cViewPr>
  </p:notesTextViewPr>
  <p:sorterViewPr>
    <p:cViewPr>
      <p:scale>
        <a:sx n="100" d="100"/>
        <a:sy n="100" d="100"/>
      </p:scale>
      <p:origin x="0" y="-11616"/>
    </p:cViewPr>
  </p:sorterViewPr>
  <p:notesViewPr>
    <p:cSldViewPr snapToGrid="0">
      <p:cViewPr varScale="1">
        <p:scale>
          <a:sx n="41" d="100"/>
          <a:sy n="41" d="100"/>
        </p:scale>
        <p:origin x="1786"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rari Lea" userId="S::lea.ferrari@unipd.it::76de2d51-a5bc-493f-a7d6-16f2215d8c59" providerId="AD" clId="Web-{D3421CCE-DD32-EAFB-A06E-BFB8BC3849F3}"/>
    <pc:docChg chg="modSld">
      <pc:chgData name="Ferrari Lea" userId="S::lea.ferrari@unipd.it::76de2d51-a5bc-493f-a7d6-16f2215d8c59" providerId="AD" clId="Web-{D3421CCE-DD32-EAFB-A06E-BFB8BC3849F3}" dt="2021-07-22T08:44:28.838" v="8" actId="14100"/>
      <pc:docMkLst>
        <pc:docMk/>
      </pc:docMkLst>
      <pc:sldChg chg="modSp">
        <pc:chgData name="Ferrari Lea" userId="S::lea.ferrari@unipd.it::76de2d51-a5bc-493f-a7d6-16f2215d8c59" providerId="AD" clId="Web-{D3421CCE-DD32-EAFB-A06E-BFB8BC3849F3}" dt="2021-07-22T08:44:28.838" v="8" actId="14100"/>
        <pc:sldMkLst>
          <pc:docMk/>
          <pc:sldMk cId="3214650052" sldId="256"/>
        </pc:sldMkLst>
        <pc:spChg chg="mod">
          <ac:chgData name="Ferrari Lea" userId="S::lea.ferrari@unipd.it::76de2d51-a5bc-493f-a7d6-16f2215d8c59" providerId="AD" clId="Web-{D3421CCE-DD32-EAFB-A06E-BFB8BC3849F3}" dt="2021-07-22T08:44:28.838" v="8" actId="14100"/>
          <ac:spMkLst>
            <pc:docMk/>
            <pc:sldMk cId="3214650052" sldId="256"/>
            <ac:spMk id="3" creationId="{4D85DFB1-1D3B-454B-A63E-5CAA129CA1D9}"/>
          </ac:spMkLst>
        </pc:spChg>
      </pc:sldChg>
    </pc:docChg>
  </pc:docChgLst>
  <pc:docChgLst>
    <pc:chgData clId="Web-{D3421CCE-DD32-EAFB-A06E-BFB8BC3849F3}"/>
    <pc:docChg chg="modSld">
      <pc:chgData name="" userId="" providerId="" clId="Web-{D3421CCE-DD32-EAFB-A06E-BFB8BC3849F3}" dt="2021-07-22T08:43:25.134" v="1"/>
      <pc:docMkLst>
        <pc:docMk/>
      </pc:docMkLst>
      <pc:sldChg chg="addSp modSp">
        <pc:chgData name="" userId="" providerId="" clId="Web-{D3421CCE-DD32-EAFB-A06E-BFB8BC3849F3}" dt="2021-07-22T08:43:25.134" v="1"/>
        <pc:sldMkLst>
          <pc:docMk/>
          <pc:sldMk cId="3214650052" sldId="256"/>
        </pc:sldMkLst>
        <pc:spChg chg="add mod">
          <ac:chgData name="" userId="" providerId="" clId="Web-{D3421CCE-DD32-EAFB-A06E-BFB8BC3849F3}" dt="2021-07-22T08:43:25.134" v="1"/>
          <ac:spMkLst>
            <pc:docMk/>
            <pc:sldMk cId="3214650052" sldId="256"/>
            <ac:spMk id="3" creationId="{4D85DFB1-1D3B-454B-A63E-5CAA129CA1D9}"/>
          </ac:spMkLst>
        </pc:spChg>
      </pc:sldChg>
    </pc:docChg>
  </pc:docChgLst>
  <pc:docChgLst>
    <pc:chgData name="Ferrari Lea" userId="S::lea.ferrari@unipd.it::76de2d51-a5bc-493f-a7d6-16f2215d8c59" providerId="AD" clId="Web-{2C934E0B-4150-C548-B313-9789060BDDA0}"/>
    <pc:docChg chg="modSld">
      <pc:chgData name="Ferrari Lea" userId="S::lea.ferrari@unipd.it::76de2d51-a5bc-493f-a7d6-16f2215d8c59" providerId="AD" clId="Web-{2C934E0B-4150-C548-B313-9789060BDDA0}" dt="2021-07-22T07:51:08.730" v="2" actId="1076"/>
      <pc:docMkLst>
        <pc:docMk/>
      </pc:docMkLst>
      <pc:sldChg chg="modSp">
        <pc:chgData name="Ferrari Lea" userId="S::lea.ferrari@unipd.it::76de2d51-a5bc-493f-a7d6-16f2215d8c59" providerId="AD" clId="Web-{2C934E0B-4150-C548-B313-9789060BDDA0}" dt="2021-07-22T07:51:08.730" v="2" actId="1076"/>
        <pc:sldMkLst>
          <pc:docMk/>
          <pc:sldMk cId="744719107" sldId="266"/>
        </pc:sldMkLst>
        <pc:spChg chg="mod">
          <ac:chgData name="Ferrari Lea" userId="S::lea.ferrari@unipd.it::76de2d51-a5bc-493f-a7d6-16f2215d8c59" providerId="AD" clId="Web-{2C934E0B-4150-C548-B313-9789060BDDA0}" dt="2021-07-22T07:51:08.730" v="2" actId="1076"/>
          <ac:spMkLst>
            <pc:docMk/>
            <pc:sldMk cId="744719107" sldId="266"/>
            <ac:spMk id="2" creationId="{00000000-0000-0000-0000-000000000000}"/>
          </ac:spMkLst>
        </pc:spChg>
      </pc:sldChg>
    </pc:docChg>
  </pc:docChgLst>
  <pc:docChgLst>
    <pc:chgData name="Zuanetti Alessandra" userId="62c843e8-eff1-401f-8c64-96493ae781c5" providerId="ADAL" clId="{9E1D9C54-0DB8-45AD-949E-D57FB862D7CA}"/>
    <pc:docChg chg="undo redo custSel addSld delSld modSld">
      <pc:chgData name="Zuanetti Alessandra" userId="62c843e8-eff1-401f-8c64-96493ae781c5" providerId="ADAL" clId="{9E1D9C54-0DB8-45AD-949E-D57FB862D7CA}" dt="2022-01-07T15:49:27.466" v="511" actId="20577"/>
      <pc:docMkLst>
        <pc:docMk/>
      </pc:docMkLst>
      <pc:sldChg chg="delSp modSp mod">
        <pc:chgData name="Zuanetti Alessandra" userId="62c843e8-eff1-401f-8c64-96493ae781c5" providerId="ADAL" clId="{9E1D9C54-0DB8-45AD-949E-D57FB862D7CA}" dt="2021-12-27T17:39:09.714" v="354" actId="14100"/>
        <pc:sldMkLst>
          <pc:docMk/>
          <pc:sldMk cId="1542341832" sldId="264"/>
        </pc:sldMkLst>
        <pc:spChg chg="mod">
          <ac:chgData name="Zuanetti Alessandra" userId="62c843e8-eff1-401f-8c64-96493ae781c5" providerId="ADAL" clId="{9E1D9C54-0DB8-45AD-949E-D57FB862D7CA}" dt="2021-12-27T17:27:01.257" v="276" actId="14100"/>
          <ac:spMkLst>
            <pc:docMk/>
            <pc:sldMk cId="1542341832" sldId="264"/>
            <ac:spMk id="6" creationId="{28CF4E05-41E6-4899-8582-4F1C6202BCEE}"/>
          </ac:spMkLst>
        </pc:spChg>
        <pc:spChg chg="mod">
          <ac:chgData name="Zuanetti Alessandra" userId="62c843e8-eff1-401f-8c64-96493ae781c5" providerId="ADAL" clId="{9E1D9C54-0DB8-45AD-949E-D57FB862D7CA}" dt="2021-12-27T17:34:21.737" v="295" actId="1076"/>
          <ac:spMkLst>
            <pc:docMk/>
            <pc:sldMk cId="1542341832" sldId="264"/>
            <ac:spMk id="8" creationId="{BAEB6828-AA17-4327-B003-B1041BD701CF}"/>
          </ac:spMkLst>
        </pc:spChg>
        <pc:spChg chg="mod">
          <ac:chgData name="Zuanetti Alessandra" userId="62c843e8-eff1-401f-8c64-96493ae781c5" providerId="ADAL" clId="{9E1D9C54-0DB8-45AD-949E-D57FB862D7CA}" dt="2021-12-27T17:34:12.209" v="294" actId="1076"/>
          <ac:spMkLst>
            <pc:docMk/>
            <pc:sldMk cId="1542341832" sldId="264"/>
            <ac:spMk id="9" creationId="{693E96B3-93F0-46E4-801B-DED972BBF2D0}"/>
          </ac:spMkLst>
        </pc:spChg>
        <pc:spChg chg="mod">
          <ac:chgData name="Zuanetti Alessandra" userId="62c843e8-eff1-401f-8c64-96493ae781c5" providerId="ADAL" clId="{9E1D9C54-0DB8-45AD-949E-D57FB862D7CA}" dt="2021-12-27T17:34:32.748" v="296" actId="1076"/>
          <ac:spMkLst>
            <pc:docMk/>
            <pc:sldMk cId="1542341832" sldId="264"/>
            <ac:spMk id="17" creationId="{0BC9123D-A79A-4830-A53B-4DAFF16B4302}"/>
          </ac:spMkLst>
        </pc:spChg>
        <pc:spChg chg="mod">
          <ac:chgData name="Zuanetti Alessandra" userId="62c843e8-eff1-401f-8c64-96493ae781c5" providerId="ADAL" clId="{9E1D9C54-0DB8-45AD-949E-D57FB862D7CA}" dt="2021-12-27T17:34:32.748" v="296" actId="1076"/>
          <ac:spMkLst>
            <pc:docMk/>
            <pc:sldMk cId="1542341832" sldId="264"/>
            <ac:spMk id="18" creationId="{13081360-5B69-4AD6-83FC-7F7147EE996F}"/>
          </ac:spMkLst>
        </pc:spChg>
        <pc:spChg chg="del">
          <ac:chgData name="Zuanetti Alessandra" userId="62c843e8-eff1-401f-8c64-96493ae781c5" providerId="ADAL" clId="{9E1D9C54-0DB8-45AD-949E-D57FB862D7CA}" dt="2021-12-27T17:28:13.039" v="292" actId="478"/>
          <ac:spMkLst>
            <pc:docMk/>
            <pc:sldMk cId="1542341832" sldId="264"/>
            <ac:spMk id="22" creationId="{215B05C8-04F1-465A-9A77-4AD955AFE366}"/>
          </ac:spMkLst>
        </pc:spChg>
        <pc:spChg chg="mod">
          <ac:chgData name="Zuanetti Alessandra" userId="62c843e8-eff1-401f-8c64-96493ae781c5" providerId="ADAL" clId="{9E1D9C54-0DB8-45AD-949E-D57FB862D7CA}" dt="2021-12-27T17:39:09.714" v="354" actId="14100"/>
          <ac:spMkLst>
            <pc:docMk/>
            <pc:sldMk cId="1542341832" sldId="264"/>
            <ac:spMk id="26" creationId="{693E96B3-93F0-46E4-801B-DED972BBF2D0}"/>
          </ac:spMkLst>
        </pc:spChg>
        <pc:picChg chg="mod">
          <ac:chgData name="Zuanetti Alessandra" userId="62c843e8-eff1-401f-8c64-96493ae781c5" providerId="ADAL" clId="{9E1D9C54-0DB8-45AD-949E-D57FB862D7CA}" dt="2021-12-27T17:34:52.869" v="300" actId="1076"/>
          <ac:picMkLst>
            <pc:docMk/>
            <pc:sldMk cId="1542341832" sldId="264"/>
            <ac:picMk id="12" creationId="{00000000-0000-0000-0000-000000000000}"/>
          </ac:picMkLst>
        </pc:picChg>
        <pc:picChg chg="mod">
          <ac:chgData name="Zuanetti Alessandra" userId="62c843e8-eff1-401f-8c64-96493ae781c5" providerId="ADAL" clId="{9E1D9C54-0DB8-45AD-949E-D57FB862D7CA}" dt="2021-12-27T17:27:19.508" v="281" actId="1076"/>
          <ac:picMkLst>
            <pc:docMk/>
            <pc:sldMk cId="1542341832" sldId="264"/>
            <ac:picMk id="13" creationId="{00000000-0000-0000-0000-000000000000}"/>
          </ac:picMkLst>
        </pc:picChg>
      </pc:sldChg>
      <pc:sldChg chg="modSp add del mod">
        <pc:chgData name="Zuanetti Alessandra" userId="62c843e8-eff1-401f-8c64-96493ae781c5" providerId="ADAL" clId="{9E1D9C54-0DB8-45AD-949E-D57FB862D7CA}" dt="2022-01-07T15:38:23.288" v="423" actId="2696"/>
        <pc:sldMkLst>
          <pc:docMk/>
          <pc:sldMk cId="744719107" sldId="266"/>
        </pc:sldMkLst>
        <pc:spChg chg="mod">
          <ac:chgData name="Zuanetti Alessandra" userId="62c843e8-eff1-401f-8c64-96493ae781c5" providerId="ADAL" clId="{9E1D9C54-0DB8-45AD-949E-D57FB862D7CA}" dt="2021-12-27T17:21:39.788" v="228" actId="1076"/>
          <ac:spMkLst>
            <pc:docMk/>
            <pc:sldMk cId="744719107" sldId="266"/>
            <ac:spMk id="5" creationId="{00000000-0000-0000-0000-000000000000}"/>
          </ac:spMkLst>
        </pc:spChg>
        <pc:picChg chg="mod">
          <ac:chgData name="Zuanetti Alessandra" userId="62c843e8-eff1-401f-8c64-96493ae781c5" providerId="ADAL" clId="{9E1D9C54-0DB8-45AD-949E-D57FB862D7CA}" dt="2021-12-27T17:21:30.228" v="226" actId="1076"/>
          <ac:picMkLst>
            <pc:docMk/>
            <pc:sldMk cId="744719107" sldId="266"/>
            <ac:picMk id="8" creationId="{00000000-0000-0000-0000-000000000000}"/>
          </ac:picMkLst>
        </pc:picChg>
        <pc:picChg chg="mod">
          <ac:chgData name="Zuanetti Alessandra" userId="62c843e8-eff1-401f-8c64-96493ae781c5" providerId="ADAL" clId="{9E1D9C54-0DB8-45AD-949E-D57FB862D7CA}" dt="2021-12-27T17:21:45.150" v="230" actId="14100"/>
          <ac:picMkLst>
            <pc:docMk/>
            <pc:sldMk cId="744719107" sldId="266"/>
            <ac:picMk id="9" creationId="{00000000-0000-0000-0000-000000000000}"/>
          </ac:picMkLst>
        </pc:picChg>
      </pc:sldChg>
      <pc:sldChg chg="modSp mod">
        <pc:chgData name="Zuanetti Alessandra" userId="62c843e8-eff1-401f-8c64-96493ae781c5" providerId="ADAL" clId="{9E1D9C54-0DB8-45AD-949E-D57FB862D7CA}" dt="2022-01-07T13:42:36.447" v="371" actId="207"/>
        <pc:sldMkLst>
          <pc:docMk/>
          <pc:sldMk cId="2735391220" sldId="270"/>
        </pc:sldMkLst>
        <pc:spChg chg="mod">
          <ac:chgData name="Zuanetti Alessandra" userId="62c843e8-eff1-401f-8c64-96493ae781c5" providerId="ADAL" clId="{9E1D9C54-0DB8-45AD-949E-D57FB862D7CA}" dt="2022-01-07T13:42:36.447" v="371" actId="207"/>
          <ac:spMkLst>
            <pc:docMk/>
            <pc:sldMk cId="2735391220" sldId="270"/>
            <ac:spMk id="4" creationId="{00000000-0000-0000-0000-000000000000}"/>
          </ac:spMkLst>
        </pc:spChg>
        <pc:picChg chg="mod">
          <ac:chgData name="Zuanetti Alessandra" userId="62c843e8-eff1-401f-8c64-96493ae781c5" providerId="ADAL" clId="{9E1D9C54-0DB8-45AD-949E-D57FB862D7CA}" dt="2021-12-27T17:12:56.109" v="161" actId="1076"/>
          <ac:picMkLst>
            <pc:docMk/>
            <pc:sldMk cId="2735391220" sldId="270"/>
            <ac:picMk id="5" creationId="{00000000-0000-0000-0000-000000000000}"/>
          </ac:picMkLst>
        </pc:picChg>
      </pc:sldChg>
      <pc:sldChg chg="modSp mod">
        <pc:chgData name="Zuanetti Alessandra" userId="62c843e8-eff1-401f-8c64-96493ae781c5" providerId="ADAL" clId="{9E1D9C54-0DB8-45AD-949E-D57FB862D7CA}" dt="2022-01-07T15:39:52.836" v="444" actId="14100"/>
        <pc:sldMkLst>
          <pc:docMk/>
          <pc:sldMk cId="890615008" sldId="271"/>
        </pc:sldMkLst>
        <pc:spChg chg="mod">
          <ac:chgData name="Zuanetti Alessandra" userId="62c843e8-eff1-401f-8c64-96493ae781c5" providerId="ADAL" clId="{9E1D9C54-0DB8-45AD-949E-D57FB862D7CA}" dt="2022-01-07T15:39:43.809" v="443" actId="1076"/>
          <ac:spMkLst>
            <pc:docMk/>
            <pc:sldMk cId="890615008" sldId="271"/>
            <ac:spMk id="8" creationId="{1FEC0C1A-5B60-4344-BFF1-E1B7149033B1}"/>
          </ac:spMkLst>
        </pc:spChg>
        <pc:spChg chg="mod">
          <ac:chgData name="Zuanetti Alessandra" userId="62c843e8-eff1-401f-8c64-96493ae781c5" providerId="ADAL" clId="{9E1D9C54-0DB8-45AD-949E-D57FB862D7CA}" dt="2022-01-07T15:39:52.836" v="444" actId="14100"/>
          <ac:spMkLst>
            <pc:docMk/>
            <pc:sldMk cId="890615008" sldId="271"/>
            <ac:spMk id="10" creationId="{543752DD-8C99-4C8F-B76A-3C6C611F35C3}"/>
          </ac:spMkLst>
        </pc:spChg>
        <pc:spChg chg="mod">
          <ac:chgData name="Zuanetti Alessandra" userId="62c843e8-eff1-401f-8c64-96493ae781c5" providerId="ADAL" clId="{9E1D9C54-0DB8-45AD-949E-D57FB862D7CA}" dt="2021-12-27T17:22:24.612" v="234" actId="207"/>
          <ac:spMkLst>
            <pc:docMk/>
            <pc:sldMk cId="890615008" sldId="271"/>
            <ac:spMk id="11" creationId="{F84D758C-1EE3-476B-82FE-CCF7B65B8AB8}"/>
          </ac:spMkLst>
        </pc:spChg>
        <pc:spChg chg="mod">
          <ac:chgData name="Zuanetti Alessandra" userId="62c843e8-eff1-401f-8c64-96493ae781c5" providerId="ADAL" clId="{9E1D9C54-0DB8-45AD-949E-D57FB862D7CA}" dt="2021-12-27T17:22:20.219" v="233" actId="207"/>
          <ac:spMkLst>
            <pc:docMk/>
            <pc:sldMk cId="890615008" sldId="271"/>
            <ac:spMk id="13" creationId="{F84D758C-1EE3-476B-82FE-CCF7B65B8AB8}"/>
          </ac:spMkLst>
        </pc:spChg>
      </pc:sldChg>
      <pc:sldChg chg="modSp mod">
        <pc:chgData name="Zuanetti Alessandra" userId="62c843e8-eff1-401f-8c64-96493ae781c5" providerId="ADAL" clId="{9E1D9C54-0DB8-45AD-949E-D57FB862D7CA}" dt="2022-01-07T15:34:27.843" v="384" actId="18714"/>
        <pc:sldMkLst>
          <pc:docMk/>
          <pc:sldMk cId="1970375828" sldId="274"/>
        </pc:sldMkLst>
        <pc:spChg chg="mod">
          <ac:chgData name="Zuanetti Alessandra" userId="62c843e8-eff1-401f-8c64-96493ae781c5" providerId="ADAL" clId="{9E1D9C54-0DB8-45AD-949E-D57FB862D7CA}" dt="2021-12-27T17:13:22.476" v="164" actId="1076"/>
          <ac:spMkLst>
            <pc:docMk/>
            <pc:sldMk cId="1970375828" sldId="274"/>
            <ac:spMk id="2" creationId="{00000000-0000-0000-0000-000000000000}"/>
          </ac:spMkLst>
        </pc:spChg>
        <pc:spChg chg="mod">
          <ac:chgData name="Zuanetti Alessandra" userId="62c843e8-eff1-401f-8c64-96493ae781c5" providerId="ADAL" clId="{9E1D9C54-0DB8-45AD-949E-D57FB862D7CA}" dt="2021-12-27T17:16:35.176" v="178" actId="14100"/>
          <ac:spMkLst>
            <pc:docMk/>
            <pc:sldMk cId="1970375828" sldId="274"/>
            <ac:spMk id="3" creationId="{00000000-0000-0000-0000-000000000000}"/>
          </ac:spMkLst>
        </pc:spChg>
        <pc:graphicFrameChg chg="mod modGraphic">
          <ac:chgData name="Zuanetti Alessandra" userId="62c843e8-eff1-401f-8c64-96493ae781c5" providerId="ADAL" clId="{9E1D9C54-0DB8-45AD-949E-D57FB862D7CA}" dt="2022-01-07T15:34:27.843" v="384" actId="18714"/>
          <ac:graphicFrameMkLst>
            <pc:docMk/>
            <pc:sldMk cId="1970375828" sldId="274"/>
            <ac:graphicFrameMk id="5" creationId="{00000000-0000-0000-0000-000000000000}"/>
          </ac:graphicFrameMkLst>
        </pc:graphicFrameChg>
      </pc:sldChg>
      <pc:sldChg chg="modSp mod">
        <pc:chgData name="Zuanetti Alessandra" userId="62c843e8-eff1-401f-8c64-96493ae781c5" providerId="ADAL" clId="{9E1D9C54-0DB8-45AD-949E-D57FB862D7CA}" dt="2021-12-27T17:26:45.129" v="273" actId="1076"/>
        <pc:sldMkLst>
          <pc:docMk/>
          <pc:sldMk cId="735978381" sldId="275"/>
        </pc:sldMkLst>
        <pc:spChg chg="mod">
          <ac:chgData name="Zuanetti Alessandra" userId="62c843e8-eff1-401f-8c64-96493ae781c5" providerId="ADAL" clId="{9E1D9C54-0DB8-45AD-949E-D57FB862D7CA}" dt="2021-12-27T17:26:45.129" v="273" actId="1076"/>
          <ac:spMkLst>
            <pc:docMk/>
            <pc:sldMk cId="735978381" sldId="275"/>
            <ac:spMk id="2" creationId="{00000000-0000-0000-0000-000000000000}"/>
          </ac:spMkLst>
        </pc:spChg>
        <pc:picChg chg="mod">
          <ac:chgData name="Zuanetti Alessandra" userId="62c843e8-eff1-401f-8c64-96493ae781c5" providerId="ADAL" clId="{9E1D9C54-0DB8-45AD-949E-D57FB862D7CA}" dt="2021-12-27T17:26:30.035" v="270" actId="1076"/>
          <ac:picMkLst>
            <pc:docMk/>
            <pc:sldMk cId="735978381" sldId="275"/>
            <ac:picMk id="6" creationId="{00000000-0000-0000-0000-000000000000}"/>
          </ac:picMkLst>
        </pc:picChg>
      </pc:sldChg>
      <pc:sldChg chg="modSp mod">
        <pc:chgData name="Zuanetti Alessandra" userId="62c843e8-eff1-401f-8c64-96493ae781c5" providerId="ADAL" clId="{9E1D9C54-0DB8-45AD-949E-D57FB862D7CA}" dt="2021-12-27T17:21:12.456" v="224" actId="14100"/>
        <pc:sldMkLst>
          <pc:docMk/>
          <pc:sldMk cId="2580027587" sldId="285"/>
        </pc:sldMkLst>
        <pc:graphicFrameChg chg="mod modGraphic">
          <ac:chgData name="Zuanetti Alessandra" userId="62c843e8-eff1-401f-8c64-96493ae781c5" providerId="ADAL" clId="{9E1D9C54-0DB8-45AD-949E-D57FB862D7CA}" dt="2021-12-27T17:21:12.456" v="224" actId="14100"/>
          <ac:graphicFrameMkLst>
            <pc:docMk/>
            <pc:sldMk cId="2580027587" sldId="285"/>
            <ac:graphicFrameMk id="4" creationId="{FB06CD8E-AB00-4FE6-B41A-137123FE2469}"/>
          </ac:graphicFrameMkLst>
        </pc:graphicFrameChg>
      </pc:sldChg>
      <pc:sldChg chg="del">
        <pc:chgData name="Zuanetti Alessandra" userId="62c843e8-eff1-401f-8c64-96493ae781c5" providerId="ADAL" clId="{9E1D9C54-0DB8-45AD-949E-D57FB862D7CA}" dt="2022-01-07T15:39:31.432" v="442" actId="47"/>
        <pc:sldMkLst>
          <pc:docMk/>
          <pc:sldMk cId="59335193" sldId="286"/>
        </pc:sldMkLst>
      </pc:sldChg>
      <pc:sldChg chg="modSp mod">
        <pc:chgData name="Zuanetti Alessandra" userId="62c843e8-eff1-401f-8c64-96493ae781c5" providerId="ADAL" clId="{9E1D9C54-0DB8-45AD-949E-D57FB862D7CA}" dt="2021-12-27T17:38:37.570" v="343" actId="14100"/>
        <pc:sldMkLst>
          <pc:docMk/>
          <pc:sldMk cId="242814333" sldId="299"/>
        </pc:sldMkLst>
        <pc:spChg chg="mod">
          <ac:chgData name="Zuanetti Alessandra" userId="62c843e8-eff1-401f-8c64-96493ae781c5" providerId="ADAL" clId="{9E1D9C54-0DB8-45AD-949E-D57FB862D7CA}" dt="2021-12-27T17:38:08.233" v="332" actId="14100"/>
          <ac:spMkLst>
            <pc:docMk/>
            <pc:sldMk cId="242814333" sldId="299"/>
            <ac:spMk id="7" creationId="{2E0D520E-0400-4AAE-87D9-C9A74C9B9306}"/>
          </ac:spMkLst>
        </pc:spChg>
        <pc:spChg chg="mod">
          <ac:chgData name="Zuanetti Alessandra" userId="62c843e8-eff1-401f-8c64-96493ae781c5" providerId="ADAL" clId="{9E1D9C54-0DB8-45AD-949E-D57FB862D7CA}" dt="2021-12-27T17:37:39.289" v="326" actId="14100"/>
          <ac:spMkLst>
            <pc:docMk/>
            <pc:sldMk cId="242814333" sldId="299"/>
            <ac:spMk id="11" creationId="{CB3EFEB8-2826-4E4F-A4E7-082574906D44}"/>
          </ac:spMkLst>
        </pc:spChg>
        <pc:spChg chg="mod">
          <ac:chgData name="Zuanetti Alessandra" userId="62c843e8-eff1-401f-8c64-96493ae781c5" providerId="ADAL" clId="{9E1D9C54-0DB8-45AD-949E-D57FB862D7CA}" dt="2021-12-27T17:38:19.754" v="336" actId="14100"/>
          <ac:spMkLst>
            <pc:docMk/>
            <pc:sldMk cId="242814333" sldId="299"/>
            <ac:spMk id="13" creationId="{00000000-0000-0000-0000-000000000000}"/>
          </ac:spMkLst>
        </pc:spChg>
        <pc:spChg chg="mod">
          <ac:chgData name="Zuanetti Alessandra" userId="62c843e8-eff1-401f-8c64-96493ae781c5" providerId="ADAL" clId="{9E1D9C54-0DB8-45AD-949E-D57FB862D7CA}" dt="2021-12-27T17:37:50.943" v="328" actId="1076"/>
          <ac:spMkLst>
            <pc:docMk/>
            <pc:sldMk cId="242814333" sldId="299"/>
            <ac:spMk id="15" creationId="{65AE614E-90E8-4063-B51C-25D2BD540429}"/>
          </ac:spMkLst>
        </pc:spChg>
        <pc:spChg chg="mod">
          <ac:chgData name="Zuanetti Alessandra" userId="62c843e8-eff1-401f-8c64-96493ae781c5" providerId="ADAL" clId="{9E1D9C54-0DB8-45AD-949E-D57FB862D7CA}" dt="2021-12-27T17:37:50.943" v="328" actId="1076"/>
          <ac:spMkLst>
            <pc:docMk/>
            <pc:sldMk cId="242814333" sldId="299"/>
            <ac:spMk id="16" creationId="{4D5A4894-2993-4DAA-8D51-A1D8709A92BB}"/>
          </ac:spMkLst>
        </pc:spChg>
        <pc:spChg chg="mod">
          <ac:chgData name="Zuanetti Alessandra" userId="62c843e8-eff1-401f-8c64-96493ae781c5" providerId="ADAL" clId="{9E1D9C54-0DB8-45AD-949E-D57FB862D7CA}" dt="2021-12-27T17:37:41.761" v="327" actId="14100"/>
          <ac:spMkLst>
            <pc:docMk/>
            <pc:sldMk cId="242814333" sldId="299"/>
            <ac:spMk id="25" creationId="{82D2C4B0-2A4B-44E6-91CC-B3C1BDCAB6E0}"/>
          </ac:spMkLst>
        </pc:spChg>
        <pc:picChg chg="mod modCrop">
          <ac:chgData name="Zuanetti Alessandra" userId="62c843e8-eff1-401f-8c64-96493ae781c5" providerId="ADAL" clId="{9E1D9C54-0DB8-45AD-949E-D57FB862D7CA}" dt="2021-12-27T17:38:37.570" v="343" actId="14100"/>
          <ac:picMkLst>
            <pc:docMk/>
            <pc:sldMk cId="242814333" sldId="299"/>
            <ac:picMk id="3" creationId="{00000000-0000-0000-0000-000000000000}"/>
          </ac:picMkLst>
        </pc:picChg>
      </pc:sldChg>
      <pc:sldChg chg="modSp mod">
        <pc:chgData name="Zuanetti Alessandra" userId="62c843e8-eff1-401f-8c64-96493ae781c5" providerId="ADAL" clId="{9E1D9C54-0DB8-45AD-949E-D57FB862D7CA}" dt="2022-01-07T15:37:47.605" v="420" actId="27636"/>
        <pc:sldMkLst>
          <pc:docMk/>
          <pc:sldMk cId="2295605956" sldId="305"/>
        </pc:sldMkLst>
        <pc:spChg chg="mod">
          <ac:chgData name="Zuanetti Alessandra" userId="62c843e8-eff1-401f-8c64-96493ae781c5" providerId="ADAL" clId="{9E1D9C54-0DB8-45AD-949E-D57FB862D7CA}" dt="2022-01-07T15:37:47.605" v="420" actId="27636"/>
          <ac:spMkLst>
            <pc:docMk/>
            <pc:sldMk cId="2295605956" sldId="305"/>
            <ac:spMk id="3" creationId="{00000000-0000-0000-0000-000000000000}"/>
          </ac:spMkLst>
        </pc:spChg>
      </pc:sldChg>
      <pc:sldChg chg="modSp mod">
        <pc:chgData name="Zuanetti Alessandra" userId="62c843e8-eff1-401f-8c64-96493ae781c5" providerId="ADAL" clId="{9E1D9C54-0DB8-45AD-949E-D57FB862D7CA}" dt="2021-12-27T17:40:17.749" v="370" actId="1076"/>
        <pc:sldMkLst>
          <pc:docMk/>
          <pc:sldMk cId="2523277638" sldId="311"/>
        </pc:sldMkLst>
        <pc:spChg chg="mod">
          <ac:chgData name="Zuanetti Alessandra" userId="62c843e8-eff1-401f-8c64-96493ae781c5" providerId="ADAL" clId="{9E1D9C54-0DB8-45AD-949E-D57FB862D7CA}" dt="2021-12-27T17:40:05.619" v="366" actId="1076"/>
          <ac:spMkLst>
            <pc:docMk/>
            <pc:sldMk cId="2523277638" sldId="311"/>
            <ac:spMk id="2" creationId="{00000000-0000-0000-0000-000000000000}"/>
          </ac:spMkLst>
        </pc:spChg>
        <pc:picChg chg="mod">
          <ac:chgData name="Zuanetti Alessandra" userId="62c843e8-eff1-401f-8c64-96493ae781c5" providerId="ADAL" clId="{9E1D9C54-0DB8-45AD-949E-D57FB862D7CA}" dt="2021-12-27T17:40:16.309" v="369" actId="1076"/>
          <ac:picMkLst>
            <pc:docMk/>
            <pc:sldMk cId="2523277638" sldId="311"/>
            <ac:picMk id="5" creationId="{00000000-0000-0000-0000-000000000000}"/>
          </ac:picMkLst>
        </pc:picChg>
        <pc:picChg chg="mod">
          <ac:chgData name="Zuanetti Alessandra" userId="62c843e8-eff1-401f-8c64-96493ae781c5" providerId="ADAL" clId="{9E1D9C54-0DB8-45AD-949E-D57FB862D7CA}" dt="2021-12-27T17:40:17.749" v="370" actId="1076"/>
          <ac:picMkLst>
            <pc:docMk/>
            <pc:sldMk cId="2523277638" sldId="311"/>
            <ac:picMk id="6" creationId="{00000000-0000-0000-0000-000000000000}"/>
          </ac:picMkLst>
        </pc:picChg>
        <pc:picChg chg="mod">
          <ac:chgData name="Zuanetti Alessandra" userId="62c843e8-eff1-401f-8c64-96493ae781c5" providerId="ADAL" clId="{9E1D9C54-0DB8-45AD-949E-D57FB862D7CA}" dt="2021-12-27T17:40:07.755" v="367" actId="1076"/>
          <ac:picMkLst>
            <pc:docMk/>
            <pc:sldMk cId="2523277638" sldId="311"/>
            <ac:picMk id="7" creationId="{00000000-0000-0000-0000-000000000000}"/>
          </ac:picMkLst>
        </pc:picChg>
        <pc:picChg chg="mod">
          <ac:chgData name="Zuanetti Alessandra" userId="62c843e8-eff1-401f-8c64-96493ae781c5" providerId="ADAL" clId="{9E1D9C54-0DB8-45AD-949E-D57FB862D7CA}" dt="2021-12-27T17:40:14.123" v="368" actId="1076"/>
          <ac:picMkLst>
            <pc:docMk/>
            <pc:sldMk cId="2523277638" sldId="311"/>
            <ac:picMk id="8" creationId="{00000000-0000-0000-0000-000000000000}"/>
          </ac:picMkLst>
        </pc:picChg>
      </pc:sldChg>
      <pc:sldChg chg="modSp mod">
        <pc:chgData name="Zuanetti Alessandra" userId="62c843e8-eff1-401f-8c64-96493ae781c5" providerId="ADAL" clId="{9E1D9C54-0DB8-45AD-949E-D57FB862D7CA}" dt="2022-01-07T15:37:23.674" v="415" actId="1076"/>
        <pc:sldMkLst>
          <pc:docMk/>
          <pc:sldMk cId="2158640537" sldId="314"/>
        </pc:sldMkLst>
        <pc:spChg chg="mod">
          <ac:chgData name="Zuanetti Alessandra" userId="62c843e8-eff1-401f-8c64-96493ae781c5" providerId="ADAL" clId="{9E1D9C54-0DB8-45AD-949E-D57FB862D7CA}" dt="2022-01-07T15:36:47.803" v="409" actId="1076"/>
          <ac:spMkLst>
            <pc:docMk/>
            <pc:sldMk cId="2158640537" sldId="314"/>
            <ac:spMk id="3" creationId="{00000000-0000-0000-0000-000000000000}"/>
          </ac:spMkLst>
        </pc:spChg>
        <pc:spChg chg="mod">
          <ac:chgData name="Zuanetti Alessandra" userId="62c843e8-eff1-401f-8c64-96493ae781c5" providerId="ADAL" clId="{9E1D9C54-0DB8-45AD-949E-D57FB862D7CA}" dt="2022-01-07T15:37:15.432" v="414" actId="14100"/>
          <ac:spMkLst>
            <pc:docMk/>
            <pc:sldMk cId="2158640537" sldId="314"/>
            <ac:spMk id="5" creationId="{3222E601-2FC8-4124-8AB2-BF52639038C5}"/>
          </ac:spMkLst>
        </pc:spChg>
        <pc:spChg chg="mod">
          <ac:chgData name="Zuanetti Alessandra" userId="62c843e8-eff1-401f-8c64-96493ae781c5" providerId="ADAL" clId="{9E1D9C54-0DB8-45AD-949E-D57FB862D7CA}" dt="2022-01-07T15:37:23.674" v="415" actId="1076"/>
          <ac:spMkLst>
            <pc:docMk/>
            <pc:sldMk cId="2158640537" sldId="314"/>
            <ac:spMk id="7" creationId="{99D58930-258A-400E-8986-4E830E5C6BF5}"/>
          </ac:spMkLst>
        </pc:spChg>
        <pc:spChg chg="mod">
          <ac:chgData name="Zuanetti Alessandra" userId="62c843e8-eff1-401f-8c64-96493ae781c5" providerId="ADAL" clId="{9E1D9C54-0DB8-45AD-949E-D57FB862D7CA}" dt="2022-01-07T15:36:59.227" v="411" actId="1076"/>
          <ac:spMkLst>
            <pc:docMk/>
            <pc:sldMk cId="2158640537" sldId="314"/>
            <ac:spMk id="11" creationId="{00000000-0000-0000-0000-000000000000}"/>
          </ac:spMkLst>
        </pc:spChg>
        <pc:cxnChg chg="mod">
          <ac:chgData name="Zuanetti Alessandra" userId="62c843e8-eff1-401f-8c64-96493ae781c5" providerId="ADAL" clId="{9E1D9C54-0DB8-45AD-949E-D57FB862D7CA}" dt="2022-01-07T15:37:05.681" v="412" actId="1076"/>
          <ac:cxnSpMkLst>
            <pc:docMk/>
            <pc:sldMk cId="2158640537" sldId="314"/>
            <ac:cxnSpMk id="10" creationId="{00000000-0000-0000-0000-000000000000}"/>
          </ac:cxnSpMkLst>
        </pc:cxnChg>
      </pc:sldChg>
      <pc:sldChg chg="modSp mod">
        <pc:chgData name="Zuanetti Alessandra" userId="62c843e8-eff1-401f-8c64-96493ae781c5" providerId="ADAL" clId="{9E1D9C54-0DB8-45AD-949E-D57FB862D7CA}" dt="2022-01-07T15:37:37.745" v="418" actId="20577"/>
        <pc:sldMkLst>
          <pc:docMk/>
          <pc:sldMk cId="1550578859" sldId="315"/>
        </pc:sldMkLst>
        <pc:spChg chg="mod">
          <ac:chgData name="Zuanetti Alessandra" userId="62c843e8-eff1-401f-8c64-96493ae781c5" providerId="ADAL" clId="{9E1D9C54-0DB8-45AD-949E-D57FB862D7CA}" dt="2022-01-07T15:36:29.501" v="405" actId="1076"/>
          <ac:spMkLst>
            <pc:docMk/>
            <pc:sldMk cId="1550578859" sldId="315"/>
            <ac:spMk id="3" creationId="{00000000-0000-0000-0000-000000000000}"/>
          </ac:spMkLst>
        </pc:spChg>
        <pc:spChg chg="mod">
          <ac:chgData name="Zuanetti Alessandra" userId="62c843e8-eff1-401f-8c64-96493ae781c5" providerId="ADAL" clId="{9E1D9C54-0DB8-45AD-949E-D57FB862D7CA}" dt="2022-01-07T15:36:22.581" v="404" actId="1076"/>
          <ac:spMkLst>
            <pc:docMk/>
            <pc:sldMk cId="1550578859" sldId="315"/>
            <ac:spMk id="5" creationId="{3222E601-2FC8-4124-8AB2-BF52639038C5}"/>
          </ac:spMkLst>
        </pc:spChg>
        <pc:spChg chg="mod">
          <ac:chgData name="Zuanetti Alessandra" userId="62c843e8-eff1-401f-8c64-96493ae781c5" providerId="ADAL" clId="{9E1D9C54-0DB8-45AD-949E-D57FB862D7CA}" dt="2022-01-07T15:37:37.745" v="418" actId="20577"/>
          <ac:spMkLst>
            <pc:docMk/>
            <pc:sldMk cId="1550578859" sldId="315"/>
            <ac:spMk id="7" creationId="{99D58930-258A-400E-8986-4E830E5C6BF5}"/>
          </ac:spMkLst>
        </pc:spChg>
        <pc:cxnChg chg="mod">
          <ac:chgData name="Zuanetti Alessandra" userId="62c843e8-eff1-401f-8c64-96493ae781c5" providerId="ADAL" clId="{9E1D9C54-0DB8-45AD-949E-D57FB862D7CA}" dt="2022-01-07T15:36:14.095" v="403" actId="1076"/>
          <ac:cxnSpMkLst>
            <pc:docMk/>
            <pc:sldMk cId="1550578859" sldId="315"/>
            <ac:cxnSpMk id="10" creationId="{00000000-0000-0000-0000-000000000000}"/>
          </ac:cxnSpMkLst>
        </pc:cxnChg>
      </pc:sldChg>
      <pc:sldChg chg="modSp mod">
        <pc:chgData name="Zuanetti Alessandra" userId="62c843e8-eff1-401f-8c64-96493ae781c5" providerId="ADAL" clId="{9E1D9C54-0DB8-45AD-949E-D57FB862D7CA}" dt="2022-01-07T15:49:27.466" v="511" actId="20577"/>
        <pc:sldMkLst>
          <pc:docMk/>
          <pc:sldMk cId="1740292744" sldId="316"/>
        </pc:sldMkLst>
        <pc:spChg chg="mod">
          <ac:chgData name="Zuanetti Alessandra" userId="62c843e8-eff1-401f-8c64-96493ae781c5" providerId="ADAL" clId="{9E1D9C54-0DB8-45AD-949E-D57FB862D7CA}" dt="2022-01-07T15:49:27.466" v="511" actId="20577"/>
          <ac:spMkLst>
            <pc:docMk/>
            <pc:sldMk cId="1740292744" sldId="316"/>
            <ac:spMk id="3" creationId="{00000000-0000-0000-0000-000000000000}"/>
          </ac:spMkLst>
        </pc:spChg>
      </pc:sldChg>
      <pc:sldChg chg="modSp mod">
        <pc:chgData name="Zuanetti Alessandra" userId="62c843e8-eff1-401f-8c64-96493ae781c5" providerId="ADAL" clId="{9E1D9C54-0DB8-45AD-949E-D57FB862D7CA}" dt="2021-12-27T17:39:47.963" v="361" actId="1076"/>
        <pc:sldMkLst>
          <pc:docMk/>
          <pc:sldMk cId="2630354577" sldId="317"/>
        </pc:sldMkLst>
        <pc:spChg chg="mod">
          <ac:chgData name="Zuanetti Alessandra" userId="62c843e8-eff1-401f-8c64-96493ae781c5" providerId="ADAL" clId="{9E1D9C54-0DB8-45AD-949E-D57FB862D7CA}" dt="2021-12-27T17:39:40.164" v="358" actId="14100"/>
          <ac:spMkLst>
            <pc:docMk/>
            <pc:sldMk cId="2630354577" sldId="317"/>
            <ac:spMk id="2" creationId="{00000000-0000-0000-0000-000000000000}"/>
          </ac:spMkLst>
        </pc:spChg>
        <pc:picChg chg="mod">
          <ac:chgData name="Zuanetti Alessandra" userId="62c843e8-eff1-401f-8c64-96493ae781c5" providerId="ADAL" clId="{9E1D9C54-0DB8-45AD-949E-D57FB862D7CA}" dt="2021-12-27T17:39:47.963" v="361" actId="1076"/>
          <ac:picMkLst>
            <pc:docMk/>
            <pc:sldMk cId="2630354577" sldId="317"/>
            <ac:picMk id="5" creationId="{00000000-0000-0000-0000-000000000000}"/>
          </ac:picMkLst>
        </pc:picChg>
      </pc:sldChg>
      <pc:sldChg chg="modSp mod">
        <pc:chgData name="Zuanetti Alessandra" userId="62c843e8-eff1-401f-8c64-96493ae781c5" providerId="ADAL" clId="{9E1D9C54-0DB8-45AD-949E-D57FB862D7CA}" dt="2022-01-07T15:38:05.651" v="421" actId="166"/>
        <pc:sldMkLst>
          <pc:docMk/>
          <pc:sldMk cId="3624979045" sldId="318"/>
        </pc:sldMkLst>
        <pc:spChg chg="ord">
          <ac:chgData name="Zuanetti Alessandra" userId="62c843e8-eff1-401f-8c64-96493ae781c5" providerId="ADAL" clId="{9E1D9C54-0DB8-45AD-949E-D57FB862D7CA}" dt="2022-01-07T15:38:05.651" v="421" actId="166"/>
          <ac:spMkLst>
            <pc:docMk/>
            <pc:sldMk cId="3624979045" sldId="318"/>
            <ac:spMk id="7" creationId="{00000000-0000-0000-0000-000000000000}"/>
          </ac:spMkLst>
        </pc:spChg>
      </pc:sldChg>
      <pc:sldChg chg="modSp mod">
        <pc:chgData name="Zuanetti Alessandra" userId="62c843e8-eff1-401f-8c64-96493ae781c5" providerId="ADAL" clId="{9E1D9C54-0DB8-45AD-949E-D57FB862D7CA}" dt="2022-01-07T15:34:14.671" v="383" actId="1076"/>
        <pc:sldMkLst>
          <pc:docMk/>
          <pc:sldMk cId="3307849086" sldId="320"/>
        </pc:sldMkLst>
        <pc:spChg chg="mod">
          <ac:chgData name="Zuanetti Alessandra" userId="62c843e8-eff1-401f-8c64-96493ae781c5" providerId="ADAL" clId="{9E1D9C54-0DB8-45AD-949E-D57FB862D7CA}" dt="2022-01-07T15:34:14.671" v="383" actId="1076"/>
          <ac:spMkLst>
            <pc:docMk/>
            <pc:sldMk cId="3307849086" sldId="320"/>
            <ac:spMk id="2" creationId="{3A6E2A6E-16C1-418A-96EA-2CB5A316DF6E}"/>
          </ac:spMkLst>
        </pc:spChg>
        <pc:spChg chg="mod">
          <ac:chgData name="Zuanetti Alessandra" userId="62c843e8-eff1-401f-8c64-96493ae781c5" providerId="ADAL" clId="{9E1D9C54-0DB8-45AD-949E-D57FB862D7CA}" dt="2022-01-07T15:33:32.878" v="379" actId="1076"/>
          <ac:spMkLst>
            <pc:docMk/>
            <pc:sldMk cId="3307849086" sldId="320"/>
            <ac:spMk id="4" creationId="{B0AE554C-D68A-4657-B321-E64A4E2DEAEB}"/>
          </ac:spMkLst>
        </pc:spChg>
        <pc:cxnChg chg="mod">
          <ac:chgData name="Zuanetti Alessandra" userId="62c843e8-eff1-401f-8c64-96493ae781c5" providerId="ADAL" clId="{9E1D9C54-0DB8-45AD-949E-D57FB862D7CA}" dt="2022-01-07T15:33:25.551" v="377" actId="1076"/>
          <ac:cxnSpMkLst>
            <pc:docMk/>
            <pc:sldMk cId="3307849086" sldId="320"/>
            <ac:cxnSpMk id="6" creationId="{00000000-0000-0000-0000-000000000000}"/>
          </ac:cxnSpMkLst>
        </pc:cxnChg>
      </pc:sldChg>
      <pc:sldChg chg="modSp add del mod">
        <pc:chgData name="Zuanetti Alessandra" userId="62c843e8-eff1-401f-8c64-96493ae781c5" providerId="ADAL" clId="{9E1D9C54-0DB8-45AD-949E-D57FB862D7CA}" dt="2022-01-07T15:48:00.277" v="505" actId="47"/>
        <pc:sldMkLst>
          <pc:docMk/>
          <pc:sldMk cId="3042397588" sldId="321"/>
        </pc:sldMkLst>
        <pc:spChg chg="mod">
          <ac:chgData name="Zuanetti Alessandra" userId="62c843e8-eff1-401f-8c64-96493ae781c5" providerId="ADAL" clId="{9E1D9C54-0DB8-45AD-949E-D57FB862D7CA}" dt="2021-12-27T17:23:21.613" v="240" actId="207"/>
          <ac:spMkLst>
            <pc:docMk/>
            <pc:sldMk cId="3042397588" sldId="321"/>
            <ac:spMk id="9" creationId="{693E96B3-93F0-46E4-801B-DED972BBF2D0}"/>
          </ac:spMkLst>
        </pc:spChg>
        <pc:spChg chg="mod">
          <ac:chgData name="Zuanetti Alessandra" userId="62c843e8-eff1-401f-8c64-96493ae781c5" providerId="ADAL" clId="{9E1D9C54-0DB8-45AD-949E-D57FB862D7CA}" dt="2021-12-27T17:23:19.229" v="239" actId="207"/>
          <ac:spMkLst>
            <pc:docMk/>
            <pc:sldMk cId="3042397588" sldId="321"/>
            <ac:spMk id="26" creationId="{693E96B3-93F0-46E4-801B-DED972BBF2D0}"/>
          </ac:spMkLst>
        </pc:spChg>
      </pc:sldChg>
      <pc:sldChg chg="modSp mod">
        <pc:chgData name="Zuanetti Alessandra" userId="62c843e8-eff1-401f-8c64-96493ae781c5" providerId="ADAL" clId="{9E1D9C54-0DB8-45AD-949E-D57FB862D7CA}" dt="2021-12-27T17:39:04.018" v="353" actId="14100"/>
        <pc:sldMkLst>
          <pc:docMk/>
          <pc:sldMk cId="748448918" sldId="324"/>
        </pc:sldMkLst>
        <pc:spChg chg="mod">
          <ac:chgData name="Zuanetti Alessandra" userId="62c843e8-eff1-401f-8c64-96493ae781c5" providerId="ADAL" clId="{9E1D9C54-0DB8-45AD-949E-D57FB862D7CA}" dt="2021-12-27T17:39:04.018" v="353" actId="14100"/>
          <ac:spMkLst>
            <pc:docMk/>
            <pc:sldMk cId="748448918" sldId="324"/>
            <ac:spMk id="7" creationId="{2E0D520E-0400-4AAE-87D9-C9A74C9B9306}"/>
          </ac:spMkLst>
        </pc:spChg>
        <pc:spChg chg="mod">
          <ac:chgData name="Zuanetti Alessandra" userId="62c843e8-eff1-401f-8c64-96493ae781c5" providerId="ADAL" clId="{9E1D9C54-0DB8-45AD-949E-D57FB862D7CA}" dt="2021-12-27T17:38:55.690" v="348" actId="1076"/>
          <ac:spMkLst>
            <pc:docMk/>
            <pc:sldMk cId="748448918" sldId="324"/>
            <ac:spMk id="10" creationId="{278BAB66-DBF5-4A66-AA98-206F72FEAACB}"/>
          </ac:spMkLst>
        </pc:spChg>
      </pc:sldChg>
      <pc:sldChg chg="modSp">
        <pc:chgData name="Zuanetti Alessandra" userId="62c843e8-eff1-401f-8c64-96493ae781c5" providerId="ADAL" clId="{9E1D9C54-0DB8-45AD-949E-D57FB862D7CA}" dt="2021-12-27T17:11:00.726" v="4" actId="27636"/>
        <pc:sldMkLst>
          <pc:docMk/>
          <pc:sldMk cId="2628266719" sldId="325"/>
        </pc:sldMkLst>
        <pc:picChg chg="mod">
          <ac:chgData name="Zuanetti Alessandra" userId="62c843e8-eff1-401f-8c64-96493ae781c5" providerId="ADAL" clId="{9E1D9C54-0DB8-45AD-949E-D57FB862D7CA}" dt="2021-12-27T17:11:00.726" v="4" actId="27636"/>
          <ac:picMkLst>
            <pc:docMk/>
            <pc:sldMk cId="2628266719" sldId="325"/>
            <ac:picMk id="13" creationId="{00000000-0000-0000-0000-000000000000}"/>
          </ac:picMkLst>
        </pc:picChg>
        <pc:picChg chg="mod">
          <ac:chgData name="Zuanetti Alessandra" userId="62c843e8-eff1-401f-8c64-96493ae781c5" providerId="ADAL" clId="{9E1D9C54-0DB8-45AD-949E-D57FB862D7CA}" dt="2021-12-27T17:11:00.726" v="4" actId="27636"/>
          <ac:picMkLst>
            <pc:docMk/>
            <pc:sldMk cId="2628266719" sldId="325"/>
            <ac:picMk id="14" creationId="{00000000-0000-0000-0000-000000000000}"/>
          </ac:picMkLst>
        </pc:picChg>
        <pc:picChg chg="mod">
          <ac:chgData name="Zuanetti Alessandra" userId="62c843e8-eff1-401f-8c64-96493ae781c5" providerId="ADAL" clId="{9E1D9C54-0DB8-45AD-949E-D57FB862D7CA}" dt="2021-12-27T17:11:00.726" v="4" actId="27636"/>
          <ac:picMkLst>
            <pc:docMk/>
            <pc:sldMk cId="2628266719" sldId="325"/>
            <ac:picMk id="15" creationId="{00000000-0000-0000-0000-000000000000}"/>
          </ac:picMkLst>
        </pc:picChg>
        <pc:picChg chg="mod">
          <ac:chgData name="Zuanetti Alessandra" userId="62c843e8-eff1-401f-8c64-96493ae781c5" providerId="ADAL" clId="{9E1D9C54-0DB8-45AD-949E-D57FB862D7CA}" dt="2021-12-27T17:11:00.726" v="4" actId="27636"/>
          <ac:picMkLst>
            <pc:docMk/>
            <pc:sldMk cId="2628266719" sldId="325"/>
            <ac:picMk id="16" creationId="{00000000-0000-0000-0000-000000000000}"/>
          </ac:picMkLst>
        </pc:picChg>
        <pc:picChg chg="mod">
          <ac:chgData name="Zuanetti Alessandra" userId="62c843e8-eff1-401f-8c64-96493ae781c5" providerId="ADAL" clId="{9E1D9C54-0DB8-45AD-949E-D57FB862D7CA}" dt="2021-12-27T17:11:00.726" v="4" actId="27636"/>
          <ac:picMkLst>
            <pc:docMk/>
            <pc:sldMk cId="2628266719" sldId="325"/>
            <ac:picMk id="17" creationId="{00000000-0000-0000-0000-000000000000}"/>
          </ac:picMkLst>
        </pc:picChg>
      </pc:sldChg>
      <pc:sldChg chg="addSp delSp modSp add del mod">
        <pc:chgData name="Zuanetti Alessandra" userId="62c843e8-eff1-401f-8c64-96493ae781c5" providerId="ADAL" clId="{9E1D9C54-0DB8-45AD-949E-D57FB862D7CA}" dt="2022-01-07T15:48:49.519" v="507" actId="1076"/>
        <pc:sldMkLst>
          <pc:docMk/>
          <pc:sldMk cId="339261205" sldId="326"/>
        </pc:sldMkLst>
        <pc:spChg chg="add del mod">
          <ac:chgData name="Zuanetti Alessandra" userId="62c843e8-eff1-401f-8c64-96493ae781c5" providerId="ADAL" clId="{9E1D9C54-0DB8-45AD-949E-D57FB862D7CA}" dt="2022-01-07T15:48:49.519" v="507" actId="1076"/>
          <ac:spMkLst>
            <pc:docMk/>
            <pc:sldMk cId="339261205" sldId="326"/>
            <ac:spMk id="5" creationId="{00000000-0000-0000-0000-000000000000}"/>
          </ac:spMkLst>
        </pc:spChg>
        <pc:spChg chg="mod">
          <ac:chgData name="Zuanetti Alessandra" userId="62c843e8-eff1-401f-8c64-96493ae781c5" providerId="ADAL" clId="{9E1D9C54-0DB8-45AD-949E-D57FB862D7CA}" dt="2022-01-07T15:48:42.853" v="506" actId="1076"/>
          <ac:spMkLst>
            <pc:docMk/>
            <pc:sldMk cId="339261205" sldId="326"/>
            <ac:spMk id="6" creationId="{00000000-0000-0000-0000-000000000000}"/>
          </ac:spMkLst>
        </pc:spChg>
        <pc:spChg chg="add mod">
          <ac:chgData name="Zuanetti Alessandra" userId="62c843e8-eff1-401f-8c64-96493ae781c5" providerId="ADAL" clId="{9E1D9C54-0DB8-45AD-949E-D57FB862D7CA}" dt="2021-12-27T17:24:06.696" v="242"/>
          <ac:spMkLst>
            <pc:docMk/>
            <pc:sldMk cId="339261205" sldId="326"/>
            <ac:spMk id="8" creationId="{BCC83F48-7847-4102-AB78-5780781122B8}"/>
          </ac:spMkLst>
        </pc:spChg>
        <pc:spChg chg="add mod">
          <ac:chgData name="Zuanetti Alessandra" userId="62c843e8-eff1-401f-8c64-96493ae781c5" providerId="ADAL" clId="{9E1D9C54-0DB8-45AD-949E-D57FB862D7CA}" dt="2021-12-27T17:24:06.696" v="242"/>
          <ac:spMkLst>
            <pc:docMk/>
            <pc:sldMk cId="339261205" sldId="326"/>
            <ac:spMk id="9" creationId="{F60276F7-F2FF-4D48-A5E2-CF49D5D533B8}"/>
          </ac:spMkLst>
        </pc:spChg>
        <pc:grpChg chg="add del mod">
          <ac:chgData name="Zuanetti Alessandra" userId="62c843e8-eff1-401f-8c64-96493ae781c5" providerId="ADAL" clId="{9E1D9C54-0DB8-45AD-949E-D57FB862D7CA}" dt="2021-12-27T17:24:16.688" v="245" actId="478"/>
          <ac:grpSpMkLst>
            <pc:docMk/>
            <pc:sldMk cId="339261205" sldId="326"/>
            <ac:grpSpMk id="7" creationId="{AD2ABC68-17D7-41E4-A53D-23C559051F85}"/>
          </ac:grpSpMkLst>
        </pc:grpChg>
      </pc:sldChg>
      <pc:sldChg chg="modSp mod">
        <pc:chgData name="Zuanetti Alessandra" userId="62c843e8-eff1-401f-8c64-96493ae781c5" providerId="ADAL" clId="{9E1D9C54-0DB8-45AD-949E-D57FB862D7CA}" dt="2022-01-07T15:41:41.497" v="448" actId="1076"/>
        <pc:sldMkLst>
          <pc:docMk/>
          <pc:sldMk cId="2352808012" sldId="328"/>
        </pc:sldMkLst>
        <pc:picChg chg="mod">
          <ac:chgData name="Zuanetti Alessandra" userId="62c843e8-eff1-401f-8c64-96493ae781c5" providerId="ADAL" clId="{9E1D9C54-0DB8-45AD-949E-D57FB862D7CA}" dt="2022-01-07T15:41:41.497" v="448" actId="1076"/>
          <ac:picMkLst>
            <pc:docMk/>
            <pc:sldMk cId="2352808012" sldId="328"/>
            <ac:picMk id="10" creationId="{00000000-0000-0000-0000-000000000000}"/>
          </ac:picMkLst>
        </pc:picChg>
      </pc:sldChg>
      <pc:sldChg chg="modSp mod">
        <pc:chgData name="Zuanetti Alessandra" userId="62c843e8-eff1-401f-8c64-96493ae781c5" providerId="ADAL" clId="{9E1D9C54-0DB8-45AD-949E-D57FB862D7CA}" dt="2021-12-27T17:39:21.215" v="355" actId="166"/>
        <pc:sldMkLst>
          <pc:docMk/>
          <pc:sldMk cId="3602581266" sldId="330"/>
        </pc:sldMkLst>
        <pc:spChg chg="ord">
          <ac:chgData name="Zuanetti Alessandra" userId="62c843e8-eff1-401f-8c64-96493ae781c5" providerId="ADAL" clId="{9E1D9C54-0DB8-45AD-949E-D57FB862D7CA}" dt="2021-12-27T17:39:21.215" v="355" actId="166"/>
          <ac:spMkLst>
            <pc:docMk/>
            <pc:sldMk cId="3602581266" sldId="330"/>
            <ac:spMk id="7" creationId="{00000000-0000-0000-0000-000000000000}"/>
          </ac:spMkLst>
        </pc:spChg>
      </pc:sldChg>
      <pc:sldChg chg="modSp mod">
        <pc:chgData name="Zuanetti Alessandra" userId="62c843e8-eff1-401f-8c64-96493ae781c5" providerId="ADAL" clId="{9E1D9C54-0DB8-45AD-949E-D57FB862D7CA}" dt="2021-12-27T17:26:21.125" v="269" actId="207"/>
        <pc:sldMkLst>
          <pc:docMk/>
          <pc:sldMk cId="902476221" sldId="332"/>
        </pc:sldMkLst>
        <pc:spChg chg="mod">
          <ac:chgData name="Zuanetti Alessandra" userId="62c843e8-eff1-401f-8c64-96493ae781c5" providerId="ADAL" clId="{9E1D9C54-0DB8-45AD-949E-D57FB862D7CA}" dt="2021-12-27T17:25:39.521" v="262" actId="1076"/>
          <ac:spMkLst>
            <pc:docMk/>
            <pc:sldMk cId="902476221" sldId="332"/>
            <ac:spMk id="8" creationId="{BAEB6828-AA17-4327-B003-B1041BD701CF}"/>
          </ac:spMkLst>
        </pc:spChg>
        <pc:spChg chg="mod">
          <ac:chgData name="Zuanetti Alessandra" userId="62c843e8-eff1-401f-8c64-96493ae781c5" providerId="ADAL" clId="{9E1D9C54-0DB8-45AD-949E-D57FB862D7CA}" dt="2021-12-27T17:26:21.125" v="269" actId="207"/>
          <ac:spMkLst>
            <pc:docMk/>
            <pc:sldMk cId="902476221" sldId="332"/>
            <ac:spMk id="9" creationId="{693E96B3-93F0-46E4-801B-DED972BBF2D0}"/>
          </ac:spMkLst>
        </pc:spChg>
        <pc:spChg chg="mod">
          <ac:chgData name="Zuanetti Alessandra" userId="62c843e8-eff1-401f-8c64-96493ae781c5" providerId="ADAL" clId="{9E1D9C54-0DB8-45AD-949E-D57FB862D7CA}" dt="2021-12-27T17:26:16.610" v="268" actId="1076"/>
          <ac:spMkLst>
            <pc:docMk/>
            <pc:sldMk cId="902476221" sldId="332"/>
            <ac:spMk id="15" creationId="{65AE614E-90E8-4063-B51C-25D2BD540429}"/>
          </ac:spMkLst>
        </pc:spChg>
        <pc:spChg chg="mod">
          <ac:chgData name="Zuanetti Alessandra" userId="62c843e8-eff1-401f-8c64-96493ae781c5" providerId="ADAL" clId="{9E1D9C54-0DB8-45AD-949E-D57FB862D7CA}" dt="2021-12-27T17:26:16.610" v="268" actId="1076"/>
          <ac:spMkLst>
            <pc:docMk/>
            <pc:sldMk cId="902476221" sldId="332"/>
            <ac:spMk id="16" creationId="{4D5A4894-2993-4DAA-8D51-A1D8709A92BB}"/>
          </ac:spMkLst>
        </pc:spChg>
        <pc:spChg chg="mod">
          <ac:chgData name="Zuanetti Alessandra" userId="62c843e8-eff1-401f-8c64-96493ae781c5" providerId="ADAL" clId="{9E1D9C54-0DB8-45AD-949E-D57FB862D7CA}" dt="2021-12-27T17:26:03.145" v="265" actId="1076"/>
          <ac:spMkLst>
            <pc:docMk/>
            <pc:sldMk cId="902476221" sldId="332"/>
            <ac:spMk id="17" creationId="{0BC9123D-A79A-4830-A53B-4DAFF16B4302}"/>
          </ac:spMkLst>
        </pc:spChg>
        <pc:spChg chg="mod">
          <ac:chgData name="Zuanetti Alessandra" userId="62c843e8-eff1-401f-8c64-96493ae781c5" providerId="ADAL" clId="{9E1D9C54-0DB8-45AD-949E-D57FB862D7CA}" dt="2021-12-27T17:26:03.145" v="265" actId="1076"/>
          <ac:spMkLst>
            <pc:docMk/>
            <pc:sldMk cId="902476221" sldId="332"/>
            <ac:spMk id="18" creationId="{13081360-5B69-4AD6-83FC-7F7147EE996F}"/>
          </ac:spMkLst>
        </pc:spChg>
        <pc:spChg chg="mod">
          <ac:chgData name="Zuanetti Alessandra" userId="62c843e8-eff1-401f-8c64-96493ae781c5" providerId="ADAL" clId="{9E1D9C54-0DB8-45AD-949E-D57FB862D7CA}" dt="2021-12-27T17:25:32.455" v="261" actId="403"/>
          <ac:spMkLst>
            <pc:docMk/>
            <pc:sldMk cId="902476221" sldId="332"/>
            <ac:spMk id="26" creationId="{693E96B3-93F0-46E4-801B-DED972BBF2D0}"/>
          </ac:spMkLst>
        </pc:spChg>
      </pc:sldChg>
      <pc:sldChg chg="modSp mod">
        <pc:chgData name="Zuanetti Alessandra" userId="62c843e8-eff1-401f-8c64-96493ae781c5" providerId="ADAL" clId="{9E1D9C54-0DB8-45AD-949E-D57FB862D7CA}" dt="2022-01-07T15:40:11.926" v="447" actId="1076"/>
        <pc:sldMkLst>
          <pc:docMk/>
          <pc:sldMk cId="1926480630" sldId="334"/>
        </pc:sldMkLst>
        <pc:spChg chg="mod">
          <ac:chgData name="Zuanetti Alessandra" userId="62c843e8-eff1-401f-8c64-96493ae781c5" providerId="ADAL" clId="{9E1D9C54-0DB8-45AD-949E-D57FB862D7CA}" dt="2022-01-07T15:40:11.926" v="447" actId="1076"/>
          <ac:spMkLst>
            <pc:docMk/>
            <pc:sldMk cId="1926480630" sldId="334"/>
            <ac:spMk id="8" creationId="{1FEC0C1A-5B60-4344-BFF1-E1B7149033B1}"/>
          </ac:spMkLst>
        </pc:spChg>
      </pc:sldChg>
      <pc:sldChg chg="modSp mod">
        <pc:chgData name="Zuanetti Alessandra" userId="62c843e8-eff1-401f-8c64-96493ae781c5" providerId="ADAL" clId="{9E1D9C54-0DB8-45AD-949E-D57FB862D7CA}" dt="2022-01-07T15:49:13.530" v="509" actId="404"/>
        <pc:sldMkLst>
          <pc:docMk/>
          <pc:sldMk cId="368489481" sldId="335"/>
        </pc:sldMkLst>
        <pc:spChg chg="mod">
          <ac:chgData name="Zuanetti Alessandra" userId="62c843e8-eff1-401f-8c64-96493ae781c5" providerId="ADAL" clId="{9E1D9C54-0DB8-45AD-949E-D57FB862D7CA}" dt="2022-01-07T15:49:13.530" v="509" actId="404"/>
          <ac:spMkLst>
            <pc:docMk/>
            <pc:sldMk cId="368489481" sldId="335"/>
            <ac:spMk id="8" creationId="{1FEC0C1A-5B60-4344-BFF1-E1B7149033B1}"/>
          </ac:spMkLst>
        </pc:spChg>
      </pc:sldChg>
      <pc:sldChg chg="modSp mod">
        <pc:chgData name="Zuanetti Alessandra" userId="62c843e8-eff1-401f-8c64-96493ae781c5" providerId="ADAL" clId="{9E1D9C54-0DB8-45AD-949E-D57FB862D7CA}" dt="2021-12-27T17:11:10.865" v="5" actId="207"/>
        <pc:sldMkLst>
          <pc:docMk/>
          <pc:sldMk cId="3636212969" sldId="336"/>
        </pc:sldMkLst>
        <pc:spChg chg="mod">
          <ac:chgData name="Zuanetti Alessandra" userId="62c843e8-eff1-401f-8c64-96493ae781c5" providerId="ADAL" clId="{9E1D9C54-0DB8-45AD-949E-D57FB862D7CA}" dt="2021-12-27T17:11:10.865" v="5" actId="207"/>
          <ac:spMkLst>
            <pc:docMk/>
            <pc:sldMk cId="3636212969" sldId="336"/>
            <ac:spMk id="5" creationId="{00000000-0000-0000-0000-000000000000}"/>
          </ac:spMkLst>
        </pc:spChg>
      </pc:sldChg>
      <pc:sldChg chg="addSp delSp modSp add mod">
        <pc:chgData name="Zuanetti Alessandra" userId="62c843e8-eff1-401f-8c64-96493ae781c5" providerId="ADAL" clId="{9E1D9C54-0DB8-45AD-949E-D57FB862D7CA}" dt="2022-01-07T15:39:22.329" v="441" actId="1076"/>
        <pc:sldMkLst>
          <pc:docMk/>
          <pc:sldMk cId="3377455474" sldId="337"/>
        </pc:sldMkLst>
        <pc:spChg chg="mod">
          <ac:chgData name="Zuanetti Alessandra" userId="62c843e8-eff1-401f-8c64-96493ae781c5" providerId="ADAL" clId="{9E1D9C54-0DB8-45AD-949E-D57FB862D7CA}" dt="2022-01-07T15:38:47.640" v="427" actId="1076"/>
          <ac:spMkLst>
            <pc:docMk/>
            <pc:sldMk cId="3377455474" sldId="337"/>
            <ac:spMk id="2" creationId="{00000000-0000-0000-0000-000000000000}"/>
          </ac:spMkLst>
        </pc:spChg>
        <pc:spChg chg="del mod">
          <ac:chgData name="Zuanetti Alessandra" userId="62c843e8-eff1-401f-8c64-96493ae781c5" providerId="ADAL" clId="{9E1D9C54-0DB8-45AD-949E-D57FB862D7CA}" dt="2022-01-07T15:38:53.175" v="433" actId="478"/>
          <ac:spMkLst>
            <pc:docMk/>
            <pc:sldMk cId="3377455474" sldId="337"/>
            <ac:spMk id="3" creationId="{00000000-0000-0000-0000-000000000000}"/>
          </ac:spMkLst>
        </pc:spChg>
        <pc:spChg chg="del">
          <ac:chgData name="Zuanetti Alessandra" userId="62c843e8-eff1-401f-8c64-96493ae781c5" providerId="ADAL" clId="{9E1D9C54-0DB8-45AD-949E-D57FB862D7CA}" dt="2022-01-07T15:38:53.889" v="434" actId="478"/>
          <ac:spMkLst>
            <pc:docMk/>
            <pc:sldMk cId="3377455474" sldId="337"/>
            <ac:spMk id="5" creationId="{00000000-0000-0000-0000-000000000000}"/>
          </ac:spMkLst>
        </pc:spChg>
        <pc:spChg chg="add del mod">
          <ac:chgData name="Zuanetti Alessandra" userId="62c843e8-eff1-401f-8c64-96493ae781c5" providerId="ADAL" clId="{9E1D9C54-0DB8-45AD-949E-D57FB862D7CA}" dt="2022-01-07T15:38:51.101" v="430" actId="478"/>
          <ac:spMkLst>
            <pc:docMk/>
            <pc:sldMk cId="3377455474" sldId="337"/>
            <ac:spMk id="6" creationId="{DED74B13-FEF1-4F2E-B7B9-581E474D5DFF}"/>
          </ac:spMkLst>
        </pc:spChg>
        <pc:spChg chg="add del mod">
          <ac:chgData name="Zuanetti Alessandra" userId="62c843e8-eff1-401f-8c64-96493ae781c5" providerId="ADAL" clId="{9E1D9C54-0DB8-45AD-949E-D57FB862D7CA}" dt="2022-01-07T15:38:51.738" v="431" actId="478"/>
          <ac:spMkLst>
            <pc:docMk/>
            <pc:sldMk cId="3377455474" sldId="337"/>
            <ac:spMk id="11" creationId="{ED4D206A-3D32-4CE6-A644-A4DBBCF9DE5F}"/>
          </ac:spMkLst>
        </pc:spChg>
        <pc:spChg chg="add del mod">
          <ac:chgData name="Zuanetti Alessandra" userId="62c843e8-eff1-401f-8c64-96493ae781c5" providerId="ADAL" clId="{9E1D9C54-0DB8-45AD-949E-D57FB862D7CA}" dt="2022-01-07T15:38:54.941" v="435" actId="478"/>
          <ac:spMkLst>
            <pc:docMk/>
            <pc:sldMk cId="3377455474" sldId="337"/>
            <ac:spMk id="13" creationId="{26C6AE28-B860-4DC4-AD9B-F3EB05251B58}"/>
          </ac:spMkLst>
        </pc:spChg>
        <pc:spChg chg="add del mod">
          <ac:chgData name="Zuanetti Alessandra" userId="62c843e8-eff1-401f-8c64-96493ae781c5" providerId="ADAL" clId="{9E1D9C54-0DB8-45AD-949E-D57FB862D7CA}" dt="2022-01-07T15:38:56.071" v="436" actId="478"/>
          <ac:spMkLst>
            <pc:docMk/>
            <pc:sldMk cId="3377455474" sldId="337"/>
            <ac:spMk id="15" creationId="{709AD1E2-0787-4508-8527-4755A97C80BD}"/>
          </ac:spMkLst>
        </pc:spChg>
        <pc:spChg chg="add mod">
          <ac:chgData name="Zuanetti Alessandra" userId="62c843e8-eff1-401f-8c64-96493ae781c5" providerId="ADAL" clId="{9E1D9C54-0DB8-45AD-949E-D57FB862D7CA}" dt="2022-01-07T15:39:15.280" v="439" actId="1076"/>
          <ac:spMkLst>
            <pc:docMk/>
            <pc:sldMk cId="3377455474" sldId="337"/>
            <ac:spMk id="17" creationId="{0D0ACA8C-F81E-47AD-8573-1033B304C021}"/>
          </ac:spMkLst>
        </pc:spChg>
        <pc:spChg chg="add mod">
          <ac:chgData name="Zuanetti Alessandra" userId="62c843e8-eff1-401f-8c64-96493ae781c5" providerId="ADAL" clId="{9E1D9C54-0DB8-45AD-949E-D57FB862D7CA}" dt="2022-01-07T15:39:22.329" v="441" actId="1076"/>
          <ac:spMkLst>
            <pc:docMk/>
            <pc:sldMk cId="3377455474" sldId="337"/>
            <ac:spMk id="19" creationId="{006E842F-DBC9-413E-AF27-B556A1A87628}"/>
          </ac:spMkLst>
        </pc:spChg>
        <pc:spChg chg="add mod">
          <ac:chgData name="Zuanetti Alessandra" userId="62c843e8-eff1-401f-8c64-96493ae781c5" providerId="ADAL" clId="{9E1D9C54-0DB8-45AD-949E-D57FB862D7CA}" dt="2022-01-07T15:39:10.160" v="438" actId="1076"/>
          <ac:spMkLst>
            <pc:docMk/>
            <pc:sldMk cId="3377455474" sldId="337"/>
            <ac:spMk id="21" creationId="{8AA86607-8316-40BD-9F13-1799D7878FFD}"/>
          </ac:spMkLst>
        </pc:spChg>
        <pc:picChg chg="del">
          <ac:chgData name="Zuanetti Alessandra" userId="62c843e8-eff1-401f-8c64-96493ae781c5" providerId="ADAL" clId="{9E1D9C54-0DB8-45AD-949E-D57FB862D7CA}" dt="2022-01-07T15:38:49.284" v="428" actId="478"/>
          <ac:picMkLst>
            <pc:docMk/>
            <pc:sldMk cId="3377455474" sldId="337"/>
            <ac:picMk id="8" creationId="{00000000-0000-0000-0000-000000000000}"/>
          </ac:picMkLst>
        </pc:picChg>
        <pc:picChg chg="del">
          <ac:chgData name="Zuanetti Alessandra" userId="62c843e8-eff1-401f-8c64-96493ae781c5" providerId="ADAL" clId="{9E1D9C54-0DB8-45AD-949E-D57FB862D7CA}" dt="2022-01-07T15:38:49.706" v="429" actId="478"/>
          <ac:picMkLst>
            <pc:docMk/>
            <pc:sldMk cId="3377455474" sldId="337"/>
            <ac:picMk id="9" creationId="{00000000-0000-0000-0000-000000000000}"/>
          </ac:picMkLst>
        </pc:picChg>
        <pc:picChg chg="add mod">
          <ac:chgData name="Zuanetti Alessandra" userId="62c843e8-eff1-401f-8c64-96493ae781c5" providerId="ADAL" clId="{9E1D9C54-0DB8-45AD-949E-D57FB862D7CA}" dt="2022-01-07T15:39:15.280" v="439" actId="1076"/>
          <ac:picMkLst>
            <pc:docMk/>
            <pc:sldMk cId="3377455474" sldId="337"/>
            <ac:picMk id="16" creationId="{3B68D1A1-A794-43B2-8C84-F6C2E52BA373}"/>
          </ac:picMkLst>
        </pc:picChg>
        <pc:picChg chg="add mod">
          <ac:chgData name="Zuanetti Alessandra" userId="62c843e8-eff1-401f-8c64-96493ae781c5" providerId="ADAL" clId="{9E1D9C54-0DB8-45AD-949E-D57FB862D7CA}" dt="2022-01-07T15:39:22.329" v="441" actId="1076"/>
          <ac:picMkLst>
            <pc:docMk/>
            <pc:sldMk cId="3377455474" sldId="337"/>
            <ac:picMk id="18" creationId="{B5E79BF5-ACBD-4104-8B3E-64EAE9F789E4}"/>
          </ac:picMkLst>
        </pc:picChg>
        <pc:picChg chg="add mod">
          <ac:chgData name="Zuanetti Alessandra" userId="62c843e8-eff1-401f-8c64-96493ae781c5" providerId="ADAL" clId="{9E1D9C54-0DB8-45AD-949E-D57FB862D7CA}" dt="2022-01-07T15:39:10.160" v="438" actId="1076"/>
          <ac:picMkLst>
            <pc:docMk/>
            <pc:sldMk cId="3377455474" sldId="337"/>
            <ac:picMk id="20" creationId="{81E8B0A7-3EDB-4FEB-9625-234E295C1DC4}"/>
          </ac:picMkLst>
        </pc:picChg>
      </pc:sldChg>
      <pc:sldChg chg="addSp delSp modSp add mod">
        <pc:chgData name="Zuanetti Alessandra" userId="62c843e8-eff1-401f-8c64-96493ae781c5" providerId="ADAL" clId="{9E1D9C54-0DB8-45AD-949E-D57FB862D7CA}" dt="2022-01-07T15:47:44.881" v="504" actId="113"/>
        <pc:sldMkLst>
          <pc:docMk/>
          <pc:sldMk cId="3041669774" sldId="338"/>
        </pc:sldMkLst>
        <pc:spChg chg="del">
          <ac:chgData name="Zuanetti Alessandra" userId="62c843e8-eff1-401f-8c64-96493ae781c5" providerId="ADAL" clId="{9E1D9C54-0DB8-45AD-949E-D57FB862D7CA}" dt="2022-01-07T15:42:29.523" v="453" actId="478"/>
          <ac:spMkLst>
            <pc:docMk/>
            <pc:sldMk cId="3041669774" sldId="338"/>
            <ac:spMk id="2" creationId="{00000000-0000-0000-0000-000000000000}"/>
          </ac:spMkLst>
        </pc:spChg>
        <pc:spChg chg="add del mod">
          <ac:chgData name="Zuanetti Alessandra" userId="62c843e8-eff1-401f-8c64-96493ae781c5" providerId="ADAL" clId="{9E1D9C54-0DB8-45AD-949E-D57FB862D7CA}" dt="2022-01-07T15:42:30.309" v="454" actId="478"/>
          <ac:spMkLst>
            <pc:docMk/>
            <pc:sldMk cId="3041669774" sldId="338"/>
            <ac:spMk id="6" creationId="{7EFDB53B-7995-4024-A374-BB48CF2CB56A}"/>
          </ac:spMkLst>
        </pc:spChg>
        <pc:spChg chg="del mod">
          <ac:chgData name="Zuanetti Alessandra" userId="62c843e8-eff1-401f-8c64-96493ae781c5" providerId="ADAL" clId="{9E1D9C54-0DB8-45AD-949E-D57FB862D7CA}" dt="2022-01-07T15:42:26.283" v="452" actId="478"/>
          <ac:spMkLst>
            <pc:docMk/>
            <pc:sldMk cId="3041669774" sldId="338"/>
            <ac:spMk id="8" creationId="{00000000-0000-0000-0000-000000000000}"/>
          </ac:spMkLst>
        </pc:spChg>
        <pc:spChg chg="add mod">
          <ac:chgData name="Zuanetti Alessandra" userId="62c843e8-eff1-401f-8c64-96493ae781c5" providerId="ADAL" clId="{9E1D9C54-0DB8-45AD-949E-D57FB862D7CA}" dt="2022-01-07T15:42:39.801" v="456" actId="27636"/>
          <ac:spMkLst>
            <pc:docMk/>
            <pc:sldMk cId="3041669774" sldId="338"/>
            <ac:spMk id="9" creationId="{608CC5FA-8473-4894-8020-CCB6D2E9B32D}"/>
          </ac:spMkLst>
        </pc:spChg>
        <pc:spChg chg="add del mod">
          <ac:chgData name="Zuanetti Alessandra" userId="62c843e8-eff1-401f-8c64-96493ae781c5" providerId="ADAL" clId="{9E1D9C54-0DB8-45AD-949E-D57FB862D7CA}" dt="2022-01-07T15:43:02.951" v="458"/>
          <ac:spMkLst>
            <pc:docMk/>
            <pc:sldMk cId="3041669774" sldId="338"/>
            <ac:spMk id="10" creationId="{894401FE-EB05-452D-B6D5-AF83CC9A5A27}"/>
          </ac:spMkLst>
        </pc:spChg>
        <pc:spChg chg="add del mod">
          <ac:chgData name="Zuanetti Alessandra" userId="62c843e8-eff1-401f-8c64-96493ae781c5" providerId="ADAL" clId="{9E1D9C54-0DB8-45AD-949E-D57FB862D7CA}" dt="2022-01-07T15:43:02.951" v="458"/>
          <ac:spMkLst>
            <pc:docMk/>
            <pc:sldMk cId="3041669774" sldId="338"/>
            <ac:spMk id="11" creationId="{79245052-6766-4DB4-839B-E682D5BAC2B2}"/>
          </ac:spMkLst>
        </pc:spChg>
        <pc:spChg chg="add del mod">
          <ac:chgData name="Zuanetti Alessandra" userId="62c843e8-eff1-401f-8c64-96493ae781c5" providerId="ADAL" clId="{9E1D9C54-0DB8-45AD-949E-D57FB862D7CA}" dt="2022-01-07T15:43:02.951" v="458"/>
          <ac:spMkLst>
            <pc:docMk/>
            <pc:sldMk cId="3041669774" sldId="338"/>
            <ac:spMk id="12" creationId="{8CA6E816-03D7-4560-8D22-6F117D32FE44}"/>
          </ac:spMkLst>
        </pc:spChg>
        <pc:spChg chg="add del mod">
          <ac:chgData name="Zuanetti Alessandra" userId="62c843e8-eff1-401f-8c64-96493ae781c5" providerId="ADAL" clId="{9E1D9C54-0DB8-45AD-949E-D57FB862D7CA}" dt="2022-01-07T15:43:02.951" v="458"/>
          <ac:spMkLst>
            <pc:docMk/>
            <pc:sldMk cId="3041669774" sldId="338"/>
            <ac:spMk id="13" creationId="{B562869B-200B-4098-AB59-7B7E18C7172D}"/>
          </ac:spMkLst>
        </pc:spChg>
        <pc:spChg chg="add del mod">
          <ac:chgData name="Zuanetti Alessandra" userId="62c843e8-eff1-401f-8c64-96493ae781c5" providerId="ADAL" clId="{9E1D9C54-0DB8-45AD-949E-D57FB862D7CA}" dt="2022-01-07T15:43:02.951" v="458"/>
          <ac:spMkLst>
            <pc:docMk/>
            <pc:sldMk cId="3041669774" sldId="338"/>
            <ac:spMk id="14" creationId="{F2A8996E-7CD7-4E74-8689-302A6B69AAF4}"/>
          </ac:spMkLst>
        </pc:spChg>
        <pc:spChg chg="add del mod">
          <ac:chgData name="Zuanetti Alessandra" userId="62c843e8-eff1-401f-8c64-96493ae781c5" providerId="ADAL" clId="{9E1D9C54-0DB8-45AD-949E-D57FB862D7CA}" dt="2022-01-07T15:43:02.951" v="458"/>
          <ac:spMkLst>
            <pc:docMk/>
            <pc:sldMk cId="3041669774" sldId="338"/>
            <ac:spMk id="15" creationId="{21013D16-C0B6-43BD-A09B-839735911E67}"/>
          </ac:spMkLst>
        </pc:spChg>
        <pc:spChg chg="add del mod">
          <ac:chgData name="Zuanetti Alessandra" userId="62c843e8-eff1-401f-8c64-96493ae781c5" providerId="ADAL" clId="{9E1D9C54-0DB8-45AD-949E-D57FB862D7CA}" dt="2022-01-07T15:43:02.951" v="458"/>
          <ac:spMkLst>
            <pc:docMk/>
            <pc:sldMk cId="3041669774" sldId="338"/>
            <ac:spMk id="16" creationId="{0661CEB4-9A8D-404E-BCBF-A3FC390BFD37}"/>
          </ac:spMkLst>
        </pc:spChg>
        <pc:spChg chg="add mod">
          <ac:chgData name="Zuanetti Alessandra" userId="62c843e8-eff1-401f-8c64-96493ae781c5" providerId="ADAL" clId="{9E1D9C54-0DB8-45AD-949E-D57FB862D7CA}" dt="2022-01-07T15:43:11.511" v="459"/>
          <ac:spMkLst>
            <pc:docMk/>
            <pc:sldMk cId="3041669774" sldId="338"/>
            <ac:spMk id="17" creationId="{CE6AF162-4A38-4BCD-8C1E-3905D069BF37}"/>
          </ac:spMkLst>
        </pc:spChg>
        <pc:spChg chg="add mod">
          <ac:chgData name="Zuanetti Alessandra" userId="62c843e8-eff1-401f-8c64-96493ae781c5" providerId="ADAL" clId="{9E1D9C54-0DB8-45AD-949E-D57FB862D7CA}" dt="2022-01-07T15:43:11.511" v="459"/>
          <ac:spMkLst>
            <pc:docMk/>
            <pc:sldMk cId="3041669774" sldId="338"/>
            <ac:spMk id="18" creationId="{E71EEAD4-2BC5-4D6B-BAEC-4FBC1277480E}"/>
          </ac:spMkLst>
        </pc:spChg>
        <pc:spChg chg="add mod">
          <ac:chgData name="Zuanetti Alessandra" userId="62c843e8-eff1-401f-8c64-96493ae781c5" providerId="ADAL" clId="{9E1D9C54-0DB8-45AD-949E-D57FB862D7CA}" dt="2022-01-07T15:47:42.929" v="503" actId="113"/>
          <ac:spMkLst>
            <pc:docMk/>
            <pc:sldMk cId="3041669774" sldId="338"/>
            <ac:spMk id="19" creationId="{90F63DBB-3FC9-45DB-9C4D-2413E784D876}"/>
          </ac:spMkLst>
        </pc:spChg>
        <pc:spChg chg="add mod">
          <ac:chgData name="Zuanetti Alessandra" userId="62c843e8-eff1-401f-8c64-96493ae781c5" providerId="ADAL" clId="{9E1D9C54-0DB8-45AD-949E-D57FB862D7CA}" dt="2022-01-07T15:43:11.511" v="459"/>
          <ac:spMkLst>
            <pc:docMk/>
            <pc:sldMk cId="3041669774" sldId="338"/>
            <ac:spMk id="20" creationId="{33738A13-265A-4ED7-9243-D77979B445FF}"/>
          </ac:spMkLst>
        </pc:spChg>
        <pc:spChg chg="add mod">
          <ac:chgData name="Zuanetti Alessandra" userId="62c843e8-eff1-401f-8c64-96493ae781c5" providerId="ADAL" clId="{9E1D9C54-0DB8-45AD-949E-D57FB862D7CA}" dt="2022-01-07T15:43:11.511" v="459"/>
          <ac:spMkLst>
            <pc:docMk/>
            <pc:sldMk cId="3041669774" sldId="338"/>
            <ac:spMk id="21" creationId="{143AE33E-7720-4CB1-93A7-F3596F5045EE}"/>
          </ac:spMkLst>
        </pc:spChg>
        <pc:spChg chg="add mod">
          <ac:chgData name="Zuanetti Alessandra" userId="62c843e8-eff1-401f-8c64-96493ae781c5" providerId="ADAL" clId="{9E1D9C54-0DB8-45AD-949E-D57FB862D7CA}" dt="2022-01-07T15:43:11.511" v="459"/>
          <ac:spMkLst>
            <pc:docMk/>
            <pc:sldMk cId="3041669774" sldId="338"/>
            <ac:spMk id="22" creationId="{21CC65D9-2309-4A6E-8328-976C85A5D2A2}"/>
          </ac:spMkLst>
        </pc:spChg>
        <pc:spChg chg="add mod">
          <ac:chgData name="Zuanetti Alessandra" userId="62c843e8-eff1-401f-8c64-96493ae781c5" providerId="ADAL" clId="{9E1D9C54-0DB8-45AD-949E-D57FB862D7CA}" dt="2022-01-07T15:43:11.511" v="459"/>
          <ac:spMkLst>
            <pc:docMk/>
            <pc:sldMk cId="3041669774" sldId="338"/>
            <ac:spMk id="23" creationId="{1D4D3523-C5A3-458C-839A-50F468780BF0}"/>
          </ac:spMkLst>
        </pc:spChg>
        <pc:spChg chg="add mod">
          <ac:chgData name="Zuanetti Alessandra" userId="62c843e8-eff1-401f-8c64-96493ae781c5" providerId="ADAL" clId="{9E1D9C54-0DB8-45AD-949E-D57FB862D7CA}" dt="2022-01-07T15:43:11.511" v="459"/>
          <ac:spMkLst>
            <pc:docMk/>
            <pc:sldMk cId="3041669774" sldId="338"/>
            <ac:spMk id="24" creationId="{BD8B1F3A-22C4-4DC4-832F-95C29A64F5F7}"/>
          </ac:spMkLst>
        </pc:spChg>
        <pc:spChg chg="add mod">
          <ac:chgData name="Zuanetti Alessandra" userId="62c843e8-eff1-401f-8c64-96493ae781c5" providerId="ADAL" clId="{9E1D9C54-0DB8-45AD-949E-D57FB862D7CA}" dt="2022-01-07T15:47:44.881" v="504" actId="113"/>
          <ac:spMkLst>
            <pc:docMk/>
            <pc:sldMk cId="3041669774" sldId="338"/>
            <ac:spMk id="25" creationId="{5EC81EE5-E930-4519-BCD1-ADDECCC08F9F}"/>
          </ac:spMkLst>
        </pc:spChg>
        <pc:picChg chg="del">
          <ac:chgData name="Zuanetti Alessandra" userId="62c843e8-eff1-401f-8c64-96493ae781c5" providerId="ADAL" clId="{9E1D9C54-0DB8-45AD-949E-D57FB862D7CA}" dt="2022-01-07T15:42:24.719" v="450" actId="478"/>
          <ac:picMkLst>
            <pc:docMk/>
            <pc:sldMk cId="3041669774" sldId="338"/>
            <ac:picMk id="5" creationId="{00000000-0000-0000-0000-000000000000}"/>
          </ac:picMkLst>
        </pc:picChg>
      </pc:sldChg>
      <pc:sldChg chg="addSp delSp modSp add del mod modNotesTx">
        <pc:chgData name="Zuanetti Alessandra" userId="62c843e8-eff1-401f-8c64-96493ae781c5" providerId="ADAL" clId="{9E1D9C54-0DB8-45AD-949E-D57FB862D7CA}" dt="2022-01-07T15:45:56.830" v="499"/>
        <pc:sldMkLst>
          <pc:docMk/>
          <pc:sldMk cId="1798333090" sldId="339"/>
        </pc:sldMkLst>
        <pc:spChg chg="mod">
          <ac:chgData name="Zuanetti Alessandra" userId="62c843e8-eff1-401f-8c64-96493ae781c5" providerId="ADAL" clId="{9E1D9C54-0DB8-45AD-949E-D57FB862D7CA}" dt="2022-01-07T15:45:56.208" v="498"/>
          <ac:spMkLst>
            <pc:docMk/>
            <pc:sldMk cId="1798333090" sldId="339"/>
            <ac:spMk id="9" creationId="{608CC5FA-8473-4894-8020-CCB6D2E9B32D}"/>
          </ac:spMkLst>
        </pc:spChg>
        <pc:spChg chg="add del mod">
          <ac:chgData name="Zuanetti Alessandra" userId="62c843e8-eff1-401f-8c64-96493ae781c5" providerId="ADAL" clId="{9E1D9C54-0DB8-45AD-949E-D57FB862D7CA}" dt="2022-01-07T15:45:49.713" v="488"/>
          <ac:spMkLst>
            <pc:docMk/>
            <pc:sldMk cId="1798333090" sldId="339"/>
            <ac:spMk id="13" creationId="{460DB7D1-2015-4B02-B44E-FD14B9C2621F}"/>
          </ac:spMkLst>
        </pc:spChg>
        <pc:spChg chg="add del mod">
          <ac:chgData name="Zuanetti Alessandra" userId="62c843e8-eff1-401f-8c64-96493ae781c5" providerId="ADAL" clId="{9E1D9C54-0DB8-45AD-949E-D57FB862D7CA}" dt="2022-01-07T15:45:55.440" v="497" actId="6549"/>
          <ac:spMkLst>
            <pc:docMk/>
            <pc:sldMk cId="1798333090" sldId="339"/>
            <ac:spMk id="17" creationId="{CE6AF162-4A38-4BCD-8C1E-3905D069BF37}"/>
          </ac:spMkLst>
        </pc:spChg>
        <pc:spChg chg="add del">
          <ac:chgData name="Zuanetti Alessandra" userId="62c843e8-eff1-401f-8c64-96493ae781c5" providerId="ADAL" clId="{9E1D9C54-0DB8-45AD-949E-D57FB862D7CA}" dt="2022-01-07T15:45:53.952" v="494" actId="478"/>
          <ac:spMkLst>
            <pc:docMk/>
            <pc:sldMk cId="1798333090" sldId="339"/>
            <ac:spMk id="18" creationId="{E71EEAD4-2BC5-4D6B-BAEC-4FBC1277480E}"/>
          </ac:spMkLst>
        </pc:spChg>
        <pc:spChg chg="add del">
          <ac:chgData name="Zuanetti Alessandra" userId="62c843e8-eff1-401f-8c64-96493ae781c5" providerId="ADAL" clId="{9E1D9C54-0DB8-45AD-949E-D57FB862D7CA}" dt="2022-01-07T15:45:54.420" v="495" actId="478"/>
          <ac:spMkLst>
            <pc:docMk/>
            <pc:sldMk cId="1798333090" sldId="339"/>
            <ac:spMk id="19" creationId="{90F63DBB-3FC9-45DB-9C4D-2413E784D876}"/>
          </ac:spMkLst>
        </pc:spChg>
        <pc:spChg chg="add del">
          <ac:chgData name="Zuanetti Alessandra" userId="62c843e8-eff1-401f-8c64-96493ae781c5" providerId="ADAL" clId="{9E1D9C54-0DB8-45AD-949E-D57FB862D7CA}" dt="2022-01-07T15:45:50.997" v="490" actId="478"/>
          <ac:spMkLst>
            <pc:docMk/>
            <pc:sldMk cId="1798333090" sldId="339"/>
            <ac:spMk id="20" creationId="{33738A13-265A-4ED7-9243-D77979B445FF}"/>
          </ac:spMkLst>
        </pc:spChg>
        <pc:spChg chg="add del">
          <ac:chgData name="Zuanetti Alessandra" userId="62c843e8-eff1-401f-8c64-96493ae781c5" providerId="ADAL" clId="{9E1D9C54-0DB8-45AD-949E-D57FB862D7CA}" dt="2022-01-07T15:45:52.092" v="491" actId="478"/>
          <ac:spMkLst>
            <pc:docMk/>
            <pc:sldMk cId="1798333090" sldId="339"/>
            <ac:spMk id="22" creationId="{21CC65D9-2309-4A6E-8328-976C85A5D2A2}"/>
          </ac:spMkLst>
        </pc:spChg>
        <pc:spChg chg="add del">
          <ac:chgData name="Zuanetti Alessandra" userId="62c843e8-eff1-401f-8c64-96493ae781c5" providerId="ADAL" clId="{9E1D9C54-0DB8-45AD-949E-D57FB862D7CA}" dt="2022-01-07T15:45:52.702" v="492" actId="478"/>
          <ac:spMkLst>
            <pc:docMk/>
            <pc:sldMk cId="1798333090" sldId="339"/>
            <ac:spMk id="23" creationId="{1D4D3523-C5A3-458C-839A-50F468780BF0}"/>
          </ac:spMkLst>
        </pc:spChg>
        <pc:spChg chg="add del">
          <ac:chgData name="Zuanetti Alessandra" userId="62c843e8-eff1-401f-8c64-96493ae781c5" providerId="ADAL" clId="{9E1D9C54-0DB8-45AD-949E-D57FB862D7CA}" dt="2022-01-07T15:45:53.373" v="493" actId="478"/>
          <ac:spMkLst>
            <pc:docMk/>
            <pc:sldMk cId="1798333090" sldId="339"/>
            <ac:spMk id="25" creationId="{5EC81EE5-E930-4519-BCD1-ADDECCC08F9F}"/>
          </ac:spMkLst>
        </pc:spChg>
      </pc:sldChg>
      <pc:sldChg chg="add del">
        <pc:chgData name="Zuanetti Alessandra" userId="62c843e8-eff1-401f-8c64-96493ae781c5" providerId="ADAL" clId="{9E1D9C54-0DB8-45AD-949E-D57FB862D7CA}" dt="2022-01-07T15:44:23.577" v="464"/>
        <pc:sldMkLst>
          <pc:docMk/>
          <pc:sldMk cId="3573792633" sldId="33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F4376-4D92-4C64-92BF-4C2BEC83F8AF}" type="doc">
      <dgm:prSet loTypeId="urn:microsoft.com/office/officeart/2005/8/layout/vList5" loCatId="list" qsTypeId="urn:microsoft.com/office/officeart/2005/8/quickstyle/simple1" qsCatId="simple" csTypeId="urn:microsoft.com/office/officeart/2005/8/colors/accent6_4" csCatId="accent6" phldr="1"/>
      <dgm:spPr/>
      <dgm:t>
        <a:bodyPr/>
        <a:lstStyle/>
        <a:p>
          <a:endParaRPr lang="sr-Latn-RS"/>
        </a:p>
      </dgm:t>
    </dgm:pt>
    <dgm:pt modelId="{24EBB830-17DF-4F4B-9D91-36F8329E2052}">
      <dgm:prSet phldrT="[Text]"/>
      <dgm:spPr/>
      <dgm:t>
        <a:bodyPr/>
        <a:lstStyle/>
        <a:p>
          <a:r>
            <a:rPr lang="en-US" b="1" noProof="0" dirty="0"/>
            <a:t>Number of jobs</a:t>
          </a:r>
        </a:p>
      </dgm:t>
    </dgm:pt>
    <dgm:pt modelId="{EC5E7062-24FC-45E7-94E3-C94319556062}" type="parTrans" cxnId="{C9BDE84E-0B6D-45AB-8CCB-C347D5D4096B}">
      <dgm:prSet/>
      <dgm:spPr/>
      <dgm:t>
        <a:bodyPr/>
        <a:lstStyle/>
        <a:p>
          <a:endParaRPr lang="sr-Latn-RS"/>
        </a:p>
      </dgm:t>
    </dgm:pt>
    <dgm:pt modelId="{7B616DED-39A6-45C1-A55F-B1CD618863A0}" type="sibTrans" cxnId="{C9BDE84E-0B6D-45AB-8CCB-C347D5D4096B}">
      <dgm:prSet/>
      <dgm:spPr/>
      <dgm:t>
        <a:bodyPr/>
        <a:lstStyle/>
        <a:p>
          <a:endParaRPr lang="sr-Latn-RS"/>
        </a:p>
      </dgm:t>
    </dgm:pt>
    <dgm:pt modelId="{BD903418-4658-4E74-B073-3DE23C069ED3}">
      <dgm:prSet phldrT="[Text]" custT="1"/>
      <dgm:spPr/>
      <dgm:t>
        <a:bodyPr/>
        <a:lstStyle/>
        <a:p>
          <a:r>
            <a:rPr lang="en-US" sz="1600" noProof="0" dirty="0"/>
            <a:t>Job creation</a:t>
          </a:r>
        </a:p>
      </dgm:t>
    </dgm:pt>
    <dgm:pt modelId="{0C6A4AED-C57D-4606-B616-F3981A7402D2}" type="parTrans" cxnId="{98D322C4-E761-4606-AE93-B34D56FFD8A9}">
      <dgm:prSet/>
      <dgm:spPr/>
      <dgm:t>
        <a:bodyPr/>
        <a:lstStyle/>
        <a:p>
          <a:endParaRPr lang="sr-Latn-RS"/>
        </a:p>
      </dgm:t>
    </dgm:pt>
    <dgm:pt modelId="{854171BA-9F6B-4E7A-914A-0C24F5DE941D}" type="sibTrans" cxnId="{98D322C4-E761-4606-AE93-B34D56FFD8A9}">
      <dgm:prSet/>
      <dgm:spPr/>
      <dgm:t>
        <a:bodyPr/>
        <a:lstStyle/>
        <a:p>
          <a:endParaRPr lang="sr-Latn-RS"/>
        </a:p>
      </dgm:t>
    </dgm:pt>
    <dgm:pt modelId="{A9DF9451-DF09-4615-9AAE-322D9008FBE4}">
      <dgm:prSet phldrT="[Text]"/>
      <dgm:spPr/>
      <dgm:t>
        <a:bodyPr/>
        <a:lstStyle/>
        <a:p>
          <a:r>
            <a:rPr lang="en-US" b="1" noProof="0" dirty="0"/>
            <a:t>Social protection</a:t>
          </a:r>
        </a:p>
      </dgm:t>
    </dgm:pt>
    <dgm:pt modelId="{EBB607F5-1B68-46F5-8294-3FC534F0F653}" type="parTrans" cxnId="{4C2F99B6-2702-4199-9E7D-1AC09A434CC1}">
      <dgm:prSet/>
      <dgm:spPr/>
      <dgm:t>
        <a:bodyPr/>
        <a:lstStyle/>
        <a:p>
          <a:endParaRPr lang="sr-Latn-RS"/>
        </a:p>
      </dgm:t>
    </dgm:pt>
    <dgm:pt modelId="{FA21AD12-DE8D-40C6-A828-320360EA8675}" type="sibTrans" cxnId="{4C2F99B6-2702-4199-9E7D-1AC09A434CC1}">
      <dgm:prSet/>
      <dgm:spPr/>
      <dgm:t>
        <a:bodyPr/>
        <a:lstStyle/>
        <a:p>
          <a:endParaRPr lang="sr-Latn-RS"/>
        </a:p>
      </dgm:t>
    </dgm:pt>
    <dgm:pt modelId="{1A2E033B-45E9-4488-845B-5F6D38CC5925}">
      <dgm:prSet phldrT="[Text]" custT="1"/>
      <dgm:spPr/>
      <dgm:t>
        <a:bodyPr/>
        <a:lstStyle/>
        <a:p>
          <a:r>
            <a:rPr lang="en-US" sz="1600" noProof="0" dirty="0"/>
            <a:t>Sustainability of social protection systems</a:t>
          </a:r>
          <a:endParaRPr lang="sr-Latn-RS" sz="1600" dirty="0"/>
        </a:p>
      </dgm:t>
    </dgm:pt>
    <dgm:pt modelId="{B6019902-107B-4731-BD86-BC248F6D93E0}" type="parTrans" cxnId="{92EB85C1-8F17-4491-89F4-5CE974124C9E}">
      <dgm:prSet/>
      <dgm:spPr/>
      <dgm:t>
        <a:bodyPr/>
        <a:lstStyle/>
        <a:p>
          <a:endParaRPr lang="sr-Latn-RS"/>
        </a:p>
      </dgm:t>
    </dgm:pt>
    <dgm:pt modelId="{3750DC3E-30CA-447E-88DB-295CF3E60E62}" type="sibTrans" cxnId="{92EB85C1-8F17-4491-89F4-5CE974124C9E}">
      <dgm:prSet/>
      <dgm:spPr/>
      <dgm:t>
        <a:bodyPr/>
        <a:lstStyle/>
        <a:p>
          <a:endParaRPr lang="sr-Latn-RS"/>
        </a:p>
      </dgm:t>
    </dgm:pt>
    <dgm:pt modelId="{F5097E21-6973-4BBD-B4E4-D4F140EAA359}">
      <dgm:prSet phldrT="[Text]" custT="1"/>
      <dgm:spPr/>
      <dgm:t>
        <a:bodyPr/>
        <a:lstStyle/>
        <a:p>
          <a:r>
            <a:rPr lang="sr-Latn-RS" sz="1600" dirty="0"/>
            <a:t>H</a:t>
          </a:r>
          <a:r>
            <a:rPr lang="en-US" sz="1600" dirty="0"/>
            <a:t>ow </a:t>
          </a:r>
          <a:r>
            <a:rPr lang="en-US" sz="1600" dirty="0" err="1"/>
            <a:t>organised</a:t>
          </a:r>
          <a:r>
            <a:rPr lang="en-US" sz="1600" dirty="0"/>
            <a:t> workers institutions might evolve in the upcoming years</a:t>
          </a:r>
          <a:endParaRPr lang="sr-Latn-RS" sz="1600" dirty="0"/>
        </a:p>
      </dgm:t>
    </dgm:pt>
    <dgm:pt modelId="{9DD17D5F-E3E9-4A06-B396-CBD4E10498D6}" type="parTrans" cxnId="{AD94709A-25B1-4B50-9352-E48A49681965}">
      <dgm:prSet/>
      <dgm:spPr/>
      <dgm:t>
        <a:bodyPr/>
        <a:lstStyle/>
        <a:p>
          <a:endParaRPr lang="sr-Latn-RS"/>
        </a:p>
      </dgm:t>
    </dgm:pt>
    <dgm:pt modelId="{492BB485-7269-4EA7-9A9A-B9F57283D095}" type="sibTrans" cxnId="{AD94709A-25B1-4B50-9352-E48A49681965}">
      <dgm:prSet/>
      <dgm:spPr/>
      <dgm:t>
        <a:bodyPr/>
        <a:lstStyle/>
        <a:p>
          <a:endParaRPr lang="sr-Latn-RS"/>
        </a:p>
      </dgm:t>
    </dgm:pt>
    <dgm:pt modelId="{9D1A61C9-AFDC-43AE-8AEA-8460EB434D69}">
      <dgm:prSet/>
      <dgm:spPr/>
      <dgm:t>
        <a:bodyPr/>
        <a:lstStyle/>
        <a:p>
          <a:r>
            <a:rPr lang="en-US" b="1" noProof="0" dirty="0"/>
            <a:t>The future of job quality</a:t>
          </a:r>
        </a:p>
      </dgm:t>
    </dgm:pt>
    <dgm:pt modelId="{C0A9C88D-8258-4FAA-B777-C4D20ED12A94}" type="parTrans" cxnId="{3B9C5ED4-0756-4AFE-B094-0870F4F7BD2E}">
      <dgm:prSet/>
      <dgm:spPr/>
      <dgm:t>
        <a:bodyPr/>
        <a:lstStyle/>
        <a:p>
          <a:endParaRPr lang="sr-Latn-RS"/>
        </a:p>
      </dgm:t>
    </dgm:pt>
    <dgm:pt modelId="{400ACEC0-7E32-4CFD-98C5-7152ACE227AC}" type="sibTrans" cxnId="{3B9C5ED4-0756-4AFE-B094-0870F4F7BD2E}">
      <dgm:prSet/>
      <dgm:spPr/>
      <dgm:t>
        <a:bodyPr/>
        <a:lstStyle/>
        <a:p>
          <a:endParaRPr lang="sr-Latn-RS"/>
        </a:p>
      </dgm:t>
    </dgm:pt>
    <dgm:pt modelId="{5E3CE710-A299-4F7C-B312-139E095599BB}">
      <dgm:prSet custT="1"/>
      <dgm:spPr/>
      <dgm:t>
        <a:bodyPr/>
        <a:lstStyle/>
        <a:p>
          <a:r>
            <a:rPr lang="sr-Latn-RS" sz="1600" dirty="0"/>
            <a:t>Future </a:t>
          </a:r>
          <a:r>
            <a:rPr lang="en-US" sz="1600" noProof="0" dirty="0"/>
            <a:t>working conditions</a:t>
          </a:r>
        </a:p>
      </dgm:t>
    </dgm:pt>
    <dgm:pt modelId="{089F7BB0-5136-443D-BFFC-357C17813DC1}" type="parTrans" cxnId="{6379588A-B9E4-4912-9252-7757A91A2FE1}">
      <dgm:prSet/>
      <dgm:spPr/>
      <dgm:t>
        <a:bodyPr/>
        <a:lstStyle/>
        <a:p>
          <a:endParaRPr lang="sr-Latn-RS"/>
        </a:p>
      </dgm:t>
    </dgm:pt>
    <dgm:pt modelId="{0C475D65-EA30-49FD-AA6B-A6891B2B5B84}" type="sibTrans" cxnId="{6379588A-B9E4-4912-9252-7757A91A2FE1}">
      <dgm:prSet/>
      <dgm:spPr/>
      <dgm:t>
        <a:bodyPr/>
        <a:lstStyle/>
        <a:p>
          <a:endParaRPr lang="sr-Latn-RS"/>
        </a:p>
      </dgm:t>
    </dgm:pt>
    <dgm:pt modelId="{73CB750D-9897-4EC2-B7DD-F0D4B445C55A}">
      <dgm:prSet/>
      <dgm:spPr/>
      <dgm:t>
        <a:bodyPr/>
        <a:lstStyle/>
        <a:p>
          <a:r>
            <a:rPr lang="en-US" b="1" noProof="0" dirty="0"/>
            <a:t>Wage and income inequality</a:t>
          </a:r>
          <a:endParaRPr lang="sr-Latn-RS" b="1" dirty="0"/>
        </a:p>
      </dgm:t>
    </dgm:pt>
    <dgm:pt modelId="{26DF8ED7-F11D-443A-B772-E195A9B19F06}" type="parTrans" cxnId="{ABBE3EF8-34E8-45F0-B7A1-06C35DA57EAE}">
      <dgm:prSet/>
      <dgm:spPr/>
      <dgm:t>
        <a:bodyPr/>
        <a:lstStyle/>
        <a:p>
          <a:endParaRPr lang="sr-Latn-RS"/>
        </a:p>
      </dgm:t>
    </dgm:pt>
    <dgm:pt modelId="{CB36F855-8FD8-4A54-8716-9889B383300C}" type="sibTrans" cxnId="{ABBE3EF8-34E8-45F0-B7A1-06C35DA57EAE}">
      <dgm:prSet/>
      <dgm:spPr/>
      <dgm:t>
        <a:bodyPr/>
        <a:lstStyle/>
        <a:p>
          <a:endParaRPr lang="sr-Latn-RS"/>
        </a:p>
      </dgm:t>
    </dgm:pt>
    <dgm:pt modelId="{6FCF4134-C09E-430E-BBC0-FEEBBDC805BF}">
      <dgm:prSet custT="1"/>
      <dgm:spPr/>
      <dgm:t>
        <a:bodyPr/>
        <a:lstStyle/>
        <a:p>
          <a:r>
            <a:rPr lang="sr-Latn-RS" sz="1600" dirty="0"/>
            <a:t>A</a:t>
          </a:r>
          <a:r>
            <a:rPr lang="en-US" sz="1600" dirty="0" err="1"/>
            <a:t>verage</a:t>
          </a:r>
          <a:r>
            <a:rPr lang="en-US" sz="1600" dirty="0"/>
            <a:t> growth of wages and earnings</a:t>
          </a:r>
          <a:endParaRPr lang="sr-Latn-RS" sz="1600" dirty="0"/>
        </a:p>
      </dgm:t>
    </dgm:pt>
    <dgm:pt modelId="{6A439320-38D4-454B-A800-AD11A73183F7}" type="parTrans" cxnId="{94659B9E-706C-426C-B003-AF354A0BDB26}">
      <dgm:prSet/>
      <dgm:spPr/>
      <dgm:t>
        <a:bodyPr/>
        <a:lstStyle/>
        <a:p>
          <a:endParaRPr lang="sr-Latn-RS"/>
        </a:p>
      </dgm:t>
    </dgm:pt>
    <dgm:pt modelId="{81B8D731-61ED-40D3-AD76-35B268351F71}" type="sibTrans" cxnId="{94659B9E-706C-426C-B003-AF354A0BDB26}">
      <dgm:prSet/>
      <dgm:spPr/>
      <dgm:t>
        <a:bodyPr/>
        <a:lstStyle/>
        <a:p>
          <a:endParaRPr lang="sr-Latn-RS"/>
        </a:p>
      </dgm:t>
    </dgm:pt>
    <dgm:pt modelId="{F43151E0-62D2-47EC-8096-DF42251713DB}">
      <dgm:prSet custT="1"/>
      <dgm:spPr/>
      <dgm:t>
        <a:bodyPr/>
        <a:lstStyle/>
        <a:p>
          <a:r>
            <a:rPr lang="en-US" sz="1600" noProof="0" dirty="0"/>
            <a:t>Job </a:t>
          </a:r>
          <a:r>
            <a:rPr lang="en-US" sz="1600" dirty="0"/>
            <a:t>destruction</a:t>
          </a:r>
          <a:endParaRPr lang="sr-Latn-RS" sz="1600" dirty="0"/>
        </a:p>
      </dgm:t>
    </dgm:pt>
    <dgm:pt modelId="{6BA2F502-6473-4DB7-8E7D-D8A3837A107D}" type="parTrans" cxnId="{E4B1198C-A7DA-45B4-A3BD-F4A7297E8CD8}">
      <dgm:prSet/>
      <dgm:spPr/>
      <dgm:t>
        <a:bodyPr/>
        <a:lstStyle/>
        <a:p>
          <a:endParaRPr lang="sr-Latn-RS"/>
        </a:p>
      </dgm:t>
    </dgm:pt>
    <dgm:pt modelId="{837D7E11-7F35-46F2-8266-02A32B5AB6FF}" type="sibTrans" cxnId="{E4B1198C-A7DA-45B4-A3BD-F4A7297E8CD8}">
      <dgm:prSet/>
      <dgm:spPr/>
      <dgm:t>
        <a:bodyPr/>
        <a:lstStyle/>
        <a:p>
          <a:endParaRPr lang="sr-Latn-RS"/>
        </a:p>
      </dgm:t>
    </dgm:pt>
    <dgm:pt modelId="{4702DB90-B8F3-48FF-B593-FE3A10F6019C}">
      <dgm:prSet custT="1"/>
      <dgm:spPr/>
      <dgm:t>
        <a:bodyPr/>
        <a:lstStyle/>
        <a:p>
          <a:r>
            <a:rPr lang="sr-Latn-RS" sz="1600" dirty="0"/>
            <a:t>T</a:t>
          </a:r>
          <a:r>
            <a:rPr lang="en-US" sz="1600" dirty="0"/>
            <a:t>he future composition of the </a:t>
          </a:r>
          <a:r>
            <a:rPr lang="en-US" sz="1600" dirty="0" err="1"/>
            <a:t>labour</a:t>
          </a:r>
          <a:r>
            <a:rPr lang="en-US" sz="1600" dirty="0"/>
            <a:t> force</a:t>
          </a:r>
          <a:endParaRPr lang="sr-Latn-RS" sz="1600" dirty="0"/>
        </a:p>
      </dgm:t>
    </dgm:pt>
    <dgm:pt modelId="{EDE1B7CF-0F4C-4D0A-94FD-0BC3337DF8D0}" type="parTrans" cxnId="{1EBE2996-9322-4658-98A2-D2F4E2C423FF}">
      <dgm:prSet/>
      <dgm:spPr/>
      <dgm:t>
        <a:bodyPr/>
        <a:lstStyle/>
        <a:p>
          <a:endParaRPr lang="sr-Latn-RS"/>
        </a:p>
      </dgm:t>
    </dgm:pt>
    <dgm:pt modelId="{77D709BC-0EFB-4DFC-912C-20F09740195A}" type="sibTrans" cxnId="{1EBE2996-9322-4658-98A2-D2F4E2C423FF}">
      <dgm:prSet/>
      <dgm:spPr/>
      <dgm:t>
        <a:bodyPr/>
        <a:lstStyle/>
        <a:p>
          <a:endParaRPr lang="sr-Latn-RS"/>
        </a:p>
      </dgm:t>
    </dgm:pt>
    <dgm:pt modelId="{5E7C971B-DE01-4392-A313-9701787C942E}">
      <dgm:prSet custT="1"/>
      <dgm:spPr/>
      <dgm:t>
        <a:bodyPr/>
        <a:lstStyle/>
        <a:p>
          <a:r>
            <a:rPr lang="sr-Latn-RS" sz="1600" dirty="0"/>
            <a:t>D</a:t>
          </a:r>
          <a:r>
            <a:rPr lang="en-US" sz="1600" dirty="0" err="1"/>
            <a:t>istribution</a:t>
          </a:r>
          <a:r>
            <a:rPr lang="sr-Latn-RS" sz="1600" dirty="0"/>
            <a:t> </a:t>
          </a:r>
          <a:r>
            <a:rPr lang="sr-Latn-RS" sz="1600" dirty="0" err="1"/>
            <a:t>of</a:t>
          </a:r>
          <a:r>
            <a:rPr lang="sr-Latn-RS" sz="1600" dirty="0"/>
            <a:t> </a:t>
          </a:r>
          <a:r>
            <a:rPr lang="sr-Latn-RS" sz="1600" dirty="0" err="1"/>
            <a:t>wages</a:t>
          </a:r>
          <a:r>
            <a:rPr lang="sr-Latn-RS" sz="1600" dirty="0"/>
            <a:t> </a:t>
          </a:r>
          <a:r>
            <a:rPr lang="sr-Latn-RS" sz="1600" dirty="0" err="1"/>
            <a:t>and</a:t>
          </a:r>
          <a:r>
            <a:rPr lang="sr-Latn-RS" sz="1600" dirty="0"/>
            <a:t> </a:t>
          </a:r>
          <a:r>
            <a:rPr lang="sr-Latn-RS" sz="1600" dirty="0" err="1"/>
            <a:t>earnings</a:t>
          </a:r>
          <a:r>
            <a:rPr lang="en-US" sz="1600" dirty="0"/>
            <a:t> across households in the future</a:t>
          </a:r>
          <a:endParaRPr lang="sr-Latn-RS" sz="1600" dirty="0"/>
        </a:p>
      </dgm:t>
    </dgm:pt>
    <dgm:pt modelId="{C77FFDFA-A9E4-4CDD-8B7E-448120CDDC9D}" type="parTrans" cxnId="{E9F223BD-3EEA-4D11-8D69-3D678034CA69}">
      <dgm:prSet/>
      <dgm:spPr/>
      <dgm:t>
        <a:bodyPr/>
        <a:lstStyle/>
        <a:p>
          <a:endParaRPr lang="sr-Latn-RS"/>
        </a:p>
      </dgm:t>
    </dgm:pt>
    <dgm:pt modelId="{2F9ED6E8-8B52-4D3A-8F8C-62941CAEE3CE}" type="sibTrans" cxnId="{E9F223BD-3EEA-4D11-8D69-3D678034CA69}">
      <dgm:prSet/>
      <dgm:spPr/>
      <dgm:t>
        <a:bodyPr/>
        <a:lstStyle/>
        <a:p>
          <a:endParaRPr lang="sr-Latn-RS"/>
        </a:p>
      </dgm:t>
    </dgm:pt>
    <dgm:pt modelId="{1CD84596-DAC0-4558-9585-3D16284B7D8E}">
      <dgm:prSet/>
      <dgm:spPr/>
      <dgm:t>
        <a:bodyPr/>
        <a:lstStyle/>
        <a:p>
          <a:r>
            <a:rPr lang="sr-Latn-RS" b="1" dirty="0"/>
            <a:t>T</a:t>
          </a:r>
          <a:r>
            <a:rPr lang="en-US" b="1" dirty="0"/>
            <a:t>he future of social dialogue </a:t>
          </a:r>
          <a:r>
            <a:rPr lang="en-US" b="1" noProof="0" dirty="0"/>
            <a:t>and industrial relations </a:t>
          </a:r>
        </a:p>
      </dgm:t>
    </dgm:pt>
    <dgm:pt modelId="{F509D7AF-D75F-420F-81E2-9DFF86A6D435}" type="parTrans" cxnId="{BFB02FB8-D3D4-4A6D-8CD3-8B63D4B4C769}">
      <dgm:prSet/>
      <dgm:spPr/>
      <dgm:t>
        <a:bodyPr/>
        <a:lstStyle/>
        <a:p>
          <a:endParaRPr lang="sr-Latn-RS"/>
        </a:p>
      </dgm:t>
    </dgm:pt>
    <dgm:pt modelId="{7F348C33-B028-433D-BDFB-17675659DFE6}" type="sibTrans" cxnId="{BFB02FB8-D3D4-4A6D-8CD3-8B63D4B4C769}">
      <dgm:prSet/>
      <dgm:spPr/>
      <dgm:t>
        <a:bodyPr/>
        <a:lstStyle/>
        <a:p>
          <a:endParaRPr lang="sr-Latn-RS"/>
        </a:p>
      </dgm:t>
    </dgm:pt>
    <dgm:pt modelId="{156AF5AB-4902-4856-BA1A-CD377BD7345F}" type="pres">
      <dgm:prSet presAssocID="{5C7F4376-4D92-4C64-92BF-4C2BEC83F8AF}" presName="Name0" presStyleCnt="0">
        <dgm:presLayoutVars>
          <dgm:dir/>
          <dgm:animLvl val="lvl"/>
          <dgm:resizeHandles val="exact"/>
        </dgm:presLayoutVars>
      </dgm:prSet>
      <dgm:spPr/>
      <dgm:t>
        <a:bodyPr/>
        <a:lstStyle/>
        <a:p>
          <a:endParaRPr lang="en-US"/>
        </a:p>
      </dgm:t>
    </dgm:pt>
    <dgm:pt modelId="{8517D73F-7659-4310-B18E-381B755B675A}" type="pres">
      <dgm:prSet presAssocID="{24EBB830-17DF-4F4B-9D91-36F8329E2052}" presName="linNode" presStyleCnt="0"/>
      <dgm:spPr/>
    </dgm:pt>
    <dgm:pt modelId="{4F0B0791-0499-42C5-86DD-6116DAB70507}" type="pres">
      <dgm:prSet presAssocID="{24EBB830-17DF-4F4B-9D91-36F8329E2052}" presName="parentText" presStyleLbl="node1" presStyleIdx="0" presStyleCnt="5" custLinFactNeighborX="-7780" custLinFactNeighborY="1405">
        <dgm:presLayoutVars>
          <dgm:chMax val="1"/>
          <dgm:bulletEnabled val="1"/>
        </dgm:presLayoutVars>
      </dgm:prSet>
      <dgm:spPr/>
      <dgm:t>
        <a:bodyPr/>
        <a:lstStyle/>
        <a:p>
          <a:endParaRPr lang="en-US"/>
        </a:p>
      </dgm:t>
    </dgm:pt>
    <dgm:pt modelId="{73AFD40E-31D5-4F96-B13D-7508B512BCD0}" type="pres">
      <dgm:prSet presAssocID="{24EBB830-17DF-4F4B-9D91-36F8329E2052}" presName="descendantText" presStyleLbl="alignAccFollowNode1" presStyleIdx="0" presStyleCnt="5" custScaleY="125732">
        <dgm:presLayoutVars>
          <dgm:bulletEnabled val="1"/>
        </dgm:presLayoutVars>
      </dgm:prSet>
      <dgm:spPr/>
      <dgm:t>
        <a:bodyPr/>
        <a:lstStyle/>
        <a:p>
          <a:endParaRPr lang="en-US"/>
        </a:p>
      </dgm:t>
    </dgm:pt>
    <dgm:pt modelId="{B9ABE014-5872-457E-B9E3-856EF831C2B8}" type="pres">
      <dgm:prSet presAssocID="{7B616DED-39A6-45C1-A55F-B1CD618863A0}" presName="sp" presStyleCnt="0"/>
      <dgm:spPr/>
    </dgm:pt>
    <dgm:pt modelId="{A856240F-5FBF-49BE-A193-88AE0ABAEC4A}" type="pres">
      <dgm:prSet presAssocID="{9D1A61C9-AFDC-43AE-8AEA-8460EB434D69}" presName="linNode" presStyleCnt="0"/>
      <dgm:spPr/>
    </dgm:pt>
    <dgm:pt modelId="{2C3FB73A-A5F1-4512-A188-F5F9A35C8B36}" type="pres">
      <dgm:prSet presAssocID="{9D1A61C9-AFDC-43AE-8AEA-8460EB434D69}" presName="parentText" presStyleLbl="node1" presStyleIdx="1" presStyleCnt="5">
        <dgm:presLayoutVars>
          <dgm:chMax val="1"/>
          <dgm:bulletEnabled val="1"/>
        </dgm:presLayoutVars>
      </dgm:prSet>
      <dgm:spPr/>
      <dgm:t>
        <a:bodyPr/>
        <a:lstStyle/>
        <a:p>
          <a:endParaRPr lang="en-US"/>
        </a:p>
      </dgm:t>
    </dgm:pt>
    <dgm:pt modelId="{830C79AE-2642-4FDF-A0EB-DF113B0D3705}" type="pres">
      <dgm:prSet presAssocID="{9D1A61C9-AFDC-43AE-8AEA-8460EB434D69}" presName="descendantText" presStyleLbl="alignAccFollowNode1" presStyleIdx="1" presStyleCnt="5" custScaleY="103611">
        <dgm:presLayoutVars>
          <dgm:bulletEnabled val="1"/>
        </dgm:presLayoutVars>
      </dgm:prSet>
      <dgm:spPr/>
      <dgm:t>
        <a:bodyPr/>
        <a:lstStyle/>
        <a:p>
          <a:endParaRPr lang="en-US"/>
        </a:p>
      </dgm:t>
    </dgm:pt>
    <dgm:pt modelId="{DF03C613-FBF6-4DF4-BE03-1C3EC9B6496D}" type="pres">
      <dgm:prSet presAssocID="{400ACEC0-7E32-4CFD-98C5-7152ACE227AC}" presName="sp" presStyleCnt="0"/>
      <dgm:spPr/>
    </dgm:pt>
    <dgm:pt modelId="{7B935E74-7A63-4943-93B3-A1FF7A96C79C}" type="pres">
      <dgm:prSet presAssocID="{A9DF9451-DF09-4615-9AAE-322D9008FBE4}" presName="linNode" presStyleCnt="0"/>
      <dgm:spPr/>
    </dgm:pt>
    <dgm:pt modelId="{A174C4FE-BCA2-4CEF-AEBF-F7675321BB7D}" type="pres">
      <dgm:prSet presAssocID="{A9DF9451-DF09-4615-9AAE-322D9008FBE4}" presName="parentText" presStyleLbl="node1" presStyleIdx="2" presStyleCnt="5">
        <dgm:presLayoutVars>
          <dgm:chMax val="1"/>
          <dgm:bulletEnabled val="1"/>
        </dgm:presLayoutVars>
      </dgm:prSet>
      <dgm:spPr/>
      <dgm:t>
        <a:bodyPr/>
        <a:lstStyle/>
        <a:p>
          <a:endParaRPr lang="en-US"/>
        </a:p>
      </dgm:t>
    </dgm:pt>
    <dgm:pt modelId="{F3AFF6AB-2A91-498B-A9D2-33F5F68D571C}" type="pres">
      <dgm:prSet presAssocID="{A9DF9451-DF09-4615-9AAE-322D9008FBE4}" presName="descendantText" presStyleLbl="alignAccFollowNode1" presStyleIdx="2" presStyleCnt="5" custScaleY="103611">
        <dgm:presLayoutVars>
          <dgm:bulletEnabled val="1"/>
        </dgm:presLayoutVars>
      </dgm:prSet>
      <dgm:spPr/>
      <dgm:t>
        <a:bodyPr/>
        <a:lstStyle/>
        <a:p>
          <a:endParaRPr lang="en-US"/>
        </a:p>
      </dgm:t>
    </dgm:pt>
    <dgm:pt modelId="{993C9723-BB3B-4ABD-9731-D51115CB587F}" type="pres">
      <dgm:prSet presAssocID="{FA21AD12-DE8D-40C6-A828-320360EA8675}" presName="sp" presStyleCnt="0"/>
      <dgm:spPr/>
    </dgm:pt>
    <dgm:pt modelId="{2D2E73B1-181C-4829-91E9-5200EAEBF0C8}" type="pres">
      <dgm:prSet presAssocID="{73CB750D-9897-4EC2-B7DD-F0D4B445C55A}" presName="linNode" presStyleCnt="0"/>
      <dgm:spPr/>
    </dgm:pt>
    <dgm:pt modelId="{130A17CC-90B9-4969-8C60-807E20C62D62}" type="pres">
      <dgm:prSet presAssocID="{73CB750D-9897-4EC2-B7DD-F0D4B445C55A}" presName="parentText" presStyleLbl="node1" presStyleIdx="3" presStyleCnt="5">
        <dgm:presLayoutVars>
          <dgm:chMax val="1"/>
          <dgm:bulletEnabled val="1"/>
        </dgm:presLayoutVars>
      </dgm:prSet>
      <dgm:spPr/>
      <dgm:t>
        <a:bodyPr/>
        <a:lstStyle/>
        <a:p>
          <a:endParaRPr lang="en-US"/>
        </a:p>
      </dgm:t>
    </dgm:pt>
    <dgm:pt modelId="{0444D376-6EEE-4537-B4E5-181C9C18B080}" type="pres">
      <dgm:prSet presAssocID="{73CB750D-9897-4EC2-B7DD-F0D4B445C55A}" presName="descendantText" presStyleLbl="alignAccFollowNode1" presStyleIdx="3" presStyleCnt="5" custScaleY="103611">
        <dgm:presLayoutVars>
          <dgm:bulletEnabled val="1"/>
        </dgm:presLayoutVars>
      </dgm:prSet>
      <dgm:spPr/>
      <dgm:t>
        <a:bodyPr/>
        <a:lstStyle/>
        <a:p>
          <a:endParaRPr lang="en-US"/>
        </a:p>
      </dgm:t>
    </dgm:pt>
    <dgm:pt modelId="{07953DDB-987E-488C-83A2-F18A800B1C6C}" type="pres">
      <dgm:prSet presAssocID="{CB36F855-8FD8-4A54-8716-9889B383300C}" presName="sp" presStyleCnt="0"/>
      <dgm:spPr/>
    </dgm:pt>
    <dgm:pt modelId="{D214BCCD-84A4-46B6-BBF7-3900DE21B470}" type="pres">
      <dgm:prSet presAssocID="{1CD84596-DAC0-4558-9585-3D16284B7D8E}" presName="linNode" presStyleCnt="0"/>
      <dgm:spPr/>
    </dgm:pt>
    <dgm:pt modelId="{16B174C3-3DD8-4484-9015-E4553B5AEB7D}" type="pres">
      <dgm:prSet presAssocID="{1CD84596-DAC0-4558-9585-3D16284B7D8E}" presName="parentText" presStyleLbl="node1" presStyleIdx="4" presStyleCnt="5">
        <dgm:presLayoutVars>
          <dgm:chMax val="1"/>
          <dgm:bulletEnabled val="1"/>
        </dgm:presLayoutVars>
      </dgm:prSet>
      <dgm:spPr/>
      <dgm:t>
        <a:bodyPr/>
        <a:lstStyle/>
        <a:p>
          <a:endParaRPr lang="en-US"/>
        </a:p>
      </dgm:t>
    </dgm:pt>
    <dgm:pt modelId="{209410B7-6F7B-45FA-8679-0B6D5CFB175A}" type="pres">
      <dgm:prSet presAssocID="{1CD84596-DAC0-4558-9585-3D16284B7D8E}" presName="descendantText" presStyleLbl="alignAccFollowNode1" presStyleIdx="4" presStyleCnt="5" custScaleY="103611">
        <dgm:presLayoutVars>
          <dgm:bulletEnabled val="1"/>
        </dgm:presLayoutVars>
      </dgm:prSet>
      <dgm:spPr/>
      <dgm:t>
        <a:bodyPr/>
        <a:lstStyle/>
        <a:p>
          <a:endParaRPr lang="en-US"/>
        </a:p>
      </dgm:t>
    </dgm:pt>
  </dgm:ptLst>
  <dgm:cxnLst>
    <dgm:cxn modelId="{00859BFF-DFDD-4080-ACA5-BDF1D0E43D21}" type="presOf" srcId="{9D1A61C9-AFDC-43AE-8AEA-8460EB434D69}" destId="{2C3FB73A-A5F1-4512-A188-F5F9A35C8B36}" srcOrd="0" destOrd="0" presId="urn:microsoft.com/office/officeart/2005/8/layout/vList5"/>
    <dgm:cxn modelId="{7F3C6957-B056-4407-8193-24F5D1399396}" type="presOf" srcId="{5C7F4376-4D92-4C64-92BF-4C2BEC83F8AF}" destId="{156AF5AB-4902-4856-BA1A-CD377BD7345F}" srcOrd="0" destOrd="0" presId="urn:microsoft.com/office/officeart/2005/8/layout/vList5"/>
    <dgm:cxn modelId="{375F32CD-DBCE-4A9B-A896-F31551B256A2}" type="presOf" srcId="{24EBB830-17DF-4F4B-9D91-36F8329E2052}" destId="{4F0B0791-0499-42C5-86DD-6116DAB70507}" srcOrd="0" destOrd="0" presId="urn:microsoft.com/office/officeart/2005/8/layout/vList5"/>
    <dgm:cxn modelId="{B110A546-91EF-4617-9FEA-C70A6CFB34FC}" type="presOf" srcId="{F5097E21-6973-4BBD-B4E4-D4F140EAA359}" destId="{209410B7-6F7B-45FA-8679-0B6D5CFB175A}" srcOrd="0" destOrd="0" presId="urn:microsoft.com/office/officeart/2005/8/layout/vList5"/>
    <dgm:cxn modelId="{6379588A-B9E4-4912-9252-7757A91A2FE1}" srcId="{9D1A61C9-AFDC-43AE-8AEA-8460EB434D69}" destId="{5E3CE710-A299-4F7C-B312-139E095599BB}" srcOrd="0" destOrd="0" parTransId="{089F7BB0-5136-443D-BFFC-357C17813DC1}" sibTransId="{0C475D65-EA30-49FD-AA6B-A6891B2B5B84}"/>
    <dgm:cxn modelId="{94659B9E-706C-426C-B003-AF354A0BDB26}" srcId="{73CB750D-9897-4EC2-B7DD-F0D4B445C55A}" destId="{6FCF4134-C09E-430E-BBC0-FEEBBDC805BF}" srcOrd="0" destOrd="0" parTransId="{6A439320-38D4-454B-A800-AD11A73183F7}" sibTransId="{81B8D731-61ED-40D3-AD76-35B268351F71}"/>
    <dgm:cxn modelId="{4C2F99B6-2702-4199-9E7D-1AC09A434CC1}" srcId="{5C7F4376-4D92-4C64-92BF-4C2BEC83F8AF}" destId="{A9DF9451-DF09-4615-9AAE-322D9008FBE4}" srcOrd="2" destOrd="0" parTransId="{EBB607F5-1B68-46F5-8294-3FC534F0F653}" sibTransId="{FA21AD12-DE8D-40C6-A828-320360EA8675}"/>
    <dgm:cxn modelId="{E9F223BD-3EEA-4D11-8D69-3D678034CA69}" srcId="{73CB750D-9897-4EC2-B7DD-F0D4B445C55A}" destId="{5E7C971B-DE01-4392-A313-9701787C942E}" srcOrd="1" destOrd="0" parTransId="{C77FFDFA-A9E4-4CDD-8B7E-448120CDDC9D}" sibTransId="{2F9ED6E8-8B52-4D3A-8F8C-62941CAEE3CE}"/>
    <dgm:cxn modelId="{98D322C4-E761-4606-AE93-B34D56FFD8A9}" srcId="{24EBB830-17DF-4F4B-9D91-36F8329E2052}" destId="{BD903418-4658-4E74-B073-3DE23C069ED3}" srcOrd="0" destOrd="0" parTransId="{0C6A4AED-C57D-4606-B616-F3981A7402D2}" sibTransId="{854171BA-9F6B-4E7A-914A-0C24F5DE941D}"/>
    <dgm:cxn modelId="{1F5BC899-4554-4C78-921A-EE70CC247C3D}" type="presOf" srcId="{5E7C971B-DE01-4392-A313-9701787C942E}" destId="{0444D376-6EEE-4537-B4E5-181C9C18B080}" srcOrd="0" destOrd="1" presId="urn:microsoft.com/office/officeart/2005/8/layout/vList5"/>
    <dgm:cxn modelId="{92EB85C1-8F17-4491-89F4-5CE974124C9E}" srcId="{A9DF9451-DF09-4615-9AAE-322D9008FBE4}" destId="{1A2E033B-45E9-4488-845B-5F6D38CC5925}" srcOrd="0" destOrd="0" parTransId="{B6019902-107B-4731-BD86-BC248F6D93E0}" sibTransId="{3750DC3E-30CA-447E-88DB-295CF3E60E62}"/>
    <dgm:cxn modelId="{1EBE2996-9322-4658-98A2-D2F4E2C423FF}" srcId="{24EBB830-17DF-4F4B-9D91-36F8329E2052}" destId="{4702DB90-B8F3-48FF-B593-FE3A10F6019C}" srcOrd="2" destOrd="0" parTransId="{EDE1B7CF-0F4C-4D0A-94FD-0BC3337DF8D0}" sibTransId="{77D709BC-0EFB-4DFC-912C-20F09740195A}"/>
    <dgm:cxn modelId="{BFB02FB8-D3D4-4A6D-8CD3-8B63D4B4C769}" srcId="{5C7F4376-4D92-4C64-92BF-4C2BEC83F8AF}" destId="{1CD84596-DAC0-4558-9585-3D16284B7D8E}" srcOrd="4" destOrd="0" parTransId="{F509D7AF-D75F-420F-81E2-9DFF86A6D435}" sibTransId="{7F348C33-B028-433D-BDFB-17675659DFE6}"/>
    <dgm:cxn modelId="{AD94709A-25B1-4B50-9352-E48A49681965}" srcId="{1CD84596-DAC0-4558-9585-3D16284B7D8E}" destId="{F5097E21-6973-4BBD-B4E4-D4F140EAA359}" srcOrd="0" destOrd="0" parTransId="{9DD17D5F-E3E9-4A06-B396-CBD4E10498D6}" sibTransId="{492BB485-7269-4EA7-9A9A-B9F57283D095}"/>
    <dgm:cxn modelId="{B4E622EA-E3B2-430B-B055-8AD4CAADAD6A}" type="presOf" srcId="{73CB750D-9897-4EC2-B7DD-F0D4B445C55A}" destId="{130A17CC-90B9-4969-8C60-807E20C62D62}" srcOrd="0" destOrd="0" presId="urn:microsoft.com/office/officeart/2005/8/layout/vList5"/>
    <dgm:cxn modelId="{3B9C5ED4-0756-4AFE-B094-0870F4F7BD2E}" srcId="{5C7F4376-4D92-4C64-92BF-4C2BEC83F8AF}" destId="{9D1A61C9-AFDC-43AE-8AEA-8460EB434D69}" srcOrd="1" destOrd="0" parTransId="{C0A9C88D-8258-4FAA-B777-C4D20ED12A94}" sibTransId="{400ACEC0-7E32-4CFD-98C5-7152ACE227AC}"/>
    <dgm:cxn modelId="{BD367C42-988D-4A96-8FE4-BC8B1F896D82}" type="presOf" srcId="{6FCF4134-C09E-430E-BBC0-FEEBBDC805BF}" destId="{0444D376-6EEE-4537-B4E5-181C9C18B080}" srcOrd="0" destOrd="0" presId="urn:microsoft.com/office/officeart/2005/8/layout/vList5"/>
    <dgm:cxn modelId="{8962D1DD-282A-4A46-9F0C-CCB421A09DE0}" type="presOf" srcId="{1CD84596-DAC0-4558-9585-3D16284B7D8E}" destId="{16B174C3-3DD8-4484-9015-E4553B5AEB7D}" srcOrd="0" destOrd="0" presId="urn:microsoft.com/office/officeart/2005/8/layout/vList5"/>
    <dgm:cxn modelId="{ABBE3EF8-34E8-45F0-B7A1-06C35DA57EAE}" srcId="{5C7F4376-4D92-4C64-92BF-4C2BEC83F8AF}" destId="{73CB750D-9897-4EC2-B7DD-F0D4B445C55A}" srcOrd="3" destOrd="0" parTransId="{26DF8ED7-F11D-443A-B772-E195A9B19F06}" sibTransId="{CB36F855-8FD8-4A54-8716-9889B383300C}"/>
    <dgm:cxn modelId="{C9BDE84E-0B6D-45AB-8CCB-C347D5D4096B}" srcId="{5C7F4376-4D92-4C64-92BF-4C2BEC83F8AF}" destId="{24EBB830-17DF-4F4B-9D91-36F8329E2052}" srcOrd="0" destOrd="0" parTransId="{EC5E7062-24FC-45E7-94E3-C94319556062}" sibTransId="{7B616DED-39A6-45C1-A55F-B1CD618863A0}"/>
    <dgm:cxn modelId="{8D462F10-4FB8-42C6-81E8-DD0474263A37}" type="presOf" srcId="{F43151E0-62D2-47EC-8096-DF42251713DB}" destId="{73AFD40E-31D5-4F96-B13D-7508B512BCD0}" srcOrd="0" destOrd="1" presId="urn:microsoft.com/office/officeart/2005/8/layout/vList5"/>
    <dgm:cxn modelId="{E4B1198C-A7DA-45B4-A3BD-F4A7297E8CD8}" srcId="{24EBB830-17DF-4F4B-9D91-36F8329E2052}" destId="{F43151E0-62D2-47EC-8096-DF42251713DB}" srcOrd="1" destOrd="0" parTransId="{6BA2F502-6473-4DB7-8E7D-D8A3837A107D}" sibTransId="{837D7E11-7F35-46F2-8266-02A32B5AB6FF}"/>
    <dgm:cxn modelId="{659D2942-70F7-40FD-BCD3-149467F73C83}" type="presOf" srcId="{1A2E033B-45E9-4488-845B-5F6D38CC5925}" destId="{F3AFF6AB-2A91-498B-A9D2-33F5F68D571C}" srcOrd="0" destOrd="0" presId="urn:microsoft.com/office/officeart/2005/8/layout/vList5"/>
    <dgm:cxn modelId="{2B37ED89-E5C3-40BF-AAA8-36173A2CDD2E}" type="presOf" srcId="{A9DF9451-DF09-4615-9AAE-322D9008FBE4}" destId="{A174C4FE-BCA2-4CEF-AEBF-F7675321BB7D}" srcOrd="0" destOrd="0" presId="urn:microsoft.com/office/officeart/2005/8/layout/vList5"/>
    <dgm:cxn modelId="{98FDA788-7CBE-4939-96DF-C133FE4B973F}" type="presOf" srcId="{5E3CE710-A299-4F7C-B312-139E095599BB}" destId="{830C79AE-2642-4FDF-A0EB-DF113B0D3705}" srcOrd="0" destOrd="0" presId="urn:microsoft.com/office/officeart/2005/8/layout/vList5"/>
    <dgm:cxn modelId="{80CFD601-AE7B-4A74-AC66-336D3F0CD61C}" type="presOf" srcId="{BD903418-4658-4E74-B073-3DE23C069ED3}" destId="{73AFD40E-31D5-4F96-B13D-7508B512BCD0}" srcOrd="0" destOrd="0" presId="urn:microsoft.com/office/officeart/2005/8/layout/vList5"/>
    <dgm:cxn modelId="{4A9E2DB6-4412-4E16-B567-1038D52B0184}" type="presOf" srcId="{4702DB90-B8F3-48FF-B593-FE3A10F6019C}" destId="{73AFD40E-31D5-4F96-B13D-7508B512BCD0}" srcOrd="0" destOrd="2" presId="urn:microsoft.com/office/officeart/2005/8/layout/vList5"/>
    <dgm:cxn modelId="{F67ECA7B-5B95-42DD-B344-371D0D78BC73}" type="presParOf" srcId="{156AF5AB-4902-4856-BA1A-CD377BD7345F}" destId="{8517D73F-7659-4310-B18E-381B755B675A}" srcOrd="0" destOrd="0" presId="urn:microsoft.com/office/officeart/2005/8/layout/vList5"/>
    <dgm:cxn modelId="{87B52CD0-E1C0-419A-B5A8-EA5D034BEADA}" type="presParOf" srcId="{8517D73F-7659-4310-B18E-381B755B675A}" destId="{4F0B0791-0499-42C5-86DD-6116DAB70507}" srcOrd="0" destOrd="0" presId="urn:microsoft.com/office/officeart/2005/8/layout/vList5"/>
    <dgm:cxn modelId="{B7FD9F9B-EF02-47EC-B558-F58B0FB34428}" type="presParOf" srcId="{8517D73F-7659-4310-B18E-381B755B675A}" destId="{73AFD40E-31D5-4F96-B13D-7508B512BCD0}" srcOrd="1" destOrd="0" presId="urn:microsoft.com/office/officeart/2005/8/layout/vList5"/>
    <dgm:cxn modelId="{755E596F-E98A-4EC1-8437-AE4B97B96BB9}" type="presParOf" srcId="{156AF5AB-4902-4856-BA1A-CD377BD7345F}" destId="{B9ABE014-5872-457E-B9E3-856EF831C2B8}" srcOrd="1" destOrd="0" presId="urn:microsoft.com/office/officeart/2005/8/layout/vList5"/>
    <dgm:cxn modelId="{58278C71-0378-4C4A-80A9-7EDCCCFA2303}" type="presParOf" srcId="{156AF5AB-4902-4856-BA1A-CD377BD7345F}" destId="{A856240F-5FBF-49BE-A193-88AE0ABAEC4A}" srcOrd="2" destOrd="0" presId="urn:microsoft.com/office/officeart/2005/8/layout/vList5"/>
    <dgm:cxn modelId="{7CC12E2D-DEBB-43FB-A189-9E6E57CB6BA1}" type="presParOf" srcId="{A856240F-5FBF-49BE-A193-88AE0ABAEC4A}" destId="{2C3FB73A-A5F1-4512-A188-F5F9A35C8B36}" srcOrd="0" destOrd="0" presId="urn:microsoft.com/office/officeart/2005/8/layout/vList5"/>
    <dgm:cxn modelId="{44F963CD-A5C2-4D36-86EC-066737D48EFA}" type="presParOf" srcId="{A856240F-5FBF-49BE-A193-88AE0ABAEC4A}" destId="{830C79AE-2642-4FDF-A0EB-DF113B0D3705}" srcOrd="1" destOrd="0" presId="urn:microsoft.com/office/officeart/2005/8/layout/vList5"/>
    <dgm:cxn modelId="{69FF7F13-9844-43DB-924E-D3CFF4FA46E5}" type="presParOf" srcId="{156AF5AB-4902-4856-BA1A-CD377BD7345F}" destId="{DF03C613-FBF6-4DF4-BE03-1C3EC9B6496D}" srcOrd="3" destOrd="0" presId="urn:microsoft.com/office/officeart/2005/8/layout/vList5"/>
    <dgm:cxn modelId="{3DDB89DC-F1E1-4B77-B344-76AADB1EA6D0}" type="presParOf" srcId="{156AF5AB-4902-4856-BA1A-CD377BD7345F}" destId="{7B935E74-7A63-4943-93B3-A1FF7A96C79C}" srcOrd="4" destOrd="0" presId="urn:microsoft.com/office/officeart/2005/8/layout/vList5"/>
    <dgm:cxn modelId="{4C5E7E4D-7F2B-416D-B8BD-4FB838A87422}" type="presParOf" srcId="{7B935E74-7A63-4943-93B3-A1FF7A96C79C}" destId="{A174C4FE-BCA2-4CEF-AEBF-F7675321BB7D}" srcOrd="0" destOrd="0" presId="urn:microsoft.com/office/officeart/2005/8/layout/vList5"/>
    <dgm:cxn modelId="{B54A9C44-4F7E-497B-B193-909DF074730D}" type="presParOf" srcId="{7B935E74-7A63-4943-93B3-A1FF7A96C79C}" destId="{F3AFF6AB-2A91-498B-A9D2-33F5F68D571C}" srcOrd="1" destOrd="0" presId="urn:microsoft.com/office/officeart/2005/8/layout/vList5"/>
    <dgm:cxn modelId="{E9D35460-D21B-44FE-9840-B99344439E03}" type="presParOf" srcId="{156AF5AB-4902-4856-BA1A-CD377BD7345F}" destId="{993C9723-BB3B-4ABD-9731-D51115CB587F}" srcOrd="5" destOrd="0" presId="urn:microsoft.com/office/officeart/2005/8/layout/vList5"/>
    <dgm:cxn modelId="{399C1E77-1373-48B0-A20F-97A3C6DBCA2D}" type="presParOf" srcId="{156AF5AB-4902-4856-BA1A-CD377BD7345F}" destId="{2D2E73B1-181C-4829-91E9-5200EAEBF0C8}" srcOrd="6" destOrd="0" presId="urn:microsoft.com/office/officeart/2005/8/layout/vList5"/>
    <dgm:cxn modelId="{2282D7D0-CDAF-4201-8546-0600F462F42A}" type="presParOf" srcId="{2D2E73B1-181C-4829-91E9-5200EAEBF0C8}" destId="{130A17CC-90B9-4969-8C60-807E20C62D62}" srcOrd="0" destOrd="0" presId="urn:microsoft.com/office/officeart/2005/8/layout/vList5"/>
    <dgm:cxn modelId="{D91D35DA-37BA-4ED5-A280-B45F4480C3F4}" type="presParOf" srcId="{2D2E73B1-181C-4829-91E9-5200EAEBF0C8}" destId="{0444D376-6EEE-4537-B4E5-181C9C18B080}" srcOrd="1" destOrd="0" presId="urn:microsoft.com/office/officeart/2005/8/layout/vList5"/>
    <dgm:cxn modelId="{7EE7D070-DC91-416D-BDD5-2AB23D35061A}" type="presParOf" srcId="{156AF5AB-4902-4856-BA1A-CD377BD7345F}" destId="{07953DDB-987E-488C-83A2-F18A800B1C6C}" srcOrd="7" destOrd="0" presId="urn:microsoft.com/office/officeart/2005/8/layout/vList5"/>
    <dgm:cxn modelId="{799E4C4E-9BDC-40CE-BA43-795FF748A338}" type="presParOf" srcId="{156AF5AB-4902-4856-BA1A-CD377BD7345F}" destId="{D214BCCD-84A4-46B6-BBF7-3900DE21B470}" srcOrd="8" destOrd="0" presId="urn:microsoft.com/office/officeart/2005/8/layout/vList5"/>
    <dgm:cxn modelId="{364E7496-0485-4900-925C-92D811C60418}" type="presParOf" srcId="{D214BCCD-84A4-46B6-BBF7-3900DE21B470}" destId="{16B174C3-3DD8-4484-9015-E4553B5AEB7D}" srcOrd="0" destOrd="0" presId="urn:microsoft.com/office/officeart/2005/8/layout/vList5"/>
    <dgm:cxn modelId="{7F9C6A93-B7ED-4393-9A9A-7C5499FA41C0}" type="presParOf" srcId="{D214BCCD-84A4-46B6-BBF7-3900DE21B470}" destId="{209410B7-6F7B-45FA-8679-0B6D5CFB175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custT="1"/>
      <dgm:spPr/>
      <dgm:t>
        <a:bodyPr/>
        <a:lstStyle/>
        <a:p>
          <a:pPr>
            <a:buFont typeface="+mj-lt"/>
            <a:buNone/>
          </a:pPr>
          <a:r>
            <a:rPr lang="en-US" sz="1800" b="1" dirty="0">
              <a:solidFill>
                <a:schemeClr val="bg1"/>
              </a:solidFill>
            </a:rPr>
            <a:t>Accelerating pace of technological change</a:t>
          </a:r>
          <a:endParaRPr lang="en-GB" sz="1800"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n-US" b="1" i="0" noProof="0" dirty="0"/>
            <a:t>Shifting </a:t>
          </a:r>
          <a:r>
            <a:rPr lang="sr-Latn-RS" b="1" i="0" noProof="0" dirty="0"/>
            <a:t>d</a:t>
          </a:r>
          <a:r>
            <a:rPr lang="en-US" b="1" i="0" noProof="0" dirty="0" err="1"/>
            <a:t>emographic</a:t>
          </a:r>
          <a:r>
            <a:rPr lang="en-US" b="1" i="0" noProof="0" dirty="0"/>
            <a:t> </a:t>
          </a:r>
          <a:r>
            <a:rPr lang="sr-Latn-RS" b="1" i="0" noProof="0" dirty="0"/>
            <a:t>p</a:t>
          </a:r>
          <a:r>
            <a:rPr lang="en-US" b="1" i="0" noProof="0" dirty="0" err="1"/>
            <a:t>atterns</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 – 19 </a:t>
          </a:r>
        </a:p>
        <a:p>
          <a:pPr lvl="0" defTabSz="755650">
            <a:lnSpc>
              <a:spcPct val="90000"/>
            </a:lnSpc>
            <a:spcBef>
              <a:spcPct val="0"/>
            </a:spcBef>
            <a:spcAft>
              <a:spcPct val="35000"/>
            </a:spcAft>
            <a:buFont typeface="+mj-lt"/>
            <a:buNone/>
          </a:pPr>
          <a:r>
            <a:rPr lang="sr-Latn-RS" b="1" dirty="0">
              <a:solidFill>
                <a:schemeClr val="bg1"/>
              </a:solidFill>
            </a:rPr>
            <a:t>pandemic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a:t>Climate</a:t>
          </a:r>
          <a:r>
            <a:rPr lang="en-US" b="1" i="0" baseline="0" noProof="0" dirty="0"/>
            <a:t> change</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sr-Latn-RS" b="1" i="0" noProof="0" dirty="0" err="1"/>
            <a:t>Globalization</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t>
        <a:bodyPr/>
        <a:lstStyle/>
        <a:p>
          <a:endParaRPr lang="en-US"/>
        </a:p>
      </dgm:t>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t>
        <a:bodyPr/>
        <a:lstStyle/>
        <a:p>
          <a:endParaRPr lang="en-US"/>
        </a:p>
      </dgm:t>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t>
        <a:bodyPr/>
        <a:lstStyle/>
        <a:p>
          <a:endParaRPr lang="en-US"/>
        </a:p>
      </dgm:t>
    </dgm:pt>
    <dgm:pt modelId="{AFE06326-83F7-443C-BFD3-C5A597367D4B}" type="pres">
      <dgm:prSet presAssocID="{97DD52FA-8926-46F5-BD42-C476235ED686}" presName="nodeRect" presStyleLbl="alignNode1" presStyleIdx="0" presStyleCnt="5">
        <dgm:presLayoutVars>
          <dgm:bulletEnabled val="1"/>
        </dgm:presLayoutVars>
      </dgm:prSet>
      <dgm:spPr/>
      <dgm:t>
        <a:bodyPr/>
        <a:lstStyle/>
        <a:p>
          <a:endParaRPr lang="en-US"/>
        </a:p>
      </dgm:t>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t>
        <a:bodyPr/>
        <a:lstStyle/>
        <a:p>
          <a:endParaRPr lang="en-US"/>
        </a:p>
      </dgm:t>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t>
        <a:bodyPr/>
        <a:lstStyle/>
        <a:p>
          <a:endParaRPr lang="en-US"/>
        </a:p>
      </dgm:t>
    </dgm:pt>
    <dgm:pt modelId="{6830736E-9DD1-41F4-BC1B-79E0CB339BC4}" type="pres">
      <dgm:prSet presAssocID="{37FE235D-A313-44D7-B3F6-820CFC7F1E6F}" presName="nodeRect" presStyleLbl="alignNode1" presStyleIdx="1" presStyleCnt="5">
        <dgm:presLayoutVars>
          <dgm:bulletEnabled val="1"/>
        </dgm:presLayoutVars>
      </dgm:prSet>
      <dgm:spPr/>
      <dgm:t>
        <a:bodyPr/>
        <a:lstStyle/>
        <a:p>
          <a:endParaRPr lang="en-US"/>
        </a:p>
      </dgm:t>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t>
        <a:bodyPr/>
        <a:lstStyle/>
        <a:p>
          <a:endParaRPr lang="en-US"/>
        </a:p>
      </dgm:t>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t>
        <a:bodyPr/>
        <a:lstStyle/>
        <a:p>
          <a:endParaRPr lang="en-US"/>
        </a:p>
      </dgm:t>
    </dgm:pt>
    <dgm:pt modelId="{126F2B02-0981-4207-936B-F8F9DE01B1E1}" type="pres">
      <dgm:prSet presAssocID="{20B9D2BE-B629-4B09-BF38-E0E3BF9DEBA4}" presName="nodeRect" presStyleLbl="alignNode1" presStyleIdx="2" presStyleCnt="5">
        <dgm:presLayoutVars>
          <dgm:bulletEnabled val="1"/>
        </dgm:presLayoutVars>
      </dgm:prSet>
      <dgm:spPr/>
      <dgm:t>
        <a:bodyPr/>
        <a:lstStyle/>
        <a:p>
          <a:endParaRPr lang="en-US"/>
        </a:p>
      </dgm:t>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t>
        <a:bodyPr/>
        <a:lstStyle/>
        <a:p>
          <a:endParaRPr lang="en-US"/>
        </a:p>
      </dgm:t>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t>
        <a:bodyPr/>
        <a:lstStyle/>
        <a:p>
          <a:endParaRPr lang="en-US"/>
        </a:p>
      </dgm:t>
    </dgm:pt>
    <dgm:pt modelId="{5710E9EF-EBD0-42F2-BB64-8F36A8B49B26}" type="pres">
      <dgm:prSet presAssocID="{8AA400F1-2DAD-4C5E-A7AE-28B3A2F6B5D2}" presName="nodeRect" presStyleLbl="alignNode1" presStyleIdx="3" presStyleCnt="5">
        <dgm:presLayoutVars>
          <dgm:bulletEnabled val="1"/>
        </dgm:presLayoutVars>
      </dgm:prSet>
      <dgm:spPr/>
      <dgm:t>
        <a:bodyPr/>
        <a:lstStyle/>
        <a:p>
          <a:endParaRPr lang="en-US"/>
        </a:p>
      </dgm:t>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t>
        <a:bodyPr/>
        <a:lstStyle/>
        <a:p>
          <a:endParaRPr lang="en-US"/>
        </a:p>
      </dgm:t>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t>
        <a:bodyPr/>
        <a:lstStyle/>
        <a:p>
          <a:endParaRPr lang="en-US"/>
        </a:p>
      </dgm:t>
    </dgm:pt>
    <dgm:pt modelId="{18A0F08D-97FC-40EE-9384-30886C9D8058}" type="pres">
      <dgm:prSet presAssocID="{4BB94112-F036-4259-A5D6-B0198A8B7B9D}" presName="nodeRect" presStyleLbl="alignNode1" presStyleIdx="4" presStyleCnt="5">
        <dgm:presLayoutVars>
          <dgm:bulletEnabled val="1"/>
        </dgm:presLayoutVars>
      </dgm:prSet>
      <dgm:spPr/>
      <dgm:t>
        <a:bodyPr/>
        <a:lstStyle/>
        <a:p>
          <a:endParaRPr lang="en-US"/>
        </a:p>
      </dgm:t>
    </dgm:pt>
  </dgm:ptLst>
  <dgm:cxnLst>
    <dgm:cxn modelId="{609975A0-60B6-4DCA-8872-5950A5149011}" type="presOf" srcId="{8AA400F1-2DAD-4C5E-A7AE-28B3A2F6B5D2}" destId="{5710E9EF-EBD0-42F2-BB64-8F36A8B49B26}" srcOrd="1" destOrd="0" presId="urn:microsoft.com/office/officeart/2016/7/layout/LinearBlockProcessNumbered"/>
    <dgm:cxn modelId="{F7EB475E-F613-414F-B4B7-1249AC767FE0}" type="presOf" srcId="{B8800921-5D7D-4B1C-B648-6397F7C11BDB}" destId="{23E3F2DC-471A-4ADF-8B75-839FF901E4EC}" srcOrd="0" destOrd="0" presId="urn:microsoft.com/office/officeart/2016/7/layout/LinearBlockProcessNumbered"/>
    <dgm:cxn modelId="{6CDB93B4-6163-4889-ACE8-A05701FB60E8}" type="presOf" srcId="{20B9D2BE-B629-4B09-BF38-E0E3BF9DEBA4}" destId="{8BCFB43A-7A5D-4907-941A-0C0C83EF4B4F}" srcOrd="0" destOrd="0" presId="urn:microsoft.com/office/officeart/2016/7/layout/LinearBlockProcessNumbered"/>
    <dgm:cxn modelId="{95E0A161-9837-4F3B-B4D7-80F50BA43756}" type="presOf" srcId="{37FE235D-A313-44D7-B3F6-820CFC7F1E6F}" destId="{6830736E-9DD1-41F4-BC1B-79E0CB339BC4}" srcOrd="1" destOrd="0" presId="urn:microsoft.com/office/officeart/2016/7/layout/LinearBlockProcessNumbered"/>
    <dgm:cxn modelId="{AB2A9329-BF82-4B02-9A70-61229133A94B}" type="presOf" srcId="{4BB94112-F036-4259-A5D6-B0198A8B7B9D}" destId="{166E0798-03A4-4980-8A23-C4DD7503F72C}" srcOrd="0" destOrd="0" presId="urn:microsoft.com/office/officeart/2016/7/layout/LinearBlockProcessNumbered"/>
    <dgm:cxn modelId="{1E0E44C9-4973-4A41-B1B2-C9371DE5F110}" type="presOf" srcId="{8AA400F1-2DAD-4C5E-A7AE-28B3A2F6B5D2}" destId="{C4A2D9FD-3FFA-4CBE-9E4F-004229F35DEC}" srcOrd="0" destOrd="0" presId="urn:microsoft.com/office/officeart/2016/7/layout/LinearBlockProcessNumbered"/>
    <dgm:cxn modelId="{139FFF23-275E-4A7E-94AF-F2983ED0ABEF}" type="presOf" srcId="{4BB94112-F036-4259-A5D6-B0198A8B7B9D}" destId="{18A0F08D-97FC-40EE-9384-30886C9D8058}" srcOrd="1" destOrd="0" presId="urn:microsoft.com/office/officeart/2016/7/layout/LinearBlockProcessNumbered"/>
    <dgm:cxn modelId="{59476252-2F00-4CBF-B6B0-501AB897DAF2}" type="presOf" srcId="{20B9D2BE-B629-4B09-BF38-E0E3BF9DEBA4}" destId="{126F2B02-0981-4207-936B-F8F9DE01B1E1}" srcOrd="1" destOrd="0" presId="urn:microsoft.com/office/officeart/2016/7/layout/LinearBlockProcessNumbered"/>
    <dgm:cxn modelId="{66D9064E-5BC8-4A58-967C-E30D226962A4}" type="presOf" srcId="{97DD52FA-8926-46F5-BD42-C476235ED686}" destId="{AFE06326-83F7-443C-BFD3-C5A597367D4B}" srcOrd="1" destOrd="0" presId="urn:microsoft.com/office/officeart/2016/7/layout/LinearBlockProcessNumbered"/>
    <dgm:cxn modelId="{68FC37F0-4045-477C-BE7A-2F85291AD65C}" type="presOf" srcId="{97DD52FA-8926-46F5-BD42-C476235ED686}" destId="{DBC4281D-C71B-4664-995C-7B7AB2EE42E2}" srcOrd="0"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7210C9C8-6E30-45B8-A103-D9030BACDDB8}" srcId="{8C982E7E-C4D1-42ED-9121-CE5900B3602D}" destId="{97DD52FA-8926-46F5-BD42-C476235ED686}" srcOrd="0" destOrd="0" parTransId="{20892C76-CD78-45AF-B3E1-3D76F2A37AFC}" sibTransId="{41D5E014-00E4-4741-A5B2-53E79298F713}"/>
    <dgm:cxn modelId="{898BBD08-C094-4A1E-8713-C360154B48C7}" type="presOf" srcId="{8C982E7E-C4D1-42ED-9121-CE5900B3602D}" destId="{93517E33-9609-40E1-A04B-2BC457B04352}" srcOrd="0" destOrd="0" presId="urn:microsoft.com/office/officeart/2016/7/layout/LinearBlockProcessNumbered"/>
    <dgm:cxn modelId="{0803E624-A8DD-4F90-8CDF-650B737A0248}" type="presOf" srcId="{37FE235D-A313-44D7-B3F6-820CFC7F1E6F}" destId="{9C5372CC-55F9-41A2-B2A6-1914F78C1795}" srcOrd="0" destOrd="0" presId="urn:microsoft.com/office/officeart/2016/7/layout/LinearBlockProcessNumbered"/>
    <dgm:cxn modelId="{74B3D2D5-DD0F-4627-A84E-EB088BF6E35D}" type="presOf" srcId="{030C850F-A707-4595-BE68-13664C14431D}" destId="{F28DF6BC-2DCA-4F8F-91E2-A362C5473532}" srcOrd="0" destOrd="0" presId="urn:microsoft.com/office/officeart/2016/7/layout/LinearBlockProcessNumbered"/>
    <dgm:cxn modelId="{45949884-6126-4481-A75D-DBBCDF14DFEC}" type="presOf" srcId="{3715626F-6FB5-4039-8D0D-F000BD0B91FA}" destId="{616804D4-7870-46A6-B2A0-2CE8219FB9BB}"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A899C52D-15C7-4F61-BA43-BFB6EF7E0371}" type="presOf" srcId="{6FCCBD16-3537-48C9-A881-41A0E1C78FDB}" destId="{06E3B730-F1E1-4C31-AA88-978153A3C3F4}" srcOrd="0" destOrd="0" presId="urn:microsoft.com/office/officeart/2016/7/layout/LinearBlockProcessNumbered"/>
    <dgm:cxn modelId="{104B1803-DB58-4435-984F-A919C9CB7134}" type="presOf" srcId="{41D5E014-00E4-4741-A5B2-53E79298F713}" destId="{BEDD5812-1115-4B8A-A19D-85AAFE354974}"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F5BB92B3-E842-40D7-B0AF-AC4505778FEE}" srcId="{8C982E7E-C4D1-42ED-9121-CE5900B3602D}" destId="{20B9D2BE-B629-4B09-BF38-E0E3BF9DEBA4}" srcOrd="2" destOrd="0" parTransId="{1A7E91E5-F57C-482E-82E0-2451106A3FC8}" sibTransId="{030C850F-A707-4595-BE68-13664C14431D}"/>
    <dgm:cxn modelId="{426C17AB-B42C-428A-B884-FD4F6AE715B4}" type="presParOf" srcId="{93517E33-9609-40E1-A04B-2BC457B04352}" destId="{9F719ACC-AE4A-40FF-B6DB-4CFC1DC5E6D2}" srcOrd="0" destOrd="0" presId="urn:microsoft.com/office/officeart/2016/7/layout/LinearBlockProcessNumbered"/>
    <dgm:cxn modelId="{AC36DC26-E1AC-4270-B764-9F3A04E3F510}" type="presParOf" srcId="{9F719ACC-AE4A-40FF-B6DB-4CFC1DC5E6D2}" destId="{DBC4281D-C71B-4664-995C-7B7AB2EE42E2}" srcOrd="0" destOrd="0" presId="urn:microsoft.com/office/officeart/2016/7/layout/LinearBlockProcessNumbered"/>
    <dgm:cxn modelId="{676F41CD-208E-4622-B0B9-1CEF226C76D4}" type="presParOf" srcId="{9F719ACC-AE4A-40FF-B6DB-4CFC1DC5E6D2}" destId="{BEDD5812-1115-4B8A-A19D-85AAFE354974}" srcOrd="1" destOrd="0" presId="urn:microsoft.com/office/officeart/2016/7/layout/LinearBlockProcessNumbered"/>
    <dgm:cxn modelId="{B1E9833D-2E33-45C2-9A41-FC9C26623F12}" type="presParOf" srcId="{9F719ACC-AE4A-40FF-B6DB-4CFC1DC5E6D2}" destId="{AFE06326-83F7-443C-BFD3-C5A597367D4B}" srcOrd="2" destOrd="0" presId="urn:microsoft.com/office/officeart/2016/7/layout/LinearBlockProcessNumbered"/>
    <dgm:cxn modelId="{8F83950F-325C-41B9-AB2A-4A33565D81CC}" type="presParOf" srcId="{93517E33-9609-40E1-A04B-2BC457B04352}" destId="{97AD09E0-A391-43ED-921A-59444E810E1E}" srcOrd="1" destOrd="0" presId="urn:microsoft.com/office/officeart/2016/7/layout/LinearBlockProcessNumbered"/>
    <dgm:cxn modelId="{74B83D56-83DD-4EBD-A408-C4F8DE89E913}" type="presParOf" srcId="{93517E33-9609-40E1-A04B-2BC457B04352}" destId="{AF1C2AC7-D46E-4BA0-8311-931587EC53CE}" srcOrd="2" destOrd="0" presId="urn:microsoft.com/office/officeart/2016/7/layout/LinearBlockProcessNumbered"/>
    <dgm:cxn modelId="{94DD106A-A09B-42EB-ADAD-E16DB6DAA9BC}" type="presParOf" srcId="{AF1C2AC7-D46E-4BA0-8311-931587EC53CE}" destId="{9C5372CC-55F9-41A2-B2A6-1914F78C1795}" srcOrd="0" destOrd="0" presId="urn:microsoft.com/office/officeart/2016/7/layout/LinearBlockProcessNumbered"/>
    <dgm:cxn modelId="{93F93415-44F0-40F3-B414-8B9C9E5AE2A2}" type="presParOf" srcId="{AF1C2AC7-D46E-4BA0-8311-931587EC53CE}" destId="{616804D4-7870-46A6-B2A0-2CE8219FB9BB}" srcOrd="1" destOrd="0" presId="urn:microsoft.com/office/officeart/2016/7/layout/LinearBlockProcessNumbered"/>
    <dgm:cxn modelId="{17C4F005-119B-4FC4-B5F3-8B933CF8D027}" type="presParOf" srcId="{AF1C2AC7-D46E-4BA0-8311-931587EC53CE}" destId="{6830736E-9DD1-41F4-BC1B-79E0CB339BC4}" srcOrd="2" destOrd="0" presId="urn:microsoft.com/office/officeart/2016/7/layout/LinearBlockProcessNumbered"/>
    <dgm:cxn modelId="{D0E54E5F-18EF-482A-8DF6-7F46AB35DEC6}" type="presParOf" srcId="{93517E33-9609-40E1-A04B-2BC457B04352}" destId="{B11E35B1-820A-4B78-A94A-7CB2B31B32C6}" srcOrd="3" destOrd="0" presId="urn:microsoft.com/office/officeart/2016/7/layout/LinearBlockProcessNumbered"/>
    <dgm:cxn modelId="{67DD2450-53DF-4135-95C0-893DB6F8643A}" type="presParOf" srcId="{93517E33-9609-40E1-A04B-2BC457B04352}" destId="{5E006080-0930-4D03-8D52-84C0C771DC0D}" srcOrd="4" destOrd="0" presId="urn:microsoft.com/office/officeart/2016/7/layout/LinearBlockProcessNumbered"/>
    <dgm:cxn modelId="{10F2F6A6-1BAF-4BDB-92A6-22CBBFB3D28A}" type="presParOf" srcId="{5E006080-0930-4D03-8D52-84C0C771DC0D}" destId="{8BCFB43A-7A5D-4907-941A-0C0C83EF4B4F}" srcOrd="0" destOrd="0" presId="urn:microsoft.com/office/officeart/2016/7/layout/LinearBlockProcessNumbered"/>
    <dgm:cxn modelId="{DC5AB220-AF47-4F0B-B00F-DA57B45ADC44}" type="presParOf" srcId="{5E006080-0930-4D03-8D52-84C0C771DC0D}" destId="{F28DF6BC-2DCA-4F8F-91E2-A362C5473532}" srcOrd="1" destOrd="0" presId="urn:microsoft.com/office/officeart/2016/7/layout/LinearBlockProcessNumbered"/>
    <dgm:cxn modelId="{170696AF-F11F-4EB7-B63B-DBF18BFF4EF9}" type="presParOf" srcId="{5E006080-0930-4D03-8D52-84C0C771DC0D}" destId="{126F2B02-0981-4207-936B-F8F9DE01B1E1}" srcOrd="2" destOrd="0" presId="urn:microsoft.com/office/officeart/2016/7/layout/LinearBlockProcessNumbered"/>
    <dgm:cxn modelId="{C4504168-1CB6-42A6-9F5A-C592DCBD2892}" type="presParOf" srcId="{93517E33-9609-40E1-A04B-2BC457B04352}" destId="{19ED34A8-3F2A-4AAF-843E-6AE3DEC99199}" srcOrd="5" destOrd="0" presId="urn:microsoft.com/office/officeart/2016/7/layout/LinearBlockProcessNumbered"/>
    <dgm:cxn modelId="{BEB52448-E26E-4961-8211-901782619D90}" type="presParOf" srcId="{93517E33-9609-40E1-A04B-2BC457B04352}" destId="{8588D146-0CA7-4D31-8760-8A29DB84E7C2}" srcOrd="6" destOrd="0" presId="urn:microsoft.com/office/officeart/2016/7/layout/LinearBlockProcessNumbered"/>
    <dgm:cxn modelId="{510924C6-95E9-4337-A678-EB3CF3C444C0}" type="presParOf" srcId="{8588D146-0CA7-4D31-8760-8A29DB84E7C2}" destId="{C4A2D9FD-3FFA-4CBE-9E4F-004229F35DEC}" srcOrd="0" destOrd="0" presId="urn:microsoft.com/office/officeart/2016/7/layout/LinearBlockProcessNumbered"/>
    <dgm:cxn modelId="{FFD8A7ED-19D9-47DD-8A50-4A3C9DE04CCC}" type="presParOf" srcId="{8588D146-0CA7-4D31-8760-8A29DB84E7C2}" destId="{06E3B730-F1E1-4C31-AA88-978153A3C3F4}" srcOrd="1" destOrd="0" presId="urn:microsoft.com/office/officeart/2016/7/layout/LinearBlockProcessNumbered"/>
    <dgm:cxn modelId="{55ED4E9A-B3DE-4A28-9778-30436154092A}" type="presParOf" srcId="{8588D146-0CA7-4D31-8760-8A29DB84E7C2}" destId="{5710E9EF-EBD0-42F2-BB64-8F36A8B49B26}" srcOrd="2" destOrd="0" presId="urn:microsoft.com/office/officeart/2016/7/layout/LinearBlockProcessNumbered"/>
    <dgm:cxn modelId="{A337FF24-6CBE-4E5F-8313-B298C2ADCA01}" type="presParOf" srcId="{93517E33-9609-40E1-A04B-2BC457B04352}" destId="{AAD5CCC2-6A84-4CCD-969B-C9ABDC998B0D}" srcOrd="7" destOrd="0" presId="urn:microsoft.com/office/officeart/2016/7/layout/LinearBlockProcessNumbered"/>
    <dgm:cxn modelId="{96582248-0845-46FB-8006-C577A82E9507}" type="presParOf" srcId="{93517E33-9609-40E1-A04B-2BC457B04352}" destId="{9E5AF944-9B16-4E43-B607-FD9F2CB46EB5}" srcOrd="8" destOrd="0" presId="urn:microsoft.com/office/officeart/2016/7/layout/LinearBlockProcessNumbered"/>
    <dgm:cxn modelId="{B8A032DD-09D7-4D80-8A6A-DCB83A468B52}" type="presParOf" srcId="{9E5AF944-9B16-4E43-B607-FD9F2CB46EB5}" destId="{166E0798-03A4-4980-8A23-C4DD7503F72C}" srcOrd="0" destOrd="0" presId="urn:microsoft.com/office/officeart/2016/7/layout/LinearBlockProcessNumbered"/>
    <dgm:cxn modelId="{67D82C0F-9545-47C2-87EC-AD82C7763BFE}" type="presParOf" srcId="{9E5AF944-9B16-4E43-B607-FD9F2CB46EB5}" destId="{23E3F2DC-471A-4ADF-8B75-839FF901E4EC}" srcOrd="1" destOrd="0" presId="urn:microsoft.com/office/officeart/2016/7/layout/LinearBlockProcessNumbered"/>
    <dgm:cxn modelId="{9AA46F0E-3D14-4E6F-81B5-8F4013196A0C}"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n-US" b="1" dirty="0">
              <a:solidFill>
                <a:schemeClr val="bg1"/>
              </a:solidFill>
            </a:rPr>
            <a:t>Accelerating pace of technological change</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n-US" b="1" i="0" noProof="0" dirty="0"/>
            <a:t>Shifting </a:t>
          </a:r>
          <a:r>
            <a:rPr lang="sr-Latn-RS" b="1" i="0" noProof="0" dirty="0"/>
            <a:t>d</a:t>
          </a:r>
          <a:r>
            <a:rPr lang="en-US" b="1" i="0" noProof="0" dirty="0" err="1"/>
            <a:t>emographic</a:t>
          </a:r>
          <a:r>
            <a:rPr lang="en-US" b="1" i="0" noProof="0" dirty="0"/>
            <a:t> </a:t>
          </a:r>
          <a:r>
            <a:rPr lang="sr-Latn-RS" b="1" i="0" noProof="0" dirty="0"/>
            <a:t>p</a:t>
          </a:r>
          <a:r>
            <a:rPr lang="en-US" b="1" i="0" noProof="0" dirty="0" err="1"/>
            <a:t>atterns</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 – 19 </a:t>
          </a:r>
        </a:p>
        <a:p>
          <a:pPr lvl="0" defTabSz="755650">
            <a:lnSpc>
              <a:spcPct val="90000"/>
            </a:lnSpc>
            <a:spcBef>
              <a:spcPct val="0"/>
            </a:spcBef>
            <a:spcAft>
              <a:spcPct val="35000"/>
            </a:spcAft>
            <a:buFont typeface="+mj-lt"/>
            <a:buNone/>
          </a:pPr>
          <a:r>
            <a:rPr lang="en-US" b="1" noProof="0" dirty="0">
              <a:solidFill>
                <a:schemeClr val="bg1"/>
              </a:solidFill>
            </a:rPr>
            <a:t>pandemic</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a:t>Climate</a:t>
          </a:r>
          <a:r>
            <a:rPr lang="en-US" b="1" i="0" baseline="0" noProof="0" dirty="0"/>
            <a:t> change</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sr-Latn-RS" b="1" i="0" noProof="0" dirty="0" err="1"/>
            <a:t>Globalization</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t>
        <a:bodyPr/>
        <a:lstStyle/>
        <a:p>
          <a:endParaRPr lang="en-US"/>
        </a:p>
      </dgm:t>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t>
        <a:bodyPr/>
        <a:lstStyle/>
        <a:p>
          <a:endParaRPr lang="en-US"/>
        </a:p>
      </dgm:t>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t>
        <a:bodyPr/>
        <a:lstStyle/>
        <a:p>
          <a:endParaRPr lang="en-US"/>
        </a:p>
      </dgm:t>
    </dgm:pt>
    <dgm:pt modelId="{AFE06326-83F7-443C-BFD3-C5A597367D4B}" type="pres">
      <dgm:prSet presAssocID="{97DD52FA-8926-46F5-BD42-C476235ED686}" presName="nodeRect" presStyleLbl="alignNode1" presStyleIdx="0" presStyleCnt="5">
        <dgm:presLayoutVars>
          <dgm:bulletEnabled val="1"/>
        </dgm:presLayoutVars>
      </dgm:prSet>
      <dgm:spPr/>
      <dgm:t>
        <a:bodyPr/>
        <a:lstStyle/>
        <a:p>
          <a:endParaRPr lang="en-US"/>
        </a:p>
      </dgm:t>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t>
        <a:bodyPr/>
        <a:lstStyle/>
        <a:p>
          <a:endParaRPr lang="en-US"/>
        </a:p>
      </dgm:t>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t>
        <a:bodyPr/>
        <a:lstStyle/>
        <a:p>
          <a:endParaRPr lang="en-US"/>
        </a:p>
      </dgm:t>
    </dgm:pt>
    <dgm:pt modelId="{6830736E-9DD1-41F4-BC1B-79E0CB339BC4}" type="pres">
      <dgm:prSet presAssocID="{37FE235D-A313-44D7-B3F6-820CFC7F1E6F}" presName="nodeRect" presStyleLbl="alignNode1" presStyleIdx="1" presStyleCnt="5">
        <dgm:presLayoutVars>
          <dgm:bulletEnabled val="1"/>
        </dgm:presLayoutVars>
      </dgm:prSet>
      <dgm:spPr/>
      <dgm:t>
        <a:bodyPr/>
        <a:lstStyle/>
        <a:p>
          <a:endParaRPr lang="en-US"/>
        </a:p>
      </dgm:t>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t>
        <a:bodyPr/>
        <a:lstStyle/>
        <a:p>
          <a:endParaRPr lang="en-US"/>
        </a:p>
      </dgm:t>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t>
        <a:bodyPr/>
        <a:lstStyle/>
        <a:p>
          <a:endParaRPr lang="en-US"/>
        </a:p>
      </dgm:t>
    </dgm:pt>
    <dgm:pt modelId="{126F2B02-0981-4207-936B-F8F9DE01B1E1}" type="pres">
      <dgm:prSet presAssocID="{20B9D2BE-B629-4B09-BF38-E0E3BF9DEBA4}" presName="nodeRect" presStyleLbl="alignNode1" presStyleIdx="2" presStyleCnt="5">
        <dgm:presLayoutVars>
          <dgm:bulletEnabled val="1"/>
        </dgm:presLayoutVars>
      </dgm:prSet>
      <dgm:spPr/>
      <dgm:t>
        <a:bodyPr/>
        <a:lstStyle/>
        <a:p>
          <a:endParaRPr lang="en-US"/>
        </a:p>
      </dgm:t>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t>
        <a:bodyPr/>
        <a:lstStyle/>
        <a:p>
          <a:endParaRPr lang="en-US"/>
        </a:p>
      </dgm:t>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t>
        <a:bodyPr/>
        <a:lstStyle/>
        <a:p>
          <a:endParaRPr lang="en-US"/>
        </a:p>
      </dgm:t>
    </dgm:pt>
    <dgm:pt modelId="{5710E9EF-EBD0-42F2-BB64-8F36A8B49B26}" type="pres">
      <dgm:prSet presAssocID="{8AA400F1-2DAD-4C5E-A7AE-28B3A2F6B5D2}" presName="nodeRect" presStyleLbl="alignNode1" presStyleIdx="3" presStyleCnt="5">
        <dgm:presLayoutVars>
          <dgm:bulletEnabled val="1"/>
        </dgm:presLayoutVars>
      </dgm:prSet>
      <dgm:spPr/>
      <dgm:t>
        <a:bodyPr/>
        <a:lstStyle/>
        <a:p>
          <a:endParaRPr lang="en-US"/>
        </a:p>
      </dgm:t>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t>
        <a:bodyPr/>
        <a:lstStyle/>
        <a:p>
          <a:endParaRPr lang="en-US"/>
        </a:p>
      </dgm:t>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t>
        <a:bodyPr/>
        <a:lstStyle/>
        <a:p>
          <a:endParaRPr lang="en-US"/>
        </a:p>
      </dgm:t>
    </dgm:pt>
    <dgm:pt modelId="{18A0F08D-97FC-40EE-9384-30886C9D8058}" type="pres">
      <dgm:prSet presAssocID="{4BB94112-F036-4259-A5D6-B0198A8B7B9D}" presName="nodeRect" presStyleLbl="alignNode1" presStyleIdx="4" presStyleCnt="5">
        <dgm:presLayoutVars>
          <dgm:bulletEnabled val="1"/>
        </dgm:presLayoutVars>
      </dgm:prSet>
      <dgm:spPr/>
      <dgm:t>
        <a:bodyPr/>
        <a:lstStyle/>
        <a:p>
          <a:endParaRPr lang="en-US"/>
        </a:p>
      </dgm:t>
    </dgm:pt>
  </dgm:ptLst>
  <dgm:cxnLst>
    <dgm:cxn modelId="{0AE086B7-B509-448F-9762-93886339941D}" type="presOf" srcId="{6FCCBD16-3537-48C9-A881-41A0E1C78FDB}" destId="{06E3B730-F1E1-4C31-AA88-978153A3C3F4}"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E5A9195A-BF48-40E3-83EB-1B758F97B04C}" type="presOf" srcId="{97DD52FA-8926-46F5-BD42-C476235ED686}" destId="{DBC4281D-C71B-4664-995C-7B7AB2EE42E2}" srcOrd="0" destOrd="0" presId="urn:microsoft.com/office/officeart/2016/7/layout/LinearBlockProcessNumbered"/>
    <dgm:cxn modelId="{A56768AD-F6FB-4AAA-B3B3-0A2CF49099D9}" type="presOf" srcId="{20B9D2BE-B629-4B09-BF38-E0E3BF9DEBA4}" destId="{126F2B02-0981-4207-936B-F8F9DE01B1E1}"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E3902FDE-C75D-4488-A3D8-0AE2A9FC0809}" type="presOf" srcId="{37FE235D-A313-44D7-B3F6-820CFC7F1E6F}" destId="{9C5372CC-55F9-41A2-B2A6-1914F78C1795}" srcOrd="0" destOrd="0" presId="urn:microsoft.com/office/officeart/2016/7/layout/LinearBlockProcessNumbered"/>
    <dgm:cxn modelId="{F5BB92B3-E842-40D7-B0AF-AC4505778FEE}" srcId="{8C982E7E-C4D1-42ED-9121-CE5900B3602D}" destId="{20B9D2BE-B629-4B09-BF38-E0E3BF9DEBA4}" srcOrd="2" destOrd="0" parTransId="{1A7E91E5-F57C-482E-82E0-2451106A3FC8}" sibTransId="{030C850F-A707-4595-BE68-13664C14431D}"/>
    <dgm:cxn modelId="{F99BF43F-8F70-45E2-B101-1248F3AC0D03}" type="presOf" srcId="{8AA400F1-2DAD-4C5E-A7AE-28B3A2F6B5D2}" destId="{C4A2D9FD-3FFA-4CBE-9E4F-004229F35DEC}" srcOrd="0" destOrd="0" presId="urn:microsoft.com/office/officeart/2016/7/layout/LinearBlockProcessNumbered"/>
    <dgm:cxn modelId="{540761F8-7D07-49D8-88B7-F87069447582}" type="presOf" srcId="{4BB94112-F036-4259-A5D6-B0198A8B7B9D}" destId="{18A0F08D-97FC-40EE-9384-30886C9D8058}" srcOrd="1" destOrd="0" presId="urn:microsoft.com/office/officeart/2016/7/layout/LinearBlockProcessNumbered"/>
    <dgm:cxn modelId="{BE3C868F-AA48-4981-9CE9-9F6CC164C066}" type="presOf" srcId="{37FE235D-A313-44D7-B3F6-820CFC7F1E6F}" destId="{6830736E-9DD1-41F4-BC1B-79E0CB339BC4}" srcOrd="1" destOrd="0" presId="urn:microsoft.com/office/officeart/2016/7/layout/LinearBlockProcessNumbered"/>
    <dgm:cxn modelId="{DD83876F-AD78-4B00-A8A9-7818262242EE}" type="presOf" srcId="{B8800921-5D7D-4B1C-B648-6397F7C11BDB}" destId="{23E3F2DC-471A-4ADF-8B75-839FF901E4EC}" srcOrd="0" destOrd="0" presId="urn:microsoft.com/office/officeart/2016/7/layout/LinearBlockProcessNumbered"/>
    <dgm:cxn modelId="{39F3CE83-34BA-4C65-93D9-D3F830C9E0B8}" type="presOf" srcId="{8C982E7E-C4D1-42ED-9121-CE5900B3602D}" destId="{93517E33-9609-40E1-A04B-2BC457B04352}" srcOrd="0" destOrd="0" presId="urn:microsoft.com/office/officeart/2016/7/layout/LinearBlockProcessNumbered"/>
    <dgm:cxn modelId="{B482C27F-C6E1-4FCD-892A-A02769BFF6B9}" type="presOf" srcId="{4BB94112-F036-4259-A5D6-B0198A8B7B9D}" destId="{166E0798-03A4-4980-8A23-C4DD7503F72C}" srcOrd="0" destOrd="0" presId="urn:microsoft.com/office/officeart/2016/7/layout/LinearBlockProcessNumbered"/>
    <dgm:cxn modelId="{7B764F5C-D407-4E76-B20E-1615677FB73E}" type="presOf" srcId="{41D5E014-00E4-4741-A5B2-53E79298F713}" destId="{BEDD5812-1115-4B8A-A19D-85AAFE354974}" srcOrd="0" destOrd="0" presId="urn:microsoft.com/office/officeart/2016/7/layout/LinearBlockProcessNumbered"/>
    <dgm:cxn modelId="{F29C8002-B835-4EBC-A8B2-7D0B6E59FF36}" type="presOf" srcId="{030C850F-A707-4595-BE68-13664C14431D}" destId="{F28DF6BC-2DCA-4F8F-91E2-A362C5473532}" srcOrd="0"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AC2917FD-B58B-4A60-B651-E877BDB94D3F}" type="presOf" srcId="{3715626F-6FB5-4039-8D0D-F000BD0B91FA}" destId="{616804D4-7870-46A6-B2A0-2CE8219FB9BB}" srcOrd="0" destOrd="0" presId="urn:microsoft.com/office/officeart/2016/7/layout/LinearBlockProcessNumbered"/>
    <dgm:cxn modelId="{C52F4285-7A6E-401D-80C2-2AB1C51A6E2F}" type="presOf" srcId="{97DD52FA-8926-46F5-BD42-C476235ED686}" destId="{AFE06326-83F7-443C-BFD3-C5A597367D4B}" srcOrd="1" destOrd="0" presId="urn:microsoft.com/office/officeart/2016/7/layout/LinearBlockProcessNumbered"/>
    <dgm:cxn modelId="{16915AC4-3A01-4A9F-8D06-408B0FF20A0C}" type="presOf" srcId="{20B9D2BE-B629-4B09-BF38-E0E3BF9DEBA4}" destId="{8BCFB43A-7A5D-4907-941A-0C0C83EF4B4F}"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A5ED571C-1503-4B46-BCE6-2AFDFB55610F}" type="presOf" srcId="{8AA400F1-2DAD-4C5E-A7AE-28B3A2F6B5D2}" destId="{5710E9EF-EBD0-42F2-BB64-8F36A8B49B26}" srcOrd="1" destOrd="0" presId="urn:microsoft.com/office/officeart/2016/7/layout/LinearBlockProcessNumbered"/>
    <dgm:cxn modelId="{BB0BA0F0-B152-487A-96A9-55FAB956211B}" type="presParOf" srcId="{93517E33-9609-40E1-A04B-2BC457B04352}" destId="{9F719ACC-AE4A-40FF-B6DB-4CFC1DC5E6D2}" srcOrd="0" destOrd="0" presId="urn:microsoft.com/office/officeart/2016/7/layout/LinearBlockProcessNumbered"/>
    <dgm:cxn modelId="{1AC29533-9EED-4775-AC70-FCBB170FA679}" type="presParOf" srcId="{9F719ACC-AE4A-40FF-B6DB-4CFC1DC5E6D2}" destId="{DBC4281D-C71B-4664-995C-7B7AB2EE42E2}" srcOrd="0" destOrd="0" presId="urn:microsoft.com/office/officeart/2016/7/layout/LinearBlockProcessNumbered"/>
    <dgm:cxn modelId="{32AE649D-FA10-482D-AFDB-6A38E0FCE98E}" type="presParOf" srcId="{9F719ACC-AE4A-40FF-B6DB-4CFC1DC5E6D2}" destId="{BEDD5812-1115-4B8A-A19D-85AAFE354974}" srcOrd="1" destOrd="0" presId="urn:microsoft.com/office/officeart/2016/7/layout/LinearBlockProcessNumbered"/>
    <dgm:cxn modelId="{8DEE68A7-9354-4917-B622-75D0741419A5}" type="presParOf" srcId="{9F719ACC-AE4A-40FF-B6DB-4CFC1DC5E6D2}" destId="{AFE06326-83F7-443C-BFD3-C5A597367D4B}" srcOrd="2" destOrd="0" presId="urn:microsoft.com/office/officeart/2016/7/layout/LinearBlockProcessNumbered"/>
    <dgm:cxn modelId="{FEF966B8-CBD8-4501-B6CC-7E782E2EE42C}" type="presParOf" srcId="{93517E33-9609-40E1-A04B-2BC457B04352}" destId="{97AD09E0-A391-43ED-921A-59444E810E1E}" srcOrd="1" destOrd="0" presId="urn:microsoft.com/office/officeart/2016/7/layout/LinearBlockProcessNumbered"/>
    <dgm:cxn modelId="{60C5B692-0029-452C-B75D-0126270E1131}" type="presParOf" srcId="{93517E33-9609-40E1-A04B-2BC457B04352}" destId="{AF1C2AC7-D46E-4BA0-8311-931587EC53CE}" srcOrd="2" destOrd="0" presId="urn:microsoft.com/office/officeart/2016/7/layout/LinearBlockProcessNumbered"/>
    <dgm:cxn modelId="{2AF2CF4C-3175-44D8-93AF-D0F98F3601E4}" type="presParOf" srcId="{AF1C2AC7-D46E-4BA0-8311-931587EC53CE}" destId="{9C5372CC-55F9-41A2-B2A6-1914F78C1795}" srcOrd="0" destOrd="0" presId="urn:microsoft.com/office/officeart/2016/7/layout/LinearBlockProcessNumbered"/>
    <dgm:cxn modelId="{3AFE423C-DE53-4D92-A358-0F01A6337E58}" type="presParOf" srcId="{AF1C2AC7-D46E-4BA0-8311-931587EC53CE}" destId="{616804D4-7870-46A6-B2A0-2CE8219FB9BB}" srcOrd="1" destOrd="0" presId="urn:microsoft.com/office/officeart/2016/7/layout/LinearBlockProcessNumbered"/>
    <dgm:cxn modelId="{28169FEF-EB5F-44B5-8AD9-9BC05BBF6413}" type="presParOf" srcId="{AF1C2AC7-D46E-4BA0-8311-931587EC53CE}" destId="{6830736E-9DD1-41F4-BC1B-79E0CB339BC4}" srcOrd="2" destOrd="0" presId="urn:microsoft.com/office/officeart/2016/7/layout/LinearBlockProcessNumbered"/>
    <dgm:cxn modelId="{2C501562-13AE-470A-B04F-19149FE25EA8}" type="presParOf" srcId="{93517E33-9609-40E1-A04B-2BC457B04352}" destId="{B11E35B1-820A-4B78-A94A-7CB2B31B32C6}" srcOrd="3" destOrd="0" presId="urn:microsoft.com/office/officeart/2016/7/layout/LinearBlockProcessNumbered"/>
    <dgm:cxn modelId="{9FBA36D4-9721-4D65-AC75-EC149658E008}" type="presParOf" srcId="{93517E33-9609-40E1-A04B-2BC457B04352}" destId="{5E006080-0930-4D03-8D52-84C0C771DC0D}" srcOrd="4" destOrd="0" presId="urn:microsoft.com/office/officeart/2016/7/layout/LinearBlockProcessNumbered"/>
    <dgm:cxn modelId="{88C5B3DA-8AD1-4C01-A517-60E3A6678A0A}" type="presParOf" srcId="{5E006080-0930-4D03-8D52-84C0C771DC0D}" destId="{8BCFB43A-7A5D-4907-941A-0C0C83EF4B4F}" srcOrd="0" destOrd="0" presId="urn:microsoft.com/office/officeart/2016/7/layout/LinearBlockProcessNumbered"/>
    <dgm:cxn modelId="{5B426188-D136-4433-8BB5-1D0A65FDE487}" type="presParOf" srcId="{5E006080-0930-4D03-8D52-84C0C771DC0D}" destId="{F28DF6BC-2DCA-4F8F-91E2-A362C5473532}" srcOrd="1" destOrd="0" presId="urn:microsoft.com/office/officeart/2016/7/layout/LinearBlockProcessNumbered"/>
    <dgm:cxn modelId="{C5386A05-D1B7-4499-84A6-9793C63E0F74}" type="presParOf" srcId="{5E006080-0930-4D03-8D52-84C0C771DC0D}" destId="{126F2B02-0981-4207-936B-F8F9DE01B1E1}" srcOrd="2" destOrd="0" presId="urn:microsoft.com/office/officeart/2016/7/layout/LinearBlockProcessNumbered"/>
    <dgm:cxn modelId="{612D6FE9-00C3-47A0-9F0A-93690696E7B1}" type="presParOf" srcId="{93517E33-9609-40E1-A04B-2BC457B04352}" destId="{19ED34A8-3F2A-4AAF-843E-6AE3DEC99199}" srcOrd="5" destOrd="0" presId="urn:microsoft.com/office/officeart/2016/7/layout/LinearBlockProcessNumbered"/>
    <dgm:cxn modelId="{69C7F292-EA22-4672-A87D-BB1441B73AB3}" type="presParOf" srcId="{93517E33-9609-40E1-A04B-2BC457B04352}" destId="{8588D146-0CA7-4D31-8760-8A29DB84E7C2}" srcOrd="6" destOrd="0" presId="urn:microsoft.com/office/officeart/2016/7/layout/LinearBlockProcessNumbered"/>
    <dgm:cxn modelId="{3D640CFC-E33C-4D7F-9173-E421F23408F3}" type="presParOf" srcId="{8588D146-0CA7-4D31-8760-8A29DB84E7C2}" destId="{C4A2D9FD-3FFA-4CBE-9E4F-004229F35DEC}" srcOrd="0" destOrd="0" presId="urn:microsoft.com/office/officeart/2016/7/layout/LinearBlockProcessNumbered"/>
    <dgm:cxn modelId="{0139CA85-5BC1-49B6-B617-29BA8C335931}" type="presParOf" srcId="{8588D146-0CA7-4D31-8760-8A29DB84E7C2}" destId="{06E3B730-F1E1-4C31-AA88-978153A3C3F4}" srcOrd="1" destOrd="0" presId="urn:microsoft.com/office/officeart/2016/7/layout/LinearBlockProcessNumbered"/>
    <dgm:cxn modelId="{89D7034A-7894-4139-934F-29CEEB391003}" type="presParOf" srcId="{8588D146-0CA7-4D31-8760-8A29DB84E7C2}" destId="{5710E9EF-EBD0-42F2-BB64-8F36A8B49B26}" srcOrd="2" destOrd="0" presId="urn:microsoft.com/office/officeart/2016/7/layout/LinearBlockProcessNumbered"/>
    <dgm:cxn modelId="{02073B92-3FFF-481B-AB8E-CA41CACA7101}" type="presParOf" srcId="{93517E33-9609-40E1-A04B-2BC457B04352}" destId="{AAD5CCC2-6A84-4CCD-969B-C9ABDC998B0D}" srcOrd="7" destOrd="0" presId="urn:microsoft.com/office/officeart/2016/7/layout/LinearBlockProcessNumbered"/>
    <dgm:cxn modelId="{518AFFBD-3EDA-4A32-B9CF-0130C58AE3EA}" type="presParOf" srcId="{93517E33-9609-40E1-A04B-2BC457B04352}" destId="{9E5AF944-9B16-4E43-B607-FD9F2CB46EB5}" srcOrd="8" destOrd="0" presId="urn:microsoft.com/office/officeart/2016/7/layout/LinearBlockProcessNumbered"/>
    <dgm:cxn modelId="{67A3C18A-F3F6-4606-AD72-762EB4CE2635}" type="presParOf" srcId="{9E5AF944-9B16-4E43-B607-FD9F2CB46EB5}" destId="{166E0798-03A4-4980-8A23-C4DD7503F72C}" srcOrd="0" destOrd="0" presId="urn:microsoft.com/office/officeart/2016/7/layout/LinearBlockProcessNumbered"/>
    <dgm:cxn modelId="{2F7C59FB-4D04-40DE-89C3-F3B35ED66C70}" type="presParOf" srcId="{9E5AF944-9B16-4E43-B607-FD9F2CB46EB5}" destId="{23E3F2DC-471A-4ADF-8B75-839FF901E4EC}" srcOrd="1" destOrd="0" presId="urn:microsoft.com/office/officeart/2016/7/layout/LinearBlockProcessNumbered"/>
    <dgm:cxn modelId="{E43BEC4B-03A6-426E-918E-8BDA0001AF96}"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BBFC124-99DA-449F-B2E6-BE2FDFCAEFA6}" type="doc">
      <dgm:prSet loTypeId="urn:microsoft.com/office/officeart/2017/3/layout/DropPinTimeline" loCatId="process" qsTypeId="urn:microsoft.com/office/officeart/2005/8/quickstyle/simple2" qsCatId="simple" csTypeId="urn:microsoft.com/office/officeart/2005/8/colors/accent2_1" csCatId="accent2" phldr="1"/>
      <dgm:spPr/>
      <dgm:t>
        <a:bodyPr/>
        <a:lstStyle/>
        <a:p>
          <a:endParaRPr lang="en-US"/>
        </a:p>
      </dgm:t>
    </dgm:pt>
    <dgm:pt modelId="{1F332C83-5267-4BC2-B1B4-448598AA5473}">
      <dgm:prSet custT="1"/>
      <dgm:spPr/>
      <dgm:t>
        <a:bodyPr/>
        <a:lstStyle/>
        <a:p>
          <a:pPr>
            <a:defRPr b="1"/>
          </a:pPr>
          <a:r>
            <a:rPr lang="en-US" sz="1600" dirty="0"/>
            <a:t>20</a:t>
          </a:r>
          <a:r>
            <a:rPr lang="sr-Latn-RS" sz="1600" dirty="0"/>
            <a:t>13</a:t>
          </a:r>
        </a:p>
        <a:p>
          <a:pPr>
            <a:defRPr b="1"/>
          </a:pPr>
          <a:r>
            <a:rPr lang="en-US" sz="1600" i="1" noProof="0" dirty="0"/>
            <a:t>Frey and Osborne</a:t>
          </a:r>
        </a:p>
      </dgm:t>
    </dgm:pt>
    <dgm:pt modelId="{476021CA-5F8A-48E5-A416-F725BFB129AA}" type="parTrans" cxnId="{97618CCD-0810-4744-AA5D-2CDE686E8C2B}">
      <dgm:prSet/>
      <dgm:spPr/>
      <dgm:t>
        <a:bodyPr/>
        <a:lstStyle/>
        <a:p>
          <a:endParaRPr lang="en-US" sz="1600"/>
        </a:p>
      </dgm:t>
    </dgm:pt>
    <dgm:pt modelId="{3A4487BE-E06F-443D-84DD-EBE4A8B9725D}" type="sibTrans" cxnId="{97618CCD-0810-4744-AA5D-2CDE686E8C2B}">
      <dgm:prSet/>
      <dgm:spPr/>
      <dgm:t>
        <a:bodyPr/>
        <a:lstStyle/>
        <a:p>
          <a:endParaRPr lang="en-US" sz="1600"/>
        </a:p>
      </dgm:t>
    </dgm:pt>
    <dgm:pt modelId="{160F56EA-5465-43E8-8139-54BA41128969}">
      <dgm:prSet custT="1"/>
      <dgm:spPr/>
      <dgm:t>
        <a:bodyPr/>
        <a:lstStyle/>
        <a:p>
          <a:r>
            <a:rPr lang="en-US" sz="1600" noProof="0" dirty="0"/>
            <a:t>47% of all persons employed in the US are currently working in jobs that could be performed by computers and algorithms within the next 10 to 20 years</a:t>
          </a:r>
          <a:r>
            <a:rPr lang="sr-Latn-RS" sz="1600" noProof="0" dirty="0"/>
            <a:t>.</a:t>
          </a:r>
          <a:endParaRPr lang="en-US" sz="1600" noProof="0" dirty="0"/>
        </a:p>
      </dgm:t>
    </dgm:pt>
    <dgm:pt modelId="{92510E2F-FA76-419F-8E37-E2643C956E95}" type="parTrans" cxnId="{89EF9326-79CC-4F72-9A25-3E0926AFC673}">
      <dgm:prSet/>
      <dgm:spPr/>
      <dgm:t>
        <a:bodyPr/>
        <a:lstStyle/>
        <a:p>
          <a:endParaRPr lang="en-US" sz="1600"/>
        </a:p>
      </dgm:t>
    </dgm:pt>
    <dgm:pt modelId="{FCE0DADF-C326-4AC0-B8CB-6DCB03B9E011}" type="sibTrans" cxnId="{89EF9326-79CC-4F72-9A25-3E0926AFC673}">
      <dgm:prSet/>
      <dgm:spPr/>
      <dgm:t>
        <a:bodyPr/>
        <a:lstStyle/>
        <a:p>
          <a:endParaRPr lang="en-US" sz="1600"/>
        </a:p>
      </dgm:t>
    </dgm:pt>
    <dgm:pt modelId="{0938D2BB-E9B0-4695-B458-9AAEE84091C5}">
      <dgm:prSet custT="1"/>
      <dgm:spPr/>
      <dgm:t>
        <a:bodyPr/>
        <a:lstStyle/>
        <a:p>
          <a:pPr>
            <a:defRPr b="1"/>
          </a:pPr>
          <a:r>
            <a:rPr lang="sr-Latn-RS" sz="1600" i="1" dirty="0" err="1"/>
            <a:t>Bowles</a:t>
          </a:r>
          <a:endParaRPr lang="sr-Latn-RS" sz="1600" i="1" dirty="0"/>
        </a:p>
        <a:p>
          <a:pPr>
            <a:defRPr b="1"/>
          </a:pPr>
          <a:r>
            <a:rPr lang="en-US" sz="1600" dirty="0"/>
            <a:t>201</a:t>
          </a:r>
          <a:r>
            <a:rPr lang="sr-Latn-RS" sz="1600" dirty="0"/>
            <a:t>4</a:t>
          </a:r>
        </a:p>
      </dgm:t>
    </dgm:pt>
    <dgm:pt modelId="{94080714-B225-44D3-92A5-302F0D1B040D}" type="parTrans" cxnId="{C76780AE-AEDF-48F9-B9F1-B85302FEA6DC}">
      <dgm:prSet/>
      <dgm:spPr/>
      <dgm:t>
        <a:bodyPr/>
        <a:lstStyle/>
        <a:p>
          <a:endParaRPr lang="en-US" sz="1600"/>
        </a:p>
      </dgm:t>
    </dgm:pt>
    <dgm:pt modelId="{98AD745C-F600-41FE-80F9-20BF112F3763}" type="sibTrans" cxnId="{C76780AE-AEDF-48F9-B9F1-B85302FEA6DC}">
      <dgm:prSet/>
      <dgm:spPr/>
      <dgm:t>
        <a:bodyPr/>
        <a:lstStyle/>
        <a:p>
          <a:endParaRPr lang="en-US" sz="1600"/>
        </a:p>
      </dgm:t>
    </dgm:pt>
    <dgm:pt modelId="{8BC0C673-8BAE-4C69-8B2D-56B56D1C5019}">
      <dgm:prSet custT="1"/>
      <dgm:spPr/>
      <dgm:t>
        <a:bodyPr/>
        <a:lstStyle/>
        <a:p>
          <a:r>
            <a:rPr lang="en-US" sz="1600" noProof="0" dirty="0"/>
            <a:t>For Europe as a whole, the share of jobs susceptible to automation ranges between 45% to more than 60%</a:t>
          </a:r>
          <a:r>
            <a:rPr lang="sr-Latn-RS" sz="1600" noProof="0" dirty="0"/>
            <a:t>.</a:t>
          </a:r>
          <a:endParaRPr lang="en-US" sz="1600" noProof="0" dirty="0"/>
        </a:p>
      </dgm:t>
    </dgm:pt>
    <dgm:pt modelId="{E3EA4276-89C9-4B25-8B26-D072F9386DD7}" type="parTrans" cxnId="{472789A8-E3C4-4EFF-9AD9-955CCFA6CDC4}">
      <dgm:prSet/>
      <dgm:spPr/>
      <dgm:t>
        <a:bodyPr/>
        <a:lstStyle/>
        <a:p>
          <a:endParaRPr lang="en-US" sz="1600"/>
        </a:p>
      </dgm:t>
    </dgm:pt>
    <dgm:pt modelId="{D4BC3728-46F8-463B-804B-DD1BBCF73D98}" type="sibTrans" cxnId="{472789A8-E3C4-4EFF-9AD9-955CCFA6CDC4}">
      <dgm:prSet/>
      <dgm:spPr/>
      <dgm:t>
        <a:bodyPr/>
        <a:lstStyle/>
        <a:p>
          <a:endParaRPr lang="en-US" sz="1600"/>
        </a:p>
      </dgm:t>
    </dgm:pt>
    <dgm:pt modelId="{AD882987-E983-4E43-84BE-DA91C677C4F2}">
      <dgm:prSet custT="1"/>
      <dgm:spPr/>
      <dgm:t>
        <a:bodyPr/>
        <a:lstStyle/>
        <a:p>
          <a:pPr>
            <a:defRPr b="1"/>
          </a:pPr>
          <a:r>
            <a:rPr lang="en-US" sz="1600" dirty="0"/>
            <a:t>20</a:t>
          </a:r>
          <a:r>
            <a:rPr lang="sr-Latn-RS" sz="1600" dirty="0"/>
            <a:t>16</a:t>
          </a:r>
        </a:p>
        <a:p>
          <a:pPr>
            <a:defRPr b="1"/>
          </a:pPr>
          <a:r>
            <a:rPr lang="en-US" sz="1600" noProof="0" dirty="0" err="1"/>
            <a:t>Arntz</a:t>
          </a:r>
          <a:r>
            <a:rPr lang="en-US" sz="1600" noProof="0" dirty="0"/>
            <a:t>, Gregory and </a:t>
          </a:r>
          <a:r>
            <a:rPr lang="en-US" sz="1600" noProof="0" dirty="0" err="1"/>
            <a:t>Zierahn</a:t>
          </a:r>
          <a:endParaRPr lang="en-US" sz="1600" noProof="0" dirty="0"/>
        </a:p>
        <a:p>
          <a:r>
            <a:rPr lang="en-US" sz="1600" noProof="0" dirty="0"/>
            <a:t>On average across OECD countries, 9% of jobs face a high risk of </a:t>
          </a:r>
          <a:r>
            <a:rPr lang="en-US" sz="1600" noProof="0" dirty="0" err="1"/>
            <a:t>automatibility</a:t>
          </a:r>
          <a:r>
            <a:rPr lang="en-US" sz="1600" noProof="0" dirty="0"/>
            <a:t>, while for another 25% of jobs between 50% and 70% of the tasks could change significantly because of automation</a:t>
          </a:r>
          <a:r>
            <a:rPr lang="sr-Latn-RS" sz="1600" noProof="0" dirty="0"/>
            <a:t>.</a:t>
          </a:r>
          <a:r>
            <a:rPr lang="en-US" sz="1600" noProof="0" dirty="0"/>
            <a:t> </a:t>
          </a:r>
          <a:endParaRPr lang="en-US" sz="1600" i="1" noProof="0" dirty="0"/>
        </a:p>
      </dgm:t>
    </dgm:pt>
    <dgm:pt modelId="{776566CA-B261-493E-9114-862331ED882C}" type="parTrans" cxnId="{DF76F9D5-526B-46E9-8A43-8211D72590F6}">
      <dgm:prSet/>
      <dgm:spPr/>
      <dgm:t>
        <a:bodyPr/>
        <a:lstStyle/>
        <a:p>
          <a:endParaRPr lang="sr-Latn-RS"/>
        </a:p>
      </dgm:t>
    </dgm:pt>
    <dgm:pt modelId="{968D956F-E4B8-49FC-A0EB-1154AA55A730}" type="sibTrans" cxnId="{DF76F9D5-526B-46E9-8A43-8211D72590F6}">
      <dgm:prSet/>
      <dgm:spPr/>
      <dgm:t>
        <a:bodyPr/>
        <a:lstStyle/>
        <a:p>
          <a:endParaRPr lang="sr-Latn-RS"/>
        </a:p>
      </dgm:t>
    </dgm:pt>
    <dgm:pt modelId="{8A8E1329-0357-499C-8AFA-852FC2455996}" type="pres">
      <dgm:prSet presAssocID="{1BBFC124-99DA-449F-B2E6-BE2FDFCAEFA6}" presName="root" presStyleCnt="0">
        <dgm:presLayoutVars>
          <dgm:chMax/>
          <dgm:chPref/>
          <dgm:animLvl val="lvl"/>
        </dgm:presLayoutVars>
      </dgm:prSet>
      <dgm:spPr/>
      <dgm:t>
        <a:bodyPr/>
        <a:lstStyle/>
        <a:p>
          <a:endParaRPr lang="en-US"/>
        </a:p>
      </dgm:t>
    </dgm:pt>
    <dgm:pt modelId="{8B3DDA36-D3B9-4E0F-A8A9-8040F1AFFF08}" type="pres">
      <dgm:prSet presAssocID="{1BBFC124-99DA-449F-B2E6-BE2FDFCAEFA6}" presName="divider" presStyleLbl="fgAcc1" presStyleIdx="0" presStyleCnt="4"/>
      <dgm:spPr>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tailEnd type="triangle" w="lg" len="lg"/>
        </a:ln>
        <a:effectLst/>
      </dgm:spPr>
    </dgm:pt>
    <dgm:pt modelId="{75380A69-9FB3-440C-BCA0-BEC4C50DD658}" type="pres">
      <dgm:prSet presAssocID="{1BBFC124-99DA-449F-B2E6-BE2FDFCAEFA6}" presName="nodes" presStyleCnt="0">
        <dgm:presLayoutVars>
          <dgm:chMax/>
          <dgm:chPref/>
          <dgm:animLvl val="lvl"/>
        </dgm:presLayoutVars>
      </dgm:prSet>
      <dgm:spPr/>
    </dgm:pt>
    <dgm:pt modelId="{C25F1FA9-BBDB-4D1E-A145-2FFCB58991FA}" type="pres">
      <dgm:prSet presAssocID="{1F332C83-5267-4BC2-B1B4-448598AA5473}" presName="composite" presStyleCnt="0"/>
      <dgm:spPr/>
    </dgm:pt>
    <dgm:pt modelId="{2A1F39BD-4CA7-4C31-88C0-1D2015788B40}" type="pres">
      <dgm:prSet presAssocID="{1F332C83-5267-4BC2-B1B4-448598AA5473}" presName="ConnectorPoint" presStyleLbl="lnNode1" presStyleIdx="0" presStyleCnt="3"/>
      <dgm:spPr/>
    </dgm:pt>
    <dgm:pt modelId="{F610AF4B-1550-43DF-A89D-45A8824EDF54}" type="pres">
      <dgm:prSet presAssocID="{1F332C83-5267-4BC2-B1B4-448598AA5473}" presName="DropPinPlaceHolder" presStyleCnt="0"/>
      <dgm:spPr/>
    </dgm:pt>
    <dgm:pt modelId="{E031E730-A8BA-4AC5-94AC-D9D0DD4636DA}" type="pres">
      <dgm:prSet presAssocID="{1F332C83-5267-4BC2-B1B4-448598AA5473}" presName="DropPin" presStyleLbl="alignNode1" presStyleIdx="0" presStyleCnt="3"/>
      <dgm:spPr/>
    </dgm:pt>
    <dgm:pt modelId="{600FDCC3-50D1-4167-AF3E-2A0593B98DD6}" type="pres">
      <dgm:prSet presAssocID="{1F332C83-5267-4BC2-B1B4-448598AA5473}" presName="Ellipse" presStyleLbl="fgAcc1" presStyleIdx="1" presStyleCnt="4"/>
      <dgm:spPr/>
    </dgm:pt>
    <dgm:pt modelId="{E2611159-E849-4131-A8E0-1E4082177FCE}" type="pres">
      <dgm:prSet presAssocID="{1F332C83-5267-4BC2-B1B4-448598AA5473}" presName="L2TextContainer" presStyleLbl="revTx" presStyleIdx="0" presStyleCnt="6">
        <dgm:presLayoutVars>
          <dgm:bulletEnabled val="1"/>
        </dgm:presLayoutVars>
      </dgm:prSet>
      <dgm:spPr/>
      <dgm:t>
        <a:bodyPr/>
        <a:lstStyle/>
        <a:p>
          <a:endParaRPr lang="en-US"/>
        </a:p>
      </dgm:t>
    </dgm:pt>
    <dgm:pt modelId="{56A4BFB3-C916-44EE-9101-2766EA2EFE27}" type="pres">
      <dgm:prSet presAssocID="{1F332C83-5267-4BC2-B1B4-448598AA5473}" presName="L1TextContainer" presStyleLbl="revTx" presStyleIdx="1" presStyleCnt="6" custLinFactNeighborX="1230" custLinFactNeighborY="-12176">
        <dgm:presLayoutVars>
          <dgm:chMax val="1"/>
          <dgm:chPref val="1"/>
          <dgm:bulletEnabled val="1"/>
        </dgm:presLayoutVars>
      </dgm:prSet>
      <dgm:spPr/>
      <dgm:t>
        <a:bodyPr/>
        <a:lstStyle/>
        <a:p>
          <a:endParaRPr lang="en-US"/>
        </a:p>
      </dgm:t>
    </dgm:pt>
    <dgm:pt modelId="{94089269-18C6-4D44-A9EA-5B6CE9D5CCD8}" type="pres">
      <dgm:prSet presAssocID="{1F332C83-5267-4BC2-B1B4-448598AA5473}" presName="ConnectLine" presStyleLbl="sibTrans1D1" presStyleIdx="0" presStyleCnt="3"/>
      <dgm:spPr/>
    </dgm:pt>
    <dgm:pt modelId="{CFD370DC-FB08-4ED2-BB1A-417A58CD9E27}" type="pres">
      <dgm:prSet presAssocID="{1F332C83-5267-4BC2-B1B4-448598AA5473}" presName="EmptyPlaceHolder" presStyleCnt="0"/>
      <dgm:spPr/>
    </dgm:pt>
    <dgm:pt modelId="{682B7A6C-DAFF-4713-BBCC-5C2B086000A5}" type="pres">
      <dgm:prSet presAssocID="{3A4487BE-E06F-443D-84DD-EBE4A8B9725D}" presName="spaceBetweenRectangles" presStyleCnt="0"/>
      <dgm:spPr/>
    </dgm:pt>
    <dgm:pt modelId="{7D505F09-ADC5-4515-9A2E-0DED4F39FB58}" type="pres">
      <dgm:prSet presAssocID="{0938D2BB-E9B0-4695-B458-9AAEE84091C5}" presName="composite" presStyleCnt="0"/>
      <dgm:spPr/>
    </dgm:pt>
    <dgm:pt modelId="{BCEF145A-5A5D-4F1A-84AB-F73DBEDCDA45}" type="pres">
      <dgm:prSet presAssocID="{0938D2BB-E9B0-4695-B458-9AAEE84091C5}" presName="ConnectorPoint" presStyleLbl="lnNode1" presStyleIdx="1" presStyleCnt="3"/>
      <dgm:spPr/>
    </dgm:pt>
    <dgm:pt modelId="{55D9ED2E-2800-48C8-9492-95EA4E71CCA2}" type="pres">
      <dgm:prSet presAssocID="{0938D2BB-E9B0-4695-B458-9AAEE84091C5}" presName="DropPinPlaceHolder" presStyleCnt="0"/>
      <dgm:spPr/>
    </dgm:pt>
    <dgm:pt modelId="{AAE8D7F0-AB9D-4810-9F32-E810446BBB23}" type="pres">
      <dgm:prSet presAssocID="{0938D2BB-E9B0-4695-B458-9AAEE84091C5}" presName="DropPin" presStyleLbl="alignNode1" presStyleIdx="1" presStyleCnt="3"/>
      <dgm:spPr/>
    </dgm:pt>
    <dgm:pt modelId="{3835599B-32FA-491D-9A66-98555ABA327A}" type="pres">
      <dgm:prSet presAssocID="{0938D2BB-E9B0-4695-B458-9AAEE84091C5}" presName="Ellipse" presStyleLbl="fgAcc1" presStyleIdx="2" presStyleCnt="4"/>
      <dgm:spPr/>
    </dgm:pt>
    <dgm:pt modelId="{C04D13D2-82AC-4187-A301-EC2660A0CB4A}" type="pres">
      <dgm:prSet presAssocID="{0938D2BB-E9B0-4695-B458-9AAEE84091C5}" presName="L2TextContainer" presStyleLbl="revTx" presStyleIdx="2" presStyleCnt="6">
        <dgm:presLayoutVars>
          <dgm:bulletEnabled val="1"/>
        </dgm:presLayoutVars>
      </dgm:prSet>
      <dgm:spPr/>
      <dgm:t>
        <a:bodyPr/>
        <a:lstStyle/>
        <a:p>
          <a:endParaRPr lang="en-US"/>
        </a:p>
      </dgm:t>
    </dgm:pt>
    <dgm:pt modelId="{126469B3-018C-4E1F-91E9-4B24E2FD32E9}" type="pres">
      <dgm:prSet presAssocID="{0938D2BB-E9B0-4695-B458-9AAEE84091C5}" presName="L1TextContainer" presStyleLbl="revTx" presStyleIdx="3" presStyleCnt="6">
        <dgm:presLayoutVars>
          <dgm:chMax val="1"/>
          <dgm:chPref val="1"/>
          <dgm:bulletEnabled val="1"/>
        </dgm:presLayoutVars>
      </dgm:prSet>
      <dgm:spPr/>
      <dgm:t>
        <a:bodyPr/>
        <a:lstStyle/>
        <a:p>
          <a:endParaRPr lang="en-US"/>
        </a:p>
      </dgm:t>
    </dgm:pt>
    <dgm:pt modelId="{F986458E-9B78-41E5-9C95-CBCEBB74DD93}" type="pres">
      <dgm:prSet presAssocID="{0938D2BB-E9B0-4695-B458-9AAEE84091C5}" presName="ConnectLine" presStyleLbl="sibTrans1D1" presStyleIdx="1" presStyleCnt="3"/>
      <dgm:spPr/>
    </dgm:pt>
    <dgm:pt modelId="{A85CEE7F-3378-4CC3-865A-3EEF5FA0B7DE}" type="pres">
      <dgm:prSet presAssocID="{0938D2BB-E9B0-4695-B458-9AAEE84091C5}" presName="EmptyPlaceHolder" presStyleCnt="0"/>
      <dgm:spPr/>
    </dgm:pt>
    <dgm:pt modelId="{0A649E42-4954-47B3-835A-88DD537F7671}" type="pres">
      <dgm:prSet presAssocID="{98AD745C-F600-41FE-80F9-20BF112F3763}" presName="spaceBetweenRectangles" presStyleCnt="0"/>
      <dgm:spPr/>
    </dgm:pt>
    <dgm:pt modelId="{4F46B069-78EE-42AD-953C-04F4A1ACE4C8}" type="pres">
      <dgm:prSet presAssocID="{AD882987-E983-4E43-84BE-DA91C677C4F2}" presName="composite" presStyleCnt="0"/>
      <dgm:spPr/>
    </dgm:pt>
    <dgm:pt modelId="{28263A8F-B071-4F5E-A7BC-09ED5F8AB47B}" type="pres">
      <dgm:prSet presAssocID="{AD882987-E983-4E43-84BE-DA91C677C4F2}" presName="ConnectorPoint" presStyleLbl="lnNode1" presStyleIdx="2" presStyleCnt="3"/>
      <dgm:spPr/>
    </dgm:pt>
    <dgm:pt modelId="{BB5720FB-128D-4D41-8E87-A1EA364A4E2F}" type="pres">
      <dgm:prSet presAssocID="{AD882987-E983-4E43-84BE-DA91C677C4F2}" presName="DropPinPlaceHolder" presStyleCnt="0"/>
      <dgm:spPr/>
    </dgm:pt>
    <dgm:pt modelId="{9C75415F-2463-4D16-8C4C-629B2828623D}" type="pres">
      <dgm:prSet presAssocID="{AD882987-E983-4E43-84BE-DA91C677C4F2}" presName="DropPin" presStyleLbl="alignNode1" presStyleIdx="2" presStyleCnt="3" custLinFactX="100000" custLinFactNeighborX="116730" custLinFactNeighborY="2435"/>
      <dgm:spPr/>
    </dgm:pt>
    <dgm:pt modelId="{2AC3C250-064F-40CE-B147-56C20BAF184B}" type="pres">
      <dgm:prSet presAssocID="{AD882987-E983-4E43-84BE-DA91C677C4F2}" presName="Ellipse" presStyleLbl="fgAcc1" presStyleIdx="3" presStyleCnt="4"/>
      <dgm:spPr/>
    </dgm:pt>
    <dgm:pt modelId="{B2AFBBAE-D49F-4885-A3EC-82235E131C84}" type="pres">
      <dgm:prSet presAssocID="{AD882987-E983-4E43-84BE-DA91C677C4F2}" presName="L2TextContainer" presStyleLbl="revTx" presStyleIdx="4" presStyleCnt="6">
        <dgm:presLayoutVars>
          <dgm:bulletEnabled val="1"/>
        </dgm:presLayoutVars>
      </dgm:prSet>
      <dgm:spPr/>
    </dgm:pt>
    <dgm:pt modelId="{FCE1C0E8-689A-4AEC-96D9-B6E47A4B671D}" type="pres">
      <dgm:prSet presAssocID="{AD882987-E983-4E43-84BE-DA91C677C4F2}" presName="L1TextContainer" presStyleLbl="revTx" presStyleIdx="5" presStyleCnt="6" custScaleX="86292" custScaleY="219341" custLinFactNeighborX="17034" custLinFactNeighborY="86315">
        <dgm:presLayoutVars>
          <dgm:chMax val="1"/>
          <dgm:chPref val="1"/>
          <dgm:bulletEnabled val="1"/>
        </dgm:presLayoutVars>
      </dgm:prSet>
      <dgm:spPr/>
      <dgm:t>
        <a:bodyPr/>
        <a:lstStyle/>
        <a:p>
          <a:endParaRPr lang="en-US"/>
        </a:p>
      </dgm:t>
    </dgm:pt>
    <dgm:pt modelId="{745C31E5-130B-4327-B4CB-01E2EE9E689D}" type="pres">
      <dgm:prSet presAssocID="{AD882987-E983-4E43-84BE-DA91C677C4F2}" presName="ConnectLine" presStyleLbl="sibTrans1D1" presStyleIdx="2" presStyleCnt="3" custFlipHor="1" custScaleX="54996" custScaleY="92943" custLinFactX="1400000" custLinFactNeighborX="1422222" custLinFactNeighborY="-11978"/>
      <dgm:spPr/>
    </dgm:pt>
    <dgm:pt modelId="{124E7CDE-A164-40CA-8496-B382D52CBEBE}" type="pres">
      <dgm:prSet presAssocID="{AD882987-E983-4E43-84BE-DA91C677C4F2}" presName="EmptyPlaceHolder" presStyleCnt="0"/>
      <dgm:spPr/>
    </dgm:pt>
  </dgm:ptLst>
  <dgm:cxnLst>
    <dgm:cxn modelId="{344585C2-314E-4CB5-8648-3B9844977480}" type="presOf" srcId="{160F56EA-5465-43E8-8139-54BA41128969}" destId="{E2611159-E849-4131-A8E0-1E4082177FCE}" srcOrd="0" destOrd="0" presId="urn:microsoft.com/office/officeart/2017/3/layout/DropPinTimeline"/>
    <dgm:cxn modelId="{522CE4A8-6534-4203-8409-0EA046D1875A}" type="presOf" srcId="{8BC0C673-8BAE-4C69-8B2D-56B56D1C5019}" destId="{C04D13D2-82AC-4187-A301-EC2660A0CB4A}" srcOrd="0" destOrd="0" presId="urn:microsoft.com/office/officeart/2017/3/layout/DropPinTimeline"/>
    <dgm:cxn modelId="{97618CCD-0810-4744-AA5D-2CDE686E8C2B}" srcId="{1BBFC124-99DA-449F-B2E6-BE2FDFCAEFA6}" destId="{1F332C83-5267-4BC2-B1B4-448598AA5473}" srcOrd="0" destOrd="0" parTransId="{476021CA-5F8A-48E5-A416-F725BFB129AA}" sibTransId="{3A4487BE-E06F-443D-84DD-EBE4A8B9725D}"/>
    <dgm:cxn modelId="{67EB98A8-0600-42DF-91A2-FBE4EF2FCCFF}" type="presOf" srcId="{AD882987-E983-4E43-84BE-DA91C677C4F2}" destId="{FCE1C0E8-689A-4AEC-96D9-B6E47A4B671D}" srcOrd="0" destOrd="0" presId="urn:microsoft.com/office/officeart/2017/3/layout/DropPinTimeline"/>
    <dgm:cxn modelId="{DEE27A6B-679D-4516-9975-1374B13FD2CC}" type="presOf" srcId="{0938D2BB-E9B0-4695-B458-9AAEE84091C5}" destId="{126469B3-018C-4E1F-91E9-4B24E2FD32E9}" srcOrd="0" destOrd="0" presId="urn:microsoft.com/office/officeart/2017/3/layout/DropPinTimeline"/>
    <dgm:cxn modelId="{C3C38985-D029-4283-9D9A-4617736BBA1E}" type="presOf" srcId="{1F332C83-5267-4BC2-B1B4-448598AA5473}" destId="{56A4BFB3-C916-44EE-9101-2766EA2EFE27}" srcOrd="0" destOrd="0" presId="urn:microsoft.com/office/officeart/2017/3/layout/DropPinTimeline"/>
    <dgm:cxn modelId="{C76780AE-AEDF-48F9-B9F1-B85302FEA6DC}" srcId="{1BBFC124-99DA-449F-B2E6-BE2FDFCAEFA6}" destId="{0938D2BB-E9B0-4695-B458-9AAEE84091C5}" srcOrd="1" destOrd="0" parTransId="{94080714-B225-44D3-92A5-302F0D1B040D}" sibTransId="{98AD745C-F600-41FE-80F9-20BF112F3763}"/>
    <dgm:cxn modelId="{B7810454-4FA0-473A-B95C-14210AC196AB}" type="presOf" srcId="{1BBFC124-99DA-449F-B2E6-BE2FDFCAEFA6}" destId="{8A8E1329-0357-499C-8AFA-852FC2455996}" srcOrd="0" destOrd="0" presId="urn:microsoft.com/office/officeart/2017/3/layout/DropPinTimeline"/>
    <dgm:cxn modelId="{89EF9326-79CC-4F72-9A25-3E0926AFC673}" srcId="{1F332C83-5267-4BC2-B1B4-448598AA5473}" destId="{160F56EA-5465-43E8-8139-54BA41128969}" srcOrd="0" destOrd="0" parTransId="{92510E2F-FA76-419F-8E37-E2643C956E95}" sibTransId="{FCE0DADF-C326-4AC0-B8CB-6DCB03B9E011}"/>
    <dgm:cxn modelId="{DF76F9D5-526B-46E9-8A43-8211D72590F6}" srcId="{1BBFC124-99DA-449F-B2E6-BE2FDFCAEFA6}" destId="{AD882987-E983-4E43-84BE-DA91C677C4F2}" srcOrd="2" destOrd="0" parTransId="{776566CA-B261-493E-9114-862331ED882C}" sibTransId="{968D956F-E4B8-49FC-A0EB-1154AA55A730}"/>
    <dgm:cxn modelId="{472789A8-E3C4-4EFF-9AD9-955CCFA6CDC4}" srcId="{0938D2BB-E9B0-4695-B458-9AAEE84091C5}" destId="{8BC0C673-8BAE-4C69-8B2D-56B56D1C5019}" srcOrd="0" destOrd="0" parTransId="{E3EA4276-89C9-4B25-8B26-D072F9386DD7}" sibTransId="{D4BC3728-46F8-463B-804B-DD1BBCF73D98}"/>
    <dgm:cxn modelId="{BB4F3236-34E6-43AA-8688-C1BA63DC1DEC}" type="presParOf" srcId="{8A8E1329-0357-499C-8AFA-852FC2455996}" destId="{8B3DDA36-D3B9-4E0F-A8A9-8040F1AFFF08}" srcOrd="0" destOrd="0" presId="urn:microsoft.com/office/officeart/2017/3/layout/DropPinTimeline"/>
    <dgm:cxn modelId="{16BF7265-59D7-4177-986F-23A646543847}" type="presParOf" srcId="{8A8E1329-0357-499C-8AFA-852FC2455996}" destId="{75380A69-9FB3-440C-BCA0-BEC4C50DD658}" srcOrd="1" destOrd="0" presId="urn:microsoft.com/office/officeart/2017/3/layout/DropPinTimeline"/>
    <dgm:cxn modelId="{E49089F0-611C-40E3-BC23-1F57E432C1A1}" type="presParOf" srcId="{75380A69-9FB3-440C-BCA0-BEC4C50DD658}" destId="{C25F1FA9-BBDB-4D1E-A145-2FFCB58991FA}" srcOrd="0" destOrd="0" presId="urn:microsoft.com/office/officeart/2017/3/layout/DropPinTimeline"/>
    <dgm:cxn modelId="{B539D842-74F7-440D-AAEE-B4A9BBB20ECE}" type="presParOf" srcId="{C25F1FA9-BBDB-4D1E-A145-2FFCB58991FA}" destId="{2A1F39BD-4CA7-4C31-88C0-1D2015788B40}" srcOrd="0" destOrd="0" presId="urn:microsoft.com/office/officeart/2017/3/layout/DropPinTimeline"/>
    <dgm:cxn modelId="{B2CD1B85-C931-423F-8F28-BC58EF7523A0}" type="presParOf" srcId="{C25F1FA9-BBDB-4D1E-A145-2FFCB58991FA}" destId="{F610AF4B-1550-43DF-A89D-45A8824EDF54}" srcOrd="1" destOrd="0" presId="urn:microsoft.com/office/officeart/2017/3/layout/DropPinTimeline"/>
    <dgm:cxn modelId="{FD09BB7C-0477-4DA2-A0B7-F70A6B99368F}" type="presParOf" srcId="{F610AF4B-1550-43DF-A89D-45A8824EDF54}" destId="{E031E730-A8BA-4AC5-94AC-D9D0DD4636DA}" srcOrd="0" destOrd="0" presId="urn:microsoft.com/office/officeart/2017/3/layout/DropPinTimeline"/>
    <dgm:cxn modelId="{55D56DAC-4E36-4B2B-BD4B-CCD98B110E6C}" type="presParOf" srcId="{F610AF4B-1550-43DF-A89D-45A8824EDF54}" destId="{600FDCC3-50D1-4167-AF3E-2A0593B98DD6}" srcOrd="1" destOrd="0" presId="urn:microsoft.com/office/officeart/2017/3/layout/DropPinTimeline"/>
    <dgm:cxn modelId="{0AFB7227-C768-4151-AA8F-DFC26040DD81}" type="presParOf" srcId="{C25F1FA9-BBDB-4D1E-A145-2FFCB58991FA}" destId="{E2611159-E849-4131-A8E0-1E4082177FCE}" srcOrd="2" destOrd="0" presId="urn:microsoft.com/office/officeart/2017/3/layout/DropPinTimeline"/>
    <dgm:cxn modelId="{32C8192D-61D4-428F-A0B3-C5E904A601E5}" type="presParOf" srcId="{C25F1FA9-BBDB-4D1E-A145-2FFCB58991FA}" destId="{56A4BFB3-C916-44EE-9101-2766EA2EFE27}" srcOrd="3" destOrd="0" presId="urn:microsoft.com/office/officeart/2017/3/layout/DropPinTimeline"/>
    <dgm:cxn modelId="{68BEAC05-3457-4296-98A8-B9B8722779BE}" type="presParOf" srcId="{C25F1FA9-BBDB-4D1E-A145-2FFCB58991FA}" destId="{94089269-18C6-4D44-A9EA-5B6CE9D5CCD8}" srcOrd="4" destOrd="0" presId="urn:microsoft.com/office/officeart/2017/3/layout/DropPinTimeline"/>
    <dgm:cxn modelId="{ABB92283-0EB1-431E-9F47-C50623635471}" type="presParOf" srcId="{C25F1FA9-BBDB-4D1E-A145-2FFCB58991FA}" destId="{CFD370DC-FB08-4ED2-BB1A-417A58CD9E27}" srcOrd="5" destOrd="0" presId="urn:microsoft.com/office/officeart/2017/3/layout/DropPinTimeline"/>
    <dgm:cxn modelId="{76AA66AA-0457-4AAA-8EDE-8F2C7F43582E}" type="presParOf" srcId="{75380A69-9FB3-440C-BCA0-BEC4C50DD658}" destId="{682B7A6C-DAFF-4713-BBCC-5C2B086000A5}" srcOrd="1" destOrd="0" presId="urn:microsoft.com/office/officeart/2017/3/layout/DropPinTimeline"/>
    <dgm:cxn modelId="{48076618-AE9C-4B30-85EA-3ED0EF328E15}" type="presParOf" srcId="{75380A69-9FB3-440C-BCA0-BEC4C50DD658}" destId="{7D505F09-ADC5-4515-9A2E-0DED4F39FB58}" srcOrd="2" destOrd="0" presId="urn:microsoft.com/office/officeart/2017/3/layout/DropPinTimeline"/>
    <dgm:cxn modelId="{7A80F631-45FC-4232-B387-1656C1B14366}" type="presParOf" srcId="{7D505F09-ADC5-4515-9A2E-0DED4F39FB58}" destId="{BCEF145A-5A5D-4F1A-84AB-F73DBEDCDA45}" srcOrd="0" destOrd="0" presId="urn:microsoft.com/office/officeart/2017/3/layout/DropPinTimeline"/>
    <dgm:cxn modelId="{9113E0D2-D347-4EED-B7ED-90B9CF8ACB35}" type="presParOf" srcId="{7D505F09-ADC5-4515-9A2E-0DED4F39FB58}" destId="{55D9ED2E-2800-48C8-9492-95EA4E71CCA2}" srcOrd="1" destOrd="0" presId="urn:microsoft.com/office/officeart/2017/3/layout/DropPinTimeline"/>
    <dgm:cxn modelId="{606A7987-904D-402F-A98C-661E8F6B8770}" type="presParOf" srcId="{55D9ED2E-2800-48C8-9492-95EA4E71CCA2}" destId="{AAE8D7F0-AB9D-4810-9F32-E810446BBB23}" srcOrd="0" destOrd="0" presId="urn:microsoft.com/office/officeart/2017/3/layout/DropPinTimeline"/>
    <dgm:cxn modelId="{54D02CDB-41DF-43F9-8A67-86807FF19B39}" type="presParOf" srcId="{55D9ED2E-2800-48C8-9492-95EA4E71CCA2}" destId="{3835599B-32FA-491D-9A66-98555ABA327A}" srcOrd="1" destOrd="0" presId="urn:microsoft.com/office/officeart/2017/3/layout/DropPinTimeline"/>
    <dgm:cxn modelId="{F52D03D6-50D1-4DE2-9CC4-79ABEA37E49E}" type="presParOf" srcId="{7D505F09-ADC5-4515-9A2E-0DED4F39FB58}" destId="{C04D13D2-82AC-4187-A301-EC2660A0CB4A}" srcOrd="2" destOrd="0" presId="urn:microsoft.com/office/officeart/2017/3/layout/DropPinTimeline"/>
    <dgm:cxn modelId="{FABF098E-5473-476A-A8B0-B324B25B85C5}" type="presParOf" srcId="{7D505F09-ADC5-4515-9A2E-0DED4F39FB58}" destId="{126469B3-018C-4E1F-91E9-4B24E2FD32E9}" srcOrd="3" destOrd="0" presId="urn:microsoft.com/office/officeart/2017/3/layout/DropPinTimeline"/>
    <dgm:cxn modelId="{AC0FCB69-31F8-4C82-8678-2788C91F5018}" type="presParOf" srcId="{7D505F09-ADC5-4515-9A2E-0DED4F39FB58}" destId="{F986458E-9B78-41E5-9C95-CBCEBB74DD93}" srcOrd="4" destOrd="0" presId="urn:microsoft.com/office/officeart/2017/3/layout/DropPinTimeline"/>
    <dgm:cxn modelId="{1567E891-78D1-4CD5-8917-9C161609313D}" type="presParOf" srcId="{7D505F09-ADC5-4515-9A2E-0DED4F39FB58}" destId="{A85CEE7F-3378-4CC3-865A-3EEF5FA0B7DE}" srcOrd="5" destOrd="0" presId="urn:microsoft.com/office/officeart/2017/3/layout/DropPinTimeline"/>
    <dgm:cxn modelId="{04BDAA0C-6C33-46CF-91E3-1CD59049E168}" type="presParOf" srcId="{75380A69-9FB3-440C-BCA0-BEC4C50DD658}" destId="{0A649E42-4954-47B3-835A-88DD537F7671}" srcOrd="3" destOrd="0" presId="urn:microsoft.com/office/officeart/2017/3/layout/DropPinTimeline"/>
    <dgm:cxn modelId="{4C097C33-9AA5-4F8F-832A-4A0DF6813BC2}" type="presParOf" srcId="{75380A69-9FB3-440C-BCA0-BEC4C50DD658}" destId="{4F46B069-78EE-42AD-953C-04F4A1ACE4C8}" srcOrd="4" destOrd="0" presId="urn:microsoft.com/office/officeart/2017/3/layout/DropPinTimeline"/>
    <dgm:cxn modelId="{A45C7CF7-1124-4D5A-844A-06410CBA84C9}" type="presParOf" srcId="{4F46B069-78EE-42AD-953C-04F4A1ACE4C8}" destId="{28263A8F-B071-4F5E-A7BC-09ED5F8AB47B}" srcOrd="0" destOrd="0" presId="urn:microsoft.com/office/officeart/2017/3/layout/DropPinTimeline"/>
    <dgm:cxn modelId="{647FAF80-86CB-4C51-B450-B7B85E55068B}" type="presParOf" srcId="{4F46B069-78EE-42AD-953C-04F4A1ACE4C8}" destId="{BB5720FB-128D-4D41-8E87-A1EA364A4E2F}" srcOrd="1" destOrd="0" presId="urn:microsoft.com/office/officeart/2017/3/layout/DropPinTimeline"/>
    <dgm:cxn modelId="{B292B419-16CF-4D0D-BDCA-559216C535AB}" type="presParOf" srcId="{BB5720FB-128D-4D41-8E87-A1EA364A4E2F}" destId="{9C75415F-2463-4D16-8C4C-629B2828623D}" srcOrd="0" destOrd="0" presId="urn:microsoft.com/office/officeart/2017/3/layout/DropPinTimeline"/>
    <dgm:cxn modelId="{6CF9340B-709A-4560-9017-749EBF4FB964}" type="presParOf" srcId="{BB5720FB-128D-4D41-8E87-A1EA364A4E2F}" destId="{2AC3C250-064F-40CE-B147-56C20BAF184B}" srcOrd="1" destOrd="0" presId="urn:microsoft.com/office/officeart/2017/3/layout/DropPinTimeline"/>
    <dgm:cxn modelId="{C64E7FA4-049D-407F-BE22-D6277E898842}" type="presParOf" srcId="{4F46B069-78EE-42AD-953C-04F4A1ACE4C8}" destId="{B2AFBBAE-D49F-4885-A3EC-82235E131C84}" srcOrd="2" destOrd="0" presId="urn:microsoft.com/office/officeart/2017/3/layout/DropPinTimeline"/>
    <dgm:cxn modelId="{035011B5-5855-4819-8907-66197BABF919}" type="presParOf" srcId="{4F46B069-78EE-42AD-953C-04F4A1ACE4C8}" destId="{FCE1C0E8-689A-4AEC-96D9-B6E47A4B671D}" srcOrd="3" destOrd="0" presId="urn:microsoft.com/office/officeart/2017/3/layout/DropPinTimeline"/>
    <dgm:cxn modelId="{54C8B2B8-453C-4B86-AA0E-5EEF570A0C66}" type="presParOf" srcId="{4F46B069-78EE-42AD-953C-04F4A1ACE4C8}" destId="{745C31E5-130B-4327-B4CB-01E2EE9E689D}" srcOrd="4" destOrd="0" presId="urn:microsoft.com/office/officeart/2017/3/layout/DropPinTimeline"/>
    <dgm:cxn modelId="{BC8974AC-95B0-441B-9C4B-9E1CE972510F}" type="presParOf" srcId="{4F46B069-78EE-42AD-953C-04F4A1ACE4C8}" destId="{124E7CDE-A164-40CA-8496-B382D52CBEBE}"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n-US" b="1" dirty="0">
              <a:solidFill>
                <a:schemeClr val="bg1"/>
              </a:solidFill>
            </a:rPr>
            <a:t>Accelerating pace of technological change</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n-US" b="1" i="0" noProof="0" dirty="0"/>
            <a:t>Shifting </a:t>
          </a:r>
          <a:r>
            <a:rPr lang="sr-Latn-RS" b="1" i="0" noProof="0" dirty="0"/>
            <a:t>d</a:t>
          </a:r>
          <a:r>
            <a:rPr lang="en-US" b="1" i="0" noProof="0" dirty="0" err="1"/>
            <a:t>emographic</a:t>
          </a:r>
          <a:r>
            <a:rPr lang="en-US" b="1" i="0" noProof="0" dirty="0"/>
            <a:t> </a:t>
          </a:r>
          <a:r>
            <a:rPr lang="sr-Latn-RS" b="1" i="0" noProof="0" dirty="0"/>
            <a:t>p</a:t>
          </a:r>
          <a:r>
            <a:rPr lang="en-US" b="1" i="0" noProof="0" dirty="0" err="1"/>
            <a:t>atterns</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 – 19 </a:t>
          </a:r>
        </a:p>
        <a:p>
          <a:pPr lvl="0" defTabSz="755650">
            <a:lnSpc>
              <a:spcPct val="90000"/>
            </a:lnSpc>
            <a:spcBef>
              <a:spcPct val="0"/>
            </a:spcBef>
            <a:spcAft>
              <a:spcPct val="35000"/>
            </a:spcAft>
            <a:buFont typeface="+mj-lt"/>
            <a:buNone/>
          </a:pPr>
          <a:r>
            <a:rPr lang="en-US" b="1" noProof="0" dirty="0">
              <a:solidFill>
                <a:schemeClr val="bg1"/>
              </a:solidFill>
            </a:rPr>
            <a:t>pandemic</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a:t>Climate</a:t>
          </a:r>
          <a:r>
            <a:rPr lang="en-US" b="1" i="0" baseline="0" noProof="0" dirty="0"/>
            <a:t> change</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sr-Latn-RS" b="1" i="0" noProof="0" dirty="0" err="1"/>
            <a:t>Globalization</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t>
        <a:bodyPr/>
        <a:lstStyle/>
        <a:p>
          <a:endParaRPr lang="en-US"/>
        </a:p>
      </dgm:t>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t>
        <a:bodyPr/>
        <a:lstStyle/>
        <a:p>
          <a:endParaRPr lang="en-US"/>
        </a:p>
      </dgm:t>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t>
        <a:bodyPr/>
        <a:lstStyle/>
        <a:p>
          <a:endParaRPr lang="en-US"/>
        </a:p>
      </dgm:t>
    </dgm:pt>
    <dgm:pt modelId="{AFE06326-83F7-443C-BFD3-C5A597367D4B}" type="pres">
      <dgm:prSet presAssocID="{97DD52FA-8926-46F5-BD42-C476235ED686}" presName="nodeRect" presStyleLbl="alignNode1" presStyleIdx="0" presStyleCnt="5">
        <dgm:presLayoutVars>
          <dgm:bulletEnabled val="1"/>
        </dgm:presLayoutVars>
      </dgm:prSet>
      <dgm:spPr/>
      <dgm:t>
        <a:bodyPr/>
        <a:lstStyle/>
        <a:p>
          <a:endParaRPr lang="en-US"/>
        </a:p>
      </dgm:t>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t>
        <a:bodyPr/>
        <a:lstStyle/>
        <a:p>
          <a:endParaRPr lang="en-US"/>
        </a:p>
      </dgm:t>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t>
        <a:bodyPr/>
        <a:lstStyle/>
        <a:p>
          <a:endParaRPr lang="en-US"/>
        </a:p>
      </dgm:t>
    </dgm:pt>
    <dgm:pt modelId="{6830736E-9DD1-41F4-BC1B-79E0CB339BC4}" type="pres">
      <dgm:prSet presAssocID="{37FE235D-A313-44D7-B3F6-820CFC7F1E6F}" presName="nodeRect" presStyleLbl="alignNode1" presStyleIdx="1" presStyleCnt="5">
        <dgm:presLayoutVars>
          <dgm:bulletEnabled val="1"/>
        </dgm:presLayoutVars>
      </dgm:prSet>
      <dgm:spPr/>
      <dgm:t>
        <a:bodyPr/>
        <a:lstStyle/>
        <a:p>
          <a:endParaRPr lang="en-US"/>
        </a:p>
      </dgm:t>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t>
        <a:bodyPr/>
        <a:lstStyle/>
        <a:p>
          <a:endParaRPr lang="en-US"/>
        </a:p>
      </dgm:t>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t>
        <a:bodyPr/>
        <a:lstStyle/>
        <a:p>
          <a:endParaRPr lang="en-US"/>
        </a:p>
      </dgm:t>
    </dgm:pt>
    <dgm:pt modelId="{126F2B02-0981-4207-936B-F8F9DE01B1E1}" type="pres">
      <dgm:prSet presAssocID="{20B9D2BE-B629-4B09-BF38-E0E3BF9DEBA4}" presName="nodeRect" presStyleLbl="alignNode1" presStyleIdx="2" presStyleCnt="5">
        <dgm:presLayoutVars>
          <dgm:bulletEnabled val="1"/>
        </dgm:presLayoutVars>
      </dgm:prSet>
      <dgm:spPr/>
      <dgm:t>
        <a:bodyPr/>
        <a:lstStyle/>
        <a:p>
          <a:endParaRPr lang="en-US"/>
        </a:p>
      </dgm:t>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t>
        <a:bodyPr/>
        <a:lstStyle/>
        <a:p>
          <a:endParaRPr lang="en-US"/>
        </a:p>
      </dgm:t>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t>
        <a:bodyPr/>
        <a:lstStyle/>
        <a:p>
          <a:endParaRPr lang="en-US"/>
        </a:p>
      </dgm:t>
    </dgm:pt>
    <dgm:pt modelId="{5710E9EF-EBD0-42F2-BB64-8F36A8B49B26}" type="pres">
      <dgm:prSet presAssocID="{8AA400F1-2DAD-4C5E-A7AE-28B3A2F6B5D2}" presName="nodeRect" presStyleLbl="alignNode1" presStyleIdx="3" presStyleCnt="5">
        <dgm:presLayoutVars>
          <dgm:bulletEnabled val="1"/>
        </dgm:presLayoutVars>
      </dgm:prSet>
      <dgm:spPr/>
      <dgm:t>
        <a:bodyPr/>
        <a:lstStyle/>
        <a:p>
          <a:endParaRPr lang="en-US"/>
        </a:p>
      </dgm:t>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t>
        <a:bodyPr/>
        <a:lstStyle/>
        <a:p>
          <a:endParaRPr lang="en-US"/>
        </a:p>
      </dgm:t>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t>
        <a:bodyPr/>
        <a:lstStyle/>
        <a:p>
          <a:endParaRPr lang="en-US"/>
        </a:p>
      </dgm:t>
    </dgm:pt>
    <dgm:pt modelId="{18A0F08D-97FC-40EE-9384-30886C9D8058}" type="pres">
      <dgm:prSet presAssocID="{4BB94112-F036-4259-A5D6-B0198A8B7B9D}" presName="nodeRect" presStyleLbl="alignNode1" presStyleIdx="4" presStyleCnt="5">
        <dgm:presLayoutVars>
          <dgm:bulletEnabled val="1"/>
        </dgm:presLayoutVars>
      </dgm:prSet>
      <dgm:spPr/>
      <dgm:t>
        <a:bodyPr/>
        <a:lstStyle/>
        <a:p>
          <a:endParaRPr lang="en-US"/>
        </a:p>
      </dgm:t>
    </dgm:pt>
  </dgm:ptLst>
  <dgm:cxnLst>
    <dgm:cxn modelId="{8EA97BFC-614D-4681-9B49-C3519612FD15}" type="presOf" srcId="{37FE235D-A313-44D7-B3F6-820CFC7F1E6F}" destId="{9C5372CC-55F9-41A2-B2A6-1914F78C1795}" srcOrd="0" destOrd="0" presId="urn:microsoft.com/office/officeart/2016/7/layout/LinearBlockProcessNumbered"/>
    <dgm:cxn modelId="{56F83C96-B489-44A4-BBF3-743E0A10A3DD}" type="presOf" srcId="{41D5E014-00E4-4741-A5B2-53E79298F713}" destId="{BEDD5812-1115-4B8A-A19D-85AAFE354974}" srcOrd="0"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B6D9504B-E48F-4F1A-A3F1-A4546B08D51D}" type="presOf" srcId="{030C850F-A707-4595-BE68-13664C14431D}" destId="{F28DF6BC-2DCA-4F8F-91E2-A362C5473532}" srcOrd="0"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AE1A0289-1F5B-4713-98E8-B2D4EBF92F15}" type="presOf" srcId="{4BB94112-F036-4259-A5D6-B0198A8B7B9D}" destId="{166E0798-03A4-4980-8A23-C4DD7503F72C}" srcOrd="0" destOrd="0" presId="urn:microsoft.com/office/officeart/2016/7/layout/LinearBlockProcessNumbered"/>
    <dgm:cxn modelId="{B30C18E4-E046-4966-9352-5A5B4A388563}" type="presOf" srcId="{20B9D2BE-B629-4B09-BF38-E0E3BF9DEBA4}" destId="{8BCFB43A-7A5D-4907-941A-0C0C83EF4B4F}" srcOrd="0" destOrd="0" presId="urn:microsoft.com/office/officeart/2016/7/layout/LinearBlockProcessNumbered"/>
    <dgm:cxn modelId="{FDB51990-23E9-41B8-BB01-7B20CA41B68F}" type="presOf" srcId="{97DD52FA-8926-46F5-BD42-C476235ED686}" destId="{AFE06326-83F7-443C-BFD3-C5A597367D4B}" srcOrd="1" destOrd="0" presId="urn:microsoft.com/office/officeart/2016/7/layout/LinearBlockProcessNumbered"/>
    <dgm:cxn modelId="{C1B5AE83-D811-4781-A66F-9C554AF8D35C}" type="presOf" srcId="{37FE235D-A313-44D7-B3F6-820CFC7F1E6F}" destId="{6830736E-9DD1-41F4-BC1B-79E0CB339BC4}" srcOrd="1" destOrd="0" presId="urn:microsoft.com/office/officeart/2016/7/layout/LinearBlockProcessNumbered"/>
    <dgm:cxn modelId="{AA478627-0738-4CFE-B639-A6654F2B0F67}" type="presOf" srcId="{8AA400F1-2DAD-4C5E-A7AE-28B3A2F6B5D2}" destId="{5710E9EF-EBD0-42F2-BB64-8F36A8B49B26}" srcOrd="1" destOrd="0" presId="urn:microsoft.com/office/officeart/2016/7/layout/LinearBlockProcessNumbered"/>
    <dgm:cxn modelId="{FA6C711A-901A-417C-8F2A-D0F01A6CDF2D}" type="presOf" srcId="{4BB94112-F036-4259-A5D6-B0198A8B7B9D}" destId="{18A0F08D-97FC-40EE-9384-30886C9D8058}" srcOrd="1"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BBF54A7A-CC46-4FE6-AADC-26DF7850313F}" type="presOf" srcId="{8C982E7E-C4D1-42ED-9121-CE5900B3602D}" destId="{93517E33-9609-40E1-A04B-2BC457B04352}" srcOrd="0" destOrd="0" presId="urn:microsoft.com/office/officeart/2016/7/layout/LinearBlockProcessNumbered"/>
    <dgm:cxn modelId="{BA88412F-DC38-419F-880D-197A51C58D8D}" type="presOf" srcId="{B8800921-5D7D-4B1C-B648-6397F7C11BDB}" destId="{23E3F2DC-471A-4ADF-8B75-839FF901E4EC}" srcOrd="0" destOrd="0" presId="urn:microsoft.com/office/officeart/2016/7/layout/LinearBlockProcessNumbered"/>
    <dgm:cxn modelId="{E9633A95-6862-4D64-ADB8-EA3658ED24D0}" type="presOf" srcId="{97DD52FA-8926-46F5-BD42-C476235ED686}" destId="{DBC4281D-C71B-4664-995C-7B7AB2EE42E2}" srcOrd="0" destOrd="0" presId="urn:microsoft.com/office/officeart/2016/7/layout/LinearBlockProcessNumbered"/>
    <dgm:cxn modelId="{DE981DB1-1DC1-4700-8591-DB9393F5E857}" type="presOf" srcId="{8AA400F1-2DAD-4C5E-A7AE-28B3A2F6B5D2}" destId="{C4A2D9FD-3FFA-4CBE-9E4F-004229F35DEC}"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E0170B14-38A6-4CDB-9513-5F41CEFB9071}" type="presOf" srcId="{20B9D2BE-B629-4B09-BF38-E0E3BF9DEBA4}" destId="{126F2B02-0981-4207-936B-F8F9DE01B1E1}" srcOrd="1" destOrd="0" presId="urn:microsoft.com/office/officeart/2016/7/layout/LinearBlockProcessNumbered"/>
    <dgm:cxn modelId="{8586D40F-0E98-4663-BC90-4C1A7DB8DDEE}" type="presOf" srcId="{3715626F-6FB5-4039-8D0D-F000BD0B91FA}" destId="{616804D4-7870-46A6-B2A0-2CE8219FB9BB}" srcOrd="0" destOrd="0" presId="urn:microsoft.com/office/officeart/2016/7/layout/LinearBlockProcessNumbered"/>
    <dgm:cxn modelId="{988212EE-FDDB-4781-92F1-17AD888E2CE7}" type="presOf" srcId="{6FCCBD16-3537-48C9-A881-41A0E1C78FDB}" destId="{06E3B730-F1E1-4C31-AA88-978153A3C3F4}" srcOrd="0" destOrd="0" presId="urn:microsoft.com/office/officeart/2016/7/layout/LinearBlockProcessNumbered"/>
    <dgm:cxn modelId="{F5BB92B3-E842-40D7-B0AF-AC4505778FEE}" srcId="{8C982E7E-C4D1-42ED-9121-CE5900B3602D}" destId="{20B9D2BE-B629-4B09-BF38-E0E3BF9DEBA4}" srcOrd="2" destOrd="0" parTransId="{1A7E91E5-F57C-482E-82E0-2451106A3FC8}" sibTransId="{030C850F-A707-4595-BE68-13664C14431D}"/>
    <dgm:cxn modelId="{92DD6BA2-AA28-494A-B71D-745332ACCEC6}" type="presParOf" srcId="{93517E33-9609-40E1-A04B-2BC457B04352}" destId="{9F719ACC-AE4A-40FF-B6DB-4CFC1DC5E6D2}" srcOrd="0" destOrd="0" presId="urn:microsoft.com/office/officeart/2016/7/layout/LinearBlockProcessNumbered"/>
    <dgm:cxn modelId="{325D7184-7A63-4B6E-9C0F-BA775D5CA078}" type="presParOf" srcId="{9F719ACC-AE4A-40FF-B6DB-4CFC1DC5E6D2}" destId="{DBC4281D-C71B-4664-995C-7B7AB2EE42E2}" srcOrd="0" destOrd="0" presId="urn:microsoft.com/office/officeart/2016/7/layout/LinearBlockProcessNumbered"/>
    <dgm:cxn modelId="{DE4E6A2A-090C-4BBE-BD71-3CBB9482567D}" type="presParOf" srcId="{9F719ACC-AE4A-40FF-B6DB-4CFC1DC5E6D2}" destId="{BEDD5812-1115-4B8A-A19D-85AAFE354974}" srcOrd="1" destOrd="0" presId="urn:microsoft.com/office/officeart/2016/7/layout/LinearBlockProcessNumbered"/>
    <dgm:cxn modelId="{2C5CDDE4-C639-456B-88F7-29A304CC57E9}" type="presParOf" srcId="{9F719ACC-AE4A-40FF-B6DB-4CFC1DC5E6D2}" destId="{AFE06326-83F7-443C-BFD3-C5A597367D4B}" srcOrd="2" destOrd="0" presId="urn:microsoft.com/office/officeart/2016/7/layout/LinearBlockProcessNumbered"/>
    <dgm:cxn modelId="{FB750E5A-1792-4A42-9CF8-B50403015925}" type="presParOf" srcId="{93517E33-9609-40E1-A04B-2BC457B04352}" destId="{97AD09E0-A391-43ED-921A-59444E810E1E}" srcOrd="1" destOrd="0" presId="urn:microsoft.com/office/officeart/2016/7/layout/LinearBlockProcessNumbered"/>
    <dgm:cxn modelId="{69833386-441D-4297-A795-562BB2EACAD8}" type="presParOf" srcId="{93517E33-9609-40E1-A04B-2BC457B04352}" destId="{AF1C2AC7-D46E-4BA0-8311-931587EC53CE}" srcOrd="2" destOrd="0" presId="urn:microsoft.com/office/officeart/2016/7/layout/LinearBlockProcessNumbered"/>
    <dgm:cxn modelId="{4A03AEB4-8FF7-4312-9866-D2D258329345}" type="presParOf" srcId="{AF1C2AC7-D46E-4BA0-8311-931587EC53CE}" destId="{9C5372CC-55F9-41A2-B2A6-1914F78C1795}" srcOrd="0" destOrd="0" presId="urn:microsoft.com/office/officeart/2016/7/layout/LinearBlockProcessNumbered"/>
    <dgm:cxn modelId="{36642995-373D-462A-BD26-8D2969430977}" type="presParOf" srcId="{AF1C2AC7-D46E-4BA0-8311-931587EC53CE}" destId="{616804D4-7870-46A6-B2A0-2CE8219FB9BB}" srcOrd="1" destOrd="0" presId="urn:microsoft.com/office/officeart/2016/7/layout/LinearBlockProcessNumbered"/>
    <dgm:cxn modelId="{6D79C8C6-F599-4FE8-9734-A3AB00BB99DA}" type="presParOf" srcId="{AF1C2AC7-D46E-4BA0-8311-931587EC53CE}" destId="{6830736E-9DD1-41F4-BC1B-79E0CB339BC4}" srcOrd="2" destOrd="0" presId="urn:microsoft.com/office/officeart/2016/7/layout/LinearBlockProcessNumbered"/>
    <dgm:cxn modelId="{A4F8CB6E-FBC5-41A4-92D1-0A24717544F3}" type="presParOf" srcId="{93517E33-9609-40E1-A04B-2BC457B04352}" destId="{B11E35B1-820A-4B78-A94A-7CB2B31B32C6}" srcOrd="3" destOrd="0" presId="urn:microsoft.com/office/officeart/2016/7/layout/LinearBlockProcessNumbered"/>
    <dgm:cxn modelId="{4A96989B-B140-46A1-A410-396FAD43A52B}" type="presParOf" srcId="{93517E33-9609-40E1-A04B-2BC457B04352}" destId="{5E006080-0930-4D03-8D52-84C0C771DC0D}" srcOrd="4" destOrd="0" presId="urn:microsoft.com/office/officeart/2016/7/layout/LinearBlockProcessNumbered"/>
    <dgm:cxn modelId="{61CCF7BA-4A86-45B9-92B7-240E65819EA1}" type="presParOf" srcId="{5E006080-0930-4D03-8D52-84C0C771DC0D}" destId="{8BCFB43A-7A5D-4907-941A-0C0C83EF4B4F}" srcOrd="0" destOrd="0" presId="urn:microsoft.com/office/officeart/2016/7/layout/LinearBlockProcessNumbered"/>
    <dgm:cxn modelId="{33D67F8A-3668-40F8-BD6A-B46A48070591}" type="presParOf" srcId="{5E006080-0930-4D03-8D52-84C0C771DC0D}" destId="{F28DF6BC-2DCA-4F8F-91E2-A362C5473532}" srcOrd="1" destOrd="0" presId="urn:microsoft.com/office/officeart/2016/7/layout/LinearBlockProcessNumbered"/>
    <dgm:cxn modelId="{EE56CB44-7CA1-4E92-8180-7304187E691A}" type="presParOf" srcId="{5E006080-0930-4D03-8D52-84C0C771DC0D}" destId="{126F2B02-0981-4207-936B-F8F9DE01B1E1}" srcOrd="2" destOrd="0" presId="urn:microsoft.com/office/officeart/2016/7/layout/LinearBlockProcessNumbered"/>
    <dgm:cxn modelId="{5290BE5D-1F45-46D2-B143-31BDEEC75B81}" type="presParOf" srcId="{93517E33-9609-40E1-A04B-2BC457B04352}" destId="{19ED34A8-3F2A-4AAF-843E-6AE3DEC99199}" srcOrd="5" destOrd="0" presId="urn:microsoft.com/office/officeart/2016/7/layout/LinearBlockProcessNumbered"/>
    <dgm:cxn modelId="{18E8C336-23EA-4ADD-B252-4DE3524B43F9}" type="presParOf" srcId="{93517E33-9609-40E1-A04B-2BC457B04352}" destId="{8588D146-0CA7-4D31-8760-8A29DB84E7C2}" srcOrd="6" destOrd="0" presId="urn:microsoft.com/office/officeart/2016/7/layout/LinearBlockProcessNumbered"/>
    <dgm:cxn modelId="{F20A4257-1415-4FD7-93B9-380BF9D251F0}" type="presParOf" srcId="{8588D146-0CA7-4D31-8760-8A29DB84E7C2}" destId="{C4A2D9FD-3FFA-4CBE-9E4F-004229F35DEC}" srcOrd="0" destOrd="0" presId="urn:microsoft.com/office/officeart/2016/7/layout/LinearBlockProcessNumbered"/>
    <dgm:cxn modelId="{9D9BC4DE-7007-49BC-8CEC-04B7BF03BCC7}" type="presParOf" srcId="{8588D146-0CA7-4D31-8760-8A29DB84E7C2}" destId="{06E3B730-F1E1-4C31-AA88-978153A3C3F4}" srcOrd="1" destOrd="0" presId="urn:microsoft.com/office/officeart/2016/7/layout/LinearBlockProcessNumbered"/>
    <dgm:cxn modelId="{3501C619-F5A0-400E-8273-3291B79DECE6}" type="presParOf" srcId="{8588D146-0CA7-4D31-8760-8A29DB84E7C2}" destId="{5710E9EF-EBD0-42F2-BB64-8F36A8B49B26}" srcOrd="2" destOrd="0" presId="urn:microsoft.com/office/officeart/2016/7/layout/LinearBlockProcessNumbered"/>
    <dgm:cxn modelId="{BF05B891-3879-4A69-8C78-859880FCC21F}" type="presParOf" srcId="{93517E33-9609-40E1-A04B-2BC457B04352}" destId="{AAD5CCC2-6A84-4CCD-969B-C9ABDC998B0D}" srcOrd="7" destOrd="0" presId="urn:microsoft.com/office/officeart/2016/7/layout/LinearBlockProcessNumbered"/>
    <dgm:cxn modelId="{E92ECC16-3DE3-4DFB-AB9C-69177D296807}" type="presParOf" srcId="{93517E33-9609-40E1-A04B-2BC457B04352}" destId="{9E5AF944-9B16-4E43-B607-FD9F2CB46EB5}" srcOrd="8" destOrd="0" presId="urn:microsoft.com/office/officeart/2016/7/layout/LinearBlockProcessNumbered"/>
    <dgm:cxn modelId="{867A0721-47EB-4922-AEE9-64D7BA006963}" type="presParOf" srcId="{9E5AF944-9B16-4E43-B607-FD9F2CB46EB5}" destId="{166E0798-03A4-4980-8A23-C4DD7503F72C}" srcOrd="0" destOrd="0" presId="urn:microsoft.com/office/officeart/2016/7/layout/LinearBlockProcessNumbered"/>
    <dgm:cxn modelId="{A95B5BA3-3429-4098-9203-93CB888A191B}" type="presParOf" srcId="{9E5AF944-9B16-4E43-B607-FD9F2CB46EB5}" destId="{23E3F2DC-471A-4ADF-8B75-839FF901E4EC}" srcOrd="1" destOrd="0" presId="urn:microsoft.com/office/officeart/2016/7/layout/LinearBlockProcessNumbered"/>
    <dgm:cxn modelId="{20318A1E-79D9-42EF-8B8C-FCB45FFA7CBF}"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n-US" b="1" dirty="0">
              <a:solidFill>
                <a:schemeClr val="bg1"/>
              </a:solidFill>
            </a:rPr>
            <a:t>Accelerating pace of technological change</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n-US" b="1" i="0" noProof="0" dirty="0"/>
            <a:t>Shifting </a:t>
          </a:r>
          <a:r>
            <a:rPr lang="sr-Latn-RS" b="1" i="0" noProof="0" dirty="0"/>
            <a:t>d</a:t>
          </a:r>
          <a:r>
            <a:rPr lang="en-US" b="1" i="0" noProof="0" dirty="0" err="1"/>
            <a:t>emographic</a:t>
          </a:r>
          <a:r>
            <a:rPr lang="en-US" b="1" i="0" noProof="0" dirty="0"/>
            <a:t> </a:t>
          </a:r>
          <a:r>
            <a:rPr lang="sr-Latn-RS" b="1" i="0" noProof="0" dirty="0"/>
            <a:t>p</a:t>
          </a:r>
          <a:r>
            <a:rPr lang="en-US" b="1" i="0" noProof="0" dirty="0" err="1"/>
            <a:t>atterns</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 – 19 </a:t>
          </a:r>
        </a:p>
        <a:p>
          <a:pPr lvl="0" defTabSz="755650">
            <a:lnSpc>
              <a:spcPct val="90000"/>
            </a:lnSpc>
            <a:spcBef>
              <a:spcPct val="0"/>
            </a:spcBef>
            <a:spcAft>
              <a:spcPct val="35000"/>
            </a:spcAft>
            <a:buFont typeface="+mj-lt"/>
            <a:buNone/>
          </a:pPr>
          <a:r>
            <a:rPr lang="en-US" b="1" noProof="0" dirty="0">
              <a:solidFill>
                <a:schemeClr val="bg1"/>
              </a:solidFill>
            </a:rPr>
            <a:t>pandemic</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a:t>Climate</a:t>
          </a:r>
          <a:r>
            <a:rPr lang="en-US" b="1" i="0" baseline="0" noProof="0" dirty="0"/>
            <a:t> change</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sr-Latn-RS" b="1" i="0" noProof="0" dirty="0" err="1"/>
            <a:t>Globalization</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t>
        <a:bodyPr/>
        <a:lstStyle/>
        <a:p>
          <a:endParaRPr lang="en-US"/>
        </a:p>
      </dgm:t>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t>
        <a:bodyPr/>
        <a:lstStyle/>
        <a:p>
          <a:endParaRPr lang="en-US"/>
        </a:p>
      </dgm:t>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t>
        <a:bodyPr/>
        <a:lstStyle/>
        <a:p>
          <a:endParaRPr lang="en-US"/>
        </a:p>
      </dgm:t>
    </dgm:pt>
    <dgm:pt modelId="{AFE06326-83F7-443C-BFD3-C5A597367D4B}" type="pres">
      <dgm:prSet presAssocID="{97DD52FA-8926-46F5-BD42-C476235ED686}" presName="nodeRect" presStyleLbl="alignNode1" presStyleIdx="0" presStyleCnt="5">
        <dgm:presLayoutVars>
          <dgm:bulletEnabled val="1"/>
        </dgm:presLayoutVars>
      </dgm:prSet>
      <dgm:spPr/>
      <dgm:t>
        <a:bodyPr/>
        <a:lstStyle/>
        <a:p>
          <a:endParaRPr lang="en-US"/>
        </a:p>
      </dgm:t>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t>
        <a:bodyPr/>
        <a:lstStyle/>
        <a:p>
          <a:endParaRPr lang="en-US"/>
        </a:p>
      </dgm:t>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t>
        <a:bodyPr/>
        <a:lstStyle/>
        <a:p>
          <a:endParaRPr lang="en-US"/>
        </a:p>
      </dgm:t>
    </dgm:pt>
    <dgm:pt modelId="{6830736E-9DD1-41F4-BC1B-79E0CB339BC4}" type="pres">
      <dgm:prSet presAssocID="{37FE235D-A313-44D7-B3F6-820CFC7F1E6F}" presName="nodeRect" presStyleLbl="alignNode1" presStyleIdx="1" presStyleCnt="5">
        <dgm:presLayoutVars>
          <dgm:bulletEnabled val="1"/>
        </dgm:presLayoutVars>
      </dgm:prSet>
      <dgm:spPr/>
      <dgm:t>
        <a:bodyPr/>
        <a:lstStyle/>
        <a:p>
          <a:endParaRPr lang="en-US"/>
        </a:p>
      </dgm:t>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t>
        <a:bodyPr/>
        <a:lstStyle/>
        <a:p>
          <a:endParaRPr lang="en-US"/>
        </a:p>
      </dgm:t>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t>
        <a:bodyPr/>
        <a:lstStyle/>
        <a:p>
          <a:endParaRPr lang="en-US"/>
        </a:p>
      </dgm:t>
    </dgm:pt>
    <dgm:pt modelId="{126F2B02-0981-4207-936B-F8F9DE01B1E1}" type="pres">
      <dgm:prSet presAssocID="{20B9D2BE-B629-4B09-BF38-E0E3BF9DEBA4}" presName="nodeRect" presStyleLbl="alignNode1" presStyleIdx="2" presStyleCnt="5">
        <dgm:presLayoutVars>
          <dgm:bulletEnabled val="1"/>
        </dgm:presLayoutVars>
      </dgm:prSet>
      <dgm:spPr/>
      <dgm:t>
        <a:bodyPr/>
        <a:lstStyle/>
        <a:p>
          <a:endParaRPr lang="en-US"/>
        </a:p>
      </dgm:t>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t>
        <a:bodyPr/>
        <a:lstStyle/>
        <a:p>
          <a:endParaRPr lang="en-US"/>
        </a:p>
      </dgm:t>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t>
        <a:bodyPr/>
        <a:lstStyle/>
        <a:p>
          <a:endParaRPr lang="en-US"/>
        </a:p>
      </dgm:t>
    </dgm:pt>
    <dgm:pt modelId="{5710E9EF-EBD0-42F2-BB64-8F36A8B49B26}" type="pres">
      <dgm:prSet presAssocID="{8AA400F1-2DAD-4C5E-A7AE-28B3A2F6B5D2}" presName="nodeRect" presStyleLbl="alignNode1" presStyleIdx="3" presStyleCnt="5">
        <dgm:presLayoutVars>
          <dgm:bulletEnabled val="1"/>
        </dgm:presLayoutVars>
      </dgm:prSet>
      <dgm:spPr/>
      <dgm:t>
        <a:bodyPr/>
        <a:lstStyle/>
        <a:p>
          <a:endParaRPr lang="en-US"/>
        </a:p>
      </dgm:t>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t>
        <a:bodyPr/>
        <a:lstStyle/>
        <a:p>
          <a:endParaRPr lang="en-US"/>
        </a:p>
      </dgm:t>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t>
        <a:bodyPr/>
        <a:lstStyle/>
        <a:p>
          <a:endParaRPr lang="en-US"/>
        </a:p>
      </dgm:t>
    </dgm:pt>
    <dgm:pt modelId="{18A0F08D-97FC-40EE-9384-30886C9D8058}" type="pres">
      <dgm:prSet presAssocID="{4BB94112-F036-4259-A5D6-B0198A8B7B9D}" presName="nodeRect" presStyleLbl="alignNode1" presStyleIdx="4" presStyleCnt="5">
        <dgm:presLayoutVars>
          <dgm:bulletEnabled val="1"/>
        </dgm:presLayoutVars>
      </dgm:prSet>
      <dgm:spPr/>
      <dgm:t>
        <a:bodyPr/>
        <a:lstStyle/>
        <a:p>
          <a:endParaRPr lang="en-US"/>
        </a:p>
      </dgm:t>
    </dgm:pt>
  </dgm:ptLst>
  <dgm:cxnLst>
    <dgm:cxn modelId="{DED36B06-FB7D-4446-98F1-D18DA070A2C0}" type="presOf" srcId="{8C982E7E-C4D1-42ED-9121-CE5900B3602D}" destId="{93517E33-9609-40E1-A04B-2BC457B04352}" srcOrd="0" destOrd="0" presId="urn:microsoft.com/office/officeart/2016/7/layout/LinearBlockProcessNumbered"/>
    <dgm:cxn modelId="{C23F268F-1006-40FE-8237-3128E05763D5}" type="presOf" srcId="{3715626F-6FB5-4039-8D0D-F000BD0B91FA}" destId="{616804D4-7870-46A6-B2A0-2CE8219FB9BB}" srcOrd="0" destOrd="0" presId="urn:microsoft.com/office/officeart/2016/7/layout/LinearBlockProcessNumbered"/>
    <dgm:cxn modelId="{78C2CDC7-1570-48B7-9B2E-B47075B98ECE}" type="presOf" srcId="{8AA400F1-2DAD-4C5E-A7AE-28B3A2F6B5D2}" destId="{C4A2D9FD-3FFA-4CBE-9E4F-004229F35DEC}" srcOrd="0" destOrd="0" presId="urn:microsoft.com/office/officeart/2016/7/layout/LinearBlockProcessNumbered"/>
    <dgm:cxn modelId="{9958C09F-3270-427A-8D70-BF37A292C2C1}" type="presOf" srcId="{37FE235D-A313-44D7-B3F6-820CFC7F1E6F}" destId="{6830736E-9DD1-41F4-BC1B-79E0CB339BC4}" srcOrd="1" destOrd="0" presId="urn:microsoft.com/office/officeart/2016/7/layout/LinearBlockProcessNumbered"/>
    <dgm:cxn modelId="{89DD8DBA-7178-410B-B69F-028A71D6C106}" type="presOf" srcId="{97DD52FA-8926-46F5-BD42-C476235ED686}" destId="{DBC4281D-C71B-4664-995C-7B7AB2EE42E2}" srcOrd="0" destOrd="0" presId="urn:microsoft.com/office/officeart/2016/7/layout/LinearBlockProcessNumbered"/>
    <dgm:cxn modelId="{EF181019-65AF-4221-98F2-88F3631F702A}" type="presOf" srcId="{20B9D2BE-B629-4B09-BF38-E0E3BF9DEBA4}" destId="{126F2B02-0981-4207-936B-F8F9DE01B1E1}"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7210C9C8-6E30-45B8-A103-D9030BACDDB8}" srcId="{8C982E7E-C4D1-42ED-9121-CE5900B3602D}" destId="{97DD52FA-8926-46F5-BD42-C476235ED686}" srcOrd="0" destOrd="0" parTransId="{20892C76-CD78-45AF-B3E1-3D76F2A37AFC}" sibTransId="{41D5E014-00E4-4741-A5B2-53E79298F713}"/>
    <dgm:cxn modelId="{0BD678C5-96C4-4D7E-A4A7-ADAF2518F54B}" type="presOf" srcId="{6FCCBD16-3537-48C9-A881-41A0E1C78FDB}" destId="{06E3B730-F1E1-4C31-AA88-978153A3C3F4}" srcOrd="0" destOrd="0" presId="urn:microsoft.com/office/officeart/2016/7/layout/LinearBlockProcessNumbered"/>
    <dgm:cxn modelId="{687C8C29-177F-45CB-833D-41E9E6620912}" type="presOf" srcId="{41D5E014-00E4-4741-A5B2-53E79298F713}" destId="{BEDD5812-1115-4B8A-A19D-85AAFE354974}" srcOrd="0" destOrd="0" presId="urn:microsoft.com/office/officeart/2016/7/layout/LinearBlockProcessNumbered"/>
    <dgm:cxn modelId="{09CA5011-CD93-4737-A52E-B88E603446D3}" type="presOf" srcId="{B8800921-5D7D-4B1C-B648-6397F7C11BDB}" destId="{23E3F2DC-471A-4ADF-8B75-839FF901E4EC}"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8845E857-1521-4640-A22E-27D9CDFC478A}" type="presOf" srcId="{4BB94112-F036-4259-A5D6-B0198A8B7B9D}" destId="{166E0798-03A4-4980-8A23-C4DD7503F72C}" srcOrd="0" destOrd="0" presId="urn:microsoft.com/office/officeart/2016/7/layout/LinearBlockProcessNumbered"/>
    <dgm:cxn modelId="{3D452600-55C5-4486-A1ED-A129C8AEDBF4}" type="presOf" srcId="{20B9D2BE-B629-4B09-BF38-E0E3BF9DEBA4}" destId="{8BCFB43A-7A5D-4907-941A-0C0C83EF4B4F}" srcOrd="0" destOrd="0" presId="urn:microsoft.com/office/officeart/2016/7/layout/LinearBlockProcessNumbered"/>
    <dgm:cxn modelId="{2D1B8B77-F16A-4FCA-B0EB-7F3F65F95CC4}" type="presOf" srcId="{97DD52FA-8926-46F5-BD42-C476235ED686}" destId="{AFE06326-83F7-443C-BFD3-C5A597367D4B}" srcOrd="1" destOrd="0" presId="urn:microsoft.com/office/officeart/2016/7/layout/LinearBlockProcessNumbered"/>
    <dgm:cxn modelId="{D7363C26-21C5-4B0A-AAB0-C0F2819FB9B9}" type="presOf" srcId="{4BB94112-F036-4259-A5D6-B0198A8B7B9D}" destId="{18A0F08D-97FC-40EE-9384-30886C9D8058}" srcOrd="1" destOrd="0" presId="urn:microsoft.com/office/officeart/2016/7/layout/LinearBlockProcessNumbered"/>
    <dgm:cxn modelId="{4F7C9A39-C7CB-427B-8182-BDAD61F2AF1E}" type="presOf" srcId="{8AA400F1-2DAD-4C5E-A7AE-28B3A2F6B5D2}" destId="{5710E9EF-EBD0-42F2-BB64-8F36A8B49B26}" srcOrd="1"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5E568428-B396-41C0-B833-9F6C32B015FD}" type="presOf" srcId="{030C850F-A707-4595-BE68-13664C14431D}" destId="{F28DF6BC-2DCA-4F8F-91E2-A362C5473532}" srcOrd="0" destOrd="0" presId="urn:microsoft.com/office/officeart/2016/7/layout/LinearBlockProcessNumbered"/>
    <dgm:cxn modelId="{AD311776-78C2-48F7-BE2F-6297E8A0948A}" type="presOf" srcId="{37FE235D-A313-44D7-B3F6-820CFC7F1E6F}" destId="{9C5372CC-55F9-41A2-B2A6-1914F78C1795}" srcOrd="0" destOrd="0" presId="urn:microsoft.com/office/officeart/2016/7/layout/LinearBlockProcessNumbered"/>
    <dgm:cxn modelId="{F5BB92B3-E842-40D7-B0AF-AC4505778FEE}" srcId="{8C982E7E-C4D1-42ED-9121-CE5900B3602D}" destId="{20B9D2BE-B629-4B09-BF38-E0E3BF9DEBA4}" srcOrd="2" destOrd="0" parTransId="{1A7E91E5-F57C-482E-82E0-2451106A3FC8}" sibTransId="{030C850F-A707-4595-BE68-13664C14431D}"/>
    <dgm:cxn modelId="{D49D1A6B-0D57-4D51-AE8F-A390F5D2FA5F}" type="presParOf" srcId="{93517E33-9609-40E1-A04B-2BC457B04352}" destId="{9F719ACC-AE4A-40FF-B6DB-4CFC1DC5E6D2}" srcOrd="0" destOrd="0" presId="urn:microsoft.com/office/officeart/2016/7/layout/LinearBlockProcessNumbered"/>
    <dgm:cxn modelId="{5B0B62D3-E594-452F-AB63-0B9D8C2BEA12}" type="presParOf" srcId="{9F719ACC-AE4A-40FF-B6DB-4CFC1DC5E6D2}" destId="{DBC4281D-C71B-4664-995C-7B7AB2EE42E2}" srcOrd="0" destOrd="0" presId="urn:microsoft.com/office/officeart/2016/7/layout/LinearBlockProcessNumbered"/>
    <dgm:cxn modelId="{9F7F2CC4-B041-4E30-8C5F-EEFA34E7BC86}" type="presParOf" srcId="{9F719ACC-AE4A-40FF-B6DB-4CFC1DC5E6D2}" destId="{BEDD5812-1115-4B8A-A19D-85AAFE354974}" srcOrd="1" destOrd="0" presId="urn:microsoft.com/office/officeart/2016/7/layout/LinearBlockProcessNumbered"/>
    <dgm:cxn modelId="{6FB97FC0-FB43-4E7E-B8F2-1C220FDA834D}" type="presParOf" srcId="{9F719ACC-AE4A-40FF-B6DB-4CFC1DC5E6D2}" destId="{AFE06326-83F7-443C-BFD3-C5A597367D4B}" srcOrd="2" destOrd="0" presId="urn:microsoft.com/office/officeart/2016/7/layout/LinearBlockProcessNumbered"/>
    <dgm:cxn modelId="{651CAF8A-4ABE-473A-B601-EC33E282217A}" type="presParOf" srcId="{93517E33-9609-40E1-A04B-2BC457B04352}" destId="{97AD09E0-A391-43ED-921A-59444E810E1E}" srcOrd="1" destOrd="0" presId="urn:microsoft.com/office/officeart/2016/7/layout/LinearBlockProcessNumbered"/>
    <dgm:cxn modelId="{4B489FD8-07A3-4CE0-8AF3-917BE8FE0223}" type="presParOf" srcId="{93517E33-9609-40E1-A04B-2BC457B04352}" destId="{AF1C2AC7-D46E-4BA0-8311-931587EC53CE}" srcOrd="2" destOrd="0" presId="urn:microsoft.com/office/officeart/2016/7/layout/LinearBlockProcessNumbered"/>
    <dgm:cxn modelId="{369E1FFE-B8C2-40CE-9A0A-F49E0AF7E1BF}" type="presParOf" srcId="{AF1C2AC7-D46E-4BA0-8311-931587EC53CE}" destId="{9C5372CC-55F9-41A2-B2A6-1914F78C1795}" srcOrd="0" destOrd="0" presId="urn:microsoft.com/office/officeart/2016/7/layout/LinearBlockProcessNumbered"/>
    <dgm:cxn modelId="{03268867-9F54-48E1-9554-C8450FA1661E}" type="presParOf" srcId="{AF1C2AC7-D46E-4BA0-8311-931587EC53CE}" destId="{616804D4-7870-46A6-B2A0-2CE8219FB9BB}" srcOrd="1" destOrd="0" presId="urn:microsoft.com/office/officeart/2016/7/layout/LinearBlockProcessNumbered"/>
    <dgm:cxn modelId="{CE1A803F-AB5E-4DD9-B0E5-89085BB7DB4E}" type="presParOf" srcId="{AF1C2AC7-D46E-4BA0-8311-931587EC53CE}" destId="{6830736E-9DD1-41F4-BC1B-79E0CB339BC4}" srcOrd="2" destOrd="0" presId="urn:microsoft.com/office/officeart/2016/7/layout/LinearBlockProcessNumbered"/>
    <dgm:cxn modelId="{4EBB0753-628D-42E5-9439-899F633FB896}" type="presParOf" srcId="{93517E33-9609-40E1-A04B-2BC457B04352}" destId="{B11E35B1-820A-4B78-A94A-7CB2B31B32C6}" srcOrd="3" destOrd="0" presId="urn:microsoft.com/office/officeart/2016/7/layout/LinearBlockProcessNumbered"/>
    <dgm:cxn modelId="{A5A9B621-3695-4B38-94FE-07B447739009}" type="presParOf" srcId="{93517E33-9609-40E1-A04B-2BC457B04352}" destId="{5E006080-0930-4D03-8D52-84C0C771DC0D}" srcOrd="4" destOrd="0" presId="urn:microsoft.com/office/officeart/2016/7/layout/LinearBlockProcessNumbered"/>
    <dgm:cxn modelId="{37D0EA4A-423A-40FB-9FC4-55A22C870558}" type="presParOf" srcId="{5E006080-0930-4D03-8D52-84C0C771DC0D}" destId="{8BCFB43A-7A5D-4907-941A-0C0C83EF4B4F}" srcOrd="0" destOrd="0" presId="urn:microsoft.com/office/officeart/2016/7/layout/LinearBlockProcessNumbered"/>
    <dgm:cxn modelId="{5C882F4B-6B9E-4C99-9F78-9393CF6711AB}" type="presParOf" srcId="{5E006080-0930-4D03-8D52-84C0C771DC0D}" destId="{F28DF6BC-2DCA-4F8F-91E2-A362C5473532}" srcOrd="1" destOrd="0" presId="urn:microsoft.com/office/officeart/2016/7/layout/LinearBlockProcessNumbered"/>
    <dgm:cxn modelId="{B994935A-6F09-42A8-BDF3-3FDBC6CE0D2E}" type="presParOf" srcId="{5E006080-0930-4D03-8D52-84C0C771DC0D}" destId="{126F2B02-0981-4207-936B-F8F9DE01B1E1}" srcOrd="2" destOrd="0" presId="urn:microsoft.com/office/officeart/2016/7/layout/LinearBlockProcessNumbered"/>
    <dgm:cxn modelId="{2B925DF6-7A17-41A3-AAF5-787D7F274969}" type="presParOf" srcId="{93517E33-9609-40E1-A04B-2BC457B04352}" destId="{19ED34A8-3F2A-4AAF-843E-6AE3DEC99199}" srcOrd="5" destOrd="0" presId="urn:microsoft.com/office/officeart/2016/7/layout/LinearBlockProcessNumbered"/>
    <dgm:cxn modelId="{352F4826-074C-45A4-909B-709FC3E2B0A8}" type="presParOf" srcId="{93517E33-9609-40E1-A04B-2BC457B04352}" destId="{8588D146-0CA7-4D31-8760-8A29DB84E7C2}" srcOrd="6" destOrd="0" presId="urn:microsoft.com/office/officeart/2016/7/layout/LinearBlockProcessNumbered"/>
    <dgm:cxn modelId="{D935628C-03FE-44BC-8F92-DFE1AAA4C9DC}" type="presParOf" srcId="{8588D146-0CA7-4D31-8760-8A29DB84E7C2}" destId="{C4A2D9FD-3FFA-4CBE-9E4F-004229F35DEC}" srcOrd="0" destOrd="0" presId="urn:microsoft.com/office/officeart/2016/7/layout/LinearBlockProcessNumbered"/>
    <dgm:cxn modelId="{23511390-9EBD-46FB-94D1-05AEA601F7C2}" type="presParOf" srcId="{8588D146-0CA7-4D31-8760-8A29DB84E7C2}" destId="{06E3B730-F1E1-4C31-AA88-978153A3C3F4}" srcOrd="1" destOrd="0" presId="urn:microsoft.com/office/officeart/2016/7/layout/LinearBlockProcessNumbered"/>
    <dgm:cxn modelId="{F207B5CE-D5ED-4D73-A933-6D26CD2EE9E2}" type="presParOf" srcId="{8588D146-0CA7-4D31-8760-8A29DB84E7C2}" destId="{5710E9EF-EBD0-42F2-BB64-8F36A8B49B26}" srcOrd="2" destOrd="0" presId="urn:microsoft.com/office/officeart/2016/7/layout/LinearBlockProcessNumbered"/>
    <dgm:cxn modelId="{43D23521-B083-423D-8399-C7315457295F}" type="presParOf" srcId="{93517E33-9609-40E1-A04B-2BC457B04352}" destId="{AAD5CCC2-6A84-4CCD-969B-C9ABDC998B0D}" srcOrd="7" destOrd="0" presId="urn:microsoft.com/office/officeart/2016/7/layout/LinearBlockProcessNumbered"/>
    <dgm:cxn modelId="{8DD90766-704B-40E4-8D60-CEE01083AA9F}" type="presParOf" srcId="{93517E33-9609-40E1-A04B-2BC457B04352}" destId="{9E5AF944-9B16-4E43-B607-FD9F2CB46EB5}" srcOrd="8" destOrd="0" presId="urn:microsoft.com/office/officeart/2016/7/layout/LinearBlockProcessNumbered"/>
    <dgm:cxn modelId="{57D893D8-8C59-4542-BD4C-D7AD9B810C2F}" type="presParOf" srcId="{9E5AF944-9B16-4E43-B607-FD9F2CB46EB5}" destId="{166E0798-03A4-4980-8A23-C4DD7503F72C}" srcOrd="0" destOrd="0" presId="urn:microsoft.com/office/officeart/2016/7/layout/LinearBlockProcessNumbered"/>
    <dgm:cxn modelId="{538C703A-8017-4158-BAB5-E992073BB497}" type="presParOf" srcId="{9E5AF944-9B16-4E43-B607-FD9F2CB46EB5}" destId="{23E3F2DC-471A-4ADF-8B75-839FF901E4EC}" srcOrd="1" destOrd="0" presId="urn:microsoft.com/office/officeart/2016/7/layout/LinearBlockProcessNumbered"/>
    <dgm:cxn modelId="{C49771AC-19E4-4202-BAC6-187293C05F55}"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n-US" b="1" dirty="0">
              <a:solidFill>
                <a:schemeClr val="bg1"/>
              </a:solidFill>
            </a:rPr>
            <a:t>Accelerating pace of technological change</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n-US" b="1" i="0" noProof="0" dirty="0"/>
            <a:t>Shifting </a:t>
          </a:r>
          <a:r>
            <a:rPr lang="sr-Latn-RS" b="1" i="0" noProof="0" dirty="0"/>
            <a:t>d</a:t>
          </a:r>
          <a:r>
            <a:rPr lang="en-US" b="1" i="0" noProof="0" dirty="0" err="1"/>
            <a:t>emographic</a:t>
          </a:r>
          <a:r>
            <a:rPr lang="en-US" b="1" i="0" noProof="0" dirty="0"/>
            <a:t> </a:t>
          </a:r>
          <a:r>
            <a:rPr lang="sr-Latn-RS" b="1" i="0" noProof="0" dirty="0"/>
            <a:t>p</a:t>
          </a:r>
          <a:r>
            <a:rPr lang="en-US" b="1" i="0" noProof="0" dirty="0" err="1"/>
            <a:t>atterns</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 – 19 </a:t>
          </a:r>
        </a:p>
        <a:p>
          <a:pPr lvl="0" defTabSz="755650">
            <a:lnSpc>
              <a:spcPct val="90000"/>
            </a:lnSpc>
            <a:spcBef>
              <a:spcPct val="0"/>
            </a:spcBef>
            <a:spcAft>
              <a:spcPct val="35000"/>
            </a:spcAft>
            <a:buFont typeface="+mj-lt"/>
            <a:buNone/>
          </a:pPr>
          <a:r>
            <a:rPr lang="en-US" b="1" noProof="0" dirty="0">
              <a:solidFill>
                <a:schemeClr val="bg1"/>
              </a:solidFill>
            </a:rPr>
            <a:t>pandemic</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a:t>Climate</a:t>
          </a:r>
          <a:r>
            <a:rPr lang="en-US" b="1" i="0" baseline="0" noProof="0" dirty="0"/>
            <a:t> change</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sr-Latn-RS" b="1" i="0" noProof="0" dirty="0" err="1"/>
            <a:t>Globalization</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t>
        <a:bodyPr/>
        <a:lstStyle/>
        <a:p>
          <a:endParaRPr lang="en-US"/>
        </a:p>
      </dgm:t>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t>
        <a:bodyPr/>
        <a:lstStyle/>
        <a:p>
          <a:endParaRPr lang="en-US"/>
        </a:p>
      </dgm:t>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t>
        <a:bodyPr/>
        <a:lstStyle/>
        <a:p>
          <a:endParaRPr lang="en-US"/>
        </a:p>
      </dgm:t>
    </dgm:pt>
    <dgm:pt modelId="{AFE06326-83F7-443C-BFD3-C5A597367D4B}" type="pres">
      <dgm:prSet presAssocID="{97DD52FA-8926-46F5-BD42-C476235ED686}" presName="nodeRect" presStyleLbl="alignNode1" presStyleIdx="0" presStyleCnt="5">
        <dgm:presLayoutVars>
          <dgm:bulletEnabled val="1"/>
        </dgm:presLayoutVars>
      </dgm:prSet>
      <dgm:spPr/>
      <dgm:t>
        <a:bodyPr/>
        <a:lstStyle/>
        <a:p>
          <a:endParaRPr lang="en-US"/>
        </a:p>
      </dgm:t>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t>
        <a:bodyPr/>
        <a:lstStyle/>
        <a:p>
          <a:endParaRPr lang="en-US"/>
        </a:p>
      </dgm:t>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t>
        <a:bodyPr/>
        <a:lstStyle/>
        <a:p>
          <a:endParaRPr lang="en-US"/>
        </a:p>
      </dgm:t>
    </dgm:pt>
    <dgm:pt modelId="{6830736E-9DD1-41F4-BC1B-79E0CB339BC4}" type="pres">
      <dgm:prSet presAssocID="{37FE235D-A313-44D7-B3F6-820CFC7F1E6F}" presName="nodeRect" presStyleLbl="alignNode1" presStyleIdx="1" presStyleCnt="5">
        <dgm:presLayoutVars>
          <dgm:bulletEnabled val="1"/>
        </dgm:presLayoutVars>
      </dgm:prSet>
      <dgm:spPr/>
      <dgm:t>
        <a:bodyPr/>
        <a:lstStyle/>
        <a:p>
          <a:endParaRPr lang="en-US"/>
        </a:p>
      </dgm:t>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t>
        <a:bodyPr/>
        <a:lstStyle/>
        <a:p>
          <a:endParaRPr lang="en-US"/>
        </a:p>
      </dgm:t>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t>
        <a:bodyPr/>
        <a:lstStyle/>
        <a:p>
          <a:endParaRPr lang="en-US"/>
        </a:p>
      </dgm:t>
    </dgm:pt>
    <dgm:pt modelId="{126F2B02-0981-4207-936B-F8F9DE01B1E1}" type="pres">
      <dgm:prSet presAssocID="{20B9D2BE-B629-4B09-BF38-E0E3BF9DEBA4}" presName="nodeRect" presStyleLbl="alignNode1" presStyleIdx="2" presStyleCnt="5">
        <dgm:presLayoutVars>
          <dgm:bulletEnabled val="1"/>
        </dgm:presLayoutVars>
      </dgm:prSet>
      <dgm:spPr/>
      <dgm:t>
        <a:bodyPr/>
        <a:lstStyle/>
        <a:p>
          <a:endParaRPr lang="en-US"/>
        </a:p>
      </dgm:t>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t>
        <a:bodyPr/>
        <a:lstStyle/>
        <a:p>
          <a:endParaRPr lang="en-US"/>
        </a:p>
      </dgm:t>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t>
        <a:bodyPr/>
        <a:lstStyle/>
        <a:p>
          <a:endParaRPr lang="en-US"/>
        </a:p>
      </dgm:t>
    </dgm:pt>
    <dgm:pt modelId="{5710E9EF-EBD0-42F2-BB64-8F36A8B49B26}" type="pres">
      <dgm:prSet presAssocID="{8AA400F1-2DAD-4C5E-A7AE-28B3A2F6B5D2}" presName="nodeRect" presStyleLbl="alignNode1" presStyleIdx="3" presStyleCnt="5">
        <dgm:presLayoutVars>
          <dgm:bulletEnabled val="1"/>
        </dgm:presLayoutVars>
      </dgm:prSet>
      <dgm:spPr/>
      <dgm:t>
        <a:bodyPr/>
        <a:lstStyle/>
        <a:p>
          <a:endParaRPr lang="en-US"/>
        </a:p>
      </dgm:t>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t>
        <a:bodyPr/>
        <a:lstStyle/>
        <a:p>
          <a:endParaRPr lang="en-US"/>
        </a:p>
      </dgm:t>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t>
        <a:bodyPr/>
        <a:lstStyle/>
        <a:p>
          <a:endParaRPr lang="en-US"/>
        </a:p>
      </dgm:t>
    </dgm:pt>
    <dgm:pt modelId="{18A0F08D-97FC-40EE-9384-30886C9D8058}" type="pres">
      <dgm:prSet presAssocID="{4BB94112-F036-4259-A5D6-B0198A8B7B9D}" presName="nodeRect" presStyleLbl="alignNode1" presStyleIdx="4" presStyleCnt="5">
        <dgm:presLayoutVars>
          <dgm:bulletEnabled val="1"/>
        </dgm:presLayoutVars>
      </dgm:prSet>
      <dgm:spPr/>
      <dgm:t>
        <a:bodyPr/>
        <a:lstStyle/>
        <a:p>
          <a:endParaRPr lang="en-US"/>
        </a:p>
      </dgm:t>
    </dgm:pt>
  </dgm:ptLst>
  <dgm:cxnLst>
    <dgm:cxn modelId="{69CF0B3B-0F1F-47F0-B8FD-A6786D2FA6EE}" type="presOf" srcId="{B8800921-5D7D-4B1C-B648-6397F7C11BDB}" destId="{23E3F2DC-471A-4ADF-8B75-839FF901E4EC}" srcOrd="0" destOrd="0" presId="urn:microsoft.com/office/officeart/2016/7/layout/LinearBlockProcessNumbered"/>
    <dgm:cxn modelId="{FF6215D1-BB69-4742-A450-EE621FF2F1B9}" type="presOf" srcId="{4BB94112-F036-4259-A5D6-B0198A8B7B9D}" destId="{166E0798-03A4-4980-8A23-C4DD7503F72C}" srcOrd="0" destOrd="0" presId="urn:microsoft.com/office/officeart/2016/7/layout/LinearBlockProcessNumbered"/>
    <dgm:cxn modelId="{A91F9BCE-CD7D-4F77-9DFB-ED96E8033A01}" type="presOf" srcId="{20B9D2BE-B629-4B09-BF38-E0E3BF9DEBA4}" destId="{126F2B02-0981-4207-936B-F8F9DE01B1E1}" srcOrd="1" destOrd="0" presId="urn:microsoft.com/office/officeart/2016/7/layout/LinearBlockProcessNumbered"/>
    <dgm:cxn modelId="{122CA694-F044-4317-8F74-66FECAEFB90A}" type="presOf" srcId="{8C982E7E-C4D1-42ED-9121-CE5900B3602D}" destId="{93517E33-9609-40E1-A04B-2BC457B04352}" srcOrd="0"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7210C9C8-6E30-45B8-A103-D9030BACDDB8}" srcId="{8C982E7E-C4D1-42ED-9121-CE5900B3602D}" destId="{97DD52FA-8926-46F5-BD42-C476235ED686}" srcOrd="0" destOrd="0" parTransId="{20892C76-CD78-45AF-B3E1-3D76F2A37AFC}" sibTransId="{41D5E014-00E4-4741-A5B2-53E79298F713}"/>
    <dgm:cxn modelId="{7B87F72C-F721-4BAF-AB50-2F759F9275F5}" type="presOf" srcId="{20B9D2BE-B629-4B09-BF38-E0E3BF9DEBA4}" destId="{8BCFB43A-7A5D-4907-941A-0C0C83EF4B4F}" srcOrd="0" destOrd="0" presId="urn:microsoft.com/office/officeart/2016/7/layout/LinearBlockProcessNumbered"/>
    <dgm:cxn modelId="{33660401-263F-4375-8D78-6FEEB15493A7}" type="presOf" srcId="{37FE235D-A313-44D7-B3F6-820CFC7F1E6F}" destId="{6830736E-9DD1-41F4-BC1B-79E0CB339BC4}" srcOrd="1" destOrd="0" presId="urn:microsoft.com/office/officeart/2016/7/layout/LinearBlockProcessNumbered"/>
    <dgm:cxn modelId="{61B974E0-A019-4F46-8198-AC0285864E6E}" type="presOf" srcId="{030C850F-A707-4595-BE68-13664C14431D}" destId="{F28DF6BC-2DCA-4F8F-91E2-A362C5473532}" srcOrd="0" destOrd="0" presId="urn:microsoft.com/office/officeart/2016/7/layout/LinearBlockProcessNumbered"/>
    <dgm:cxn modelId="{0E0B59C1-A534-4623-BE64-871A43A3831B}" type="presOf" srcId="{97DD52FA-8926-46F5-BD42-C476235ED686}" destId="{AFE06326-83F7-443C-BFD3-C5A597367D4B}" srcOrd="1" destOrd="0" presId="urn:microsoft.com/office/officeart/2016/7/layout/LinearBlockProcessNumbered"/>
    <dgm:cxn modelId="{BA2E0C1E-4961-4901-9272-C3CE0C8357D5}" type="presOf" srcId="{6FCCBD16-3537-48C9-A881-41A0E1C78FDB}" destId="{06E3B730-F1E1-4C31-AA88-978153A3C3F4}" srcOrd="0" destOrd="0" presId="urn:microsoft.com/office/officeart/2016/7/layout/LinearBlockProcessNumbered"/>
    <dgm:cxn modelId="{A34DAF56-1502-4BB5-A72C-5C24D090DDAC}" type="presOf" srcId="{8AA400F1-2DAD-4C5E-A7AE-28B3A2F6B5D2}" destId="{5710E9EF-EBD0-42F2-BB64-8F36A8B49B26}" srcOrd="1"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C4E572CF-E602-49D6-B9AF-DE8BE5E749F5}" type="presOf" srcId="{3715626F-6FB5-4039-8D0D-F000BD0B91FA}" destId="{616804D4-7870-46A6-B2A0-2CE8219FB9BB}" srcOrd="0" destOrd="0" presId="urn:microsoft.com/office/officeart/2016/7/layout/LinearBlockProcessNumbered"/>
    <dgm:cxn modelId="{101EDFF0-6E02-47C2-A79E-EDFE1608ED60}" type="presOf" srcId="{41D5E014-00E4-4741-A5B2-53E79298F713}" destId="{BEDD5812-1115-4B8A-A19D-85AAFE354974}" srcOrd="0" destOrd="0" presId="urn:microsoft.com/office/officeart/2016/7/layout/LinearBlockProcessNumbered"/>
    <dgm:cxn modelId="{2404E879-4A3C-489D-89DD-9D29899F7F7D}" type="presOf" srcId="{8AA400F1-2DAD-4C5E-A7AE-28B3A2F6B5D2}" destId="{C4A2D9FD-3FFA-4CBE-9E4F-004229F35DEC}" srcOrd="0" destOrd="0" presId="urn:microsoft.com/office/officeart/2016/7/layout/LinearBlockProcessNumbered"/>
    <dgm:cxn modelId="{08EAA32E-09EB-4BAD-8246-BEB0B1C46859}" type="presOf" srcId="{97DD52FA-8926-46F5-BD42-C476235ED686}" destId="{DBC4281D-C71B-4664-995C-7B7AB2EE42E2}" srcOrd="0" destOrd="0" presId="urn:microsoft.com/office/officeart/2016/7/layout/LinearBlockProcessNumbered"/>
    <dgm:cxn modelId="{12D55A73-ACE6-4424-A73F-E110D212ADA7}" type="presOf" srcId="{37FE235D-A313-44D7-B3F6-820CFC7F1E6F}" destId="{9C5372CC-55F9-41A2-B2A6-1914F78C1795}"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D6DBA96E-99CF-4397-AA27-C3CDA6E62A2C}" type="presOf" srcId="{4BB94112-F036-4259-A5D6-B0198A8B7B9D}" destId="{18A0F08D-97FC-40EE-9384-30886C9D8058}" srcOrd="1" destOrd="0" presId="urn:microsoft.com/office/officeart/2016/7/layout/LinearBlockProcessNumbered"/>
    <dgm:cxn modelId="{F5BB92B3-E842-40D7-B0AF-AC4505778FEE}" srcId="{8C982E7E-C4D1-42ED-9121-CE5900B3602D}" destId="{20B9D2BE-B629-4B09-BF38-E0E3BF9DEBA4}" srcOrd="2" destOrd="0" parTransId="{1A7E91E5-F57C-482E-82E0-2451106A3FC8}" sibTransId="{030C850F-A707-4595-BE68-13664C14431D}"/>
    <dgm:cxn modelId="{EF3E8A8C-86EF-4FF0-967F-7E748BDAF8B8}" type="presParOf" srcId="{93517E33-9609-40E1-A04B-2BC457B04352}" destId="{9F719ACC-AE4A-40FF-B6DB-4CFC1DC5E6D2}" srcOrd="0" destOrd="0" presId="urn:microsoft.com/office/officeart/2016/7/layout/LinearBlockProcessNumbered"/>
    <dgm:cxn modelId="{09479AAE-4130-43AE-9987-5EFBB15F27A5}" type="presParOf" srcId="{9F719ACC-AE4A-40FF-B6DB-4CFC1DC5E6D2}" destId="{DBC4281D-C71B-4664-995C-7B7AB2EE42E2}" srcOrd="0" destOrd="0" presId="urn:microsoft.com/office/officeart/2016/7/layout/LinearBlockProcessNumbered"/>
    <dgm:cxn modelId="{413F2D5E-9433-4303-8604-11DDFD34B20C}" type="presParOf" srcId="{9F719ACC-AE4A-40FF-B6DB-4CFC1DC5E6D2}" destId="{BEDD5812-1115-4B8A-A19D-85AAFE354974}" srcOrd="1" destOrd="0" presId="urn:microsoft.com/office/officeart/2016/7/layout/LinearBlockProcessNumbered"/>
    <dgm:cxn modelId="{DE295E85-7EBF-4D58-93E3-B0E9166C92A2}" type="presParOf" srcId="{9F719ACC-AE4A-40FF-B6DB-4CFC1DC5E6D2}" destId="{AFE06326-83F7-443C-BFD3-C5A597367D4B}" srcOrd="2" destOrd="0" presId="urn:microsoft.com/office/officeart/2016/7/layout/LinearBlockProcessNumbered"/>
    <dgm:cxn modelId="{751CD7F1-618E-46AF-B243-E514EDA18A3C}" type="presParOf" srcId="{93517E33-9609-40E1-A04B-2BC457B04352}" destId="{97AD09E0-A391-43ED-921A-59444E810E1E}" srcOrd="1" destOrd="0" presId="urn:microsoft.com/office/officeart/2016/7/layout/LinearBlockProcessNumbered"/>
    <dgm:cxn modelId="{EB4A0AD1-2127-42CE-8B49-9F29D2D3BE1F}" type="presParOf" srcId="{93517E33-9609-40E1-A04B-2BC457B04352}" destId="{AF1C2AC7-D46E-4BA0-8311-931587EC53CE}" srcOrd="2" destOrd="0" presId="urn:microsoft.com/office/officeart/2016/7/layout/LinearBlockProcessNumbered"/>
    <dgm:cxn modelId="{94517412-F1F0-41C9-9FED-8415DE658EA3}" type="presParOf" srcId="{AF1C2AC7-D46E-4BA0-8311-931587EC53CE}" destId="{9C5372CC-55F9-41A2-B2A6-1914F78C1795}" srcOrd="0" destOrd="0" presId="urn:microsoft.com/office/officeart/2016/7/layout/LinearBlockProcessNumbered"/>
    <dgm:cxn modelId="{3542247A-E6CE-43DF-85FB-30C6671CBF3A}" type="presParOf" srcId="{AF1C2AC7-D46E-4BA0-8311-931587EC53CE}" destId="{616804D4-7870-46A6-B2A0-2CE8219FB9BB}" srcOrd="1" destOrd="0" presId="urn:microsoft.com/office/officeart/2016/7/layout/LinearBlockProcessNumbered"/>
    <dgm:cxn modelId="{DC23DB99-264E-42F6-81FF-B456EF23E173}" type="presParOf" srcId="{AF1C2AC7-D46E-4BA0-8311-931587EC53CE}" destId="{6830736E-9DD1-41F4-BC1B-79E0CB339BC4}" srcOrd="2" destOrd="0" presId="urn:microsoft.com/office/officeart/2016/7/layout/LinearBlockProcessNumbered"/>
    <dgm:cxn modelId="{880FCAA5-EF00-4C68-B8AD-8D749AD70809}" type="presParOf" srcId="{93517E33-9609-40E1-A04B-2BC457B04352}" destId="{B11E35B1-820A-4B78-A94A-7CB2B31B32C6}" srcOrd="3" destOrd="0" presId="urn:microsoft.com/office/officeart/2016/7/layout/LinearBlockProcessNumbered"/>
    <dgm:cxn modelId="{273D55A7-C3D4-4150-A1D7-24B3AD332033}" type="presParOf" srcId="{93517E33-9609-40E1-A04B-2BC457B04352}" destId="{5E006080-0930-4D03-8D52-84C0C771DC0D}" srcOrd="4" destOrd="0" presId="urn:microsoft.com/office/officeart/2016/7/layout/LinearBlockProcessNumbered"/>
    <dgm:cxn modelId="{333BB198-B01B-4347-BC30-32A9A2FA75C3}" type="presParOf" srcId="{5E006080-0930-4D03-8D52-84C0C771DC0D}" destId="{8BCFB43A-7A5D-4907-941A-0C0C83EF4B4F}" srcOrd="0" destOrd="0" presId="urn:microsoft.com/office/officeart/2016/7/layout/LinearBlockProcessNumbered"/>
    <dgm:cxn modelId="{3ECE91E5-0C24-435C-BE08-031EBDFD3C2A}" type="presParOf" srcId="{5E006080-0930-4D03-8D52-84C0C771DC0D}" destId="{F28DF6BC-2DCA-4F8F-91E2-A362C5473532}" srcOrd="1" destOrd="0" presId="urn:microsoft.com/office/officeart/2016/7/layout/LinearBlockProcessNumbered"/>
    <dgm:cxn modelId="{4C19C92A-4987-4F31-87CF-86409D4B9D9D}" type="presParOf" srcId="{5E006080-0930-4D03-8D52-84C0C771DC0D}" destId="{126F2B02-0981-4207-936B-F8F9DE01B1E1}" srcOrd="2" destOrd="0" presId="urn:microsoft.com/office/officeart/2016/7/layout/LinearBlockProcessNumbered"/>
    <dgm:cxn modelId="{E76D8211-B92B-40D9-9CF6-BDEFB8AA3857}" type="presParOf" srcId="{93517E33-9609-40E1-A04B-2BC457B04352}" destId="{19ED34A8-3F2A-4AAF-843E-6AE3DEC99199}" srcOrd="5" destOrd="0" presId="urn:microsoft.com/office/officeart/2016/7/layout/LinearBlockProcessNumbered"/>
    <dgm:cxn modelId="{F59CF103-D2D2-4F71-8B7D-7343BFFF2C98}" type="presParOf" srcId="{93517E33-9609-40E1-A04B-2BC457B04352}" destId="{8588D146-0CA7-4D31-8760-8A29DB84E7C2}" srcOrd="6" destOrd="0" presId="urn:microsoft.com/office/officeart/2016/7/layout/LinearBlockProcessNumbered"/>
    <dgm:cxn modelId="{F217CC7D-6608-47C4-952E-45042EBDBF8C}" type="presParOf" srcId="{8588D146-0CA7-4D31-8760-8A29DB84E7C2}" destId="{C4A2D9FD-3FFA-4CBE-9E4F-004229F35DEC}" srcOrd="0" destOrd="0" presId="urn:microsoft.com/office/officeart/2016/7/layout/LinearBlockProcessNumbered"/>
    <dgm:cxn modelId="{200CE7C3-0137-4330-AE97-58736C9ACB32}" type="presParOf" srcId="{8588D146-0CA7-4D31-8760-8A29DB84E7C2}" destId="{06E3B730-F1E1-4C31-AA88-978153A3C3F4}" srcOrd="1" destOrd="0" presId="urn:microsoft.com/office/officeart/2016/7/layout/LinearBlockProcessNumbered"/>
    <dgm:cxn modelId="{6015335C-638B-4FD4-8D80-11926447A93F}" type="presParOf" srcId="{8588D146-0CA7-4D31-8760-8A29DB84E7C2}" destId="{5710E9EF-EBD0-42F2-BB64-8F36A8B49B26}" srcOrd="2" destOrd="0" presId="urn:microsoft.com/office/officeart/2016/7/layout/LinearBlockProcessNumbered"/>
    <dgm:cxn modelId="{AFB6DD48-6C02-4B83-80DD-738D4346FAF3}" type="presParOf" srcId="{93517E33-9609-40E1-A04B-2BC457B04352}" destId="{AAD5CCC2-6A84-4CCD-969B-C9ABDC998B0D}" srcOrd="7" destOrd="0" presId="urn:microsoft.com/office/officeart/2016/7/layout/LinearBlockProcessNumbered"/>
    <dgm:cxn modelId="{7ED82988-B0E3-49B5-B8A1-B733D98DC63A}" type="presParOf" srcId="{93517E33-9609-40E1-A04B-2BC457B04352}" destId="{9E5AF944-9B16-4E43-B607-FD9F2CB46EB5}" srcOrd="8" destOrd="0" presId="urn:microsoft.com/office/officeart/2016/7/layout/LinearBlockProcessNumbered"/>
    <dgm:cxn modelId="{08034B81-FDEB-42E0-A690-3A8CAB6C7E8C}" type="presParOf" srcId="{9E5AF944-9B16-4E43-B607-FD9F2CB46EB5}" destId="{166E0798-03A4-4980-8A23-C4DD7503F72C}" srcOrd="0" destOrd="0" presId="urn:microsoft.com/office/officeart/2016/7/layout/LinearBlockProcessNumbered"/>
    <dgm:cxn modelId="{1E0C9F24-D600-4802-BA2B-351ACAE6FFF9}" type="presParOf" srcId="{9E5AF944-9B16-4E43-B607-FD9F2CB46EB5}" destId="{23E3F2DC-471A-4ADF-8B75-839FF901E4EC}" srcOrd="1" destOrd="0" presId="urn:microsoft.com/office/officeart/2016/7/layout/LinearBlockProcessNumbered"/>
    <dgm:cxn modelId="{06A9FB9C-6B18-40DA-AE4E-F26E057FB172}"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n-US" b="1" dirty="0">
              <a:solidFill>
                <a:schemeClr val="bg1"/>
              </a:solidFill>
            </a:rPr>
            <a:t>Accelerating pace of technological change</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n-US" b="1" i="0" noProof="0" dirty="0"/>
            <a:t>Shifting </a:t>
          </a:r>
          <a:r>
            <a:rPr lang="sr-Latn-RS" b="1" i="0" noProof="0" dirty="0"/>
            <a:t>d</a:t>
          </a:r>
          <a:r>
            <a:rPr lang="en-US" b="1" i="0" noProof="0" dirty="0" err="1"/>
            <a:t>emographic</a:t>
          </a:r>
          <a:r>
            <a:rPr lang="en-US" b="1" i="0" noProof="0" dirty="0"/>
            <a:t> </a:t>
          </a:r>
          <a:r>
            <a:rPr lang="sr-Latn-RS" b="1" i="0" noProof="0" dirty="0"/>
            <a:t>p</a:t>
          </a:r>
          <a:r>
            <a:rPr lang="en-US" b="1" i="0" noProof="0" dirty="0" err="1"/>
            <a:t>atterns</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 – 19 </a:t>
          </a:r>
        </a:p>
        <a:p>
          <a:pPr lvl="0" defTabSz="755650">
            <a:lnSpc>
              <a:spcPct val="90000"/>
            </a:lnSpc>
            <a:spcBef>
              <a:spcPct val="0"/>
            </a:spcBef>
            <a:spcAft>
              <a:spcPct val="35000"/>
            </a:spcAft>
            <a:buFont typeface="+mj-lt"/>
            <a:buNone/>
          </a:pPr>
          <a:r>
            <a:rPr lang="en-US" b="1" noProof="0" dirty="0">
              <a:solidFill>
                <a:schemeClr val="bg1"/>
              </a:solidFill>
            </a:rPr>
            <a:t>pandemic</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a:t>Climate</a:t>
          </a:r>
          <a:r>
            <a:rPr lang="en-US" b="1" i="0" baseline="0" noProof="0" dirty="0"/>
            <a:t> change</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sr-Latn-RS" b="1" i="0" noProof="0" dirty="0" err="1"/>
            <a:t>Globalization</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t>
        <a:bodyPr/>
        <a:lstStyle/>
        <a:p>
          <a:endParaRPr lang="en-US"/>
        </a:p>
      </dgm:t>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t>
        <a:bodyPr/>
        <a:lstStyle/>
        <a:p>
          <a:endParaRPr lang="en-US"/>
        </a:p>
      </dgm:t>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t>
        <a:bodyPr/>
        <a:lstStyle/>
        <a:p>
          <a:endParaRPr lang="en-US"/>
        </a:p>
      </dgm:t>
    </dgm:pt>
    <dgm:pt modelId="{AFE06326-83F7-443C-BFD3-C5A597367D4B}" type="pres">
      <dgm:prSet presAssocID="{97DD52FA-8926-46F5-BD42-C476235ED686}" presName="nodeRect" presStyleLbl="alignNode1" presStyleIdx="0" presStyleCnt="5">
        <dgm:presLayoutVars>
          <dgm:bulletEnabled val="1"/>
        </dgm:presLayoutVars>
      </dgm:prSet>
      <dgm:spPr/>
      <dgm:t>
        <a:bodyPr/>
        <a:lstStyle/>
        <a:p>
          <a:endParaRPr lang="en-US"/>
        </a:p>
      </dgm:t>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t>
        <a:bodyPr/>
        <a:lstStyle/>
        <a:p>
          <a:endParaRPr lang="en-US"/>
        </a:p>
      </dgm:t>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t>
        <a:bodyPr/>
        <a:lstStyle/>
        <a:p>
          <a:endParaRPr lang="en-US"/>
        </a:p>
      </dgm:t>
    </dgm:pt>
    <dgm:pt modelId="{6830736E-9DD1-41F4-BC1B-79E0CB339BC4}" type="pres">
      <dgm:prSet presAssocID="{37FE235D-A313-44D7-B3F6-820CFC7F1E6F}" presName="nodeRect" presStyleLbl="alignNode1" presStyleIdx="1" presStyleCnt="5">
        <dgm:presLayoutVars>
          <dgm:bulletEnabled val="1"/>
        </dgm:presLayoutVars>
      </dgm:prSet>
      <dgm:spPr/>
      <dgm:t>
        <a:bodyPr/>
        <a:lstStyle/>
        <a:p>
          <a:endParaRPr lang="en-US"/>
        </a:p>
      </dgm:t>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t>
        <a:bodyPr/>
        <a:lstStyle/>
        <a:p>
          <a:endParaRPr lang="en-US"/>
        </a:p>
      </dgm:t>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t>
        <a:bodyPr/>
        <a:lstStyle/>
        <a:p>
          <a:endParaRPr lang="en-US"/>
        </a:p>
      </dgm:t>
    </dgm:pt>
    <dgm:pt modelId="{126F2B02-0981-4207-936B-F8F9DE01B1E1}" type="pres">
      <dgm:prSet presAssocID="{20B9D2BE-B629-4B09-BF38-E0E3BF9DEBA4}" presName="nodeRect" presStyleLbl="alignNode1" presStyleIdx="2" presStyleCnt="5">
        <dgm:presLayoutVars>
          <dgm:bulletEnabled val="1"/>
        </dgm:presLayoutVars>
      </dgm:prSet>
      <dgm:spPr/>
      <dgm:t>
        <a:bodyPr/>
        <a:lstStyle/>
        <a:p>
          <a:endParaRPr lang="en-US"/>
        </a:p>
      </dgm:t>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t>
        <a:bodyPr/>
        <a:lstStyle/>
        <a:p>
          <a:endParaRPr lang="en-US"/>
        </a:p>
      </dgm:t>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t>
        <a:bodyPr/>
        <a:lstStyle/>
        <a:p>
          <a:endParaRPr lang="en-US"/>
        </a:p>
      </dgm:t>
    </dgm:pt>
    <dgm:pt modelId="{5710E9EF-EBD0-42F2-BB64-8F36A8B49B26}" type="pres">
      <dgm:prSet presAssocID="{8AA400F1-2DAD-4C5E-A7AE-28B3A2F6B5D2}" presName="nodeRect" presStyleLbl="alignNode1" presStyleIdx="3" presStyleCnt="5">
        <dgm:presLayoutVars>
          <dgm:bulletEnabled val="1"/>
        </dgm:presLayoutVars>
      </dgm:prSet>
      <dgm:spPr/>
      <dgm:t>
        <a:bodyPr/>
        <a:lstStyle/>
        <a:p>
          <a:endParaRPr lang="en-US"/>
        </a:p>
      </dgm:t>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t>
        <a:bodyPr/>
        <a:lstStyle/>
        <a:p>
          <a:endParaRPr lang="en-US"/>
        </a:p>
      </dgm:t>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t>
        <a:bodyPr/>
        <a:lstStyle/>
        <a:p>
          <a:endParaRPr lang="en-US"/>
        </a:p>
      </dgm:t>
    </dgm:pt>
    <dgm:pt modelId="{18A0F08D-97FC-40EE-9384-30886C9D8058}" type="pres">
      <dgm:prSet presAssocID="{4BB94112-F036-4259-A5D6-B0198A8B7B9D}" presName="nodeRect" presStyleLbl="alignNode1" presStyleIdx="4" presStyleCnt="5">
        <dgm:presLayoutVars>
          <dgm:bulletEnabled val="1"/>
        </dgm:presLayoutVars>
      </dgm:prSet>
      <dgm:spPr/>
      <dgm:t>
        <a:bodyPr/>
        <a:lstStyle/>
        <a:p>
          <a:endParaRPr lang="en-US"/>
        </a:p>
      </dgm:t>
    </dgm:pt>
  </dgm:ptLst>
  <dgm:cxnLst>
    <dgm:cxn modelId="{903461EB-D9E6-468A-8608-3B4DA3FAE17A}" srcId="{8C982E7E-C4D1-42ED-9121-CE5900B3602D}" destId="{37FE235D-A313-44D7-B3F6-820CFC7F1E6F}" srcOrd="1" destOrd="0" parTransId="{2EDE831A-F90F-4D9A-8E0B-DE0ABEA06136}" sibTransId="{3715626F-6FB5-4039-8D0D-F000BD0B91FA}"/>
    <dgm:cxn modelId="{F8F1D1C0-47C0-4572-AC83-56C69D929A7E}" type="presOf" srcId="{4BB94112-F036-4259-A5D6-B0198A8B7B9D}" destId="{166E0798-03A4-4980-8A23-C4DD7503F72C}" srcOrd="0" destOrd="0" presId="urn:microsoft.com/office/officeart/2016/7/layout/LinearBlockProcessNumbered"/>
    <dgm:cxn modelId="{FC121993-3174-4297-9DC9-09D6C35E7809}" type="presOf" srcId="{8AA400F1-2DAD-4C5E-A7AE-28B3A2F6B5D2}" destId="{C4A2D9FD-3FFA-4CBE-9E4F-004229F35DEC}" srcOrd="0" destOrd="0" presId="urn:microsoft.com/office/officeart/2016/7/layout/LinearBlockProcessNumbered"/>
    <dgm:cxn modelId="{437E0582-8E2B-4C4C-A1FF-448B5A8D3100}" type="presOf" srcId="{37FE235D-A313-44D7-B3F6-820CFC7F1E6F}" destId="{9C5372CC-55F9-41A2-B2A6-1914F78C1795}" srcOrd="0" destOrd="0" presId="urn:microsoft.com/office/officeart/2016/7/layout/LinearBlockProcessNumbered"/>
    <dgm:cxn modelId="{5D154D2A-47F7-45EA-8BCA-FC7FF97732A1}" type="presOf" srcId="{20B9D2BE-B629-4B09-BF38-E0E3BF9DEBA4}" destId="{126F2B02-0981-4207-936B-F8F9DE01B1E1}"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160CA854-F7C3-4735-B78C-DF7C60C4F1C5}" type="presOf" srcId="{97DD52FA-8926-46F5-BD42-C476235ED686}" destId="{DBC4281D-C71B-4664-995C-7B7AB2EE42E2}" srcOrd="0" destOrd="0" presId="urn:microsoft.com/office/officeart/2016/7/layout/LinearBlockProcessNumbered"/>
    <dgm:cxn modelId="{F5BB92B3-E842-40D7-B0AF-AC4505778FEE}" srcId="{8C982E7E-C4D1-42ED-9121-CE5900B3602D}" destId="{20B9D2BE-B629-4B09-BF38-E0E3BF9DEBA4}" srcOrd="2" destOrd="0" parTransId="{1A7E91E5-F57C-482E-82E0-2451106A3FC8}" sibTransId="{030C850F-A707-4595-BE68-13664C14431D}"/>
    <dgm:cxn modelId="{1390BD06-7369-4E8B-8D2C-2F924A30DE4C}" type="presOf" srcId="{20B9D2BE-B629-4B09-BF38-E0E3BF9DEBA4}" destId="{8BCFB43A-7A5D-4907-941A-0C0C83EF4B4F}" srcOrd="0" destOrd="0" presId="urn:microsoft.com/office/officeart/2016/7/layout/LinearBlockProcessNumbered"/>
    <dgm:cxn modelId="{A9FEBA9E-44FB-4916-B05E-41F3A818C036}" type="presOf" srcId="{37FE235D-A313-44D7-B3F6-820CFC7F1E6F}" destId="{6830736E-9DD1-41F4-BC1B-79E0CB339BC4}" srcOrd="1" destOrd="0" presId="urn:microsoft.com/office/officeart/2016/7/layout/LinearBlockProcessNumbered"/>
    <dgm:cxn modelId="{F9D9795C-BC9F-46F9-A5C3-C9FAC29F39E8}" type="presOf" srcId="{B8800921-5D7D-4B1C-B648-6397F7C11BDB}" destId="{23E3F2DC-471A-4ADF-8B75-839FF901E4EC}" srcOrd="0" destOrd="0" presId="urn:microsoft.com/office/officeart/2016/7/layout/LinearBlockProcessNumbered"/>
    <dgm:cxn modelId="{DFF93F1B-3659-4DBA-BD2F-70665E2EEC00}" type="presOf" srcId="{030C850F-A707-4595-BE68-13664C14431D}" destId="{F28DF6BC-2DCA-4F8F-91E2-A362C5473532}" srcOrd="0" destOrd="0" presId="urn:microsoft.com/office/officeart/2016/7/layout/LinearBlockProcessNumbered"/>
    <dgm:cxn modelId="{2C63ED92-23E6-482C-941C-FB95976746C1}" type="presOf" srcId="{8C982E7E-C4D1-42ED-9121-CE5900B3602D}" destId="{93517E33-9609-40E1-A04B-2BC457B04352}" srcOrd="0"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9E7EB246-C415-42AE-9098-6145FCB075F5}" type="presOf" srcId="{3715626F-6FB5-4039-8D0D-F000BD0B91FA}" destId="{616804D4-7870-46A6-B2A0-2CE8219FB9BB}" srcOrd="0" destOrd="0" presId="urn:microsoft.com/office/officeart/2016/7/layout/LinearBlockProcessNumbered"/>
    <dgm:cxn modelId="{454EA1F7-C690-4CEE-9E53-2EE2CB1E38BA}" type="presOf" srcId="{8AA400F1-2DAD-4C5E-A7AE-28B3A2F6B5D2}" destId="{5710E9EF-EBD0-42F2-BB64-8F36A8B49B26}" srcOrd="1" destOrd="0" presId="urn:microsoft.com/office/officeart/2016/7/layout/LinearBlockProcessNumbered"/>
    <dgm:cxn modelId="{696B9AEA-5412-409F-8117-EFC61BF0A661}" type="presOf" srcId="{41D5E014-00E4-4741-A5B2-53E79298F713}" destId="{BEDD5812-1115-4B8A-A19D-85AAFE354974}" srcOrd="0" destOrd="0" presId="urn:microsoft.com/office/officeart/2016/7/layout/LinearBlockProcessNumbered"/>
    <dgm:cxn modelId="{DBA71121-091C-41EB-9BF9-B3C9932C4597}" type="presOf" srcId="{97DD52FA-8926-46F5-BD42-C476235ED686}" destId="{AFE06326-83F7-443C-BFD3-C5A597367D4B}" srcOrd="1" destOrd="0" presId="urn:microsoft.com/office/officeart/2016/7/layout/LinearBlockProcessNumbered"/>
    <dgm:cxn modelId="{6C41BAC1-2A75-44C6-B579-EB071A56C1F9}" type="presOf" srcId="{4BB94112-F036-4259-A5D6-B0198A8B7B9D}" destId="{18A0F08D-97FC-40EE-9384-30886C9D8058}" srcOrd="1"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2803E725-82E0-4C9C-9DFF-5D78A41EF4C8}" type="presOf" srcId="{6FCCBD16-3537-48C9-A881-41A0E1C78FDB}" destId="{06E3B730-F1E1-4C31-AA88-978153A3C3F4}" srcOrd="0" destOrd="0" presId="urn:microsoft.com/office/officeart/2016/7/layout/LinearBlockProcessNumbered"/>
    <dgm:cxn modelId="{B77DFC4D-A3E2-4C4B-8EF6-A8DEEC1A95B9}" type="presParOf" srcId="{93517E33-9609-40E1-A04B-2BC457B04352}" destId="{9F719ACC-AE4A-40FF-B6DB-4CFC1DC5E6D2}" srcOrd="0" destOrd="0" presId="urn:microsoft.com/office/officeart/2016/7/layout/LinearBlockProcessNumbered"/>
    <dgm:cxn modelId="{273403A7-A2E2-4E9C-B4D6-D2B6C4356076}" type="presParOf" srcId="{9F719ACC-AE4A-40FF-B6DB-4CFC1DC5E6D2}" destId="{DBC4281D-C71B-4664-995C-7B7AB2EE42E2}" srcOrd="0" destOrd="0" presId="urn:microsoft.com/office/officeart/2016/7/layout/LinearBlockProcessNumbered"/>
    <dgm:cxn modelId="{B4BE21D2-D4F8-4417-AAA5-FED9D5AEB88C}" type="presParOf" srcId="{9F719ACC-AE4A-40FF-B6DB-4CFC1DC5E6D2}" destId="{BEDD5812-1115-4B8A-A19D-85AAFE354974}" srcOrd="1" destOrd="0" presId="urn:microsoft.com/office/officeart/2016/7/layout/LinearBlockProcessNumbered"/>
    <dgm:cxn modelId="{1F18CA97-C5FA-43FB-9B95-D818E0AD8440}" type="presParOf" srcId="{9F719ACC-AE4A-40FF-B6DB-4CFC1DC5E6D2}" destId="{AFE06326-83F7-443C-BFD3-C5A597367D4B}" srcOrd="2" destOrd="0" presId="urn:microsoft.com/office/officeart/2016/7/layout/LinearBlockProcessNumbered"/>
    <dgm:cxn modelId="{F4818120-963B-4A93-AAB8-01D9D0566513}" type="presParOf" srcId="{93517E33-9609-40E1-A04B-2BC457B04352}" destId="{97AD09E0-A391-43ED-921A-59444E810E1E}" srcOrd="1" destOrd="0" presId="urn:microsoft.com/office/officeart/2016/7/layout/LinearBlockProcessNumbered"/>
    <dgm:cxn modelId="{3BB7E7DC-F5B8-4C63-BB95-957F4F00B216}" type="presParOf" srcId="{93517E33-9609-40E1-A04B-2BC457B04352}" destId="{AF1C2AC7-D46E-4BA0-8311-931587EC53CE}" srcOrd="2" destOrd="0" presId="urn:microsoft.com/office/officeart/2016/7/layout/LinearBlockProcessNumbered"/>
    <dgm:cxn modelId="{3D005F67-C291-41B0-AA15-39D88B0F5486}" type="presParOf" srcId="{AF1C2AC7-D46E-4BA0-8311-931587EC53CE}" destId="{9C5372CC-55F9-41A2-B2A6-1914F78C1795}" srcOrd="0" destOrd="0" presId="urn:microsoft.com/office/officeart/2016/7/layout/LinearBlockProcessNumbered"/>
    <dgm:cxn modelId="{96438D17-A3A7-482E-BEC6-25D7873AFE92}" type="presParOf" srcId="{AF1C2AC7-D46E-4BA0-8311-931587EC53CE}" destId="{616804D4-7870-46A6-B2A0-2CE8219FB9BB}" srcOrd="1" destOrd="0" presId="urn:microsoft.com/office/officeart/2016/7/layout/LinearBlockProcessNumbered"/>
    <dgm:cxn modelId="{A5131B8D-C91F-4377-88DB-924EEA2C249D}" type="presParOf" srcId="{AF1C2AC7-D46E-4BA0-8311-931587EC53CE}" destId="{6830736E-9DD1-41F4-BC1B-79E0CB339BC4}" srcOrd="2" destOrd="0" presId="urn:microsoft.com/office/officeart/2016/7/layout/LinearBlockProcessNumbered"/>
    <dgm:cxn modelId="{FBCC8246-C038-4083-8C83-C5CC2163C830}" type="presParOf" srcId="{93517E33-9609-40E1-A04B-2BC457B04352}" destId="{B11E35B1-820A-4B78-A94A-7CB2B31B32C6}" srcOrd="3" destOrd="0" presId="urn:microsoft.com/office/officeart/2016/7/layout/LinearBlockProcessNumbered"/>
    <dgm:cxn modelId="{B5F48BD5-A47A-43F3-B693-91AE8B00CB70}" type="presParOf" srcId="{93517E33-9609-40E1-A04B-2BC457B04352}" destId="{5E006080-0930-4D03-8D52-84C0C771DC0D}" srcOrd="4" destOrd="0" presId="urn:microsoft.com/office/officeart/2016/7/layout/LinearBlockProcessNumbered"/>
    <dgm:cxn modelId="{3F121BFE-9672-4D5F-9612-A7FC0B03396A}" type="presParOf" srcId="{5E006080-0930-4D03-8D52-84C0C771DC0D}" destId="{8BCFB43A-7A5D-4907-941A-0C0C83EF4B4F}" srcOrd="0" destOrd="0" presId="urn:microsoft.com/office/officeart/2016/7/layout/LinearBlockProcessNumbered"/>
    <dgm:cxn modelId="{81D891FC-A07F-43B0-A688-DD17BFDAF89F}" type="presParOf" srcId="{5E006080-0930-4D03-8D52-84C0C771DC0D}" destId="{F28DF6BC-2DCA-4F8F-91E2-A362C5473532}" srcOrd="1" destOrd="0" presId="urn:microsoft.com/office/officeart/2016/7/layout/LinearBlockProcessNumbered"/>
    <dgm:cxn modelId="{92E0301D-26A6-4857-9A8E-1914C1AC2988}" type="presParOf" srcId="{5E006080-0930-4D03-8D52-84C0C771DC0D}" destId="{126F2B02-0981-4207-936B-F8F9DE01B1E1}" srcOrd="2" destOrd="0" presId="urn:microsoft.com/office/officeart/2016/7/layout/LinearBlockProcessNumbered"/>
    <dgm:cxn modelId="{B9A52F16-097E-40E0-85EF-8E7B74259AD5}" type="presParOf" srcId="{93517E33-9609-40E1-A04B-2BC457B04352}" destId="{19ED34A8-3F2A-4AAF-843E-6AE3DEC99199}" srcOrd="5" destOrd="0" presId="urn:microsoft.com/office/officeart/2016/7/layout/LinearBlockProcessNumbered"/>
    <dgm:cxn modelId="{A0530307-113E-485C-8C5C-B50856BDACE3}" type="presParOf" srcId="{93517E33-9609-40E1-A04B-2BC457B04352}" destId="{8588D146-0CA7-4D31-8760-8A29DB84E7C2}" srcOrd="6" destOrd="0" presId="urn:microsoft.com/office/officeart/2016/7/layout/LinearBlockProcessNumbered"/>
    <dgm:cxn modelId="{62708D97-CFA8-43EA-81B2-FB2FE04DF8B9}" type="presParOf" srcId="{8588D146-0CA7-4D31-8760-8A29DB84E7C2}" destId="{C4A2D9FD-3FFA-4CBE-9E4F-004229F35DEC}" srcOrd="0" destOrd="0" presId="urn:microsoft.com/office/officeart/2016/7/layout/LinearBlockProcessNumbered"/>
    <dgm:cxn modelId="{7863DBBB-E674-45CB-8FFF-34097FD4A092}" type="presParOf" srcId="{8588D146-0CA7-4D31-8760-8A29DB84E7C2}" destId="{06E3B730-F1E1-4C31-AA88-978153A3C3F4}" srcOrd="1" destOrd="0" presId="urn:microsoft.com/office/officeart/2016/7/layout/LinearBlockProcessNumbered"/>
    <dgm:cxn modelId="{30F62A8D-1E7B-4C0B-978D-A4FE61BBB16D}" type="presParOf" srcId="{8588D146-0CA7-4D31-8760-8A29DB84E7C2}" destId="{5710E9EF-EBD0-42F2-BB64-8F36A8B49B26}" srcOrd="2" destOrd="0" presId="urn:microsoft.com/office/officeart/2016/7/layout/LinearBlockProcessNumbered"/>
    <dgm:cxn modelId="{2572E3B0-E998-40CC-A4DF-DE33A838B438}" type="presParOf" srcId="{93517E33-9609-40E1-A04B-2BC457B04352}" destId="{AAD5CCC2-6A84-4CCD-969B-C9ABDC998B0D}" srcOrd="7" destOrd="0" presId="urn:microsoft.com/office/officeart/2016/7/layout/LinearBlockProcessNumbered"/>
    <dgm:cxn modelId="{F7E4F94B-C610-48A0-9109-0AF4040DED12}" type="presParOf" srcId="{93517E33-9609-40E1-A04B-2BC457B04352}" destId="{9E5AF944-9B16-4E43-B607-FD9F2CB46EB5}" srcOrd="8" destOrd="0" presId="urn:microsoft.com/office/officeart/2016/7/layout/LinearBlockProcessNumbered"/>
    <dgm:cxn modelId="{06D87AA5-AAB5-4B10-B708-AADD5BBA17B2}" type="presParOf" srcId="{9E5AF944-9B16-4E43-B607-FD9F2CB46EB5}" destId="{166E0798-03A4-4980-8A23-C4DD7503F72C}" srcOrd="0" destOrd="0" presId="urn:microsoft.com/office/officeart/2016/7/layout/LinearBlockProcessNumbered"/>
    <dgm:cxn modelId="{D31DE5AE-E4F6-46E9-8C21-80F4A23F8789}" type="presParOf" srcId="{9E5AF944-9B16-4E43-B607-FD9F2CB46EB5}" destId="{23E3F2DC-471A-4ADF-8B75-839FF901E4EC}" srcOrd="1" destOrd="0" presId="urn:microsoft.com/office/officeart/2016/7/layout/LinearBlockProcessNumbered"/>
    <dgm:cxn modelId="{E646E178-95BD-4FB2-9B26-D2D531B1CDDD}"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FD40E-31D5-4F96-B13D-7508B512BCD0}">
      <dsp:nvSpPr>
        <dsp:cNvPr id="0" name=""/>
        <dsp:cNvSpPr/>
      </dsp:nvSpPr>
      <dsp:spPr>
        <a:xfrm rot="5400000">
          <a:off x="5351421" y="-2272702"/>
          <a:ext cx="918660" cy="5468942"/>
        </a:xfrm>
        <a:prstGeom prst="round2Same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t>Job creation</a:t>
          </a:r>
        </a:p>
        <a:p>
          <a:pPr marL="171450" lvl="1" indent="-171450" algn="l" defTabSz="711200">
            <a:lnSpc>
              <a:spcPct val="90000"/>
            </a:lnSpc>
            <a:spcBef>
              <a:spcPct val="0"/>
            </a:spcBef>
            <a:spcAft>
              <a:spcPct val="15000"/>
            </a:spcAft>
            <a:buChar char="••"/>
          </a:pPr>
          <a:r>
            <a:rPr lang="en-US" sz="1600" kern="1200" noProof="0" dirty="0"/>
            <a:t>Job </a:t>
          </a:r>
          <a:r>
            <a:rPr lang="en-US" sz="1600" kern="1200" dirty="0"/>
            <a:t>destruction</a:t>
          </a:r>
          <a:endParaRPr lang="sr-Latn-RS" sz="1600" kern="1200" dirty="0"/>
        </a:p>
        <a:p>
          <a:pPr marL="171450" lvl="1" indent="-171450" algn="l" defTabSz="711200">
            <a:lnSpc>
              <a:spcPct val="90000"/>
            </a:lnSpc>
            <a:spcBef>
              <a:spcPct val="0"/>
            </a:spcBef>
            <a:spcAft>
              <a:spcPct val="15000"/>
            </a:spcAft>
            <a:buChar char="••"/>
          </a:pPr>
          <a:r>
            <a:rPr lang="sr-Latn-RS" sz="1600" kern="1200" dirty="0"/>
            <a:t>T</a:t>
          </a:r>
          <a:r>
            <a:rPr lang="en-US" sz="1600" kern="1200" dirty="0"/>
            <a:t>he future composition of the </a:t>
          </a:r>
          <a:r>
            <a:rPr lang="en-US" sz="1600" kern="1200" dirty="0" err="1"/>
            <a:t>labour</a:t>
          </a:r>
          <a:r>
            <a:rPr lang="en-US" sz="1600" kern="1200" dirty="0"/>
            <a:t> force</a:t>
          </a:r>
          <a:endParaRPr lang="sr-Latn-RS" sz="1600" kern="1200" dirty="0"/>
        </a:p>
      </dsp:txBody>
      <dsp:txXfrm rot="-5400000">
        <a:off x="3076281" y="47283"/>
        <a:ext cx="5424097" cy="828970"/>
      </dsp:txXfrm>
    </dsp:sp>
    <dsp:sp modelId="{4F0B0791-0499-42C5-86DD-6116DAB70507}">
      <dsp:nvSpPr>
        <dsp:cNvPr id="0" name=""/>
        <dsp:cNvSpPr/>
      </dsp:nvSpPr>
      <dsp:spPr>
        <a:xfrm>
          <a:off x="0" y="17944"/>
          <a:ext cx="3076280" cy="913312"/>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1" kern="1200" noProof="0" dirty="0"/>
            <a:t>Number of jobs</a:t>
          </a:r>
        </a:p>
      </dsp:txBody>
      <dsp:txXfrm>
        <a:off x="44584" y="62528"/>
        <a:ext cx="2987112" cy="824144"/>
      </dsp:txXfrm>
    </dsp:sp>
    <dsp:sp modelId="{830C79AE-2642-4FDF-A0EB-DF113B0D3705}">
      <dsp:nvSpPr>
        <dsp:cNvPr id="0" name=""/>
        <dsp:cNvSpPr/>
      </dsp:nvSpPr>
      <dsp:spPr>
        <a:xfrm rot="5400000">
          <a:off x="5443600" y="-1316399"/>
          <a:ext cx="757033" cy="5479639"/>
        </a:xfrm>
        <a:prstGeom prst="round2Same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sr-Latn-RS" sz="1600" kern="1200" dirty="0"/>
            <a:t>Future </a:t>
          </a:r>
          <a:r>
            <a:rPr lang="en-US" sz="1600" kern="1200" noProof="0" dirty="0"/>
            <a:t>working conditions</a:t>
          </a:r>
        </a:p>
      </dsp:txBody>
      <dsp:txXfrm rot="-5400000">
        <a:off x="3082298" y="1081858"/>
        <a:ext cx="5442684" cy="683123"/>
      </dsp:txXfrm>
    </dsp:sp>
    <dsp:sp modelId="{2C3FB73A-A5F1-4512-A188-F5F9A35C8B36}">
      <dsp:nvSpPr>
        <dsp:cNvPr id="0" name=""/>
        <dsp:cNvSpPr/>
      </dsp:nvSpPr>
      <dsp:spPr>
        <a:xfrm>
          <a:off x="0" y="966764"/>
          <a:ext cx="3082297" cy="913312"/>
        </a:xfrm>
        <a:prstGeom prst="roundRect">
          <a:avLst/>
        </a:prstGeom>
        <a:solidFill>
          <a:schemeClr val="accent6">
            <a:shade val="50000"/>
            <a:hueOff val="-205570"/>
            <a:satOff val="-26570"/>
            <a:lumOff val="20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1" kern="1200" noProof="0" dirty="0"/>
            <a:t>The future of job quality</a:t>
          </a:r>
        </a:p>
      </dsp:txBody>
      <dsp:txXfrm>
        <a:off x="44584" y="1011348"/>
        <a:ext cx="2993129" cy="824144"/>
      </dsp:txXfrm>
    </dsp:sp>
    <dsp:sp modelId="{F3AFF6AB-2A91-498B-A9D2-33F5F68D571C}">
      <dsp:nvSpPr>
        <dsp:cNvPr id="0" name=""/>
        <dsp:cNvSpPr/>
      </dsp:nvSpPr>
      <dsp:spPr>
        <a:xfrm rot="5400000">
          <a:off x="5443600" y="-357421"/>
          <a:ext cx="757033" cy="5479639"/>
        </a:xfrm>
        <a:prstGeom prst="round2Same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t>Sustainability of social protection systems</a:t>
          </a:r>
          <a:endParaRPr lang="sr-Latn-RS" sz="1600" kern="1200" dirty="0"/>
        </a:p>
      </dsp:txBody>
      <dsp:txXfrm rot="-5400000">
        <a:off x="3082298" y="2040836"/>
        <a:ext cx="5442684" cy="683123"/>
      </dsp:txXfrm>
    </dsp:sp>
    <dsp:sp modelId="{A174C4FE-BCA2-4CEF-AEBF-F7675321BB7D}">
      <dsp:nvSpPr>
        <dsp:cNvPr id="0" name=""/>
        <dsp:cNvSpPr/>
      </dsp:nvSpPr>
      <dsp:spPr>
        <a:xfrm>
          <a:off x="0" y="1925742"/>
          <a:ext cx="3082297" cy="913312"/>
        </a:xfrm>
        <a:prstGeom prst="roundRect">
          <a:avLst/>
        </a:prstGeom>
        <a:solidFill>
          <a:schemeClr val="accent6">
            <a:shade val="50000"/>
            <a:hueOff val="-411141"/>
            <a:satOff val="-53139"/>
            <a:lumOff val="417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1" kern="1200" noProof="0" dirty="0"/>
            <a:t>Social protection</a:t>
          </a:r>
        </a:p>
      </dsp:txBody>
      <dsp:txXfrm>
        <a:off x="44584" y="1970326"/>
        <a:ext cx="2993129" cy="824144"/>
      </dsp:txXfrm>
    </dsp:sp>
    <dsp:sp modelId="{0444D376-6EEE-4537-B4E5-181C9C18B080}">
      <dsp:nvSpPr>
        <dsp:cNvPr id="0" name=""/>
        <dsp:cNvSpPr/>
      </dsp:nvSpPr>
      <dsp:spPr>
        <a:xfrm rot="5400000">
          <a:off x="5443600" y="601555"/>
          <a:ext cx="757033" cy="5479639"/>
        </a:xfrm>
        <a:prstGeom prst="round2Same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sr-Latn-RS" sz="1600" kern="1200" dirty="0"/>
            <a:t>A</a:t>
          </a:r>
          <a:r>
            <a:rPr lang="en-US" sz="1600" kern="1200" dirty="0" err="1"/>
            <a:t>verage</a:t>
          </a:r>
          <a:r>
            <a:rPr lang="en-US" sz="1600" kern="1200" dirty="0"/>
            <a:t> growth of wages and earnings</a:t>
          </a:r>
          <a:endParaRPr lang="sr-Latn-RS" sz="1600" kern="1200" dirty="0"/>
        </a:p>
        <a:p>
          <a:pPr marL="171450" lvl="1" indent="-171450" algn="l" defTabSz="711200">
            <a:lnSpc>
              <a:spcPct val="90000"/>
            </a:lnSpc>
            <a:spcBef>
              <a:spcPct val="0"/>
            </a:spcBef>
            <a:spcAft>
              <a:spcPct val="15000"/>
            </a:spcAft>
            <a:buChar char="••"/>
          </a:pPr>
          <a:r>
            <a:rPr lang="sr-Latn-RS" sz="1600" kern="1200" dirty="0"/>
            <a:t>D</a:t>
          </a:r>
          <a:r>
            <a:rPr lang="en-US" sz="1600" kern="1200" dirty="0" err="1"/>
            <a:t>istribution</a:t>
          </a:r>
          <a:r>
            <a:rPr lang="sr-Latn-RS" sz="1600" kern="1200" dirty="0"/>
            <a:t> </a:t>
          </a:r>
          <a:r>
            <a:rPr lang="sr-Latn-RS" sz="1600" kern="1200" dirty="0" err="1"/>
            <a:t>of</a:t>
          </a:r>
          <a:r>
            <a:rPr lang="sr-Latn-RS" sz="1600" kern="1200" dirty="0"/>
            <a:t> </a:t>
          </a:r>
          <a:r>
            <a:rPr lang="sr-Latn-RS" sz="1600" kern="1200" dirty="0" err="1"/>
            <a:t>wages</a:t>
          </a:r>
          <a:r>
            <a:rPr lang="sr-Latn-RS" sz="1600" kern="1200" dirty="0"/>
            <a:t> </a:t>
          </a:r>
          <a:r>
            <a:rPr lang="sr-Latn-RS" sz="1600" kern="1200" dirty="0" err="1"/>
            <a:t>and</a:t>
          </a:r>
          <a:r>
            <a:rPr lang="sr-Latn-RS" sz="1600" kern="1200" dirty="0"/>
            <a:t> </a:t>
          </a:r>
          <a:r>
            <a:rPr lang="sr-Latn-RS" sz="1600" kern="1200" dirty="0" err="1"/>
            <a:t>earnings</a:t>
          </a:r>
          <a:r>
            <a:rPr lang="en-US" sz="1600" kern="1200" dirty="0"/>
            <a:t> across households in the future</a:t>
          </a:r>
          <a:endParaRPr lang="sr-Latn-RS" sz="1600" kern="1200" dirty="0"/>
        </a:p>
      </dsp:txBody>
      <dsp:txXfrm rot="-5400000">
        <a:off x="3082298" y="2999813"/>
        <a:ext cx="5442684" cy="683123"/>
      </dsp:txXfrm>
    </dsp:sp>
    <dsp:sp modelId="{130A17CC-90B9-4969-8C60-807E20C62D62}">
      <dsp:nvSpPr>
        <dsp:cNvPr id="0" name=""/>
        <dsp:cNvSpPr/>
      </dsp:nvSpPr>
      <dsp:spPr>
        <a:xfrm>
          <a:off x="0" y="2884719"/>
          <a:ext cx="3082297" cy="913312"/>
        </a:xfrm>
        <a:prstGeom prst="roundRect">
          <a:avLst/>
        </a:prstGeom>
        <a:solidFill>
          <a:schemeClr val="accent6">
            <a:shade val="50000"/>
            <a:hueOff val="-411141"/>
            <a:satOff val="-53139"/>
            <a:lumOff val="417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1" kern="1200" noProof="0" dirty="0"/>
            <a:t>Wage and income inequality</a:t>
          </a:r>
          <a:endParaRPr lang="sr-Latn-RS" sz="1700" b="1" kern="1200" dirty="0"/>
        </a:p>
      </dsp:txBody>
      <dsp:txXfrm>
        <a:off x="44584" y="2929303"/>
        <a:ext cx="2993129" cy="824144"/>
      </dsp:txXfrm>
    </dsp:sp>
    <dsp:sp modelId="{209410B7-6F7B-45FA-8679-0B6D5CFB175A}">
      <dsp:nvSpPr>
        <dsp:cNvPr id="0" name=""/>
        <dsp:cNvSpPr/>
      </dsp:nvSpPr>
      <dsp:spPr>
        <a:xfrm rot="5400000">
          <a:off x="5443600" y="1560533"/>
          <a:ext cx="757033" cy="5479639"/>
        </a:xfrm>
        <a:prstGeom prst="round2Same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sr-Latn-RS" sz="1600" kern="1200" dirty="0"/>
            <a:t>H</a:t>
          </a:r>
          <a:r>
            <a:rPr lang="en-US" sz="1600" kern="1200" dirty="0"/>
            <a:t>ow </a:t>
          </a:r>
          <a:r>
            <a:rPr lang="en-US" sz="1600" kern="1200" dirty="0" err="1"/>
            <a:t>organised</a:t>
          </a:r>
          <a:r>
            <a:rPr lang="en-US" sz="1600" kern="1200" dirty="0"/>
            <a:t> workers institutions might evolve in the upcoming years</a:t>
          </a:r>
          <a:endParaRPr lang="sr-Latn-RS" sz="1600" kern="1200" dirty="0"/>
        </a:p>
      </dsp:txBody>
      <dsp:txXfrm rot="-5400000">
        <a:off x="3082298" y="3958791"/>
        <a:ext cx="5442684" cy="683123"/>
      </dsp:txXfrm>
    </dsp:sp>
    <dsp:sp modelId="{16B174C3-3DD8-4484-9015-E4553B5AEB7D}">
      <dsp:nvSpPr>
        <dsp:cNvPr id="0" name=""/>
        <dsp:cNvSpPr/>
      </dsp:nvSpPr>
      <dsp:spPr>
        <a:xfrm>
          <a:off x="0" y="3843697"/>
          <a:ext cx="3082297" cy="913312"/>
        </a:xfrm>
        <a:prstGeom prst="roundRect">
          <a:avLst/>
        </a:prstGeom>
        <a:solidFill>
          <a:schemeClr val="accent6">
            <a:shade val="50000"/>
            <a:hueOff val="-205570"/>
            <a:satOff val="-26570"/>
            <a:lumOff val="20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sr-Latn-RS" sz="1700" b="1" kern="1200" dirty="0"/>
            <a:t>T</a:t>
          </a:r>
          <a:r>
            <a:rPr lang="en-US" sz="1700" b="1" kern="1200" dirty="0"/>
            <a:t>he future of social dialogue </a:t>
          </a:r>
          <a:r>
            <a:rPr lang="en-US" sz="1700" b="1" kern="1200" noProof="0" dirty="0"/>
            <a:t>and industrial relations </a:t>
          </a:r>
        </a:p>
      </dsp:txBody>
      <dsp:txXfrm>
        <a:off x="44584" y="3888281"/>
        <a:ext cx="2993129" cy="824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6391" y="812646"/>
          <a:ext cx="1997860" cy="239743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44" tIns="0" rIns="197344" bIns="330200" numCol="1" spcCol="1270" anchor="t" anchorCtr="0">
          <a:noAutofit/>
        </a:bodyPr>
        <a:lstStyle/>
        <a:p>
          <a:pPr lvl="0" algn="l" defTabSz="800100">
            <a:lnSpc>
              <a:spcPct val="90000"/>
            </a:lnSpc>
            <a:spcBef>
              <a:spcPct val="0"/>
            </a:spcBef>
            <a:spcAft>
              <a:spcPct val="35000"/>
            </a:spcAft>
            <a:buFont typeface="+mj-lt"/>
            <a:buNone/>
          </a:pPr>
          <a:r>
            <a:rPr lang="en-US" sz="1800" b="1" kern="1200" dirty="0">
              <a:solidFill>
                <a:schemeClr val="bg1"/>
              </a:solidFill>
            </a:rPr>
            <a:t>Accelerating pace of technological change</a:t>
          </a:r>
          <a:endParaRPr lang="en-GB" sz="1800" b="1" kern="1200" dirty="0">
            <a:solidFill>
              <a:schemeClr val="bg1"/>
            </a:solidFill>
          </a:endParaRPr>
        </a:p>
      </dsp:txBody>
      <dsp:txXfrm>
        <a:off x="6391" y="1771619"/>
        <a:ext cx="1997860" cy="1438459"/>
      </dsp:txXfrm>
    </dsp:sp>
    <dsp:sp modelId="{BEDD5812-1115-4B8A-A19D-85AAFE354974}">
      <dsp:nvSpPr>
        <dsp:cNvPr id="0" name=""/>
        <dsp:cNvSpPr/>
      </dsp:nvSpPr>
      <dsp:spPr>
        <a:xfrm>
          <a:off x="6391" y="812646"/>
          <a:ext cx="1997860" cy="95897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7344" tIns="165100" rIns="197344" bIns="165100" numCol="1" spcCol="1270" anchor="ctr" anchorCtr="0">
          <a:noAutofit/>
        </a:bodyPr>
        <a:lstStyle/>
        <a:p>
          <a:pPr lvl="0" algn="l" defTabSz="1778000">
            <a:lnSpc>
              <a:spcPct val="90000"/>
            </a:lnSpc>
            <a:spcBef>
              <a:spcPct val="0"/>
            </a:spcBef>
            <a:spcAft>
              <a:spcPct val="35000"/>
            </a:spcAft>
          </a:pPr>
          <a:r>
            <a:rPr lang="en-GB" sz="4000" kern="1200"/>
            <a:t>01</a:t>
          </a:r>
        </a:p>
      </dsp:txBody>
      <dsp:txXfrm>
        <a:off x="6391" y="812646"/>
        <a:ext cx="1997860" cy="958972"/>
      </dsp:txXfrm>
    </dsp:sp>
    <dsp:sp modelId="{9C5372CC-55F9-41A2-B2A6-1914F78C1795}">
      <dsp:nvSpPr>
        <dsp:cNvPr id="0" name=""/>
        <dsp:cNvSpPr/>
      </dsp:nvSpPr>
      <dsp:spPr>
        <a:xfrm>
          <a:off x="2164080" y="812646"/>
          <a:ext cx="1997860" cy="2397432"/>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44" tIns="0" rIns="197344" bIns="330200" numCol="1" spcCol="1270" anchor="t" anchorCtr="0">
          <a:noAutofit/>
        </a:bodyPr>
        <a:lstStyle/>
        <a:p>
          <a:pPr lvl="0" algn="l" defTabSz="800100">
            <a:lnSpc>
              <a:spcPct val="90000"/>
            </a:lnSpc>
            <a:spcBef>
              <a:spcPct val="0"/>
            </a:spcBef>
            <a:spcAft>
              <a:spcPct val="35000"/>
            </a:spcAft>
          </a:pPr>
          <a:r>
            <a:rPr lang="en-US" sz="1800" b="1" i="0" kern="1200" noProof="0" dirty="0"/>
            <a:t>Shifting </a:t>
          </a:r>
          <a:r>
            <a:rPr lang="sr-Latn-RS" sz="1800" b="1" i="0" kern="1200" noProof="0" dirty="0"/>
            <a:t>d</a:t>
          </a:r>
          <a:r>
            <a:rPr lang="en-US" sz="1800" b="1" i="0" kern="1200" noProof="0" dirty="0" err="1"/>
            <a:t>emographic</a:t>
          </a:r>
          <a:r>
            <a:rPr lang="en-US" sz="1800" b="1" i="0" kern="1200" noProof="0" dirty="0"/>
            <a:t> </a:t>
          </a:r>
          <a:r>
            <a:rPr lang="sr-Latn-RS" sz="1800" b="1" i="0" kern="1200" noProof="0" dirty="0"/>
            <a:t>p</a:t>
          </a:r>
          <a:r>
            <a:rPr lang="en-US" sz="1800" b="1" i="0" kern="1200" noProof="0" dirty="0" err="1"/>
            <a:t>atterns</a:t>
          </a:r>
          <a:endParaRPr lang="en-GB" sz="1800" b="0" i="0" kern="1200" dirty="0"/>
        </a:p>
      </dsp:txBody>
      <dsp:txXfrm>
        <a:off x="2164080" y="1771619"/>
        <a:ext cx="1997860" cy="1438459"/>
      </dsp:txXfrm>
    </dsp:sp>
    <dsp:sp modelId="{616804D4-7870-46A6-B2A0-2CE8219FB9BB}">
      <dsp:nvSpPr>
        <dsp:cNvPr id="0" name=""/>
        <dsp:cNvSpPr/>
      </dsp:nvSpPr>
      <dsp:spPr>
        <a:xfrm>
          <a:off x="2164080" y="812646"/>
          <a:ext cx="1997860" cy="95897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7344" tIns="165100" rIns="197344" bIns="165100" numCol="1" spcCol="1270" anchor="ctr" anchorCtr="0">
          <a:noAutofit/>
        </a:bodyPr>
        <a:lstStyle/>
        <a:p>
          <a:pPr lvl="0" algn="l" defTabSz="1778000">
            <a:lnSpc>
              <a:spcPct val="90000"/>
            </a:lnSpc>
            <a:spcBef>
              <a:spcPct val="0"/>
            </a:spcBef>
            <a:spcAft>
              <a:spcPct val="35000"/>
            </a:spcAft>
          </a:pPr>
          <a:r>
            <a:rPr lang="en-GB" sz="4000" kern="1200" dirty="0"/>
            <a:t>02</a:t>
          </a:r>
        </a:p>
      </dsp:txBody>
      <dsp:txXfrm>
        <a:off x="2164080" y="812646"/>
        <a:ext cx="1997860" cy="958972"/>
      </dsp:txXfrm>
    </dsp:sp>
    <dsp:sp modelId="{8BCFB43A-7A5D-4907-941A-0C0C83EF4B4F}">
      <dsp:nvSpPr>
        <dsp:cNvPr id="0" name=""/>
        <dsp:cNvSpPr/>
      </dsp:nvSpPr>
      <dsp:spPr>
        <a:xfrm>
          <a:off x="4321769" y="812646"/>
          <a:ext cx="1997860" cy="2397432"/>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44" tIns="0" rIns="197344" bIns="330200" numCol="1" spcCol="1270" anchor="t" anchorCtr="0">
          <a:noAutofit/>
        </a:bodyPr>
        <a:lstStyle/>
        <a:p>
          <a:pPr lvl="0" algn="l" defTabSz="800100">
            <a:lnSpc>
              <a:spcPct val="90000"/>
            </a:lnSpc>
            <a:spcBef>
              <a:spcPct val="0"/>
            </a:spcBef>
            <a:spcAft>
              <a:spcPct val="35000"/>
            </a:spcAft>
          </a:pPr>
          <a:r>
            <a:rPr lang="sr-Latn-RS" sz="1800" b="1" i="0" kern="1200" noProof="0" dirty="0" err="1"/>
            <a:t>Globalization</a:t>
          </a:r>
          <a:endParaRPr lang="en-US" sz="1800" b="1" i="0" kern="1200" noProof="0" dirty="0"/>
        </a:p>
        <a:p>
          <a:pPr lvl="0" algn="l" defTabSz="800100">
            <a:lnSpc>
              <a:spcPct val="90000"/>
            </a:lnSpc>
            <a:spcBef>
              <a:spcPct val="0"/>
            </a:spcBef>
            <a:spcAft>
              <a:spcPct val="35000"/>
            </a:spcAft>
            <a:buFont typeface="+mj-lt"/>
            <a:buAutoNum type="arabicPeriod"/>
          </a:pPr>
          <a:endParaRPr lang="en-GB" sz="1800" b="0" i="0" kern="1200" dirty="0"/>
        </a:p>
      </dsp:txBody>
      <dsp:txXfrm>
        <a:off x="4321769" y="1771619"/>
        <a:ext cx="1997860" cy="1438459"/>
      </dsp:txXfrm>
    </dsp:sp>
    <dsp:sp modelId="{F28DF6BC-2DCA-4F8F-91E2-A362C5473532}">
      <dsp:nvSpPr>
        <dsp:cNvPr id="0" name=""/>
        <dsp:cNvSpPr/>
      </dsp:nvSpPr>
      <dsp:spPr>
        <a:xfrm>
          <a:off x="4321769" y="812646"/>
          <a:ext cx="1997860" cy="95897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7344" tIns="165100" rIns="197344" bIns="165100" numCol="1" spcCol="1270" anchor="ctr" anchorCtr="0">
          <a:noAutofit/>
        </a:bodyPr>
        <a:lstStyle/>
        <a:p>
          <a:pPr lvl="0" algn="l" defTabSz="1778000">
            <a:lnSpc>
              <a:spcPct val="90000"/>
            </a:lnSpc>
            <a:spcBef>
              <a:spcPct val="0"/>
            </a:spcBef>
            <a:spcAft>
              <a:spcPct val="35000"/>
            </a:spcAft>
          </a:pPr>
          <a:endParaRPr lang="en-US" sz="4000" kern="1200"/>
        </a:p>
      </dsp:txBody>
      <dsp:txXfrm>
        <a:off x="4321769" y="812646"/>
        <a:ext cx="1997860" cy="958972"/>
      </dsp:txXfrm>
    </dsp:sp>
    <dsp:sp modelId="{C4A2D9FD-3FFA-4CBE-9E4F-004229F35DEC}">
      <dsp:nvSpPr>
        <dsp:cNvPr id="0" name=""/>
        <dsp:cNvSpPr/>
      </dsp:nvSpPr>
      <dsp:spPr>
        <a:xfrm>
          <a:off x="6479458" y="812646"/>
          <a:ext cx="1997860" cy="2397432"/>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44" tIns="0" rIns="19734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800" b="1" i="0" kern="1200" noProof="0" dirty="0"/>
            <a:t>Climate</a:t>
          </a:r>
          <a:r>
            <a:rPr lang="en-US" sz="1800" b="1" i="0" kern="1200" baseline="0" noProof="0" dirty="0"/>
            <a:t> change</a:t>
          </a:r>
          <a:endParaRPr lang="en-US" sz="1800" b="1" i="0" kern="1200" noProof="0" dirty="0"/>
        </a:p>
        <a:p>
          <a:pPr lvl="0" algn="l" defTabSz="755650">
            <a:lnSpc>
              <a:spcPct val="90000"/>
            </a:lnSpc>
            <a:spcBef>
              <a:spcPct val="0"/>
            </a:spcBef>
            <a:spcAft>
              <a:spcPct val="35000"/>
            </a:spcAft>
            <a:buFont typeface="+mj-lt"/>
            <a:buNone/>
          </a:pPr>
          <a:endParaRPr lang="en-US" sz="1800" b="1" i="0" kern="1200" noProof="0" dirty="0"/>
        </a:p>
      </dsp:txBody>
      <dsp:txXfrm>
        <a:off x="6479458" y="1771619"/>
        <a:ext cx="1997860" cy="1438459"/>
      </dsp:txXfrm>
    </dsp:sp>
    <dsp:sp modelId="{06E3B730-F1E1-4C31-AA88-978153A3C3F4}">
      <dsp:nvSpPr>
        <dsp:cNvPr id="0" name=""/>
        <dsp:cNvSpPr/>
      </dsp:nvSpPr>
      <dsp:spPr>
        <a:xfrm>
          <a:off x="4349759" y="837311"/>
          <a:ext cx="1997860" cy="95897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7344" tIns="165100" rIns="197344" bIns="165100" numCol="1" spcCol="1270" anchor="ctr" anchorCtr="0">
          <a:noAutofit/>
        </a:bodyPr>
        <a:lstStyle/>
        <a:p>
          <a:pPr lvl="0" algn="l" defTabSz="1778000">
            <a:lnSpc>
              <a:spcPct val="90000"/>
            </a:lnSpc>
            <a:spcBef>
              <a:spcPct val="0"/>
            </a:spcBef>
            <a:spcAft>
              <a:spcPct val="35000"/>
            </a:spcAft>
          </a:pPr>
          <a:r>
            <a:rPr lang="en-GB" sz="4000" kern="1200" dirty="0"/>
            <a:t>03</a:t>
          </a:r>
        </a:p>
      </dsp:txBody>
      <dsp:txXfrm>
        <a:off x="4349759" y="837311"/>
        <a:ext cx="1997860" cy="958972"/>
      </dsp:txXfrm>
    </dsp:sp>
    <dsp:sp modelId="{166E0798-03A4-4980-8A23-C4DD7503F72C}">
      <dsp:nvSpPr>
        <dsp:cNvPr id="0" name=""/>
        <dsp:cNvSpPr/>
      </dsp:nvSpPr>
      <dsp:spPr>
        <a:xfrm>
          <a:off x="8637147" y="812646"/>
          <a:ext cx="1997860" cy="2397432"/>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44" tIns="0" rIns="197344" bIns="330200" numCol="1" spcCol="1270" anchor="t" anchorCtr="0">
          <a:noAutofit/>
        </a:bodyPr>
        <a:lstStyle/>
        <a:p>
          <a:pPr lvl="0" algn="l" defTabSz="755650">
            <a:lnSpc>
              <a:spcPct val="90000"/>
            </a:lnSpc>
            <a:spcBef>
              <a:spcPct val="0"/>
            </a:spcBef>
            <a:spcAft>
              <a:spcPct val="35000"/>
            </a:spcAft>
            <a:buFont typeface="+mj-lt"/>
            <a:buNone/>
          </a:pPr>
          <a:r>
            <a:rPr lang="sr-Latn-RS" sz="1800" b="1" kern="1200" dirty="0">
              <a:solidFill>
                <a:schemeClr val="bg1"/>
              </a:solidFill>
            </a:rPr>
            <a:t>COVID – 19 </a:t>
          </a:r>
        </a:p>
        <a:p>
          <a:pPr lvl="0" algn="l" defTabSz="755650">
            <a:lnSpc>
              <a:spcPct val="90000"/>
            </a:lnSpc>
            <a:spcBef>
              <a:spcPct val="0"/>
            </a:spcBef>
            <a:spcAft>
              <a:spcPct val="35000"/>
            </a:spcAft>
            <a:buFont typeface="+mj-lt"/>
            <a:buNone/>
          </a:pPr>
          <a:r>
            <a:rPr lang="sr-Latn-RS" sz="1800" b="1" kern="1200" dirty="0">
              <a:solidFill>
                <a:schemeClr val="bg1"/>
              </a:solidFill>
            </a:rPr>
            <a:t>pandemic </a:t>
          </a:r>
          <a:endParaRPr lang="en-GB" sz="1800" kern="1200" dirty="0"/>
        </a:p>
        <a:p>
          <a:pPr algn="l" defTabSz="755650">
            <a:lnSpc>
              <a:spcPct val="90000"/>
            </a:lnSpc>
            <a:spcBef>
              <a:spcPct val="0"/>
            </a:spcBef>
            <a:spcAft>
              <a:spcPct val="35000"/>
            </a:spcAft>
            <a:buFont typeface="+mj-lt"/>
            <a:buNone/>
          </a:pPr>
          <a:endParaRPr lang="en-US" sz="1800" b="1" i="0" kern="1200" noProof="0" dirty="0"/>
        </a:p>
      </dsp:txBody>
      <dsp:txXfrm>
        <a:off x="8637147" y="1771619"/>
        <a:ext cx="1997860" cy="1438459"/>
      </dsp:txXfrm>
    </dsp:sp>
    <dsp:sp modelId="{23E3F2DC-471A-4ADF-8B75-839FF901E4EC}">
      <dsp:nvSpPr>
        <dsp:cNvPr id="0" name=""/>
        <dsp:cNvSpPr/>
      </dsp:nvSpPr>
      <dsp:spPr>
        <a:xfrm>
          <a:off x="6513581" y="837311"/>
          <a:ext cx="1997860" cy="95897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7344" tIns="165100" rIns="197344" bIns="165100" numCol="1" spcCol="1270" anchor="ctr" anchorCtr="0">
          <a:noAutofit/>
        </a:bodyPr>
        <a:lstStyle/>
        <a:p>
          <a:pPr lvl="0" algn="l" defTabSz="1778000">
            <a:lnSpc>
              <a:spcPct val="90000"/>
            </a:lnSpc>
            <a:spcBef>
              <a:spcPct val="0"/>
            </a:spcBef>
            <a:spcAft>
              <a:spcPct val="35000"/>
            </a:spcAft>
          </a:pPr>
          <a:r>
            <a:rPr lang="en-GB" sz="4000" kern="1200" dirty="0"/>
            <a:t>04</a:t>
          </a:r>
        </a:p>
      </dsp:txBody>
      <dsp:txXfrm>
        <a:off x="6513581" y="837311"/>
        <a:ext cx="1997860" cy="9589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3617" y="132790"/>
          <a:ext cx="1130859" cy="1357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buFont typeface="+mj-lt"/>
            <a:buNone/>
          </a:pPr>
          <a:r>
            <a:rPr lang="en-US" sz="1100" b="1" kern="1200" dirty="0">
              <a:solidFill>
                <a:schemeClr val="bg1"/>
              </a:solidFill>
            </a:rPr>
            <a:t>Accelerating pace of technological change</a:t>
          </a:r>
          <a:endParaRPr lang="en-GB" sz="1100" b="1" kern="1200" dirty="0">
            <a:solidFill>
              <a:schemeClr val="bg1"/>
            </a:solidFill>
          </a:endParaRPr>
        </a:p>
      </dsp:txBody>
      <dsp:txXfrm>
        <a:off x="3617" y="675602"/>
        <a:ext cx="1130859" cy="814218"/>
      </dsp:txXfrm>
    </dsp:sp>
    <dsp:sp modelId="{BEDD5812-1115-4B8A-A19D-85AAFE354974}">
      <dsp:nvSpPr>
        <dsp:cNvPr id="0" name=""/>
        <dsp:cNvSpPr/>
      </dsp:nvSpPr>
      <dsp:spPr>
        <a:xfrm>
          <a:off x="3617"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r>
            <a:rPr lang="en-GB" sz="1400" kern="1200"/>
            <a:t>01</a:t>
          </a:r>
        </a:p>
      </dsp:txBody>
      <dsp:txXfrm>
        <a:off x="3617" y="132790"/>
        <a:ext cx="1130859" cy="542812"/>
      </dsp:txXfrm>
    </dsp:sp>
    <dsp:sp modelId="{9C5372CC-55F9-41A2-B2A6-1914F78C1795}">
      <dsp:nvSpPr>
        <dsp:cNvPr id="0" name=""/>
        <dsp:cNvSpPr/>
      </dsp:nvSpPr>
      <dsp:spPr>
        <a:xfrm>
          <a:off x="1224945" y="132790"/>
          <a:ext cx="1130859" cy="13570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pPr>
          <a:r>
            <a:rPr lang="en-US" sz="1100" b="1" i="0" kern="1200" noProof="0" dirty="0"/>
            <a:t>Shifting </a:t>
          </a:r>
          <a:r>
            <a:rPr lang="sr-Latn-RS" sz="1100" b="1" i="0" kern="1200" noProof="0" dirty="0"/>
            <a:t>d</a:t>
          </a:r>
          <a:r>
            <a:rPr lang="en-US" sz="1100" b="1" i="0" kern="1200" noProof="0" dirty="0" err="1"/>
            <a:t>emographic</a:t>
          </a:r>
          <a:r>
            <a:rPr lang="en-US" sz="1100" b="1" i="0" kern="1200" noProof="0" dirty="0"/>
            <a:t> </a:t>
          </a:r>
          <a:r>
            <a:rPr lang="sr-Latn-RS" sz="1100" b="1" i="0" kern="1200" noProof="0" dirty="0"/>
            <a:t>p</a:t>
          </a:r>
          <a:r>
            <a:rPr lang="en-US" sz="1100" b="1" i="0" kern="1200" noProof="0" dirty="0" err="1"/>
            <a:t>atterns</a:t>
          </a:r>
          <a:endParaRPr lang="en-GB" sz="1100" b="0" i="0" kern="1200" dirty="0"/>
        </a:p>
      </dsp:txBody>
      <dsp:txXfrm>
        <a:off x="1224945" y="675602"/>
        <a:ext cx="1130859" cy="814218"/>
      </dsp:txXfrm>
    </dsp:sp>
    <dsp:sp modelId="{616804D4-7870-46A6-B2A0-2CE8219FB9BB}">
      <dsp:nvSpPr>
        <dsp:cNvPr id="0" name=""/>
        <dsp:cNvSpPr/>
      </dsp:nvSpPr>
      <dsp:spPr>
        <a:xfrm>
          <a:off x="1224945"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r>
            <a:rPr lang="en-GB" sz="1400" kern="1200" dirty="0"/>
            <a:t>02</a:t>
          </a:r>
        </a:p>
      </dsp:txBody>
      <dsp:txXfrm>
        <a:off x="1224945" y="132790"/>
        <a:ext cx="1130859" cy="542812"/>
      </dsp:txXfrm>
    </dsp:sp>
    <dsp:sp modelId="{8BCFB43A-7A5D-4907-941A-0C0C83EF4B4F}">
      <dsp:nvSpPr>
        <dsp:cNvPr id="0" name=""/>
        <dsp:cNvSpPr/>
      </dsp:nvSpPr>
      <dsp:spPr>
        <a:xfrm>
          <a:off x="2446273" y="132790"/>
          <a:ext cx="1130859" cy="13570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pPr>
          <a:r>
            <a:rPr lang="sr-Latn-RS" sz="1100" b="1" i="0" kern="1200" noProof="0" dirty="0" err="1"/>
            <a:t>Globalization</a:t>
          </a:r>
          <a:endParaRPr lang="en-US" sz="1100" b="1" i="0" kern="1200" noProof="0" dirty="0"/>
        </a:p>
        <a:p>
          <a:pPr lvl="0" algn="l" defTabSz="488950">
            <a:lnSpc>
              <a:spcPct val="90000"/>
            </a:lnSpc>
            <a:spcBef>
              <a:spcPct val="0"/>
            </a:spcBef>
            <a:spcAft>
              <a:spcPct val="35000"/>
            </a:spcAft>
            <a:buFont typeface="+mj-lt"/>
            <a:buAutoNum type="arabicPeriod"/>
          </a:pPr>
          <a:endParaRPr lang="en-GB" sz="1100" b="0" i="0" kern="1200" dirty="0"/>
        </a:p>
      </dsp:txBody>
      <dsp:txXfrm>
        <a:off x="2446273" y="675602"/>
        <a:ext cx="1130859" cy="814218"/>
      </dsp:txXfrm>
    </dsp:sp>
    <dsp:sp modelId="{F28DF6BC-2DCA-4F8F-91E2-A362C5473532}">
      <dsp:nvSpPr>
        <dsp:cNvPr id="0" name=""/>
        <dsp:cNvSpPr/>
      </dsp:nvSpPr>
      <dsp:spPr>
        <a:xfrm>
          <a:off x="2446273"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endParaRPr lang="en-US" sz="1400" kern="1200"/>
        </a:p>
      </dsp:txBody>
      <dsp:txXfrm>
        <a:off x="2446273" y="132790"/>
        <a:ext cx="1130859" cy="542812"/>
      </dsp:txXfrm>
    </dsp:sp>
    <dsp:sp modelId="{C4A2D9FD-3FFA-4CBE-9E4F-004229F35DEC}">
      <dsp:nvSpPr>
        <dsp:cNvPr id="0" name=""/>
        <dsp:cNvSpPr/>
      </dsp:nvSpPr>
      <dsp:spPr>
        <a:xfrm>
          <a:off x="3667601" y="132790"/>
          <a:ext cx="1130859" cy="13570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100" b="1" i="0" kern="1200" noProof="0" dirty="0"/>
            <a:t>Climate</a:t>
          </a:r>
          <a:r>
            <a:rPr lang="en-US" sz="1100" b="1" i="0" kern="1200" baseline="0" noProof="0" dirty="0"/>
            <a:t> change</a:t>
          </a:r>
          <a:endParaRPr lang="en-US" sz="1100" b="1" i="0" kern="1200" noProof="0" dirty="0"/>
        </a:p>
        <a:p>
          <a:pPr lvl="0" algn="l" defTabSz="755650">
            <a:lnSpc>
              <a:spcPct val="90000"/>
            </a:lnSpc>
            <a:spcBef>
              <a:spcPct val="0"/>
            </a:spcBef>
            <a:spcAft>
              <a:spcPct val="35000"/>
            </a:spcAft>
            <a:buFont typeface="+mj-lt"/>
            <a:buNone/>
          </a:pPr>
          <a:endParaRPr lang="en-US" sz="1100" b="1" i="0" kern="1200" noProof="0" dirty="0"/>
        </a:p>
      </dsp:txBody>
      <dsp:txXfrm>
        <a:off x="3667601" y="675602"/>
        <a:ext cx="1130859" cy="814218"/>
      </dsp:txXfrm>
    </dsp:sp>
    <dsp:sp modelId="{06E3B730-F1E1-4C31-AA88-978153A3C3F4}">
      <dsp:nvSpPr>
        <dsp:cNvPr id="0" name=""/>
        <dsp:cNvSpPr/>
      </dsp:nvSpPr>
      <dsp:spPr>
        <a:xfrm>
          <a:off x="24621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r>
            <a:rPr lang="en-GB" sz="1400" kern="1200" dirty="0"/>
            <a:t>03</a:t>
          </a:r>
        </a:p>
      </dsp:txBody>
      <dsp:txXfrm>
        <a:off x="2462116" y="146751"/>
        <a:ext cx="1130859" cy="542812"/>
      </dsp:txXfrm>
    </dsp:sp>
    <dsp:sp modelId="{166E0798-03A4-4980-8A23-C4DD7503F72C}">
      <dsp:nvSpPr>
        <dsp:cNvPr id="0" name=""/>
        <dsp:cNvSpPr/>
      </dsp:nvSpPr>
      <dsp:spPr>
        <a:xfrm>
          <a:off x="4888929" y="132790"/>
          <a:ext cx="1130859" cy="13570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755650">
            <a:lnSpc>
              <a:spcPct val="90000"/>
            </a:lnSpc>
            <a:spcBef>
              <a:spcPct val="0"/>
            </a:spcBef>
            <a:spcAft>
              <a:spcPct val="35000"/>
            </a:spcAft>
            <a:buFont typeface="+mj-lt"/>
            <a:buNone/>
          </a:pPr>
          <a:r>
            <a:rPr lang="sr-Latn-RS" sz="1100" b="1" kern="1200" dirty="0">
              <a:solidFill>
                <a:schemeClr val="bg1"/>
              </a:solidFill>
            </a:rPr>
            <a:t>COVID – 19 </a:t>
          </a:r>
        </a:p>
        <a:p>
          <a:pPr lvl="0" algn="l" defTabSz="755650">
            <a:lnSpc>
              <a:spcPct val="90000"/>
            </a:lnSpc>
            <a:spcBef>
              <a:spcPct val="0"/>
            </a:spcBef>
            <a:spcAft>
              <a:spcPct val="35000"/>
            </a:spcAft>
            <a:buFont typeface="+mj-lt"/>
            <a:buNone/>
          </a:pPr>
          <a:r>
            <a:rPr lang="en-US" sz="1100" b="1" kern="1200" noProof="0" dirty="0">
              <a:solidFill>
                <a:schemeClr val="bg1"/>
              </a:solidFill>
            </a:rPr>
            <a:t>pandemic</a:t>
          </a:r>
          <a:r>
            <a:rPr lang="sr-Latn-RS" sz="1100" b="1" kern="1200" dirty="0">
              <a:solidFill>
                <a:schemeClr val="bg1"/>
              </a:solidFill>
            </a:rPr>
            <a:t> </a:t>
          </a:r>
          <a:endParaRPr lang="en-GB" sz="1100" kern="1200" dirty="0"/>
        </a:p>
        <a:p>
          <a:pPr algn="l" defTabSz="755650">
            <a:lnSpc>
              <a:spcPct val="90000"/>
            </a:lnSpc>
            <a:spcBef>
              <a:spcPct val="0"/>
            </a:spcBef>
            <a:spcAft>
              <a:spcPct val="35000"/>
            </a:spcAft>
            <a:buFont typeface="+mj-lt"/>
            <a:buNone/>
          </a:pPr>
          <a:endParaRPr lang="en-US" sz="1100" b="1" i="0" kern="1200" noProof="0" dirty="0"/>
        </a:p>
      </dsp:txBody>
      <dsp:txXfrm>
        <a:off x="4888929" y="675602"/>
        <a:ext cx="1130859" cy="814218"/>
      </dsp:txXfrm>
    </dsp:sp>
    <dsp:sp modelId="{23E3F2DC-471A-4ADF-8B75-839FF901E4EC}">
      <dsp:nvSpPr>
        <dsp:cNvPr id="0" name=""/>
        <dsp:cNvSpPr/>
      </dsp:nvSpPr>
      <dsp:spPr>
        <a:xfrm>
          <a:off x="36869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r>
            <a:rPr lang="en-GB" sz="1400" kern="1200" dirty="0"/>
            <a:t>04</a:t>
          </a:r>
        </a:p>
      </dsp:txBody>
      <dsp:txXfrm>
        <a:off x="3686916" y="146751"/>
        <a:ext cx="1130859" cy="5428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DDA36-D3B9-4E0F-A8A9-8040F1AFFF08}">
      <dsp:nvSpPr>
        <dsp:cNvPr id="0" name=""/>
        <dsp:cNvSpPr/>
      </dsp:nvSpPr>
      <dsp:spPr>
        <a:xfrm>
          <a:off x="0" y="2228734"/>
          <a:ext cx="11146542" cy="0"/>
        </a:xfrm>
        <a:prstGeom prst="line">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E031E730-A8BA-4AC5-94AC-D9D0DD4636DA}">
      <dsp:nvSpPr>
        <dsp:cNvPr id="0" name=""/>
        <dsp:cNvSpPr/>
      </dsp:nvSpPr>
      <dsp:spPr>
        <a:xfrm rot="8100000">
          <a:off x="77415" y="513636"/>
          <a:ext cx="327798" cy="327798"/>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0FDCC3-50D1-4167-AF3E-2A0593B98DD6}">
      <dsp:nvSpPr>
        <dsp:cNvPr id="0" name=""/>
        <dsp:cNvSpPr/>
      </dsp:nvSpPr>
      <dsp:spPr>
        <a:xfrm>
          <a:off x="113830" y="550051"/>
          <a:ext cx="254967" cy="254967"/>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611159-E849-4131-A8E0-1E4082177FCE}">
      <dsp:nvSpPr>
        <dsp:cNvPr id="0" name=""/>
        <dsp:cNvSpPr/>
      </dsp:nvSpPr>
      <dsp:spPr>
        <a:xfrm>
          <a:off x="530009" y="852878"/>
          <a:ext cx="4626567" cy="1319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lvl="0" algn="l" defTabSz="711200">
            <a:lnSpc>
              <a:spcPct val="90000"/>
            </a:lnSpc>
            <a:spcBef>
              <a:spcPct val="0"/>
            </a:spcBef>
            <a:spcAft>
              <a:spcPct val="35000"/>
            </a:spcAft>
          </a:pPr>
          <a:r>
            <a:rPr lang="en-US" sz="1600" kern="1200" noProof="0" dirty="0"/>
            <a:t>47% of all persons employed in the US are currently working in jobs that could be performed by computers and algorithms within the next 10 to 20 years</a:t>
          </a:r>
          <a:r>
            <a:rPr lang="sr-Latn-RS" sz="1600" kern="1200" noProof="0" dirty="0"/>
            <a:t>.</a:t>
          </a:r>
          <a:endParaRPr lang="en-US" sz="1600" kern="1200" noProof="0" dirty="0"/>
        </a:p>
      </dsp:txBody>
      <dsp:txXfrm>
        <a:off x="530009" y="852878"/>
        <a:ext cx="4626567" cy="1319410"/>
      </dsp:txXfrm>
    </dsp:sp>
    <dsp:sp modelId="{56A4BFB3-C916-44EE-9101-2766EA2EFE27}">
      <dsp:nvSpPr>
        <dsp:cNvPr id="0" name=""/>
        <dsp:cNvSpPr/>
      </dsp:nvSpPr>
      <dsp:spPr>
        <a:xfrm>
          <a:off x="530009" y="389301"/>
          <a:ext cx="4626567" cy="463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lvl="0" algn="l" defTabSz="711200">
            <a:lnSpc>
              <a:spcPct val="90000"/>
            </a:lnSpc>
            <a:spcBef>
              <a:spcPct val="0"/>
            </a:spcBef>
            <a:spcAft>
              <a:spcPct val="35000"/>
            </a:spcAft>
            <a:defRPr b="1"/>
          </a:pPr>
          <a:r>
            <a:rPr lang="en-US" sz="1600" kern="1200" dirty="0"/>
            <a:t>20</a:t>
          </a:r>
          <a:r>
            <a:rPr lang="sr-Latn-RS" sz="1600" kern="1200" dirty="0"/>
            <a:t>13</a:t>
          </a:r>
        </a:p>
        <a:p>
          <a:pPr lvl="0" algn="l" defTabSz="711200">
            <a:lnSpc>
              <a:spcPct val="90000"/>
            </a:lnSpc>
            <a:spcBef>
              <a:spcPct val="0"/>
            </a:spcBef>
            <a:spcAft>
              <a:spcPct val="35000"/>
            </a:spcAft>
            <a:defRPr b="1"/>
          </a:pPr>
          <a:r>
            <a:rPr lang="en-US" sz="1600" i="1" kern="1200" noProof="0" dirty="0"/>
            <a:t>Frey and Osborne</a:t>
          </a:r>
        </a:p>
      </dsp:txBody>
      <dsp:txXfrm>
        <a:off x="530009" y="389301"/>
        <a:ext cx="4626567" cy="463576"/>
      </dsp:txXfrm>
    </dsp:sp>
    <dsp:sp modelId="{94089269-18C6-4D44-A9EA-5B6CE9D5CCD8}">
      <dsp:nvSpPr>
        <dsp:cNvPr id="0" name=""/>
        <dsp:cNvSpPr/>
      </dsp:nvSpPr>
      <dsp:spPr>
        <a:xfrm>
          <a:off x="241314" y="909323"/>
          <a:ext cx="0" cy="131941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A1F39BD-4CA7-4C31-88C0-1D2015788B40}">
      <dsp:nvSpPr>
        <dsp:cNvPr id="0" name=""/>
        <dsp:cNvSpPr/>
      </dsp:nvSpPr>
      <dsp:spPr>
        <a:xfrm>
          <a:off x="199592" y="2187012"/>
          <a:ext cx="83443" cy="83443"/>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AE8D7F0-AB9D-4810-9F32-E810446BBB23}">
      <dsp:nvSpPr>
        <dsp:cNvPr id="0" name=""/>
        <dsp:cNvSpPr/>
      </dsp:nvSpPr>
      <dsp:spPr>
        <a:xfrm rot="18900000">
          <a:off x="2854071" y="3616033"/>
          <a:ext cx="327798" cy="327798"/>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835599B-32FA-491D-9A66-98555ABA327A}">
      <dsp:nvSpPr>
        <dsp:cNvPr id="0" name=""/>
        <dsp:cNvSpPr/>
      </dsp:nvSpPr>
      <dsp:spPr>
        <a:xfrm>
          <a:off x="2890487" y="3652449"/>
          <a:ext cx="254967" cy="254967"/>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4D13D2-82AC-4187-A301-EC2660A0CB4A}">
      <dsp:nvSpPr>
        <dsp:cNvPr id="0" name=""/>
        <dsp:cNvSpPr/>
      </dsp:nvSpPr>
      <dsp:spPr>
        <a:xfrm>
          <a:off x="3249759" y="2228734"/>
          <a:ext cx="4626567" cy="1319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lvl="0" algn="l" defTabSz="711200">
            <a:lnSpc>
              <a:spcPct val="90000"/>
            </a:lnSpc>
            <a:spcBef>
              <a:spcPct val="0"/>
            </a:spcBef>
            <a:spcAft>
              <a:spcPct val="35000"/>
            </a:spcAft>
          </a:pPr>
          <a:r>
            <a:rPr lang="en-US" sz="1600" kern="1200" noProof="0" dirty="0"/>
            <a:t>For Europe as a whole, the share of jobs susceptible to automation ranges between 45% to more than 60%</a:t>
          </a:r>
          <a:r>
            <a:rPr lang="sr-Latn-RS" sz="1600" kern="1200" noProof="0" dirty="0"/>
            <a:t>.</a:t>
          </a:r>
          <a:endParaRPr lang="en-US" sz="1600" kern="1200" noProof="0" dirty="0"/>
        </a:p>
      </dsp:txBody>
      <dsp:txXfrm>
        <a:off x="3249759" y="2228734"/>
        <a:ext cx="4626567" cy="1319410"/>
      </dsp:txXfrm>
    </dsp:sp>
    <dsp:sp modelId="{126469B3-018C-4E1F-91E9-4B24E2FD32E9}">
      <dsp:nvSpPr>
        <dsp:cNvPr id="0" name=""/>
        <dsp:cNvSpPr/>
      </dsp:nvSpPr>
      <dsp:spPr>
        <a:xfrm>
          <a:off x="3249759" y="3548144"/>
          <a:ext cx="4626567" cy="463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lvl="0" algn="l" defTabSz="711200">
            <a:lnSpc>
              <a:spcPct val="90000"/>
            </a:lnSpc>
            <a:spcBef>
              <a:spcPct val="0"/>
            </a:spcBef>
            <a:spcAft>
              <a:spcPct val="35000"/>
            </a:spcAft>
            <a:defRPr b="1"/>
          </a:pPr>
          <a:r>
            <a:rPr lang="sr-Latn-RS" sz="1600" i="1" kern="1200" dirty="0" err="1"/>
            <a:t>Bowles</a:t>
          </a:r>
          <a:endParaRPr lang="sr-Latn-RS" sz="1600" i="1" kern="1200" dirty="0"/>
        </a:p>
        <a:p>
          <a:pPr lvl="0" algn="l" defTabSz="711200">
            <a:lnSpc>
              <a:spcPct val="90000"/>
            </a:lnSpc>
            <a:spcBef>
              <a:spcPct val="0"/>
            </a:spcBef>
            <a:spcAft>
              <a:spcPct val="35000"/>
            </a:spcAft>
            <a:defRPr b="1"/>
          </a:pPr>
          <a:r>
            <a:rPr lang="en-US" sz="1600" kern="1200" dirty="0"/>
            <a:t>201</a:t>
          </a:r>
          <a:r>
            <a:rPr lang="sr-Latn-RS" sz="1600" kern="1200" dirty="0"/>
            <a:t>4</a:t>
          </a:r>
        </a:p>
      </dsp:txBody>
      <dsp:txXfrm>
        <a:off x="3249759" y="3548144"/>
        <a:ext cx="4626567" cy="463576"/>
      </dsp:txXfrm>
    </dsp:sp>
    <dsp:sp modelId="{F986458E-9B78-41E5-9C95-CBCEBB74DD93}">
      <dsp:nvSpPr>
        <dsp:cNvPr id="0" name=""/>
        <dsp:cNvSpPr/>
      </dsp:nvSpPr>
      <dsp:spPr>
        <a:xfrm>
          <a:off x="3017970" y="2228734"/>
          <a:ext cx="0" cy="131941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CEF145A-5A5D-4F1A-84AB-F73DBEDCDA45}">
      <dsp:nvSpPr>
        <dsp:cNvPr id="0" name=""/>
        <dsp:cNvSpPr/>
      </dsp:nvSpPr>
      <dsp:spPr>
        <a:xfrm>
          <a:off x="2976249" y="2187012"/>
          <a:ext cx="83443" cy="83443"/>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C75415F-2463-4D16-8C4C-629B2828623D}">
      <dsp:nvSpPr>
        <dsp:cNvPr id="0" name=""/>
        <dsp:cNvSpPr/>
      </dsp:nvSpPr>
      <dsp:spPr>
        <a:xfrm rot="8100000">
          <a:off x="6635438" y="686785"/>
          <a:ext cx="327798" cy="327798"/>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AC3C250-064F-40CE-B147-56C20BAF184B}">
      <dsp:nvSpPr>
        <dsp:cNvPr id="0" name=""/>
        <dsp:cNvSpPr/>
      </dsp:nvSpPr>
      <dsp:spPr>
        <a:xfrm>
          <a:off x="6671853" y="723200"/>
          <a:ext cx="254967" cy="254967"/>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AFBBAE-D49F-4885-A3EC-82235E131C84}">
      <dsp:nvSpPr>
        <dsp:cNvPr id="0" name=""/>
        <dsp:cNvSpPr/>
      </dsp:nvSpPr>
      <dsp:spPr>
        <a:xfrm>
          <a:off x="7131610" y="684021"/>
          <a:ext cx="3992357" cy="2894008"/>
        </a:xfrm>
        <a:prstGeom prst="rect">
          <a:avLst/>
        </a:prstGeom>
        <a:noFill/>
        <a:ln>
          <a:noFill/>
        </a:ln>
        <a:effectLst/>
      </dsp:spPr>
      <dsp:style>
        <a:lnRef idx="0">
          <a:scrgbClr r="0" g="0" b="0"/>
        </a:lnRef>
        <a:fillRef idx="0">
          <a:scrgbClr r="0" g="0" b="0"/>
        </a:fillRef>
        <a:effectRef idx="0">
          <a:scrgbClr r="0" g="0" b="0"/>
        </a:effectRef>
        <a:fontRef idx="minor"/>
      </dsp:style>
    </dsp:sp>
    <dsp:sp modelId="{FCE1C0E8-689A-4AEC-96D9-B6E47A4B671D}">
      <dsp:nvSpPr>
        <dsp:cNvPr id="0" name=""/>
        <dsp:cNvSpPr/>
      </dsp:nvSpPr>
      <dsp:spPr>
        <a:xfrm>
          <a:off x="7131610" y="731125"/>
          <a:ext cx="3992357" cy="1016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lvl="0" algn="l" defTabSz="711200">
            <a:lnSpc>
              <a:spcPct val="90000"/>
            </a:lnSpc>
            <a:spcBef>
              <a:spcPct val="0"/>
            </a:spcBef>
            <a:spcAft>
              <a:spcPct val="35000"/>
            </a:spcAft>
            <a:defRPr b="1"/>
          </a:pPr>
          <a:r>
            <a:rPr lang="en-US" sz="1600" kern="1200" dirty="0"/>
            <a:t>20</a:t>
          </a:r>
          <a:r>
            <a:rPr lang="sr-Latn-RS" sz="1600" kern="1200" dirty="0"/>
            <a:t>16</a:t>
          </a:r>
        </a:p>
        <a:p>
          <a:pPr lvl="0" algn="l" defTabSz="711200">
            <a:lnSpc>
              <a:spcPct val="90000"/>
            </a:lnSpc>
            <a:spcBef>
              <a:spcPct val="0"/>
            </a:spcBef>
            <a:spcAft>
              <a:spcPct val="35000"/>
            </a:spcAft>
            <a:defRPr b="1"/>
          </a:pPr>
          <a:r>
            <a:rPr lang="en-US" sz="1600" kern="1200" noProof="0" dirty="0" err="1"/>
            <a:t>Arntz</a:t>
          </a:r>
          <a:r>
            <a:rPr lang="en-US" sz="1600" kern="1200" noProof="0" dirty="0"/>
            <a:t>, Gregory and </a:t>
          </a:r>
          <a:r>
            <a:rPr lang="en-US" sz="1600" kern="1200" noProof="0" dirty="0" err="1"/>
            <a:t>Zierahn</a:t>
          </a:r>
          <a:endParaRPr lang="en-US" sz="1600" kern="1200" noProof="0" dirty="0"/>
        </a:p>
        <a:p>
          <a:pPr lvl="0" algn="l" defTabSz="711200">
            <a:lnSpc>
              <a:spcPct val="90000"/>
            </a:lnSpc>
            <a:spcBef>
              <a:spcPct val="0"/>
            </a:spcBef>
            <a:spcAft>
              <a:spcPct val="35000"/>
            </a:spcAft>
          </a:pPr>
          <a:r>
            <a:rPr lang="en-US" sz="1600" kern="1200" noProof="0" dirty="0"/>
            <a:t>On average across OECD countries, 9% of jobs face a high risk of </a:t>
          </a:r>
          <a:r>
            <a:rPr lang="en-US" sz="1600" kern="1200" noProof="0" dirty="0" err="1"/>
            <a:t>automatibility</a:t>
          </a:r>
          <a:r>
            <a:rPr lang="en-US" sz="1600" kern="1200" noProof="0" dirty="0"/>
            <a:t>, while for another 25% of jobs between 50% and 70% of the tasks could change significantly because of automation</a:t>
          </a:r>
          <a:r>
            <a:rPr lang="sr-Latn-RS" sz="1600" kern="1200" noProof="0" dirty="0"/>
            <a:t>.</a:t>
          </a:r>
          <a:r>
            <a:rPr lang="en-US" sz="1600" kern="1200" noProof="0" dirty="0"/>
            <a:t> </a:t>
          </a:r>
          <a:endParaRPr lang="en-US" sz="1600" i="1" kern="1200" noProof="0" dirty="0"/>
        </a:p>
      </dsp:txBody>
      <dsp:txXfrm>
        <a:off x="7131610" y="731125"/>
        <a:ext cx="3992357" cy="1016813"/>
      </dsp:txXfrm>
    </dsp:sp>
    <dsp:sp modelId="{745C31E5-130B-4327-B4CB-01E2EE9E689D}">
      <dsp:nvSpPr>
        <dsp:cNvPr id="0" name=""/>
        <dsp:cNvSpPr/>
      </dsp:nvSpPr>
      <dsp:spPr>
        <a:xfrm flipH="1">
          <a:off x="6810627" y="959700"/>
          <a:ext cx="0" cy="1226299"/>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8263A8F-B071-4F5E-A7BC-09ED5F8AB47B}">
      <dsp:nvSpPr>
        <dsp:cNvPr id="0" name=""/>
        <dsp:cNvSpPr/>
      </dsp:nvSpPr>
      <dsp:spPr>
        <a:xfrm flipH="1">
          <a:off x="6787682" y="2193778"/>
          <a:ext cx="45890" cy="77555"/>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3617" y="132790"/>
          <a:ext cx="1130859" cy="1357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buFont typeface="+mj-lt"/>
            <a:buNone/>
          </a:pPr>
          <a:r>
            <a:rPr lang="en-US" sz="1100" b="1" kern="1200" dirty="0">
              <a:solidFill>
                <a:schemeClr val="bg1"/>
              </a:solidFill>
            </a:rPr>
            <a:t>Accelerating pace of technological change</a:t>
          </a:r>
          <a:endParaRPr lang="en-GB" sz="1100" b="1" kern="1200" dirty="0">
            <a:solidFill>
              <a:schemeClr val="bg1"/>
            </a:solidFill>
          </a:endParaRPr>
        </a:p>
      </dsp:txBody>
      <dsp:txXfrm>
        <a:off x="3617" y="675602"/>
        <a:ext cx="1130859" cy="814218"/>
      </dsp:txXfrm>
    </dsp:sp>
    <dsp:sp modelId="{BEDD5812-1115-4B8A-A19D-85AAFE354974}">
      <dsp:nvSpPr>
        <dsp:cNvPr id="0" name=""/>
        <dsp:cNvSpPr/>
      </dsp:nvSpPr>
      <dsp:spPr>
        <a:xfrm>
          <a:off x="3617"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r>
            <a:rPr lang="en-GB" sz="1400" kern="1200"/>
            <a:t>01</a:t>
          </a:r>
        </a:p>
      </dsp:txBody>
      <dsp:txXfrm>
        <a:off x="3617" y="132790"/>
        <a:ext cx="1130859" cy="542812"/>
      </dsp:txXfrm>
    </dsp:sp>
    <dsp:sp modelId="{9C5372CC-55F9-41A2-B2A6-1914F78C1795}">
      <dsp:nvSpPr>
        <dsp:cNvPr id="0" name=""/>
        <dsp:cNvSpPr/>
      </dsp:nvSpPr>
      <dsp:spPr>
        <a:xfrm>
          <a:off x="1224945" y="132790"/>
          <a:ext cx="1130859" cy="13570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pPr>
          <a:r>
            <a:rPr lang="en-US" sz="1100" b="1" i="0" kern="1200" noProof="0" dirty="0"/>
            <a:t>Shifting </a:t>
          </a:r>
          <a:r>
            <a:rPr lang="sr-Latn-RS" sz="1100" b="1" i="0" kern="1200" noProof="0" dirty="0"/>
            <a:t>d</a:t>
          </a:r>
          <a:r>
            <a:rPr lang="en-US" sz="1100" b="1" i="0" kern="1200" noProof="0" dirty="0" err="1"/>
            <a:t>emographic</a:t>
          </a:r>
          <a:r>
            <a:rPr lang="en-US" sz="1100" b="1" i="0" kern="1200" noProof="0" dirty="0"/>
            <a:t> </a:t>
          </a:r>
          <a:r>
            <a:rPr lang="sr-Latn-RS" sz="1100" b="1" i="0" kern="1200" noProof="0" dirty="0"/>
            <a:t>p</a:t>
          </a:r>
          <a:r>
            <a:rPr lang="en-US" sz="1100" b="1" i="0" kern="1200" noProof="0" dirty="0" err="1"/>
            <a:t>atterns</a:t>
          </a:r>
          <a:endParaRPr lang="en-GB" sz="1100" b="0" i="0" kern="1200" dirty="0"/>
        </a:p>
      </dsp:txBody>
      <dsp:txXfrm>
        <a:off x="1224945" y="675602"/>
        <a:ext cx="1130859" cy="814218"/>
      </dsp:txXfrm>
    </dsp:sp>
    <dsp:sp modelId="{616804D4-7870-46A6-B2A0-2CE8219FB9BB}">
      <dsp:nvSpPr>
        <dsp:cNvPr id="0" name=""/>
        <dsp:cNvSpPr/>
      </dsp:nvSpPr>
      <dsp:spPr>
        <a:xfrm>
          <a:off x="1224945"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r>
            <a:rPr lang="en-GB" sz="1400" kern="1200" dirty="0"/>
            <a:t>02</a:t>
          </a:r>
        </a:p>
      </dsp:txBody>
      <dsp:txXfrm>
        <a:off x="1224945" y="132790"/>
        <a:ext cx="1130859" cy="542812"/>
      </dsp:txXfrm>
    </dsp:sp>
    <dsp:sp modelId="{8BCFB43A-7A5D-4907-941A-0C0C83EF4B4F}">
      <dsp:nvSpPr>
        <dsp:cNvPr id="0" name=""/>
        <dsp:cNvSpPr/>
      </dsp:nvSpPr>
      <dsp:spPr>
        <a:xfrm>
          <a:off x="2446273" y="132790"/>
          <a:ext cx="1130859" cy="13570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pPr>
          <a:r>
            <a:rPr lang="sr-Latn-RS" sz="1100" b="1" i="0" kern="1200" noProof="0" dirty="0" err="1"/>
            <a:t>Globalization</a:t>
          </a:r>
          <a:endParaRPr lang="en-US" sz="1100" b="1" i="0" kern="1200" noProof="0" dirty="0"/>
        </a:p>
        <a:p>
          <a:pPr lvl="0" algn="l" defTabSz="488950">
            <a:lnSpc>
              <a:spcPct val="90000"/>
            </a:lnSpc>
            <a:spcBef>
              <a:spcPct val="0"/>
            </a:spcBef>
            <a:spcAft>
              <a:spcPct val="35000"/>
            </a:spcAft>
            <a:buFont typeface="+mj-lt"/>
            <a:buAutoNum type="arabicPeriod"/>
          </a:pPr>
          <a:endParaRPr lang="en-GB" sz="1100" b="0" i="0" kern="1200" dirty="0"/>
        </a:p>
      </dsp:txBody>
      <dsp:txXfrm>
        <a:off x="2446273" y="675602"/>
        <a:ext cx="1130859" cy="814218"/>
      </dsp:txXfrm>
    </dsp:sp>
    <dsp:sp modelId="{F28DF6BC-2DCA-4F8F-91E2-A362C5473532}">
      <dsp:nvSpPr>
        <dsp:cNvPr id="0" name=""/>
        <dsp:cNvSpPr/>
      </dsp:nvSpPr>
      <dsp:spPr>
        <a:xfrm>
          <a:off x="2446273"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endParaRPr lang="en-US" sz="1400" kern="1200"/>
        </a:p>
      </dsp:txBody>
      <dsp:txXfrm>
        <a:off x="2446273" y="132790"/>
        <a:ext cx="1130859" cy="542812"/>
      </dsp:txXfrm>
    </dsp:sp>
    <dsp:sp modelId="{C4A2D9FD-3FFA-4CBE-9E4F-004229F35DEC}">
      <dsp:nvSpPr>
        <dsp:cNvPr id="0" name=""/>
        <dsp:cNvSpPr/>
      </dsp:nvSpPr>
      <dsp:spPr>
        <a:xfrm>
          <a:off x="3667601" y="132790"/>
          <a:ext cx="1130859" cy="13570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100" b="1" i="0" kern="1200" noProof="0" dirty="0"/>
            <a:t>Climate</a:t>
          </a:r>
          <a:r>
            <a:rPr lang="en-US" sz="1100" b="1" i="0" kern="1200" baseline="0" noProof="0" dirty="0"/>
            <a:t> change</a:t>
          </a:r>
          <a:endParaRPr lang="en-US" sz="1100" b="1" i="0" kern="1200" noProof="0" dirty="0"/>
        </a:p>
        <a:p>
          <a:pPr lvl="0" algn="l" defTabSz="755650">
            <a:lnSpc>
              <a:spcPct val="90000"/>
            </a:lnSpc>
            <a:spcBef>
              <a:spcPct val="0"/>
            </a:spcBef>
            <a:spcAft>
              <a:spcPct val="35000"/>
            </a:spcAft>
            <a:buFont typeface="+mj-lt"/>
            <a:buNone/>
          </a:pPr>
          <a:endParaRPr lang="en-US" sz="1100" b="1" i="0" kern="1200" noProof="0" dirty="0"/>
        </a:p>
      </dsp:txBody>
      <dsp:txXfrm>
        <a:off x="3667601" y="675602"/>
        <a:ext cx="1130859" cy="814218"/>
      </dsp:txXfrm>
    </dsp:sp>
    <dsp:sp modelId="{06E3B730-F1E1-4C31-AA88-978153A3C3F4}">
      <dsp:nvSpPr>
        <dsp:cNvPr id="0" name=""/>
        <dsp:cNvSpPr/>
      </dsp:nvSpPr>
      <dsp:spPr>
        <a:xfrm>
          <a:off x="24621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r>
            <a:rPr lang="en-GB" sz="1400" kern="1200" dirty="0"/>
            <a:t>03</a:t>
          </a:r>
        </a:p>
      </dsp:txBody>
      <dsp:txXfrm>
        <a:off x="2462116" y="146751"/>
        <a:ext cx="1130859" cy="542812"/>
      </dsp:txXfrm>
    </dsp:sp>
    <dsp:sp modelId="{166E0798-03A4-4980-8A23-C4DD7503F72C}">
      <dsp:nvSpPr>
        <dsp:cNvPr id="0" name=""/>
        <dsp:cNvSpPr/>
      </dsp:nvSpPr>
      <dsp:spPr>
        <a:xfrm>
          <a:off x="4888929" y="132790"/>
          <a:ext cx="1130859" cy="13570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755650">
            <a:lnSpc>
              <a:spcPct val="90000"/>
            </a:lnSpc>
            <a:spcBef>
              <a:spcPct val="0"/>
            </a:spcBef>
            <a:spcAft>
              <a:spcPct val="35000"/>
            </a:spcAft>
            <a:buFont typeface="+mj-lt"/>
            <a:buNone/>
          </a:pPr>
          <a:r>
            <a:rPr lang="sr-Latn-RS" sz="1100" b="1" kern="1200" dirty="0">
              <a:solidFill>
                <a:schemeClr val="bg1"/>
              </a:solidFill>
            </a:rPr>
            <a:t>COVID – 19 </a:t>
          </a:r>
        </a:p>
        <a:p>
          <a:pPr lvl="0" algn="l" defTabSz="755650">
            <a:lnSpc>
              <a:spcPct val="90000"/>
            </a:lnSpc>
            <a:spcBef>
              <a:spcPct val="0"/>
            </a:spcBef>
            <a:spcAft>
              <a:spcPct val="35000"/>
            </a:spcAft>
            <a:buFont typeface="+mj-lt"/>
            <a:buNone/>
          </a:pPr>
          <a:r>
            <a:rPr lang="en-US" sz="1100" b="1" kern="1200" noProof="0" dirty="0">
              <a:solidFill>
                <a:schemeClr val="bg1"/>
              </a:solidFill>
            </a:rPr>
            <a:t>pandemic</a:t>
          </a:r>
          <a:r>
            <a:rPr lang="sr-Latn-RS" sz="1100" b="1" kern="1200" dirty="0">
              <a:solidFill>
                <a:schemeClr val="bg1"/>
              </a:solidFill>
            </a:rPr>
            <a:t> </a:t>
          </a:r>
          <a:endParaRPr lang="en-GB" sz="1100" kern="1200" dirty="0"/>
        </a:p>
        <a:p>
          <a:pPr algn="l" defTabSz="755650">
            <a:lnSpc>
              <a:spcPct val="90000"/>
            </a:lnSpc>
            <a:spcBef>
              <a:spcPct val="0"/>
            </a:spcBef>
            <a:spcAft>
              <a:spcPct val="35000"/>
            </a:spcAft>
            <a:buFont typeface="+mj-lt"/>
            <a:buNone/>
          </a:pPr>
          <a:endParaRPr lang="en-US" sz="1100" b="1" i="0" kern="1200" noProof="0" dirty="0"/>
        </a:p>
      </dsp:txBody>
      <dsp:txXfrm>
        <a:off x="4888929" y="675602"/>
        <a:ext cx="1130859" cy="814218"/>
      </dsp:txXfrm>
    </dsp:sp>
    <dsp:sp modelId="{23E3F2DC-471A-4ADF-8B75-839FF901E4EC}">
      <dsp:nvSpPr>
        <dsp:cNvPr id="0" name=""/>
        <dsp:cNvSpPr/>
      </dsp:nvSpPr>
      <dsp:spPr>
        <a:xfrm>
          <a:off x="36869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r>
            <a:rPr lang="en-GB" sz="1400" kern="1200" dirty="0"/>
            <a:t>04</a:t>
          </a:r>
        </a:p>
      </dsp:txBody>
      <dsp:txXfrm>
        <a:off x="3686916" y="146751"/>
        <a:ext cx="1130859" cy="5428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3617" y="132790"/>
          <a:ext cx="1130859" cy="1357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buFont typeface="+mj-lt"/>
            <a:buNone/>
          </a:pPr>
          <a:r>
            <a:rPr lang="en-US" sz="1100" b="1" kern="1200" dirty="0">
              <a:solidFill>
                <a:schemeClr val="bg1"/>
              </a:solidFill>
            </a:rPr>
            <a:t>Accelerating pace of technological change</a:t>
          </a:r>
          <a:endParaRPr lang="en-GB" sz="1100" b="1" kern="1200" dirty="0">
            <a:solidFill>
              <a:schemeClr val="bg1"/>
            </a:solidFill>
          </a:endParaRPr>
        </a:p>
      </dsp:txBody>
      <dsp:txXfrm>
        <a:off x="3617" y="675602"/>
        <a:ext cx="1130859" cy="814218"/>
      </dsp:txXfrm>
    </dsp:sp>
    <dsp:sp modelId="{BEDD5812-1115-4B8A-A19D-85AAFE354974}">
      <dsp:nvSpPr>
        <dsp:cNvPr id="0" name=""/>
        <dsp:cNvSpPr/>
      </dsp:nvSpPr>
      <dsp:spPr>
        <a:xfrm>
          <a:off x="3617"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r>
            <a:rPr lang="en-GB" sz="1400" kern="1200"/>
            <a:t>01</a:t>
          </a:r>
        </a:p>
      </dsp:txBody>
      <dsp:txXfrm>
        <a:off x="3617" y="132790"/>
        <a:ext cx="1130859" cy="542812"/>
      </dsp:txXfrm>
    </dsp:sp>
    <dsp:sp modelId="{9C5372CC-55F9-41A2-B2A6-1914F78C1795}">
      <dsp:nvSpPr>
        <dsp:cNvPr id="0" name=""/>
        <dsp:cNvSpPr/>
      </dsp:nvSpPr>
      <dsp:spPr>
        <a:xfrm>
          <a:off x="1224945" y="132790"/>
          <a:ext cx="1130859" cy="13570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pPr>
          <a:r>
            <a:rPr lang="en-US" sz="1100" b="1" i="0" kern="1200" noProof="0" dirty="0"/>
            <a:t>Shifting </a:t>
          </a:r>
          <a:r>
            <a:rPr lang="sr-Latn-RS" sz="1100" b="1" i="0" kern="1200" noProof="0" dirty="0"/>
            <a:t>d</a:t>
          </a:r>
          <a:r>
            <a:rPr lang="en-US" sz="1100" b="1" i="0" kern="1200" noProof="0" dirty="0" err="1"/>
            <a:t>emographic</a:t>
          </a:r>
          <a:r>
            <a:rPr lang="en-US" sz="1100" b="1" i="0" kern="1200" noProof="0" dirty="0"/>
            <a:t> </a:t>
          </a:r>
          <a:r>
            <a:rPr lang="sr-Latn-RS" sz="1100" b="1" i="0" kern="1200" noProof="0" dirty="0"/>
            <a:t>p</a:t>
          </a:r>
          <a:r>
            <a:rPr lang="en-US" sz="1100" b="1" i="0" kern="1200" noProof="0" dirty="0" err="1"/>
            <a:t>atterns</a:t>
          </a:r>
          <a:endParaRPr lang="en-GB" sz="1100" b="0" i="0" kern="1200" dirty="0"/>
        </a:p>
      </dsp:txBody>
      <dsp:txXfrm>
        <a:off x="1224945" y="675602"/>
        <a:ext cx="1130859" cy="814218"/>
      </dsp:txXfrm>
    </dsp:sp>
    <dsp:sp modelId="{616804D4-7870-46A6-B2A0-2CE8219FB9BB}">
      <dsp:nvSpPr>
        <dsp:cNvPr id="0" name=""/>
        <dsp:cNvSpPr/>
      </dsp:nvSpPr>
      <dsp:spPr>
        <a:xfrm>
          <a:off x="1224945"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r>
            <a:rPr lang="en-GB" sz="1400" kern="1200" dirty="0"/>
            <a:t>02</a:t>
          </a:r>
        </a:p>
      </dsp:txBody>
      <dsp:txXfrm>
        <a:off x="1224945" y="132790"/>
        <a:ext cx="1130859" cy="542812"/>
      </dsp:txXfrm>
    </dsp:sp>
    <dsp:sp modelId="{8BCFB43A-7A5D-4907-941A-0C0C83EF4B4F}">
      <dsp:nvSpPr>
        <dsp:cNvPr id="0" name=""/>
        <dsp:cNvSpPr/>
      </dsp:nvSpPr>
      <dsp:spPr>
        <a:xfrm>
          <a:off x="2446273" y="132790"/>
          <a:ext cx="1130859" cy="13570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pPr>
          <a:r>
            <a:rPr lang="sr-Latn-RS" sz="1100" b="1" i="0" kern="1200" noProof="0" dirty="0" err="1"/>
            <a:t>Globalization</a:t>
          </a:r>
          <a:endParaRPr lang="en-US" sz="1100" b="1" i="0" kern="1200" noProof="0" dirty="0"/>
        </a:p>
        <a:p>
          <a:pPr lvl="0" algn="l" defTabSz="488950">
            <a:lnSpc>
              <a:spcPct val="90000"/>
            </a:lnSpc>
            <a:spcBef>
              <a:spcPct val="0"/>
            </a:spcBef>
            <a:spcAft>
              <a:spcPct val="35000"/>
            </a:spcAft>
            <a:buFont typeface="+mj-lt"/>
            <a:buAutoNum type="arabicPeriod"/>
          </a:pPr>
          <a:endParaRPr lang="en-GB" sz="1100" b="0" i="0" kern="1200" dirty="0"/>
        </a:p>
      </dsp:txBody>
      <dsp:txXfrm>
        <a:off x="2446273" y="675602"/>
        <a:ext cx="1130859" cy="814218"/>
      </dsp:txXfrm>
    </dsp:sp>
    <dsp:sp modelId="{F28DF6BC-2DCA-4F8F-91E2-A362C5473532}">
      <dsp:nvSpPr>
        <dsp:cNvPr id="0" name=""/>
        <dsp:cNvSpPr/>
      </dsp:nvSpPr>
      <dsp:spPr>
        <a:xfrm>
          <a:off x="2446273"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endParaRPr lang="en-US" sz="1400" kern="1200"/>
        </a:p>
      </dsp:txBody>
      <dsp:txXfrm>
        <a:off x="2446273" y="132790"/>
        <a:ext cx="1130859" cy="542812"/>
      </dsp:txXfrm>
    </dsp:sp>
    <dsp:sp modelId="{C4A2D9FD-3FFA-4CBE-9E4F-004229F35DEC}">
      <dsp:nvSpPr>
        <dsp:cNvPr id="0" name=""/>
        <dsp:cNvSpPr/>
      </dsp:nvSpPr>
      <dsp:spPr>
        <a:xfrm>
          <a:off x="3667601" y="132790"/>
          <a:ext cx="1130859" cy="13570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100" b="1" i="0" kern="1200" noProof="0" dirty="0"/>
            <a:t>Climate</a:t>
          </a:r>
          <a:r>
            <a:rPr lang="en-US" sz="1100" b="1" i="0" kern="1200" baseline="0" noProof="0" dirty="0"/>
            <a:t> change</a:t>
          </a:r>
          <a:endParaRPr lang="en-US" sz="1100" b="1" i="0" kern="1200" noProof="0" dirty="0"/>
        </a:p>
        <a:p>
          <a:pPr lvl="0" algn="l" defTabSz="755650">
            <a:lnSpc>
              <a:spcPct val="90000"/>
            </a:lnSpc>
            <a:spcBef>
              <a:spcPct val="0"/>
            </a:spcBef>
            <a:spcAft>
              <a:spcPct val="35000"/>
            </a:spcAft>
            <a:buFont typeface="+mj-lt"/>
            <a:buNone/>
          </a:pPr>
          <a:endParaRPr lang="en-US" sz="1100" b="1" i="0" kern="1200" noProof="0" dirty="0"/>
        </a:p>
      </dsp:txBody>
      <dsp:txXfrm>
        <a:off x="3667601" y="675602"/>
        <a:ext cx="1130859" cy="814218"/>
      </dsp:txXfrm>
    </dsp:sp>
    <dsp:sp modelId="{06E3B730-F1E1-4C31-AA88-978153A3C3F4}">
      <dsp:nvSpPr>
        <dsp:cNvPr id="0" name=""/>
        <dsp:cNvSpPr/>
      </dsp:nvSpPr>
      <dsp:spPr>
        <a:xfrm>
          <a:off x="24621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r>
            <a:rPr lang="en-GB" sz="1400" kern="1200" dirty="0"/>
            <a:t>03</a:t>
          </a:r>
        </a:p>
      </dsp:txBody>
      <dsp:txXfrm>
        <a:off x="2462116" y="146751"/>
        <a:ext cx="1130859" cy="542812"/>
      </dsp:txXfrm>
    </dsp:sp>
    <dsp:sp modelId="{166E0798-03A4-4980-8A23-C4DD7503F72C}">
      <dsp:nvSpPr>
        <dsp:cNvPr id="0" name=""/>
        <dsp:cNvSpPr/>
      </dsp:nvSpPr>
      <dsp:spPr>
        <a:xfrm>
          <a:off x="4888929" y="132790"/>
          <a:ext cx="1130859" cy="13570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755650">
            <a:lnSpc>
              <a:spcPct val="90000"/>
            </a:lnSpc>
            <a:spcBef>
              <a:spcPct val="0"/>
            </a:spcBef>
            <a:spcAft>
              <a:spcPct val="35000"/>
            </a:spcAft>
            <a:buFont typeface="+mj-lt"/>
            <a:buNone/>
          </a:pPr>
          <a:r>
            <a:rPr lang="sr-Latn-RS" sz="1100" b="1" kern="1200" dirty="0">
              <a:solidFill>
                <a:schemeClr val="bg1"/>
              </a:solidFill>
            </a:rPr>
            <a:t>COVID – 19 </a:t>
          </a:r>
        </a:p>
        <a:p>
          <a:pPr lvl="0" algn="l" defTabSz="755650">
            <a:lnSpc>
              <a:spcPct val="90000"/>
            </a:lnSpc>
            <a:spcBef>
              <a:spcPct val="0"/>
            </a:spcBef>
            <a:spcAft>
              <a:spcPct val="35000"/>
            </a:spcAft>
            <a:buFont typeface="+mj-lt"/>
            <a:buNone/>
          </a:pPr>
          <a:r>
            <a:rPr lang="en-US" sz="1100" b="1" kern="1200" noProof="0" dirty="0">
              <a:solidFill>
                <a:schemeClr val="bg1"/>
              </a:solidFill>
            </a:rPr>
            <a:t>pandemic</a:t>
          </a:r>
          <a:r>
            <a:rPr lang="sr-Latn-RS" sz="1100" b="1" kern="1200" dirty="0">
              <a:solidFill>
                <a:schemeClr val="bg1"/>
              </a:solidFill>
            </a:rPr>
            <a:t> </a:t>
          </a:r>
          <a:endParaRPr lang="en-GB" sz="1100" kern="1200" dirty="0"/>
        </a:p>
        <a:p>
          <a:pPr algn="l" defTabSz="755650">
            <a:lnSpc>
              <a:spcPct val="90000"/>
            </a:lnSpc>
            <a:spcBef>
              <a:spcPct val="0"/>
            </a:spcBef>
            <a:spcAft>
              <a:spcPct val="35000"/>
            </a:spcAft>
            <a:buFont typeface="+mj-lt"/>
            <a:buNone/>
          </a:pPr>
          <a:endParaRPr lang="en-US" sz="1100" b="1" i="0" kern="1200" noProof="0" dirty="0"/>
        </a:p>
      </dsp:txBody>
      <dsp:txXfrm>
        <a:off x="4888929" y="675602"/>
        <a:ext cx="1130859" cy="814218"/>
      </dsp:txXfrm>
    </dsp:sp>
    <dsp:sp modelId="{23E3F2DC-471A-4ADF-8B75-839FF901E4EC}">
      <dsp:nvSpPr>
        <dsp:cNvPr id="0" name=""/>
        <dsp:cNvSpPr/>
      </dsp:nvSpPr>
      <dsp:spPr>
        <a:xfrm>
          <a:off x="36869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r>
            <a:rPr lang="en-GB" sz="1400" kern="1200" dirty="0"/>
            <a:t>04</a:t>
          </a:r>
        </a:p>
      </dsp:txBody>
      <dsp:txXfrm>
        <a:off x="3686916" y="146751"/>
        <a:ext cx="1130859" cy="5428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3617" y="132790"/>
          <a:ext cx="1130859" cy="1357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buFont typeface="+mj-lt"/>
            <a:buNone/>
          </a:pPr>
          <a:r>
            <a:rPr lang="en-US" sz="1100" b="1" kern="1200" dirty="0">
              <a:solidFill>
                <a:schemeClr val="bg1"/>
              </a:solidFill>
            </a:rPr>
            <a:t>Accelerating pace of technological change</a:t>
          </a:r>
          <a:endParaRPr lang="en-GB" sz="1100" b="1" kern="1200" dirty="0">
            <a:solidFill>
              <a:schemeClr val="bg1"/>
            </a:solidFill>
          </a:endParaRPr>
        </a:p>
      </dsp:txBody>
      <dsp:txXfrm>
        <a:off x="3617" y="675602"/>
        <a:ext cx="1130859" cy="814218"/>
      </dsp:txXfrm>
    </dsp:sp>
    <dsp:sp modelId="{BEDD5812-1115-4B8A-A19D-85AAFE354974}">
      <dsp:nvSpPr>
        <dsp:cNvPr id="0" name=""/>
        <dsp:cNvSpPr/>
      </dsp:nvSpPr>
      <dsp:spPr>
        <a:xfrm>
          <a:off x="3617"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r>
            <a:rPr lang="en-GB" sz="1400" kern="1200"/>
            <a:t>01</a:t>
          </a:r>
        </a:p>
      </dsp:txBody>
      <dsp:txXfrm>
        <a:off x="3617" y="132790"/>
        <a:ext cx="1130859" cy="542812"/>
      </dsp:txXfrm>
    </dsp:sp>
    <dsp:sp modelId="{9C5372CC-55F9-41A2-B2A6-1914F78C1795}">
      <dsp:nvSpPr>
        <dsp:cNvPr id="0" name=""/>
        <dsp:cNvSpPr/>
      </dsp:nvSpPr>
      <dsp:spPr>
        <a:xfrm>
          <a:off x="1224945" y="132790"/>
          <a:ext cx="1130859" cy="13570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pPr>
          <a:r>
            <a:rPr lang="en-US" sz="1100" b="1" i="0" kern="1200" noProof="0" dirty="0"/>
            <a:t>Shifting </a:t>
          </a:r>
          <a:r>
            <a:rPr lang="sr-Latn-RS" sz="1100" b="1" i="0" kern="1200" noProof="0" dirty="0"/>
            <a:t>d</a:t>
          </a:r>
          <a:r>
            <a:rPr lang="en-US" sz="1100" b="1" i="0" kern="1200" noProof="0" dirty="0" err="1"/>
            <a:t>emographic</a:t>
          </a:r>
          <a:r>
            <a:rPr lang="en-US" sz="1100" b="1" i="0" kern="1200" noProof="0" dirty="0"/>
            <a:t> </a:t>
          </a:r>
          <a:r>
            <a:rPr lang="sr-Latn-RS" sz="1100" b="1" i="0" kern="1200" noProof="0" dirty="0"/>
            <a:t>p</a:t>
          </a:r>
          <a:r>
            <a:rPr lang="en-US" sz="1100" b="1" i="0" kern="1200" noProof="0" dirty="0" err="1"/>
            <a:t>atterns</a:t>
          </a:r>
          <a:endParaRPr lang="en-GB" sz="1100" b="0" i="0" kern="1200" dirty="0"/>
        </a:p>
      </dsp:txBody>
      <dsp:txXfrm>
        <a:off x="1224945" y="675602"/>
        <a:ext cx="1130859" cy="814218"/>
      </dsp:txXfrm>
    </dsp:sp>
    <dsp:sp modelId="{616804D4-7870-46A6-B2A0-2CE8219FB9BB}">
      <dsp:nvSpPr>
        <dsp:cNvPr id="0" name=""/>
        <dsp:cNvSpPr/>
      </dsp:nvSpPr>
      <dsp:spPr>
        <a:xfrm>
          <a:off x="1224945"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r>
            <a:rPr lang="en-GB" sz="1400" kern="1200" dirty="0"/>
            <a:t>02</a:t>
          </a:r>
        </a:p>
      </dsp:txBody>
      <dsp:txXfrm>
        <a:off x="1224945" y="132790"/>
        <a:ext cx="1130859" cy="542812"/>
      </dsp:txXfrm>
    </dsp:sp>
    <dsp:sp modelId="{8BCFB43A-7A5D-4907-941A-0C0C83EF4B4F}">
      <dsp:nvSpPr>
        <dsp:cNvPr id="0" name=""/>
        <dsp:cNvSpPr/>
      </dsp:nvSpPr>
      <dsp:spPr>
        <a:xfrm>
          <a:off x="2446273" y="132790"/>
          <a:ext cx="1130859" cy="13570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pPr>
          <a:r>
            <a:rPr lang="sr-Latn-RS" sz="1100" b="1" i="0" kern="1200" noProof="0" dirty="0" err="1"/>
            <a:t>Globalization</a:t>
          </a:r>
          <a:endParaRPr lang="en-US" sz="1100" b="1" i="0" kern="1200" noProof="0" dirty="0"/>
        </a:p>
        <a:p>
          <a:pPr lvl="0" algn="l" defTabSz="488950">
            <a:lnSpc>
              <a:spcPct val="90000"/>
            </a:lnSpc>
            <a:spcBef>
              <a:spcPct val="0"/>
            </a:spcBef>
            <a:spcAft>
              <a:spcPct val="35000"/>
            </a:spcAft>
            <a:buFont typeface="+mj-lt"/>
            <a:buAutoNum type="arabicPeriod"/>
          </a:pPr>
          <a:endParaRPr lang="en-GB" sz="1100" b="0" i="0" kern="1200" dirty="0"/>
        </a:p>
      </dsp:txBody>
      <dsp:txXfrm>
        <a:off x="2446273" y="675602"/>
        <a:ext cx="1130859" cy="814218"/>
      </dsp:txXfrm>
    </dsp:sp>
    <dsp:sp modelId="{F28DF6BC-2DCA-4F8F-91E2-A362C5473532}">
      <dsp:nvSpPr>
        <dsp:cNvPr id="0" name=""/>
        <dsp:cNvSpPr/>
      </dsp:nvSpPr>
      <dsp:spPr>
        <a:xfrm>
          <a:off x="2446273"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endParaRPr lang="en-US" sz="1400" kern="1200"/>
        </a:p>
      </dsp:txBody>
      <dsp:txXfrm>
        <a:off x="2446273" y="132790"/>
        <a:ext cx="1130859" cy="542812"/>
      </dsp:txXfrm>
    </dsp:sp>
    <dsp:sp modelId="{C4A2D9FD-3FFA-4CBE-9E4F-004229F35DEC}">
      <dsp:nvSpPr>
        <dsp:cNvPr id="0" name=""/>
        <dsp:cNvSpPr/>
      </dsp:nvSpPr>
      <dsp:spPr>
        <a:xfrm>
          <a:off x="3667601" y="132790"/>
          <a:ext cx="1130859" cy="13570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100" b="1" i="0" kern="1200" noProof="0" dirty="0"/>
            <a:t>Climate</a:t>
          </a:r>
          <a:r>
            <a:rPr lang="en-US" sz="1100" b="1" i="0" kern="1200" baseline="0" noProof="0" dirty="0"/>
            <a:t> change</a:t>
          </a:r>
          <a:endParaRPr lang="en-US" sz="1100" b="1" i="0" kern="1200" noProof="0" dirty="0"/>
        </a:p>
        <a:p>
          <a:pPr lvl="0" algn="l" defTabSz="755650">
            <a:lnSpc>
              <a:spcPct val="90000"/>
            </a:lnSpc>
            <a:spcBef>
              <a:spcPct val="0"/>
            </a:spcBef>
            <a:spcAft>
              <a:spcPct val="35000"/>
            </a:spcAft>
            <a:buFont typeface="+mj-lt"/>
            <a:buNone/>
          </a:pPr>
          <a:endParaRPr lang="en-US" sz="1100" b="1" i="0" kern="1200" noProof="0" dirty="0"/>
        </a:p>
      </dsp:txBody>
      <dsp:txXfrm>
        <a:off x="3667601" y="675602"/>
        <a:ext cx="1130859" cy="814218"/>
      </dsp:txXfrm>
    </dsp:sp>
    <dsp:sp modelId="{06E3B730-F1E1-4C31-AA88-978153A3C3F4}">
      <dsp:nvSpPr>
        <dsp:cNvPr id="0" name=""/>
        <dsp:cNvSpPr/>
      </dsp:nvSpPr>
      <dsp:spPr>
        <a:xfrm>
          <a:off x="24621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r>
            <a:rPr lang="en-GB" sz="1400" kern="1200" dirty="0"/>
            <a:t>03</a:t>
          </a:r>
        </a:p>
      </dsp:txBody>
      <dsp:txXfrm>
        <a:off x="2462116" y="146751"/>
        <a:ext cx="1130859" cy="542812"/>
      </dsp:txXfrm>
    </dsp:sp>
    <dsp:sp modelId="{166E0798-03A4-4980-8A23-C4DD7503F72C}">
      <dsp:nvSpPr>
        <dsp:cNvPr id="0" name=""/>
        <dsp:cNvSpPr/>
      </dsp:nvSpPr>
      <dsp:spPr>
        <a:xfrm>
          <a:off x="4888929" y="132790"/>
          <a:ext cx="1130859" cy="13570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755650">
            <a:lnSpc>
              <a:spcPct val="90000"/>
            </a:lnSpc>
            <a:spcBef>
              <a:spcPct val="0"/>
            </a:spcBef>
            <a:spcAft>
              <a:spcPct val="35000"/>
            </a:spcAft>
            <a:buFont typeface="+mj-lt"/>
            <a:buNone/>
          </a:pPr>
          <a:r>
            <a:rPr lang="sr-Latn-RS" sz="1100" b="1" kern="1200" dirty="0">
              <a:solidFill>
                <a:schemeClr val="bg1"/>
              </a:solidFill>
            </a:rPr>
            <a:t>COVID – 19 </a:t>
          </a:r>
        </a:p>
        <a:p>
          <a:pPr lvl="0" algn="l" defTabSz="755650">
            <a:lnSpc>
              <a:spcPct val="90000"/>
            </a:lnSpc>
            <a:spcBef>
              <a:spcPct val="0"/>
            </a:spcBef>
            <a:spcAft>
              <a:spcPct val="35000"/>
            </a:spcAft>
            <a:buFont typeface="+mj-lt"/>
            <a:buNone/>
          </a:pPr>
          <a:r>
            <a:rPr lang="en-US" sz="1100" b="1" kern="1200" noProof="0" dirty="0">
              <a:solidFill>
                <a:schemeClr val="bg1"/>
              </a:solidFill>
            </a:rPr>
            <a:t>pandemic</a:t>
          </a:r>
          <a:r>
            <a:rPr lang="sr-Latn-RS" sz="1100" b="1" kern="1200" dirty="0">
              <a:solidFill>
                <a:schemeClr val="bg1"/>
              </a:solidFill>
            </a:rPr>
            <a:t> </a:t>
          </a:r>
          <a:endParaRPr lang="en-GB" sz="1100" kern="1200" dirty="0"/>
        </a:p>
        <a:p>
          <a:pPr algn="l" defTabSz="755650">
            <a:lnSpc>
              <a:spcPct val="90000"/>
            </a:lnSpc>
            <a:spcBef>
              <a:spcPct val="0"/>
            </a:spcBef>
            <a:spcAft>
              <a:spcPct val="35000"/>
            </a:spcAft>
            <a:buFont typeface="+mj-lt"/>
            <a:buNone/>
          </a:pPr>
          <a:endParaRPr lang="en-US" sz="1100" b="1" i="0" kern="1200" noProof="0" dirty="0"/>
        </a:p>
      </dsp:txBody>
      <dsp:txXfrm>
        <a:off x="4888929" y="675602"/>
        <a:ext cx="1130859" cy="814218"/>
      </dsp:txXfrm>
    </dsp:sp>
    <dsp:sp modelId="{23E3F2DC-471A-4ADF-8B75-839FF901E4EC}">
      <dsp:nvSpPr>
        <dsp:cNvPr id="0" name=""/>
        <dsp:cNvSpPr/>
      </dsp:nvSpPr>
      <dsp:spPr>
        <a:xfrm>
          <a:off x="36869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r>
            <a:rPr lang="en-GB" sz="1400" kern="1200" dirty="0"/>
            <a:t>04</a:t>
          </a:r>
        </a:p>
      </dsp:txBody>
      <dsp:txXfrm>
        <a:off x="3686916" y="146751"/>
        <a:ext cx="1130859" cy="5428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3617" y="132790"/>
          <a:ext cx="1130859" cy="1357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buFont typeface="+mj-lt"/>
            <a:buNone/>
          </a:pPr>
          <a:r>
            <a:rPr lang="en-US" sz="1100" b="1" kern="1200" dirty="0">
              <a:solidFill>
                <a:schemeClr val="bg1"/>
              </a:solidFill>
            </a:rPr>
            <a:t>Accelerating pace of technological change</a:t>
          </a:r>
          <a:endParaRPr lang="en-GB" sz="1100" b="1" kern="1200" dirty="0">
            <a:solidFill>
              <a:schemeClr val="bg1"/>
            </a:solidFill>
          </a:endParaRPr>
        </a:p>
      </dsp:txBody>
      <dsp:txXfrm>
        <a:off x="3617" y="675602"/>
        <a:ext cx="1130859" cy="814218"/>
      </dsp:txXfrm>
    </dsp:sp>
    <dsp:sp modelId="{BEDD5812-1115-4B8A-A19D-85AAFE354974}">
      <dsp:nvSpPr>
        <dsp:cNvPr id="0" name=""/>
        <dsp:cNvSpPr/>
      </dsp:nvSpPr>
      <dsp:spPr>
        <a:xfrm>
          <a:off x="3617"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r>
            <a:rPr lang="en-GB" sz="1400" kern="1200"/>
            <a:t>01</a:t>
          </a:r>
        </a:p>
      </dsp:txBody>
      <dsp:txXfrm>
        <a:off x="3617" y="132790"/>
        <a:ext cx="1130859" cy="542812"/>
      </dsp:txXfrm>
    </dsp:sp>
    <dsp:sp modelId="{9C5372CC-55F9-41A2-B2A6-1914F78C1795}">
      <dsp:nvSpPr>
        <dsp:cNvPr id="0" name=""/>
        <dsp:cNvSpPr/>
      </dsp:nvSpPr>
      <dsp:spPr>
        <a:xfrm>
          <a:off x="1224945" y="132790"/>
          <a:ext cx="1130859" cy="13570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pPr>
          <a:r>
            <a:rPr lang="en-US" sz="1100" b="1" i="0" kern="1200" noProof="0" dirty="0"/>
            <a:t>Shifting </a:t>
          </a:r>
          <a:r>
            <a:rPr lang="sr-Latn-RS" sz="1100" b="1" i="0" kern="1200" noProof="0" dirty="0"/>
            <a:t>d</a:t>
          </a:r>
          <a:r>
            <a:rPr lang="en-US" sz="1100" b="1" i="0" kern="1200" noProof="0" dirty="0" err="1"/>
            <a:t>emographic</a:t>
          </a:r>
          <a:r>
            <a:rPr lang="en-US" sz="1100" b="1" i="0" kern="1200" noProof="0" dirty="0"/>
            <a:t> </a:t>
          </a:r>
          <a:r>
            <a:rPr lang="sr-Latn-RS" sz="1100" b="1" i="0" kern="1200" noProof="0" dirty="0"/>
            <a:t>p</a:t>
          </a:r>
          <a:r>
            <a:rPr lang="en-US" sz="1100" b="1" i="0" kern="1200" noProof="0" dirty="0" err="1"/>
            <a:t>atterns</a:t>
          </a:r>
          <a:endParaRPr lang="en-GB" sz="1100" b="0" i="0" kern="1200" dirty="0"/>
        </a:p>
      </dsp:txBody>
      <dsp:txXfrm>
        <a:off x="1224945" y="675602"/>
        <a:ext cx="1130859" cy="814218"/>
      </dsp:txXfrm>
    </dsp:sp>
    <dsp:sp modelId="{616804D4-7870-46A6-B2A0-2CE8219FB9BB}">
      <dsp:nvSpPr>
        <dsp:cNvPr id="0" name=""/>
        <dsp:cNvSpPr/>
      </dsp:nvSpPr>
      <dsp:spPr>
        <a:xfrm>
          <a:off x="1224945"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r>
            <a:rPr lang="en-GB" sz="1400" kern="1200" dirty="0"/>
            <a:t>02</a:t>
          </a:r>
        </a:p>
      </dsp:txBody>
      <dsp:txXfrm>
        <a:off x="1224945" y="132790"/>
        <a:ext cx="1130859" cy="542812"/>
      </dsp:txXfrm>
    </dsp:sp>
    <dsp:sp modelId="{8BCFB43A-7A5D-4907-941A-0C0C83EF4B4F}">
      <dsp:nvSpPr>
        <dsp:cNvPr id="0" name=""/>
        <dsp:cNvSpPr/>
      </dsp:nvSpPr>
      <dsp:spPr>
        <a:xfrm>
          <a:off x="2446273" y="132790"/>
          <a:ext cx="1130859" cy="13570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pPr>
          <a:r>
            <a:rPr lang="sr-Latn-RS" sz="1100" b="1" i="0" kern="1200" noProof="0" dirty="0" err="1"/>
            <a:t>Globalization</a:t>
          </a:r>
          <a:endParaRPr lang="en-US" sz="1100" b="1" i="0" kern="1200" noProof="0" dirty="0"/>
        </a:p>
        <a:p>
          <a:pPr lvl="0" algn="l" defTabSz="488950">
            <a:lnSpc>
              <a:spcPct val="90000"/>
            </a:lnSpc>
            <a:spcBef>
              <a:spcPct val="0"/>
            </a:spcBef>
            <a:spcAft>
              <a:spcPct val="35000"/>
            </a:spcAft>
            <a:buFont typeface="+mj-lt"/>
            <a:buAutoNum type="arabicPeriod"/>
          </a:pPr>
          <a:endParaRPr lang="en-GB" sz="1100" b="0" i="0" kern="1200" dirty="0"/>
        </a:p>
      </dsp:txBody>
      <dsp:txXfrm>
        <a:off x="2446273" y="675602"/>
        <a:ext cx="1130859" cy="814218"/>
      </dsp:txXfrm>
    </dsp:sp>
    <dsp:sp modelId="{F28DF6BC-2DCA-4F8F-91E2-A362C5473532}">
      <dsp:nvSpPr>
        <dsp:cNvPr id="0" name=""/>
        <dsp:cNvSpPr/>
      </dsp:nvSpPr>
      <dsp:spPr>
        <a:xfrm>
          <a:off x="2446273"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endParaRPr lang="en-US" sz="1400" kern="1200"/>
        </a:p>
      </dsp:txBody>
      <dsp:txXfrm>
        <a:off x="2446273" y="132790"/>
        <a:ext cx="1130859" cy="542812"/>
      </dsp:txXfrm>
    </dsp:sp>
    <dsp:sp modelId="{C4A2D9FD-3FFA-4CBE-9E4F-004229F35DEC}">
      <dsp:nvSpPr>
        <dsp:cNvPr id="0" name=""/>
        <dsp:cNvSpPr/>
      </dsp:nvSpPr>
      <dsp:spPr>
        <a:xfrm>
          <a:off x="3667601" y="132790"/>
          <a:ext cx="1130859" cy="13570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100" b="1" i="0" kern="1200" noProof="0" dirty="0"/>
            <a:t>Climate</a:t>
          </a:r>
          <a:r>
            <a:rPr lang="en-US" sz="1100" b="1" i="0" kern="1200" baseline="0" noProof="0" dirty="0"/>
            <a:t> change</a:t>
          </a:r>
          <a:endParaRPr lang="en-US" sz="1100" b="1" i="0" kern="1200" noProof="0" dirty="0"/>
        </a:p>
        <a:p>
          <a:pPr lvl="0" algn="l" defTabSz="755650">
            <a:lnSpc>
              <a:spcPct val="90000"/>
            </a:lnSpc>
            <a:spcBef>
              <a:spcPct val="0"/>
            </a:spcBef>
            <a:spcAft>
              <a:spcPct val="35000"/>
            </a:spcAft>
            <a:buFont typeface="+mj-lt"/>
            <a:buNone/>
          </a:pPr>
          <a:endParaRPr lang="en-US" sz="1100" b="1" i="0" kern="1200" noProof="0" dirty="0"/>
        </a:p>
      </dsp:txBody>
      <dsp:txXfrm>
        <a:off x="3667601" y="675602"/>
        <a:ext cx="1130859" cy="814218"/>
      </dsp:txXfrm>
    </dsp:sp>
    <dsp:sp modelId="{06E3B730-F1E1-4C31-AA88-978153A3C3F4}">
      <dsp:nvSpPr>
        <dsp:cNvPr id="0" name=""/>
        <dsp:cNvSpPr/>
      </dsp:nvSpPr>
      <dsp:spPr>
        <a:xfrm>
          <a:off x="24621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r>
            <a:rPr lang="en-GB" sz="1400" kern="1200" dirty="0"/>
            <a:t>03</a:t>
          </a:r>
        </a:p>
      </dsp:txBody>
      <dsp:txXfrm>
        <a:off x="2462116" y="146751"/>
        <a:ext cx="1130859" cy="542812"/>
      </dsp:txXfrm>
    </dsp:sp>
    <dsp:sp modelId="{166E0798-03A4-4980-8A23-C4DD7503F72C}">
      <dsp:nvSpPr>
        <dsp:cNvPr id="0" name=""/>
        <dsp:cNvSpPr/>
      </dsp:nvSpPr>
      <dsp:spPr>
        <a:xfrm>
          <a:off x="4888929" y="132790"/>
          <a:ext cx="1130859" cy="13570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755650">
            <a:lnSpc>
              <a:spcPct val="90000"/>
            </a:lnSpc>
            <a:spcBef>
              <a:spcPct val="0"/>
            </a:spcBef>
            <a:spcAft>
              <a:spcPct val="35000"/>
            </a:spcAft>
            <a:buFont typeface="+mj-lt"/>
            <a:buNone/>
          </a:pPr>
          <a:r>
            <a:rPr lang="sr-Latn-RS" sz="1100" b="1" kern="1200" dirty="0">
              <a:solidFill>
                <a:schemeClr val="bg1"/>
              </a:solidFill>
            </a:rPr>
            <a:t>COVID – 19 </a:t>
          </a:r>
        </a:p>
        <a:p>
          <a:pPr lvl="0" algn="l" defTabSz="755650">
            <a:lnSpc>
              <a:spcPct val="90000"/>
            </a:lnSpc>
            <a:spcBef>
              <a:spcPct val="0"/>
            </a:spcBef>
            <a:spcAft>
              <a:spcPct val="35000"/>
            </a:spcAft>
            <a:buFont typeface="+mj-lt"/>
            <a:buNone/>
          </a:pPr>
          <a:r>
            <a:rPr lang="en-US" sz="1100" b="1" kern="1200" noProof="0" dirty="0">
              <a:solidFill>
                <a:schemeClr val="bg1"/>
              </a:solidFill>
            </a:rPr>
            <a:t>pandemic</a:t>
          </a:r>
          <a:r>
            <a:rPr lang="sr-Latn-RS" sz="1100" b="1" kern="1200" dirty="0">
              <a:solidFill>
                <a:schemeClr val="bg1"/>
              </a:solidFill>
            </a:rPr>
            <a:t> </a:t>
          </a:r>
          <a:endParaRPr lang="en-GB" sz="1100" kern="1200" dirty="0"/>
        </a:p>
        <a:p>
          <a:pPr algn="l" defTabSz="755650">
            <a:lnSpc>
              <a:spcPct val="90000"/>
            </a:lnSpc>
            <a:spcBef>
              <a:spcPct val="0"/>
            </a:spcBef>
            <a:spcAft>
              <a:spcPct val="35000"/>
            </a:spcAft>
            <a:buFont typeface="+mj-lt"/>
            <a:buNone/>
          </a:pPr>
          <a:endParaRPr lang="en-US" sz="1100" b="1" i="0" kern="1200" noProof="0" dirty="0"/>
        </a:p>
      </dsp:txBody>
      <dsp:txXfrm>
        <a:off x="4888929" y="675602"/>
        <a:ext cx="1130859" cy="814218"/>
      </dsp:txXfrm>
    </dsp:sp>
    <dsp:sp modelId="{23E3F2DC-471A-4ADF-8B75-839FF901E4EC}">
      <dsp:nvSpPr>
        <dsp:cNvPr id="0" name=""/>
        <dsp:cNvSpPr/>
      </dsp:nvSpPr>
      <dsp:spPr>
        <a:xfrm>
          <a:off x="36869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622300">
            <a:lnSpc>
              <a:spcPct val="90000"/>
            </a:lnSpc>
            <a:spcBef>
              <a:spcPct val="0"/>
            </a:spcBef>
            <a:spcAft>
              <a:spcPct val="35000"/>
            </a:spcAft>
          </a:pPr>
          <a:r>
            <a:rPr lang="en-GB" sz="1400" kern="1200" dirty="0"/>
            <a:t>04</a:t>
          </a:r>
        </a:p>
      </dsp:txBody>
      <dsp:txXfrm>
        <a:off x="3686916" y="146751"/>
        <a:ext cx="1130859" cy="54281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xmlns="">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xmlns="">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2022-02-03</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474F2A99-8335-4AAC-9EFD-09FA6B9BBADF}" type="slidenum">
              <a:rPr lang="lt-LT" smtClean="0"/>
              <a:t>1</a:t>
            </a:fld>
            <a:endParaRPr lang="lt-LT"/>
          </a:p>
        </p:txBody>
      </p:sp>
    </p:spTree>
    <p:extLst>
      <p:ext uri="{BB962C8B-B14F-4D97-AF65-F5344CB8AC3E}">
        <p14:creationId xmlns:p14="http://schemas.microsoft.com/office/powerpoint/2010/main" val="2292407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14</a:t>
            </a:fld>
            <a:endParaRPr lang="lt-LT"/>
          </a:p>
        </p:txBody>
      </p:sp>
    </p:spTree>
    <p:extLst>
      <p:ext uri="{BB962C8B-B14F-4D97-AF65-F5344CB8AC3E}">
        <p14:creationId xmlns:p14="http://schemas.microsoft.com/office/powerpoint/2010/main" val="3231596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C1C489-CFAA-4246-9C33-AC002DAD2A2E}" type="slidenum">
              <a:rPr lang="en-GB" smtClean="0"/>
              <a:t>16</a:t>
            </a:fld>
            <a:endParaRPr lang="en-GB"/>
          </a:p>
        </p:txBody>
      </p:sp>
    </p:spTree>
    <p:extLst>
      <p:ext uri="{BB962C8B-B14F-4D97-AF65-F5344CB8AC3E}">
        <p14:creationId xmlns:p14="http://schemas.microsoft.com/office/powerpoint/2010/main" val="559439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18</a:t>
            </a:fld>
            <a:endParaRPr lang="lt-LT"/>
          </a:p>
        </p:txBody>
      </p:sp>
    </p:spTree>
    <p:extLst>
      <p:ext uri="{BB962C8B-B14F-4D97-AF65-F5344CB8AC3E}">
        <p14:creationId xmlns:p14="http://schemas.microsoft.com/office/powerpoint/2010/main" val="2357426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https://ec.europa.eu/info/sites/info/files/green_paper_ageing_factsheet_en_2.pdf</a:t>
            </a:r>
          </a:p>
          <a:p>
            <a:r>
              <a:rPr lang="sr-Latn-RS" dirty="0"/>
              <a:t>https://ec.europa.eu/info/strategy/priorities-2019-2024/new-push-european-democracy/impact-demographic-change-europe_en</a:t>
            </a:r>
          </a:p>
        </p:txBody>
      </p:sp>
      <p:sp>
        <p:nvSpPr>
          <p:cNvPr id="4" name="Slide Number Placeholder 3"/>
          <p:cNvSpPr>
            <a:spLocks noGrp="1"/>
          </p:cNvSpPr>
          <p:nvPr>
            <p:ph type="sldNum" sz="quarter" idx="10"/>
          </p:nvPr>
        </p:nvSpPr>
        <p:spPr/>
        <p:txBody>
          <a:bodyPr/>
          <a:lstStyle/>
          <a:p>
            <a:fld id="{474F2A99-8335-4AAC-9EFD-09FA6B9BBADF}" type="slidenum">
              <a:rPr lang="lt-LT" smtClean="0"/>
              <a:t>20</a:t>
            </a:fld>
            <a:endParaRPr lang="lt-LT"/>
          </a:p>
        </p:txBody>
      </p:sp>
    </p:spTree>
    <p:extLst>
      <p:ext uri="{BB962C8B-B14F-4D97-AF65-F5344CB8AC3E}">
        <p14:creationId xmlns:p14="http://schemas.microsoft.com/office/powerpoint/2010/main" val="3589398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https://ec.europa.eu/info/sites/info/files/green_paper_ageing_factsheet_en_2.pdf</a:t>
            </a:r>
          </a:p>
          <a:p>
            <a:r>
              <a:rPr lang="sr-Latn-RS" dirty="0"/>
              <a:t>https://ec.europa.eu/info/strategy/priorities-2019-2024/new-push-european-democracy/impact-demographic-change-europe_en</a:t>
            </a:r>
          </a:p>
        </p:txBody>
      </p:sp>
      <p:sp>
        <p:nvSpPr>
          <p:cNvPr id="4" name="Slide Number Placeholder 3"/>
          <p:cNvSpPr>
            <a:spLocks noGrp="1"/>
          </p:cNvSpPr>
          <p:nvPr>
            <p:ph type="sldNum" sz="quarter" idx="10"/>
          </p:nvPr>
        </p:nvSpPr>
        <p:spPr/>
        <p:txBody>
          <a:bodyPr/>
          <a:lstStyle/>
          <a:p>
            <a:fld id="{474F2A99-8335-4AAC-9EFD-09FA6B9BBADF}" type="slidenum">
              <a:rPr lang="lt-LT" smtClean="0"/>
              <a:t>22</a:t>
            </a:fld>
            <a:endParaRPr lang="lt-LT"/>
          </a:p>
        </p:txBody>
      </p:sp>
    </p:spTree>
    <p:extLst>
      <p:ext uri="{BB962C8B-B14F-4D97-AF65-F5344CB8AC3E}">
        <p14:creationId xmlns:p14="http://schemas.microsoft.com/office/powerpoint/2010/main" val="4104838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err="1"/>
              <a:t>Globalization</a:t>
            </a:r>
            <a:r>
              <a:rPr lang="sr-Latn-RS" dirty="0"/>
              <a:t>???</a:t>
            </a:r>
          </a:p>
        </p:txBody>
      </p:sp>
      <p:sp>
        <p:nvSpPr>
          <p:cNvPr id="4" name="Slide Number Placeholder 3"/>
          <p:cNvSpPr>
            <a:spLocks noGrp="1"/>
          </p:cNvSpPr>
          <p:nvPr>
            <p:ph type="sldNum" sz="quarter" idx="10"/>
          </p:nvPr>
        </p:nvSpPr>
        <p:spPr/>
        <p:txBody>
          <a:bodyPr/>
          <a:lstStyle/>
          <a:p>
            <a:fld id="{474F2A99-8335-4AAC-9EFD-09FA6B9BBADF}" type="slidenum">
              <a:rPr lang="lt-LT" smtClean="0"/>
              <a:t>24</a:t>
            </a:fld>
            <a:endParaRPr lang="lt-LT"/>
          </a:p>
        </p:txBody>
      </p:sp>
    </p:spTree>
    <p:extLst>
      <p:ext uri="{BB962C8B-B14F-4D97-AF65-F5344CB8AC3E}">
        <p14:creationId xmlns:p14="http://schemas.microsoft.com/office/powerpoint/2010/main" val="2341035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25</a:t>
            </a:fld>
            <a:endParaRPr lang="lt-LT"/>
          </a:p>
        </p:txBody>
      </p:sp>
    </p:spTree>
    <p:extLst>
      <p:ext uri="{BB962C8B-B14F-4D97-AF65-F5344CB8AC3E}">
        <p14:creationId xmlns:p14="http://schemas.microsoft.com/office/powerpoint/2010/main" val="3143297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28</a:t>
            </a:fld>
            <a:endParaRPr lang="lt-LT"/>
          </a:p>
        </p:txBody>
      </p:sp>
    </p:spTree>
    <p:extLst>
      <p:ext uri="{BB962C8B-B14F-4D97-AF65-F5344CB8AC3E}">
        <p14:creationId xmlns:p14="http://schemas.microsoft.com/office/powerpoint/2010/main" val="2744942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29</a:t>
            </a:fld>
            <a:endParaRPr lang="lt-LT"/>
          </a:p>
        </p:txBody>
      </p:sp>
    </p:spTree>
    <p:extLst>
      <p:ext uri="{BB962C8B-B14F-4D97-AF65-F5344CB8AC3E}">
        <p14:creationId xmlns:p14="http://schemas.microsoft.com/office/powerpoint/2010/main" val="1787420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30</a:t>
            </a:fld>
            <a:endParaRPr lang="lt-LT"/>
          </a:p>
        </p:txBody>
      </p:sp>
    </p:spTree>
    <p:extLst>
      <p:ext uri="{BB962C8B-B14F-4D97-AF65-F5344CB8AC3E}">
        <p14:creationId xmlns:p14="http://schemas.microsoft.com/office/powerpoint/2010/main" val="1918669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323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B8B5EF1-35E4-45FE-9DAD-AF734F73A515}" type="slidenum">
              <a:rPr lang="en-US" altLang="sr-Latn-RS"/>
              <a:pPr/>
              <a:t>36</a:t>
            </a:fld>
            <a:endParaRPr lang="en-US" altLang="sr-Latn-RS"/>
          </a:p>
        </p:txBody>
      </p:sp>
      <p:sp>
        <p:nvSpPr>
          <p:cNvPr id="409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r-Latn-RS" altLang="sr-Latn-RS"/>
          </a:p>
        </p:txBody>
      </p:sp>
    </p:spTree>
    <p:extLst>
      <p:ext uri="{BB962C8B-B14F-4D97-AF65-F5344CB8AC3E}">
        <p14:creationId xmlns:p14="http://schemas.microsoft.com/office/powerpoint/2010/main" val="46281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4</a:t>
            </a:fld>
            <a:endParaRPr lang="lt-LT"/>
          </a:p>
        </p:txBody>
      </p:sp>
    </p:spTree>
    <p:extLst>
      <p:ext uri="{BB962C8B-B14F-4D97-AF65-F5344CB8AC3E}">
        <p14:creationId xmlns:p14="http://schemas.microsoft.com/office/powerpoint/2010/main" val="63332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5</a:t>
            </a:fld>
            <a:endParaRPr lang="lt-LT"/>
          </a:p>
        </p:txBody>
      </p:sp>
    </p:spTree>
    <p:extLst>
      <p:ext uri="{BB962C8B-B14F-4D97-AF65-F5344CB8AC3E}">
        <p14:creationId xmlns:p14="http://schemas.microsoft.com/office/powerpoint/2010/main" val="259383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8</a:t>
            </a:fld>
            <a:endParaRPr lang="lt-LT"/>
          </a:p>
        </p:txBody>
      </p:sp>
    </p:spTree>
    <p:extLst>
      <p:ext uri="{BB962C8B-B14F-4D97-AF65-F5344CB8AC3E}">
        <p14:creationId xmlns:p14="http://schemas.microsoft.com/office/powerpoint/2010/main" val="2372540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9</a:t>
            </a:fld>
            <a:endParaRPr lang="lt-LT"/>
          </a:p>
        </p:txBody>
      </p:sp>
    </p:spTree>
    <p:extLst>
      <p:ext uri="{BB962C8B-B14F-4D97-AF65-F5344CB8AC3E}">
        <p14:creationId xmlns:p14="http://schemas.microsoft.com/office/powerpoint/2010/main" val="3043848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10</a:t>
            </a:fld>
            <a:endParaRPr lang="lt-LT"/>
          </a:p>
        </p:txBody>
      </p:sp>
    </p:spTree>
    <p:extLst>
      <p:ext uri="{BB962C8B-B14F-4D97-AF65-F5344CB8AC3E}">
        <p14:creationId xmlns:p14="http://schemas.microsoft.com/office/powerpoint/2010/main" val="421573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Tristram</a:t>
            </a:r>
            <a:endParaRPr lang="en-GB" dirty="0"/>
          </a:p>
        </p:txBody>
      </p:sp>
      <p:sp>
        <p:nvSpPr>
          <p:cNvPr id="4" name="Slide Number Placeholder 3"/>
          <p:cNvSpPr>
            <a:spLocks noGrp="1"/>
          </p:cNvSpPr>
          <p:nvPr>
            <p:ph type="sldNum" sz="quarter" idx="5"/>
          </p:nvPr>
        </p:nvSpPr>
        <p:spPr/>
        <p:txBody>
          <a:bodyPr/>
          <a:lstStyle/>
          <a:p>
            <a:fld id="{F5725714-764E-454E-B5BE-B60E19FBB410}" type="slidenum">
              <a:rPr lang="en-GB" smtClean="0"/>
              <a:t>11</a:t>
            </a:fld>
            <a:endParaRPr lang="en-GB"/>
          </a:p>
        </p:txBody>
      </p:sp>
    </p:spTree>
    <p:extLst>
      <p:ext uri="{BB962C8B-B14F-4D97-AF65-F5344CB8AC3E}">
        <p14:creationId xmlns:p14="http://schemas.microsoft.com/office/powerpoint/2010/main" val="3300710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13</a:t>
            </a:fld>
            <a:endParaRPr lang="lt-LT"/>
          </a:p>
        </p:txBody>
      </p:sp>
    </p:spTree>
    <p:extLst>
      <p:ext uri="{BB962C8B-B14F-4D97-AF65-F5344CB8AC3E}">
        <p14:creationId xmlns:p14="http://schemas.microsoft.com/office/powerpoint/2010/main" val="1273827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781F2A4D-8657-4199-9DF6-DE55BFEA5ABF}"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DF38156F-7A73-43FB-B550-E202D330E776}" type="slidenum">
              <a:rPr lang="en-GB" smtClean="0"/>
              <a:t>‹#›</a:t>
            </a:fld>
            <a:endParaRPr lang="en-GB"/>
          </a:p>
        </p:txBody>
      </p:sp>
    </p:spTree>
    <p:extLst>
      <p:ext uri="{BB962C8B-B14F-4D97-AF65-F5344CB8AC3E}">
        <p14:creationId xmlns:p14="http://schemas.microsoft.com/office/powerpoint/2010/main" val="1009601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sr-Latn-RS"/>
          </a:p>
        </p:txBody>
      </p:sp>
    </p:spTree>
    <p:extLst>
      <p:ext uri="{BB962C8B-B14F-4D97-AF65-F5344CB8AC3E}">
        <p14:creationId xmlns:p14="http://schemas.microsoft.com/office/powerpoint/2010/main" val="216388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 id="2147483660" r:id="rId11"/>
    <p:sldLayoutId id="2147483661"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eg"/><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1.jpeg"/><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4.jpeg"/><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5.jpeg"/><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video" Target="https://www.youtube.com/embed/F289qpeZDgc" TargetMode="External"/><Relationship Id="rId4" Type="http://schemas.openxmlformats.org/officeDocument/2006/relationships/hyperlink" Target="https://www.youtube.com/watch?v=F289qpeZDgc"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0.jpeg"/><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1.xml"/><Relationship Id="rId1" Type="http://schemas.openxmlformats.org/officeDocument/2006/relationships/video" Target="https://www.youtube.com/embed/8KenNOYOiq4"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hyperlink" Target="https://sagepub.com/journals-permissions"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sagepub.com/journals-permissions"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p:txBody>
          <a:bodyPr/>
          <a:lstStyle/>
          <a:p>
            <a:r>
              <a:rPr lang="en-US" dirty="0"/>
              <a:t>Changes that impact the world of work</a:t>
            </a:r>
            <a:endParaRPr lang="lt-LT"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
        <p:nvSpPr>
          <p:cNvPr id="3" name="CasellaDiTesto 2">
            <a:extLst>
              <a:ext uri="{FF2B5EF4-FFF2-40B4-BE49-F238E27FC236}">
                <a16:creationId xmlns:a16="http://schemas.microsoft.com/office/drawing/2014/main" id="{4D85DFB1-1D3B-454B-A63E-5CAA129CA1D9}"/>
              </a:ext>
            </a:extLst>
          </p:cNvPr>
          <p:cNvSpPr txBox="1"/>
          <p:nvPr/>
        </p:nvSpPr>
        <p:spPr>
          <a:xfrm>
            <a:off x="965449" y="3526448"/>
            <a:ext cx="517409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FFFF"/>
                </a:solidFill>
                <a:latin typeface="Open Sans Light"/>
                <a:ea typeface="Open Sans Light"/>
                <a:cs typeface="Calibri"/>
              </a:rPr>
              <a:t>Aleksandra </a:t>
            </a:r>
            <a:r>
              <a:rPr lang="en-US" sz="2400" b="1" dirty="0" err="1">
                <a:solidFill>
                  <a:srgbClr val="FFFFFF"/>
                </a:solidFill>
                <a:latin typeface="Open Sans Light"/>
                <a:ea typeface="Open Sans Light"/>
                <a:cs typeface="Calibri"/>
              </a:rPr>
              <a:t>Djurovic</a:t>
            </a:r>
            <a:endParaRPr lang="sr-Latn-RS" sz="2400" b="1" dirty="0">
              <a:solidFill>
                <a:srgbClr val="FFFFFF"/>
              </a:solidFill>
              <a:latin typeface="Open Sans Light"/>
              <a:ea typeface="Open Sans Light"/>
              <a:cs typeface="Calibri"/>
            </a:endParaRPr>
          </a:p>
          <a:p>
            <a:r>
              <a:rPr lang="sr-Latn-RS" sz="2400" b="1" dirty="0" err="1">
                <a:solidFill>
                  <a:srgbClr val="FFFFFF"/>
                </a:solidFill>
                <a:latin typeface="Open Sans Light"/>
                <a:ea typeface="Open Sans Light"/>
                <a:cs typeface="Calibri"/>
              </a:rPr>
              <a:t>Belgrade</a:t>
            </a:r>
            <a:r>
              <a:rPr lang="sr-Latn-RS" sz="2400" b="1" dirty="0">
                <a:solidFill>
                  <a:srgbClr val="FFFFFF"/>
                </a:solidFill>
                <a:latin typeface="Open Sans Light"/>
                <a:ea typeface="Open Sans Light"/>
                <a:cs typeface="Calibri"/>
              </a:rPr>
              <a:t> </a:t>
            </a:r>
            <a:r>
              <a:rPr lang="sr-Latn-RS" sz="2400" b="1" dirty="0" err="1">
                <a:solidFill>
                  <a:srgbClr val="FFFFFF"/>
                </a:solidFill>
                <a:latin typeface="Open Sans Light"/>
                <a:ea typeface="Open Sans Light"/>
                <a:cs typeface="Calibri"/>
              </a:rPr>
              <a:t>Open</a:t>
            </a:r>
            <a:r>
              <a:rPr lang="sr-Latn-RS" sz="2400" b="1" dirty="0">
                <a:solidFill>
                  <a:srgbClr val="FFFFFF"/>
                </a:solidFill>
                <a:latin typeface="Open Sans Light"/>
                <a:ea typeface="Open Sans Light"/>
                <a:cs typeface="Calibri"/>
              </a:rPr>
              <a:t> </a:t>
            </a:r>
            <a:r>
              <a:rPr lang="sr-Latn-RS" sz="2400" b="1" dirty="0" err="1">
                <a:solidFill>
                  <a:srgbClr val="FFFFFF"/>
                </a:solidFill>
                <a:latin typeface="Open Sans Light"/>
                <a:ea typeface="Open Sans Light"/>
                <a:cs typeface="Calibri"/>
              </a:rPr>
              <a:t>School</a:t>
            </a:r>
            <a:r>
              <a:rPr lang="sr-Latn-RS" sz="2400" b="1" dirty="0">
                <a:solidFill>
                  <a:srgbClr val="FFFFFF"/>
                </a:solidFill>
                <a:latin typeface="Open Sans Light"/>
                <a:ea typeface="Open Sans Light"/>
                <a:cs typeface="Calibri"/>
              </a:rPr>
              <a:t> </a:t>
            </a:r>
            <a:r>
              <a:rPr lang="sr-Latn-RS" sz="2400" b="1" dirty="0" err="1">
                <a:solidFill>
                  <a:srgbClr val="FFFFFF"/>
                </a:solidFill>
                <a:latin typeface="Open Sans Light"/>
                <a:ea typeface="Open Sans Light"/>
                <a:cs typeface="Calibri"/>
              </a:rPr>
              <a:t>team</a:t>
            </a:r>
            <a:endParaRPr lang="en-US" sz="2400" b="1" dirty="0">
              <a:solidFill>
                <a:srgbClr val="FFFFFF"/>
              </a:solidFill>
              <a:latin typeface="Open Sans Light"/>
              <a:ea typeface="Open Sans Light"/>
              <a:cs typeface="Calibri"/>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41513" y="5776151"/>
            <a:ext cx="896520" cy="315182"/>
          </a:xfrm>
          <a:prstGeom prst="rect">
            <a:avLst/>
          </a:prstGeom>
        </p:spPr>
      </p:pic>
      <p:sp>
        <p:nvSpPr>
          <p:cNvPr id="6" name="TextBox 5"/>
          <p:cNvSpPr txBox="1"/>
          <p:nvPr/>
        </p:nvSpPr>
        <p:spPr>
          <a:xfrm>
            <a:off x="4753511" y="6091333"/>
            <a:ext cx="3584578" cy="461665"/>
          </a:xfrm>
          <a:prstGeom prst="rect">
            <a:avLst/>
          </a:prstGeom>
          <a:noFill/>
        </p:spPr>
        <p:txBody>
          <a:bodyPr wrap="square" rtlCol="0">
            <a:spAutoFit/>
          </a:bodyPr>
          <a:lstStyle/>
          <a:p>
            <a:r>
              <a:rPr lang="en-US" sz="800" dirty="0"/>
              <a:t>This license lets you (or other party) share, remix, transform, and build upon this material non-commercially, as long as you credit the Connect! project partners and license your new creations under identical terms.</a:t>
            </a:r>
            <a:endParaRPr lang="lt-LT" sz="800" dirty="0"/>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4896" y="1121404"/>
            <a:ext cx="6376555" cy="3753196"/>
          </a:xfrm>
        </p:spPr>
        <p:txBody>
          <a:bodyPr>
            <a:normAutofit/>
          </a:bodyPr>
          <a:lstStyle/>
          <a:p>
            <a:r>
              <a:rPr lang="en-US" b="0" dirty="0">
                <a:solidFill>
                  <a:schemeClr val="tx1"/>
                </a:solidFill>
              </a:rPr>
              <a:t>17 Sustainable Development Goals of the </a:t>
            </a:r>
            <a:r>
              <a:rPr lang="sr-Latn-RS" b="0" dirty="0">
                <a:solidFill>
                  <a:schemeClr val="tx1"/>
                </a:solidFill>
              </a:rPr>
              <a:t>2030 Agenda </a:t>
            </a:r>
            <a:r>
              <a:rPr lang="en-US" b="0" dirty="0">
                <a:solidFill>
                  <a:schemeClr val="tx1"/>
                </a:solidFill>
              </a:rPr>
              <a:t>give</a:t>
            </a:r>
            <a:r>
              <a:rPr lang="sr-Latn-RS" b="0" dirty="0">
                <a:solidFill>
                  <a:schemeClr val="tx1"/>
                </a:solidFill>
              </a:rPr>
              <a:t> </a:t>
            </a:r>
            <a:r>
              <a:rPr lang="en-US" b="0" dirty="0">
                <a:solidFill>
                  <a:schemeClr val="tx1"/>
                </a:solidFill>
              </a:rPr>
              <a:t>a framework for tackling the many challenges confronting humanity, including those in the world of work. </a:t>
            </a:r>
            <a:endParaRPr lang="sr-Latn-RS" b="0" dirty="0">
              <a:solidFill>
                <a:schemeClr val="tx1"/>
              </a:solidFill>
            </a:endParaRPr>
          </a:p>
          <a:p>
            <a:r>
              <a:rPr lang="en-US" b="0" dirty="0">
                <a:solidFill>
                  <a:schemeClr val="tx1"/>
                </a:solidFill>
              </a:rPr>
              <a:t>The importance of decent work in achieving sustainable development is highlighted by Goal 8  which aims to “promote</a:t>
            </a:r>
            <a:r>
              <a:rPr lang="sr-Latn-RS" b="0" dirty="0">
                <a:solidFill>
                  <a:schemeClr val="tx1"/>
                </a:solidFill>
              </a:rPr>
              <a:t> </a:t>
            </a:r>
            <a:r>
              <a:rPr lang="en-US" b="0" dirty="0">
                <a:solidFill>
                  <a:schemeClr val="tx1"/>
                </a:solidFill>
              </a:rPr>
              <a:t>sustained, inclusive and sustainable economic growth, full and productive employment and decent work for all”.</a:t>
            </a:r>
            <a:endParaRPr lang="en-US" b="0" dirty="0"/>
          </a:p>
          <a:p>
            <a:endParaRPr lang="sr-Latn-RS" dirty="0"/>
          </a:p>
        </p:txBody>
      </p:sp>
      <p:pic>
        <p:nvPicPr>
          <p:cNvPr id="5" name="Picture 4"/>
          <p:cNvPicPr>
            <a:picLocks noChangeAspect="1"/>
          </p:cNvPicPr>
          <p:nvPr/>
        </p:nvPicPr>
        <p:blipFill>
          <a:blip r:embed="rId3"/>
          <a:stretch>
            <a:fillRect/>
          </a:stretch>
        </p:blipFill>
        <p:spPr>
          <a:xfrm>
            <a:off x="955098" y="1178700"/>
            <a:ext cx="3502602" cy="3358050"/>
          </a:xfrm>
          <a:prstGeom prst="rect">
            <a:avLst/>
          </a:prstGeom>
        </p:spPr>
      </p:pic>
      <p:sp>
        <p:nvSpPr>
          <p:cNvPr id="7" name="TextBox 6"/>
          <p:cNvSpPr txBox="1"/>
          <p:nvPr/>
        </p:nvSpPr>
        <p:spPr>
          <a:xfrm>
            <a:off x="955098" y="5212450"/>
            <a:ext cx="6359237" cy="523220"/>
          </a:xfrm>
          <a:prstGeom prst="rect">
            <a:avLst/>
          </a:prstGeom>
          <a:noFill/>
        </p:spPr>
        <p:txBody>
          <a:bodyPr wrap="square" rtlCol="0">
            <a:spAutoFit/>
          </a:bodyPr>
          <a:lstStyle/>
          <a:p>
            <a:r>
              <a:rPr lang="en-US" sz="1400" dirty="0"/>
              <a:t>https://ilostat.ilo.org/decent-work-and-the-sdgs-11-charts-that-tell-the-story/</a:t>
            </a:r>
          </a:p>
          <a:p>
            <a:endParaRPr lang="en-US" sz="1400" dirty="0"/>
          </a:p>
        </p:txBody>
      </p:sp>
      <p:sp>
        <p:nvSpPr>
          <p:cNvPr id="8" name="Footer Placeholder 6"/>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2295605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9009-5610-4D07-9C4B-84C797754B83}"/>
              </a:ext>
            </a:extLst>
          </p:cNvPr>
          <p:cNvSpPr>
            <a:spLocks noGrp="1"/>
          </p:cNvSpPr>
          <p:nvPr>
            <p:ph type="title"/>
          </p:nvPr>
        </p:nvSpPr>
        <p:spPr>
          <a:xfrm>
            <a:off x="1023938" y="890016"/>
            <a:ext cx="10641399" cy="1492966"/>
          </a:xfrm>
        </p:spPr>
        <p:txBody>
          <a:bodyPr>
            <a:normAutofit fontScale="90000"/>
          </a:bodyPr>
          <a:lstStyle/>
          <a:p>
            <a:r>
              <a:rPr lang="sr-Latn-RS" dirty="0"/>
              <a:t>In </a:t>
            </a:r>
            <a:r>
              <a:rPr lang="en-US" dirty="0"/>
              <a:t>this session we will look into </a:t>
            </a:r>
            <a:r>
              <a:rPr lang="sr-Latn-RS" dirty="0"/>
              <a:t>some </a:t>
            </a:r>
            <a:r>
              <a:rPr lang="en-US" dirty="0"/>
              <a:t>of the changes and</a:t>
            </a:r>
            <a:r>
              <a:rPr lang="sr-Latn-RS" dirty="0"/>
              <a:t> </a:t>
            </a:r>
            <a:r>
              <a:rPr lang="en-US" dirty="0"/>
              <a:t>their</a:t>
            </a:r>
            <a:r>
              <a:rPr lang="sr-Latn-RS" dirty="0"/>
              <a:t> </a:t>
            </a:r>
            <a:r>
              <a:rPr lang="en-US" dirty="0"/>
              <a:t>potential </a:t>
            </a:r>
            <a:r>
              <a:rPr lang="en-US" dirty="0">
                <a:solidFill>
                  <a:srgbClr val="FF7F2A"/>
                </a:solidFill>
              </a:rPr>
              <a:t>impact </a:t>
            </a:r>
            <a:r>
              <a:rPr lang="sr-Latn-RS" dirty="0">
                <a:solidFill>
                  <a:srgbClr val="FF7F2A"/>
                </a:solidFill>
              </a:rPr>
              <a:t>to </a:t>
            </a:r>
            <a:r>
              <a:rPr lang="en-US" dirty="0">
                <a:solidFill>
                  <a:srgbClr val="FF7F2A"/>
                </a:solidFill>
              </a:rPr>
              <a:t>the number and quality of jobs</a:t>
            </a:r>
            <a:r>
              <a:rPr lang="sr-Latn-RS" dirty="0"/>
              <a:t>…</a:t>
            </a:r>
            <a:endParaRPr lang="en-GB" dirty="0"/>
          </a:p>
        </p:txBody>
      </p:sp>
      <p:graphicFrame>
        <p:nvGraphicFramePr>
          <p:cNvPr id="4" name="Content Placeholder 3">
            <a:extLst>
              <a:ext uri="{FF2B5EF4-FFF2-40B4-BE49-F238E27FC236}">
                <a16:creationId xmlns:a16="http://schemas.microsoft.com/office/drawing/2014/main" id="{FB06CD8E-AB00-4FE6-B41A-137123FE2469}"/>
              </a:ext>
            </a:extLst>
          </p:cNvPr>
          <p:cNvGraphicFramePr>
            <a:graphicFrameLocks noGrp="1"/>
          </p:cNvGraphicFramePr>
          <p:nvPr>
            <p:ph idx="1"/>
            <p:extLst>
              <p:ext uri="{D42A27DB-BD31-4B8C-83A1-F6EECF244321}">
                <p14:modId xmlns:p14="http://schemas.microsoft.com/office/powerpoint/2010/main" val="922390322"/>
              </p:ext>
            </p:extLst>
          </p:nvPr>
        </p:nvGraphicFramePr>
        <p:xfrm>
          <a:off x="1023937" y="2286000"/>
          <a:ext cx="10641399"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8798609" y="3224935"/>
            <a:ext cx="1824922" cy="875962"/>
          </a:xfrm>
          <a:prstGeom prst="rect">
            <a:avLst/>
          </a:prstGeom>
          <a:noFill/>
          <a:ln>
            <a:noFill/>
          </a:ln>
          <a:sp3d/>
        </p:spPr>
        <p:style>
          <a:lnRef idx="2">
            <a:scrgbClr r="0" g="0" b="0"/>
          </a:lnRef>
          <a:fillRef idx="1">
            <a:scrgbClr r="0" g="0" b="0"/>
          </a:fillRef>
          <a:effectRef idx="0">
            <a:schemeClr val="accent2">
              <a:hueOff val="-1075187"/>
              <a:satOff val="-25908"/>
              <a:lumOff val="-15589"/>
              <a:alphaOff val="0"/>
            </a:schemeClr>
          </a:effectRef>
          <a:fontRef idx="minor">
            <a:schemeClr val="lt1"/>
          </a:fontRef>
        </p:style>
      </p:sp>
      <p:sp>
        <p:nvSpPr>
          <p:cNvPr id="5" name="Footer Placeholder 6"/>
          <p:cNvSpPr>
            <a:spLocks noGrp="1"/>
          </p:cNvSpPr>
          <p:nvPr>
            <p:ph type="ftr" sz="quarter" idx="11"/>
          </p:nvPr>
        </p:nvSpPr>
        <p:spPr>
          <a:xfrm>
            <a:off x="2082362" y="5954171"/>
            <a:ext cx="1613338" cy="274324"/>
          </a:xfrm>
        </p:spPr>
        <p:txBody>
          <a:bodyPr/>
          <a:lstStyle/>
          <a:p>
            <a:r>
              <a:rPr lang="lt-LT" dirty="0"/>
              <a:t>connect-erasmus.eu</a:t>
            </a:r>
          </a:p>
        </p:txBody>
      </p:sp>
      <p:sp>
        <p:nvSpPr>
          <p:cNvPr id="3" name="TextBox 2"/>
          <p:cNvSpPr txBox="1"/>
          <p:nvPr/>
        </p:nvSpPr>
        <p:spPr>
          <a:xfrm>
            <a:off x="8938167" y="3224935"/>
            <a:ext cx="1685364" cy="723275"/>
          </a:xfrm>
          <a:prstGeom prst="rect">
            <a:avLst/>
          </a:prstGeom>
          <a:noFill/>
        </p:spPr>
        <p:txBody>
          <a:bodyPr wrap="square" rtlCol="0">
            <a:spAutoFit/>
          </a:bodyPr>
          <a:lstStyle/>
          <a:p>
            <a:r>
              <a:rPr lang="sr-Latn-RS" sz="4100" dirty="0">
                <a:solidFill>
                  <a:schemeClr val="bg1"/>
                </a:solidFill>
              </a:rPr>
              <a:t>05</a:t>
            </a:r>
            <a:endParaRPr lang="en-US" sz="4100" dirty="0">
              <a:solidFill>
                <a:schemeClr val="bg1"/>
              </a:solidFill>
            </a:endParaRPr>
          </a:p>
        </p:txBody>
      </p:sp>
    </p:spTree>
    <p:extLst>
      <p:ext uri="{BB962C8B-B14F-4D97-AF65-F5344CB8AC3E}">
        <p14:creationId xmlns:p14="http://schemas.microsoft.com/office/powerpoint/2010/main" val="25800275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3048" y="1255160"/>
            <a:ext cx="6445827" cy="4297218"/>
          </a:xfrm>
          <a:prstGeom prst="rect">
            <a:avLst/>
          </a:prstGeom>
        </p:spPr>
      </p:pic>
      <p:graphicFrame>
        <p:nvGraphicFramePr>
          <p:cNvPr id="9" name="Content Placeholder 3">
            <a:extLst>
              <a:ext uri="{FF2B5EF4-FFF2-40B4-BE49-F238E27FC236}">
                <a16:creationId xmlns:a16="http://schemas.microsoft.com/office/drawing/2014/main" id="{FB06CD8E-AB00-4FE6-B41A-137123FE2469}"/>
              </a:ext>
            </a:extLst>
          </p:cNvPr>
          <p:cNvGraphicFramePr>
            <a:graphicFrameLocks/>
          </p:cNvGraphicFramePr>
          <p:nvPr>
            <p:extLst>
              <p:ext uri="{D42A27DB-BD31-4B8C-83A1-F6EECF244321}">
                <p14:modId xmlns:p14="http://schemas.microsoft.com/office/powerpoint/2010/main" val="1772829174"/>
              </p:ext>
            </p:extLst>
          </p:nvPr>
        </p:nvGraphicFramePr>
        <p:xfrm>
          <a:off x="5540521" y="214905"/>
          <a:ext cx="6023406" cy="162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0485414" y="467591"/>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
        <p:nvSpPr>
          <p:cNvPr id="7" name="Oval 6"/>
          <p:cNvSpPr/>
          <p:nvPr/>
        </p:nvSpPr>
        <p:spPr>
          <a:xfrm>
            <a:off x="5024581" y="129309"/>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979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819362"/>
            <a:ext cx="10929817" cy="810152"/>
          </a:xfrm>
        </p:spPr>
        <p:txBody>
          <a:bodyPr vert="horz" lIns="91440" tIns="45720" rIns="91440" bIns="45720" rtlCol="0" anchor="b">
            <a:noAutofit/>
          </a:bodyPr>
          <a:lstStyle/>
          <a:p>
            <a:r>
              <a:rPr lang="en-US" sz="3600" dirty="0"/>
              <a:t>Technological advances are permitting an increasing number of tasks to become automated</a:t>
            </a:r>
            <a:r>
              <a:rPr lang="sr-Latn-RS" sz="3600" dirty="0"/>
              <a:t>…</a:t>
            </a:r>
          </a:p>
        </p:txBody>
      </p:sp>
      <p:sp>
        <p:nvSpPr>
          <p:cNvPr id="3" name="Text Placeholder 2"/>
          <p:cNvSpPr>
            <a:spLocks noGrp="1"/>
          </p:cNvSpPr>
          <p:nvPr>
            <p:ph type="body" idx="1"/>
          </p:nvPr>
        </p:nvSpPr>
        <p:spPr>
          <a:xfrm>
            <a:off x="1523279" y="4912659"/>
            <a:ext cx="3953885" cy="496728"/>
          </a:xfrm>
        </p:spPr>
        <p:txBody>
          <a:bodyPr/>
          <a:lstStyle/>
          <a:p>
            <a:r>
              <a:rPr lang="sr-Latn-RS" sz="1100" b="0" dirty="0"/>
              <a:t>https://sites.google.com/a/nexgenacademy.com/more-than-laissez-faire/workers-unions/workers-unions-photos</a:t>
            </a: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163638" y="1993456"/>
            <a:ext cx="4845876" cy="2919203"/>
          </a:xfrm>
        </p:spPr>
      </p:pic>
      <p:sp>
        <p:nvSpPr>
          <p:cNvPr id="5" name="Text Placeholder 4"/>
          <p:cNvSpPr>
            <a:spLocks noGrp="1"/>
          </p:cNvSpPr>
          <p:nvPr>
            <p:ph type="body" sz="quarter" idx="3"/>
          </p:nvPr>
        </p:nvSpPr>
        <p:spPr>
          <a:xfrm>
            <a:off x="6511742" y="4954136"/>
            <a:ext cx="4735945" cy="455251"/>
          </a:xfrm>
        </p:spPr>
        <p:txBody>
          <a:bodyPr/>
          <a:lstStyle/>
          <a:p>
            <a:r>
              <a:rPr lang="sr-Latn-RS" sz="1100" b="0" dirty="0"/>
              <a:t>https://www.automate.org/blogs/fashionable-robots-automation-in-clothing-factories</a:t>
            </a:r>
          </a:p>
        </p:txBody>
      </p:sp>
      <p:pic>
        <p:nvPicPr>
          <p:cNvPr id="9" name="Content Placeholder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77502" y="1958718"/>
            <a:ext cx="4845875" cy="2995418"/>
          </a:xfrm>
        </p:spPr>
      </p:pic>
      <p:sp>
        <p:nvSpPr>
          <p:cNvPr id="7" name="Footer Placeholder 6"/>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74471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578125"/>
            <a:ext cx="10929817" cy="810152"/>
          </a:xfrm>
        </p:spPr>
        <p:txBody>
          <a:bodyPr vert="horz" lIns="91440" tIns="45720" rIns="91440" bIns="45720" rtlCol="0" anchor="b">
            <a:noAutofit/>
          </a:bodyPr>
          <a:lstStyle/>
          <a:p>
            <a:r>
              <a:rPr lang="en-US" sz="4000" dirty="0"/>
              <a:t>Impact of automation on the world of work in headlines</a:t>
            </a:r>
            <a:endParaRPr lang="sr-Latn-RS" sz="3600" dirty="0"/>
          </a:p>
        </p:txBody>
      </p:sp>
      <p:sp>
        <p:nvSpPr>
          <p:cNvPr id="7" name="Footer Placeholder 6"/>
          <p:cNvSpPr>
            <a:spLocks noGrp="1"/>
          </p:cNvSpPr>
          <p:nvPr>
            <p:ph type="ftr" sz="quarter" idx="11"/>
          </p:nvPr>
        </p:nvSpPr>
        <p:spPr/>
        <p:txBody>
          <a:bodyPr/>
          <a:lstStyle/>
          <a:p>
            <a:r>
              <a:rPr lang="lt-LT"/>
              <a:t>connect-erasmus.eu</a:t>
            </a:r>
          </a:p>
        </p:txBody>
      </p:sp>
      <p:pic>
        <p:nvPicPr>
          <p:cNvPr id="16" name="Picture 3">
            <a:extLst>
              <a:ext uri="{FF2B5EF4-FFF2-40B4-BE49-F238E27FC236}">
                <a16:creationId xmlns:a16="http://schemas.microsoft.com/office/drawing/2014/main" id="{3B68D1A1-A794-43B2-8C84-F6C2E52BA373}"/>
              </a:ext>
            </a:extLst>
          </p:cNvPr>
          <p:cNvPicPr>
            <a:picLocks noChangeAspect="1"/>
          </p:cNvPicPr>
          <p:nvPr/>
        </p:nvPicPr>
        <p:blipFill>
          <a:blip r:embed="rId3"/>
          <a:stretch>
            <a:fillRect/>
          </a:stretch>
        </p:blipFill>
        <p:spPr>
          <a:xfrm>
            <a:off x="5542151" y="2315913"/>
            <a:ext cx="6080872" cy="823329"/>
          </a:xfrm>
          <a:prstGeom prst="rect">
            <a:avLst/>
          </a:prstGeom>
        </p:spPr>
      </p:pic>
      <p:sp>
        <p:nvSpPr>
          <p:cNvPr id="17" name="Rectangle 4">
            <a:extLst>
              <a:ext uri="{FF2B5EF4-FFF2-40B4-BE49-F238E27FC236}">
                <a16:creationId xmlns:a16="http://schemas.microsoft.com/office/drawing/2014/main" id="{0D0ACA8C-F81E-47AD-8573-1033B304C021}"/>
              </a:ext>
            </a:extLst>
          </p:cNvPr>
          <p:cNvSpPr/>
          <p:nvPr/>
        </p:nvSpPr>
        <p:spPr>
          <a:xfrm>
            <a:off x="5611163" y="3113692"/>
            <a:ext cx="2659702" cy="369332"/>
          </a:xfrm>
          <a:prstGeom prst="rect">
            <a:avLst/>
          </a:prstGeom>
        </p:spPr>
        <p:txBody>
          <a:bodyPr wrap="none">
            <a:spAutoFit/>
          </a:bodyPr>
          <a:lstStyle/>
          <a:p>
            <a:r>
              <a:rPr lang="en-US" dirty="0"/>
              <a:t>ABC News, 26/06/2019</a:t>
            </a:r>
          </a:p>
        </p:txBody>
      </p:sp>
      <p:pic>
        <p:nvPicPr>
          <p:cNvPr id="18" name="Picture 5">
            <a:extLst>
              <a:ext uri="{FF2B5EF4-FFF2-40B4-BE49-F238E27FC236}">
                <a16:creationId xmlns:a16="http://schemas.microsoft.com/office/drawing/2014/main" id="{B5E79BF5-ACBD-4104-8B3E-64EAE9F789E4}"/>
              </a:ext>
            </a:extLst>
          </p:cNvPr>
          <p:cNvPicPr>
            <a:picLocks noChangeAspect="1"/>
          </p:cNvPicPr>
          <p:nvPr/>
        </p:nvPicPr>
        <p:blipFill>
          <a:blip r:embed="rId4"/>
          <a:stretch>
            <a:fillRect/>
          </a:stretch>
        </p:blipFill>
        <p:spPr>
          <a:xfrm>
            <a:off x="1507053" y="3684268"/>
            <a:ext cx="7525112" cy="1486938"/>
          </a:xfrm>
          <a:prstGeom prst="rect">
            <a:avLst/>
          </a:prstGeom>
        </p:spPr>
      </p:pic>
      <p:sp>
        <p:nvSpPr>
          <p:cNvPr id="19" name="Rectangle 7">
            <a:extLst>
              <a:ext uri="{FF2B5EF4-FFF2-40B4-BE49-F238E27FC236}">
                <a16:creationId xmlns:a16="http://schemas.microsoft.com/office/drawing/2014/main" id="{006E842F-DBC9-413E-AF27-B556A1A87628}"/>
              </a:ext>
            </a:extLst>
          </p:cNvPr>
          <p:cNvSpPr/>
          <p:nvPr/>
        </p:nvSpPr>
        <p:spPr>
          <a:xfrm>
            <a:off x="1507053" y="5171206"/>
            <a:ext cx="2133918" cy="369332"/>
          </a:xfrm>
          <a:prstGeom prst="rect">
            <a:avLst/>
          </a:prstGeom>
        </p:spPr>
        <p:txBody>
          <a:bodyPr wrap="none">
            <a:spAutoFit/>
          </a:bodyPr>
          <a:lstStyle/>
          <a:p>
            <a:r>
              <a:rPr lang="sr-Latn-RS" dirty="0" err="1"/>
              <a:t>ZDNet</a:t>
            </a:r>
            <a:r>
              <a:rPr lang="en-US" dirty="0"/>
              <a:t>, </a:t>
            </a:r>
            <a:r>
              <a:rPr lang="sr-Latn-RS" dirty="0"/>
              <a:t>13</a:t>
            </a:r>
            <a:r>
              <a:rPr lang="en-US" dirty="0"/>
              <a:t>/0</a:t>
            </a:r>
            <a:r>
              <a:rPr lang="sr-Latn-RS" dirty="0"/>
              <a:t>7</a:t>
            </a:r>
            <a:r>
              <a:rPr lang="en-US" dirty="0"/>
              <a:t>/20</a:t>
            </a:r>
            <a:r>
              <a:rPr lang="sr-Latn-RS" dirty="0"/>
              <a:t>20</a:t>
            </a:r>
            <a:endParaRPr lang="en-US" dirty="0"/>
          </a:p>
        </p:txBody>
      </p:sp>
      <p:pic>
        <p:nvPicPr>
          <p:cNvPr id="20" name="Picture 10">
            <a:extLst>
              <a:ext uri="{FF2B5EF4-FFF2-40B4-BE49-F238E27FC236}">
                <a16:creationId xmlns:a16="http://schemas.microsoft.com/office/drawing/2014/main" id="{81E8B0A7-3EDB-4FEB-9625-234E295C1DC4}"/>
              </a:ext>
            </a:extLst>
          </p:cNvPr>
          <p:cNvPicPr>
            <a:picLocks noChangeAspect="1"/>
          </p:cNvPicPr>
          <p:nvPr/>
        </p:nvPicPr>
        <p:blipFill>
          <a:blip r:embed="rId5"/>
          <a:stretch>
            <a:fillRect/>
          </a:stretch>
        </p:blipFill>
        <p:spPr>
          <a:xfrm>
            <a:off x="568977" y="1750401"/>
            <a:ext cx="5617509" cy="739448"/>
          </a:xfrm>
          <a:prstGeom prst="rect">
            <a:avLst/>
          </a:prstGeom>
        </p:spPr>
      </p:pic>
      <p:sp>
        <p:nvSpPr>
          <p:cNvPr id="21" name="Rectangle 11">
            <a:extLst>
              <a:ext uri="{FF2B5EF4-FFF2-40B4-BE49-F238E27FC236}">
                <a16:creationId xmlns:a16="http://schemas.microsoft.com/office/drawing/2014/main" id="{8AA86607-8316-40BD-9F13-1799D7878FFD}"/>
              </a:ext>
            </a:extLst>
          </p:cNvPr>
          <p:cNvSpPr/>
          <p:nvPr/>
        </p:nvSpPr>
        <p:spPr>
          <a:xfrm>
            <a:off x="568977" y="2517157"/>
            <a:ext cx="1924438" cy="369332"/>
          </a:xfrm>
          <a:prstGeom prst="rect">
            <a:avLst/>
          </a:prstGeom>
        </p:spPr>
        <p:txBody>
          <a:bodyPr wrap="none">
            <a:spAutoFit/>
          </a:bodyPr>
          <a:lstStyle/>
          <a:p>
            <a:r>
              <a:rPr lang="sr-Latn-RS" dirty="0"/>
              <a:t>BBC</a:t>
            </a:r>
            <a:r>
              <a:rPr lang="en-US" dirty="0"/>
              <a:t>, </a:t>
            </a:r>
            <a:r>
              <a:rPr lang="sr-Latn-RS" dirty="0"/>
              <a:t>29</a:t>
            </a:r>
            <a:r>
              <a:rPr lang="en-US" dirty="0"/>
              <a:t>/</a:t>
            </a:r>
            <a:r>
              <a:rPr lang="sr-Latn-RS" dirty="0"/>
              <a:t>11</a:t>
            </a:r>
            <a:r>
              <a:rPr lang="en-US" dirty="0"/>
              <a:t>/20</a:t>
            </a:r>
            <a:r>
              <a:rPr lang="sr-Latn-RS" dirty="0"/>
              <a:t>17</a:t>
            </a:r>
            <a:endParaRPr lang="en-US" dirty="0"/>
          </a:p>
        </p:txBody>
      </p:sp>
    </p:spTree>
    <p:extLst>
      <p:ext uri="{BB962C8B-B14F-4D97-AF65-F5344CB8AC3E}">
        <p14:creationId xmlns:p14="http://schemas.microsoft.com/office/powerpoint/2010/main" val="3377455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id="{1FEC0C1A-5B60-4344-BFF1-E1B7149033B1}"/>
              </a:ext>
            </a:extLst>
          </p:cNvPr>
          <p:cNvSpPr txBox="1">
            <a:spLocks/>
          </p:cNvSpPr>
          <p:nvPr/>
        </p:nvSpPr>
        <p:spPr>
          <a:xfrm>
            <a:off x="664696" y="1041674"/>
            <a:ext cx="3089437" cy="42062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a:r>
              <a:rPr lang="en-US" sz="2000" dirty="0">
                <a:solidFill>
                  <a:schemeClr val="tx1">
                    <a:lumMod val="95000"/>
                    <a:lumOff val="5000"/>
                  </a:schemeClr>
                </a:solidFill>
              </a:rPr>
              <a:t>Recent Eurobarometer survey (2017) shows concerns that the use of robots and artificial intelligence leads to job losses</a:t>
            </a:r>
            <a:endParaRPr lang="en-GB" sz="2000" dirty="0">
              <a:solidFill>
                <a:schemeClr val="tx1">
                  <a:lumMod val="95000"/>
                  <a:lumOff val="5000"/>
                </a:schemeClr>
              </a:solidFill>
            </a:endParaRPr>
          </a:p>
        </p:txBody>
      </p:sp>
      <p:cxnSp>
        <p:nvCxnSpPr>
          <p:cNvPr id="9" name="Straight Connector 8">
            <a:extLst>
              <a:ext uri="{FF2B5EF4-FFF2-40B4-BE49-F238E27FC236}">
                <a16:creationId xmlns:a16="http://schemas.microsoft.com/office/drawing/2014/main" id="{5296EC4F-8732-481B-94CB-C98E4EF297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43752DD-8C99-4C8F-B76A-3C6C611F35C3}"/>
              </a:ext>
            </a:extLst>
          </p:cNvPr>
          <p:cNvSpPr txBox="1">
            <a:spLocks/>
          </p:cNvSpPr>
          <p:nvPr/>
        </p:nvSpPr>
        <p:spPr>
          <a:xfrm>
            <a:off x="4386967" y="1485467"/>
            <a:ext cx="6605331" cy="446870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200" b="1" i="0" kern="12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dirty="0">
                <a:solidFill>
                  <a:srgbClr val="FF7F2A"/>
                </a:solidFill>
              </a:rPr>
              <a:t>74%</a:t>
            </a:r>
            <a:r>
              <a:rPr lang="sr-Latn-RS" sz="2800" dirty="0">
                <a:solidFill>
                  <a:srgbClr val="FF7F2A"/>
                </a:solidFill>
              </a:rPr>
              <a:t> </a:t>
            </a:r>
            <a:r>
              <a:rPr lang="en-US" sz="2400" dirty="0">
                <a:solidFill>
                  <a:schemeClr val="tx1"/>
                </a:solidFill>
              </a:rPr>
              <a:t>of respondents agree that due to the use of robots and artificial intelligence, more jobs will disappear than new jobs will be created</a:t>
            </a:r>
            <a:endParaRPr lang="sr-Latn-RS" sz="2400" dirty="0">
              <a:solidFill>
                <a:schemeClr val="tx1"/>
              </a:solidFill>
            </a:endParaRPr>
          </a:p>
          <a:p>
            <a:r>
              <a:rPr lang="en-US" sz="2400" dirty="0"/>
              <a:t> </a:t>
            </a:r>
            <a:endParaRPr lang="sr-Latn-RS" sz="2400" dirty="0"/>
          </a:p>
          <a:p>
            <a:r>
              <a:rPr lang="en-US" sz="2800" dirty="0">
                <a:solidFill>
                  <a:srgbClr val="FF7F2A"/>
                </a:solidFill>
              </a:rPr>
              <a:t>72%</a:t>
            </a:r>
            <a:r>
              <a:rPr lang="sr-Latn-RS" sz="2800" dirty="0">
                <a:solidFill>
                  <a:srgbClr val="FF7F2A"/>
                </a:solidFill>
              </a:rPr>
              <a:t> </a:t>
            </a:r>
            <a:r>
              <a:rPr lang="en-US" sz="2400" dirty="0">
                <a:solidFill>
                  <a:schemeClr val="tx1"/>
                </a:solidFill>
              </a:rPr>
              <a:t>agree robots and artificial intelligence steal people’s jobs</a:t>
            </a:r>
            <a:endParaRPr lang="sr-Latn-RS" sz="2400" dirty="0">
              <a:solidFill>
                <a:schemeClr val="tx1"/>
              </a:solidFill>
            </a:endParaRPr>
          </a:p>
          <a:p>
            <a:endParaRPr lang="en-GB" sz="2400" dirty="0">
              <a:solidFill>
                <a:schemeClr val="tx2"/>
              </a:solidFill>
            </a:endParaRPr>
          </a:p>
        </p:txBody>
      </p:sp>
      <p:sp>
        <p:nvSpPr>
          <p:cNvPr id="11" name="Stačiakampis 13">
            <a:extLst>
              <a:ext uri="{FF2B5EF4-FFF2-40B4-BE49-F238E27FC236}">
                <a16:creationId xmlns:a16="http://schemas.microsoft.com/office/drawing/2014/main" id="{F84D758C-1EE3-476B-82FE-CCF7B65B8AB8}"/>
              </a:ext>
            </a:extLst>
          </p:cNvPr>
          <p:cNvSpPr/>
          <p:nvPr/>
        </p:nvSpPr>
        <p:spPr>
          <a:xfrm>
            <a:off x="4424171" y="4947313"/>
            <a:ext cx="4127500" cy="1476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dirty="0"/>
          </a:p>
        </p:txBody>
      </p:sp>
      <p:sp>
        <p:nvSpPr>
          <p:cNvPr id="12" name="Stačiakampis 14">
            <a:extLst>
              <a:ext uri="{FF2B5EF4-FFF2-40B4-BE49-F238E27FC236}">
                <a16:creationId xmlns:a16="http://schemas.microsoft.com/office/drawing/2014/main" id="{3B8887E3-84F9-45BB-B8B3-8E475024953D}"/>
              </a:ext>
            </a:extLst>
          </p:cNvPr>
          <p:cNvSpPr/>
          <p:nvPr/>
        </p:nvSpPr>
        <p:spPr>
          <a:xfrm>
            <a:off x="4424171" y="4947313"/>
            <a:ext cx="3132569" cy="147637"/>
          </a:xfrm>
          <a:prstGeom prst="rect">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a:solidFill>
                <a:srgbClr val="FF7F2A"/>
              </a:solidFill>
            </a:endParaRPr>
          </a:p>
        </p:txBody>
      </p:sp>
      <p:sp>
        <p:nvSpPr>
          <p:cNvPr id="13" name="Stačiakampis 13">
            <a:extLst>
              <a:ext uri="{FF2B5EF4-FFF2-40B4-BE49-F238E27FC236}">
                <a16:creationId xmlns:a16="http://schemas.microsoft.com/office/drawing/2014/main" id="{F84D758C-1EE3-476B-82FE-CCF7B65B8AB8}"/>
              </a:ext>
            </a:extLst>
          </p:cNvPr>
          <p:cNvSpPr/>
          <p:nvPr/>
        </p:nvSpPr>
        <p:spPr>
          <a:xfrm>
            <a:off x="4386967" y="3640763"/>
            <a:ext cx="4127500" cy="1476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dirty="0"/>
          </a:p>
        </p:txBody>
      </p:sp>
      <p:sp>
        <p:nvSpPr>
          <p:cNvPr id="14" name="Stačiakampis 14">
            <a:extLst>
              <a:ext uri="{FF2B5EF4-FFF2-40B4-BE49-F238E27FC236}">
                <a16:creationId xmlns:a16="http://schemas.microsoft.com/office/drawing/2014/main" id="{3B8887E3-84F9-45BB-B8B3-8E475024953D}"/>
              </a:ext>
            </a:extLst>
          </p:cNvPr>
          <p:cNvSpPr/>
          <p:nvPr/>
        </p:nvSpPr>
        <p:spPr>
          <a:xfrm>
            <a:off x="4386967" y="3640762"/>
            <a:ext cx="3247410" cy="147638"/>
          </a:xfrm>
          <a:prstGeom prst="rect">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a:solidFill>
                <a:srgbClr val="FF7F2A"/>
              </a:solidFill>
            </a:endParaRPr>
          </a:p>
        </p:txBody>
      </p:sp>
    </p:spTree>
    <p:extLst>
      <p:ext uri="{BB962C8B-B14F-4D97-AF65-F5344CB8AC3E}">
        <p14:creationId xmlns:p14="http://schemas.microsoft.com/office/powerpoint/2010/main" val="890615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1ACF-AD69-4BD8-AEDB-2537A3FEA324}"/>
              </a:ext>
            </a:extLst>
          </p:cNvPr>
          <p:cNvSpPr>
            <a:spLocks noGrp="1"/>
          </p:cNvSpPr>
          <p:nvPr>
            <p:ph type="title"/>
          </p:nvPr>
        </p:nvSpPr>
        <p:spPr>
          <a:xfrm>
            <a:off x="1202919" y="284176"/>
            <a:ext cx="9784080" cy="1508760"/>
          </a:xfrm>
        </p:spPr>
        <p:txBody>
          <a:bodyPr>
            <a:normAutofit/>
          </a:bodyPr>
          <a:lstStyle/>
          <a:p>
            <a:r>
              <a:rPr lang="en-GB" dirty="0">
                <a:solidFill>
                  <a:schemeClr val="bg1"/>
                </a:solidFill>
              </a:rPr>
              <a:t>The two volumes</a:t>
            </a:r>
          </a:p>
        </p:txBody>
      </p:sp>
      <p:graphicFrame>
        <p:nvGraphicFramePr>
          <p:cNvPr id="7" name="Content Placeholder 2">
            <a:extLst>
              <a:ext uri="{FF2B5EF4-FFF2-40B4-BE49-F238E27FC236}">
                <a16:creationId xmlns:a16="http://schemas.microsoft.com/office/drawing/2014/main" id="{63BD3DC2-CF7F-4848-B75F-EFE6A5BD246E}"/>
              </a:ext>
            </a:extLst>
          </p:cNvPr>
          <p:cNvGraphicFramePr>
            <a:graphicFrameLocks noGrp="1"/>
          </p:cNvGraphicFramePr>
          <p:nvPr>
            <p:ph idx="1"/>
            <p:extLst>
              <p:ext uri="{D42A27DB-BD31-4B8C-83A1-F6EECF244321}">
                <p14:modId xmlns:p14="http://schemas.microsoft.com/office/powerpoint/2010/main" val="2033512586"/>
              </p:ext>
            </p:extLst>
          </p:nvPr>
        </p:nvGraphicFramePr>
        <p:xfrm>
          <a:off x="672923" y="1557867"/>
          <a:ext cx="11146543" cy="4457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6"/>
          <p:cNvSpPr>
            <a:spLocks noGrp="1"/>
          </p:cNvSpPr>
          <p:nvPr>
            <p:ph type="ftr" sz="quarter" idx="11"/>
          </p:nvPr>
        </p:nvSpPr>
        <p:spPr>
          <a:xfrm>
            <a:off x="2082362" y="5954171"/>
            <a:ext cx="1613338" cy="274324"/>
          </a:xfrm>
        </p:spPr>
        <p:txBody>
          <a:bodyPr/>
          <a:lstStyle/>
          <a:p>
            <a:r>
              <a:rPr lang="lt-LT" dirty="0"/>
              <a:t>connect-erasmus.eu</a:t>
            </a:r>
          </a:p>
        </p:txBody>
      </p:sp>
      <p:sp>
        <p:nvSpPr>
          <p:cNvPr id="5" name="Pavadinimas 4">
            <a:extLst>
              <a:ext uri="{FF2B5EF4-FFF2-40B4-BE49-F238E27FC236}">
                <a16:creationId xmlns:a16="http://schemas.microsoft.com/office/drawing/2014/main" id="{C1A0077C-8D81-4E34-A459-668D47C7E699}"/>
              </a:ext>
            </a:extLst>
          </p:cNvPr>
          <p:cNvSpPr txBox="1">
            <a:spLocks/>
          </p:cNvSpPr>
          <p:nvPr/>
        </p:nvSpPr>
        <p:spPr>
          <a:xfrm>
            <a:off x="771299" y="656338"/>
            <a:ext cx="10515600" cy="678815"/>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However, the research findings</a:t>
            </a:r>
            <a:r>
              <a:rPr lang="sr-Latn-RS" dirty="0"/>
              <a:t> are </a:t>
            </a:r>
            <a:r>
              <a:rPr lang="en-US" dirty="0"/>
              <a:t>disparate</a:t>
            </a:r>
            <a:r>
              <a:rPr lang="sr-Latn-RS" dirty="0"/>
              <a:t> </a:t>
            </a:r>
          </a:p>
        </p:txBody>
      </p:sp>
    </p:spTree>
    <p:extLst>
      <p:ext uri="{BB962C8B-B14F-4D97-AF65-F5344CB8AC3E}">
        <p14:creationId xmlns:p14="http://schemas.microsoft.com/office/powerpoint/2010/main" val="40315950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id="{1FEC0C1A-5B60-4344-BFF1-E1B7149033B1}"/>
              </a:ext>
            </a:extLst>
          </p:cNvPr>
          <p:cNvSpPr txBox="1">
            <a:spLocks/>
          </p:cNvSpPr>
          <p:nvPr/>
        </p:nvSpPr>
        <p:spPr>
          <a:xfrm>
            <a:off x="1477169" y="2866487"/>
            <a:ext cx="9237662" cy="16833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ctr"/>
            <a:r>
              <a:rPr lang="en-US" sz="3600" dirty="0">
                <a:solidFill>
                  <a:schemeClr val="tx1">
                    <a:lumMod val="95000"/>
                    <a:lumOff val="5000"/>
                  </a:schemeClr>
                </a:solidFill>
              </a:rPr>
              <a:t>How do you find this data?</a:t>
            </a:r>
            <a:endParaRPr lang="sr-Latn-RS" sz="3600" dirty="0">
              <a:solidFill>
                <a:schemeClr val="tx1">
                  <a:lumMod val="95000"/>
                  <a:lumOff val="5000"/>
                </a:schemeClr>
              </a:solidFill>
            </a:endParaRPr>
          </a:p>
          <a:p>
            <a:pPr algn="ctr"/>
            <a:r>
              <a:rPr lang="en-US" sz="3600" dirty="0">
                <a:solidFill>
                  <a:schemeClr val="tx1">
                    <a:lumMod val="95000"/>
                    <a:lumOff val="5000"/>
                  </a:schemeClr>
                </a:solidFill>
              </a:rPr>
              <a:t> </a:t>
            </a:r>
          </a:p>
          <a:p>
            <a:pPr algn="ctr"/>
            <a:r>
              <a:rPr lang="en-US" sz="3600" dirty="0">
                <a:solidFill>
                  <a:schemeClr val="tx1">
                    <a:lumMod val="95000"/>
                    <a:lumOff val="5000"/>
                  </a:schemeClr>
                </a:solidFill>
              </a:rPr>
              <a:t>What is your perspective on this?</a:t>
            </a:r>
          </a:p>
        </p:txBody>
      </p:sp>
    </p:spTree>
    <p:extLst>
      <p:ext uri="{BB962C8B-B14F-4D97-AF65-F5344CB8AC3E}">
        <p14:creationId xmlns:p14="http://schemas.microsoft.com/office/powerpoint/2010/main" val="1926480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771299" y="656338"/>
            <a:ext cx="10515600" cy="678815"/>
          </a:xfrm>
        </p:spPr>
        <p:txBody>
          <a:bodyPr>
            <a:normAutofit fontScale="90000"/>
          </a:bodyPr>
          <a:lstStyle/>
          <a:p>
            <a:r>
              <a:rPr lang="sr-Latn-RS" dirty="0"/>
              <a:t>Do </a:t>
            </a:r>
            <a:r>
              <a:rPr lang="en-US" dirty="0"/>
              <a:t>we expect employment losses </a:t>
            </a:r>
            <a:r>
              <a:rPr lang="sr-Latn-RS" dirty="0"/>
              <a:t>due to </a:t>
            </a:r>
            <a:r>
              <a:rPr lang="en-US" dirty="0"/>
              <a:t>the technological change</a:t>
            </a:r>
            <a:r>
              <a:rPr lang="sr-Latn-RS" dirty="0"/>
              <a:t>? </a:t>
            </a: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260166" y="1973451"/>
            <a:ext cx="11680488" cy="3335191"/>
          </a:xfrm>
        </p:spPr>
        <p:txBody>
          <a:bodyPr>
            <a:normAutofit fontScale="85000" lnSpcReduction="10000"/>
          </a:bodyPr>
          <a:lstStyle/>
          <a:p>
            <a:pPr marL="457200" indent="-457200" algn="just">
              <a:buFont typeface="+mj-lt"/>
              <a:buAutoNum type="arabicPeriod"/>
            </a:pPr>
            <a:r>
              <a:rPr lang="sr-Latn-RS" dirty="0">
                <a:solidFill>
                  <a:schemeClr val="tx1">
                    <a:lumMod val="95000"/>
                    <a:lumOff val="5000"/>
                  </a:schemeClr>
                </a:solidFill>
              </a:rPr>
              <a:t>R</a:t>
            </a:r>
            <a:r>
              <a:rPr lang="en-US" dirty="0" err="1">
                <a:solidFill>
                  <a:schemeClr val="tx1">
                    <a:lumMod val="95000"/>
                    <a:lumOff val="5000"/>
                  </a:schemeClr>
                </a:solidFill>
              </a:rPr>
              <a:t>obots</a:t>
            </a:r>
            <a:r>
              <a:rPr lang="en-US" dirty="0">
                <a:solidFill>
                  <a:schemeClr val="tx1">
                    <a:lumMod val="95000"/>
                    <a:lumOff val="5000"/>
                  </a:schemeClr>
                </a:solidFill>
              </a:rPr>
              <a:t> might not replace jobs as a whole but </a:t>
            </a:r>
            <a:r>
              <a:rPr lang="en-US" dirty="0">
                <a:solidFill>
                  <a:srgbClr val="FF7F2A"/>
                </a:solidFill>
              </a:rPr>
              <a:t>only certain tasks</a:t>
            </a:r>
            <a:r>
              <a:rPr lang="sr-Latn-RS" dirty="0">
                <a:solidFill>
                  <a:srgbClr val="FF7F2A"/>
                </a:solidFill>
              </a:rPr>
              <a:t> </a:t>
            </a:r>
            <a:r>
              <a:rPr lang="sr-Latn-RS" dirty="0">
                <a:solidFill>
                  <a:schemeClr val="tx1"/>
                </a:solidFill>
              </a:rPr>
              <a:t>(</a:t>
            </a:r>
            <a:r>
              <a:rPr lang="en-US" dirty="0">
                <a:solidFill>
                  <a:schemeClr val="tx1"/>
                </a:solidFill>
              </a:rPr>
              <a:t>especially</a:t>
            </a:r>
            <a:r>
              <a:rPr lang="sr-Latn-RS" dirty="0">
                <a:solidFill>
                  <a:schemeClr val="tx1"/>
                </a:solidFill>
              </a:rPr>
              <a:t> </a:t>
            </a:r>
            <a:r>
              <a:rPr lang="en-US" dirty="0">
                <a:solidFill>
                  <a:schemeClr val="tx1">
                    <a:lumMod val="95000"/>
                    <a:lumOff val="5000"/>
                  </a:schemeClr>
                </a:solidFill>
              </a:rPr>
              <a:t>routine and manual</a:t>
            </a:r>
            <a:r>
              <a:rPr lang="sr-Latn-RS" dirty="0">
                <a:solidFill>
                  <a:schemeClr val="tx1">
                    <a:lumMod val="95000"/>
                    <a:lumOff val="5000"/>
                  </a:schemeClr>
                </a:solidFill>
              </a:rPr>
              <a:t> </a:t>
            </a:r>
            <a:r>
              <a:rPr lang="sr-Latn-RS" dirty="0" err="1">
                <a:solidFill>
                  <a:schemeClr val="tx1">
                    <a:lumMod val="95000"/>
                    <a:lumOff val="5000"/>
                  </a:schemeClr>
                </a:solidFill>
              </a:rPr>
              <a:t>ones</a:t>
            </a:r>
            <a:r>
              <a:rPr lang="sr-Latn-RS" dirty="0">
                <a:solidFill>
                  <a:schemeClr val="tx1">
                    <a:lumMod val="95000"/>
                    <a:lumOff val="5000"/>
                  </a:schemeClr>
                </a:solidFill>
              </a:rPr>
              <a:t>). </a:t>
            </a:r>
            <a:r>
              <a:rPr lang="en-US" dirty="0">
                <a:solidFill>
                  <a:schemeClr val="tx1">
                    <a:lumMod val="95000"/>
                    <a:lumOff val="5000"/>
                  </a:schemeClr>
                </a:solidFill>
              </a:rPr>
              <a:t>This might not lead to job losses at the aggregate level but to a restructuring of the task content of different jobs</a:t>
            </a:r>
            <a:r>
              <a:rPr lang="sr-Latn-RS" dirty="0">
                <a:solidFill>
                  <a:schemeClr val="tx1">
                    <a:lumMod val="95000"/>
                    <a:lumOff val="5000"/>
                  </a:schemeClr>
                </a:solidFill>
              </a:rPr>
              <a:t>.</a:t>
            </a:r>
          </a:p>
          <a:p>
            <a:pPr marL="457200" indent="-457200" algn="just">
              <a:buFont typeface="+mj-lt"/>
              <a:buAutoNum type="arabicPeriod"/>
            </a:pPr>
            <a:r>
              <a:rPr lang="sr-Latn-RS" dirty="0">
                <a:solidFill>
                  <a:schemeClr val="tx1">
                    <a:lumMod val="95000"/>
                    <a:lumOff val="5000"/>
                  </a:schemeClr>
                </a:solidFill>
              </a:rPr>
              <a:t>W</a:t>
            </a:r>
            <a:r>
              <a:rPr lang="en-US" dirty="0" err="1">
                <a:solidFill>
                  <a:schemeClr val="tx1">
                    <a:lumMod val="95000"/>
                    <a:lumOff val="5000"/>
                  </a:schemeClr>
                </a:solidFill>
              </a:rPr>
              <a:t>orkers</a:t>
            </a:r>
            <a:r>
              <a:rPr lang="en-US" dirty="0">
                <a:solidFill>
                  <a:schemeClr val="tx1">
                    <a:lumMod val="95000"/>
                    <a:lumOff val="5000"/>
                  </a:schemeClr>
                </a:solidFill>
              </a:rPr>
              <a:t> can </a:t>
            </a:r>
            <a:r>
              <a:rPr lang="en-US" dirty="0">
                <a:solidFill>
                  <a:srgbClr val="FF7F2A"/>
                </a:solidFill>
              </a:rPr>
              <a:t>adjust to the challenge of automation </a:t>
            </a:r>
            <a:r>
              <a:rPr lang="en-US" dirty="0">
                <a:solidFill>
                  <a:schemeClr val="tx1">
                    <a:lumMod val="95000"/>
                    <a:lumOff val="5000"/>
                  </a:schemeClr>
                </a:solidFill>
              </a:rPr>
              <a:t>by switching tasks, thus preventing technological unemployment.</a:t>
            </a:r>
            <a:endParaRPr lang="sr-Latn-RS" dirty="0">
              <a:solidFill>
                <a:schemeClr val="tx1">
                  <a:lumMod val="95000"/>
                  <a:lumOff val="5000"/>
                </a:schemeClr>
              </a:solidFill>
            </a:endParaRPr>
          </a:p>
          <a:p>
            <a:pPr marL="457200" indent="-457200" algn="just">
              <a:buFont typeface="+mj-lt"/>
              <a:buAutoNum type="arabicPeriod"/>
            </a:pPr>
            <a:r>
              <a:rPr lang="sr-Latn-RS" dirty="0" err="1">
                <a:solidFill>
                  <a:schemeClr val="tx1">
                    <a:lumMod val="95000"/>
                    <a:lumOff val="5000"/>
                  </a:schemeClr>
                </a:solidFill>
              </a:rPr>
              <a:t>Many</a:t>
            </a:r>
            <a:r>
              <a:rPr lang="sr-Latn-RS" dirty="0">
                <a:solidFill>
                  <a:schemeClr val="tx1">
                    <a:lumMod val="95000"/>
                    <a:lumOff val="5000"/>
                  </a:schemeClr>
                </a:solidFill>
              </a:rPr>
              <a:t> </a:t>
            </a:r>
            <a:r>
              <a:rPr lang="sr-Latn-RS" dirty="0" err="1">
                <a:solidFill>
                  <a:schemeClr val="tx1">
                    <a:lumMod val="95000"/>
                    <a:lumOff val="5000"/>
                  </a:schemeClr>
                </a:solidFill>
              </a:rPr>
              <a:t>of</a:t>
            </a:r>
            <a:r>
              <a:rPr lang="sr-Latn-RS" dirty="0">
                <a:solidFill>
                  <a:schemeClr val="tx1">
                    <a:lumMod val="95000"/>
                    <a:lumOff val="5000"/>
                  </a:schemeClr>
                </a:solidFill>
              </a:rPr>
              <a:t> </a:t>
            </a:r>
            <a:r>
              <a:rPr lang="sr-Latn-RS" dirty="0" err="1">
                <a:solidFill>
                  <a:schemeClr val="tx1">
                    <a:lumMod val="95000"/>
                    <a:lumOff val="5000"/>
                  </a:schemeClr>
                </a:solidFill>
              </a:rPr>
              <a:t>the</a:t>
            </a:r>
            <a:r>
              <a:rPr lang="sr-Latn-RS" dirty="0">
                <a:solidFill>
                  <a:schemeClr val="tx1">
                    <a:lumMod val="95000"/>
                    <a:lumOff val="5000"/>
                  </a:schemeClr>
                </a:solidFill>
              </a:rPr>
              <a:t> </a:t>
            </a:r>
            <a:r>
              <a:rPr lang="en-US" dirty="0">
                <a:solidFill>
                  <a:schemeClr val="tx1">
                    <a:lumMod val="95000"/>
                    <a:lumOff val="5000"/>
                  </a:schemeClr>
                </a:solidFill>
              </a:rPr>
              <a:t>studies look at the probability that a job </a:t>
            </a:r>
            <a:r>
              <a:rPr lang="en-US" dirty="0">
                <a:solidFill>
                  <a:srgbClr val="FF7F2A"/>
                </a:solidFill>
              </a:rPr>
              <a:t>could be automated</a:t>
            </a:r>
            <a:r>
              <a:rPr lang="en-US" dirty="0"/>
              <a:t>, </a:t>
            </a:r>
            <a:r>
              <a:rPr lang="en-US" dirty="0">
                <a:solidFill>
                  <a:schemeClr val="tx1">
                    <a:lumMod val="95000"/>
                    <a:lumOff val="5000"/>
                  </a:schemeClr>
                </a:solidFill>
              </a:rPr>
              <a:t>not the probability that it or the tasks will be automated</a:t>
            </a:r>
            <a:r>
              <a:rPr lang="sr-Latn-RS" dirty="0">
                <a:solidFill>
                  <a:schemeClr val="tx1">
                    <a:lumMod val="95000"/>
                    <a:lumOff val="5000"/>
                  </a:schemeClr>
                </a:solidFill>
              </a:rPr>
              <a:t>. </a:t>
            </a:r>
            <a:r>
              <a:rPr lang="en-US" dirty="0">
                <a:solidFill>
                  <a:schemeClr val="tx1">
                    <a:lumMod val="95000"/>
                    <a:lumOff val="5000"/>
                  </a:schemeClr>
                </a:solidFill>
              </a:rPr>
              <a:t>Implementation of innovative technologies can come with a significant financial costs.</a:t>
            </a:r>
          </a:p>
          <a:p>
            <a:pPr marL="457200" indent="-457200" algn="just">
              <a:buFont typeface="+mj-lt"/>
              <a:buAutoNum type="arabicPeriod"/>
            </a:pPr>
            <a:r>
              <a:rPr lang="sr-Latn-RS" dirty="0">
                <a:solidFill>
                  <a:schemeClr val="tx1">
                    <a:lumMod val="95000"/>
                    <a:lumOff val="5000"/>
                  </a:schemeClr>
                </a:solidFill>
              </a:rPr>
              <a:t>T</a:t>
            </a:r>
            <a:r>
              <a:rPr lang="en-US" dirty="0" err="1">
                <a:solidFill>
                  <a:schemeClr val="tx1">
                    <a:lumMod val="95000"/>
                    <a:lumOff val="5000"/>
                  </a:schemeClr>
                </a:solidFill>
              </a:rPr>
              <a:t>echnological</a:t>
            </a:r>
            <a:r>
              <a:rPr lang="en-US" dirty="0">
                <a:solidFill>
                  <a:schemeClr val="tx1">
                    <a:lumMod val="95000"/>
                    <a:lumOff val="5000"/>
                  </a:schemeClr>
                </a:solidFill>
              </a:rPr>
              <a:t> change does not just destroy jobs, but also </a:t>
            </a:r>
            <a:r>
              <a:rPr lang="en-US" dirty="0">
                <a:solidFill>
                  <a:srgbClr val="FF7F2A"/>
                </a:solidFill>
              </a:rPr>
              <a:t>generates new ones</a:t>
            </a:r>
            <a:r>
              <a:rPr lang="sr-Latn-RS" dirty="0">
                <a:solidFill>
                  <a:schemeClr val="tx1">
                    <a:lumMod val="95000"/>
                    <a:lumOff val="5000"/>
                  </a:schemeClr>
                </a:solidFill>
              </a:rPr>
              <a:t>.</a:t>
            </a:r>
            <a:r>
              <a:rPr lang="en-US" dirty="0">
                <a:solidFill>
                  <a:schemeClr val="tx1">
                    <a:lumMod val="95000"/>
                    <a:lumOff val="5000"/>
                  </a:schemeClr>
                </a:solidFill>
              </a:rPr>
              <a:t> </a:t>
            </a:r>
            <a:r>
              <a:rPr lang="sr-Latn-RS" dirty="0">
                <a:solidFill>
                  <a:schemeClr val="tx1">
                    <a:lumMod val="95000"/>
                    <a:lumOff val="5000"/>
                  </a:schemeClr>
                </a:solidFill>
              </a:rPr>
              <a:t>E</a:t>
            </a:r>
            <a:r>
              <a:rPr lang="en-US" dirty="0" err="1">
                <a:solidFill>
                  <a:schemeClr val="tx1">
                    <a:lumMod val="95000"/>
                    <a:lumOff val="5000"/>
                  </a:schemeClr>
                </a:solidFill>
              </a:rPr>
              <a:t>mployment</a:t>
            </a:r>
            <a:r>
              <a:rPr lang="en-US" dirty="0">
                <a:solidFill>
                  <a:schemeClr val="tx1">
                    <a:lumMod val="95000"/>
                    <a:lumOff val="5000"/>
                  </a:schemeClr>
                </a:solidFill>
              </a:rPr>
              <a:t> and investment in robots might move together, as both might reflect some underlying variable such as the resilience, competitiveness or innovative capacity of some countries manufacturing industries. </a:t>
            </a:r>
            <a:endParaRPr lang="sr-Latn-RS" dirty="0">
              <a:solidFill>
                <a:schemeClr val="tx1">
                  <a:lumMod val="95000"/>
                  <a:lumOff val="5000"/>
                </a:schemeClr>
              </a:solidFill>
            </a:endParaRPr>
          </a:p>
          <a:p>
            <a:pPr marL="457200" indent="-457200" algn="just">
              <a:buFont typeface="+mj-lt"/>
              <a:buAutoNum type="arabicPeriod"/>
            </a:pPr>
            <a:r>
              <a:rPr lang="sr-Latn-RS" dirty="0" err="1">
                <a:solidFill>
                  <a:schemeClr val="tx1">
                    <a:lumMod val="95000"/>
                    <a:lumOff val="5000"/>
                  </a:schemeClr>
                </a:solidFill>
              </a:rPr>
              <a:t>However</a:t>
            </a:r>
            <a:r>
              <a:rPr lang="sr-Latn-RS" dirty="0">
                <a:solidFill>
                  <a:schemeClr val="tx1">
                    <a:lumMod val="95000"/>
                    <a:lumOff val="5000"/>
                  </a:schemeClr>
                </a:solidFill>
              </a:rPr>
              <a:t>, </a:t>
            </a:r>
            <a:r>
              <a:rPr lang="en-US" dirty="0">
                <a:solidFill>
                  <a:schemeClr val="tx1">
                    <a:lumMod val="95000"/>
                    <a:lumOff val="5000"/>
                  </a:schemeClr>
                </a:solidFill>
              </a:rPr>
              <a:t>technological change </a:t>
            </a:r>
            <a:r>
              <a:rPr lang="en-US" dirty="0">
                <a:solidFill>
                  <a:srgbClr val="FF7F2A"/>
                </a:solidFill>
              </a:rPr>
              <a:t>will not affect all individuals equally</a:t>
            </a:r>
            <a:r>
              <a:rPr lang="sr-Latn-RS" dirty="0">
                <a:solidFill>
                  <a:schemeClr val="tx1">
                    <a:lumMod val="95000"/>
                    <a:lumOff val="5000"/>
                  </a:schemeClr>
                </a:solidFill>
              </a:rPr>
              <a:t>, </a:t>
            </a:r>
            <a:r>
              <a:rPr lang="sr-Latn-RS" dirty="0" err="1">
                <a:solidFill>
                  <a:schemeClr val="tx1">
                    <a:lumMod val="95000"/>
                    <a:lumOff val="5000"/>
                  </a:schemeClr>
                </a:solidFill>
              </a:rPr>
              <a:t>and</a:t>
            </a:r>
            <a:r>
              <a:rPr lang="sr-Latn-RS" dirty="0">
                <a:solidFill>
                  <a:schemeClr val="tx1">
                    <a:lumMod val="95000"/>
                    <a:lumOff val="5000"/>
                  </a:schemeClr>
                </a:solidFill>
              </a:rPr>
              <a:t> </a:t>
            </a:r>
            <a:r>
              <a:rPr lang="sr-Latn-RS" dirty="0" err="1">
                <a:solidFill>
                  <a:schemeClr val="tx1">
                    <a:lumMod val="95000"/>
                    <a:lumOff val="5000"/>
                  </a:schemeClr>
                </a:solidFill>
              </a:rPr>
              <a:t>for</a:t>
            </a:r>
            <a:r>
              <a:rPr lang="sr-Latn-RS" dirty="0">
                <a:solidFill>
                  <a:schemeClr val="tx1">
                    <a:lumMod val="95000"/>
                    <a:lumOff val="5000"/>
                  </a:schemeClr>
                </a:solidFill>
              </a:rPr>
              <a:t> some </a:t>
            </a:r>
            <a:r>
              <a:rPr lang="sr-Latn-RS" dirty="0" err="1">
                <a:solidFill>
                  <a:schemeClr val="tx1">
                    <a:lumMod val="95000"/>
                    <a:lumOff val="5000"/>
                  </a:schemeClr>
                </a:solidFill>
              </a:rPr>
              <a:t>people</a:t>
            </a:r>
            <a:r>
              <a:rPr lang="sr-Latn-RS" dirty="0">
                <a:solidFill>
                  <a:schemeClr val="tx1">
                    <a:lumMod val="95000"/>
                    <a:lumOff val="5000"/>
                  </a:schemeClr>
                </a:solidFill>
              </a:rPr>
              <a:t> t</a:t>
            </a:r>
            <a:r>
              <a:rPr lang="en-US" dirty="0">
                <a:solidFill>
                  <a:schemeClr val="tx1">
                    <a:lumMod val="95000"/>
                    <a:lumOff val="5000"/>
                  </a:schemeClr>
                </a:solidFill>
              </a:rPr>
              <a:t>he risk of job loss is high </a:t>
            </a:r>
            <a:r>
              <a:rPr lang="sr-Latn-RS" dirty="0">
                <a:solidFill>
                  <a:schemeClr val="tx1">
                    <a:lumMod val="95000"/>
                    <a:lumOff val="5000"/>
                  </a:schemeClr>
                </a:solidFill>
              </a:rPr>
              <a:t>as </a:t>
            </a:r>
            <a:r>
              <a:rPr lang="sr-Latn-RS" dirty="0" err="1">
                <a:solidFill>
                  <a:schemeClr val="tx1">
                    <a:lumMod val="95000"/>
                    <a:lumOff val="5000"/>
                  </a:schemeClr>
                </a:solidFill>
              </a:rPr>
              <a:t>well</a:t>
            </a:r>
            <a:r>
              <a:rPr lang="sr-Latn-RS" dirty="0">
                <a:solidFill>
                  <a:schemeClr val="tx1">
                    <a:lumMod val="95000"/>
                    <a:lumOff val="5000"/>
                  </a:schemeClr>
                </a:solidFill>
              </a:rPr>
              <a:t> as </a:t>
            </a:r>
            <a:r>
              <a:rPr lang="sr-Latn-RS" dirty="0" err="1">
                <a:solidFill>
                  <a:schemeClr val="tx1">
                    <a:lumMod val="95000"/>
                    <a:lumOff val="5000"/>
                  </a:schemeClr>
                </a:solidFill>
              </a:rPr>
              <a:t>deterioriation</a:t>
            </a:r>
            <a:r>
              <a:rPr lang="sr-Latn-RS" dirty="0">
                <a:solidFill>
                  <a:schemeClr val="tx1">
                    <a:lumMod val="95000"/>
                    <a:lumOff val="5000"/>
                  </a:schemeClr>
                </a:solidFill>
              </a:rPr>
              <a:t> </a:t>
            </a:r>
            <a:r>
              <a:rPr lang="sr-Latn-RS" dirty="0" err="1">
                <a:solidFill>
                  <a:schemeClr val="tx1">
                    <a:lumMod val="95000"/>
                    <a:lumOff val="5000"/>
                  </a:schemeClr>
                </a:solidFill>
              </a:rPr>
              <a:t>of</a:t>
            </a:r>
            <a:r>
              <a:rPr lang="sr-Latn-RS" dirty="0">
                <a:solidFill>
                  <a:schemeClr val="tx1">
                    <a:lumMod val="95000"/>
                    <a:lumOff val="5000"/>
                  </a:schemeClr>
                </a:solidFill>
              </a:rPr>
              <a:t> </a:t>
            </a:r>
            <a:r>
              <a:rPr lang="sr-Latn-RS" dirty="0" err="1">
                <a:solidFill>
                  <a:schemeClr val="tx1">
                    <a:lumMod val="95000"/>
                    <a:lumOff val="5000"/>
                  </a:schemeClr>
                </a:solidFill>
              </a:rPr>
              <a:t>job</a:t>
            </a:r>
            <a:r>
              <a:rPr lang="sr-Latn-RS" dirty="0">
                <a:solidFill>
                  <a:schemeClr val="tx1">
                    <a:lumMod val="95000"/>
                    <a:lumOff val="5000"/>
                  </a:schemeClr>
                </a:solidFill>
              </a:rPr>
              <a:t> </a:t>
            </a:r>
            <a:r>
              <a:rPr lang="sr-Latn-RS" dirty="0" err="1">
                <a:solidFill>
                  <a:schemeClr val="tx1">
                    <a:lumMod val="95000"/>
                    <a:lumOff val="5000"/>
                  </a:schemeClr>
                </a:solidFill>
              </a:rPr>
              <a:t>quality</a:t>
            </a:r>
            <a:r>
              <a:rPr lang="sr-Latn-RS" dirty="0">
                <a:solidFill>
                  <a:schemeClr val="tx1">
                    <a:lumMod val="95000"/>
                    <a:lumOff val="5000"/>
                  </a:schemeClr>
                </a:solidFill>
              </a:rPr>
              <a:t>. </a:t>
            </a:r>
            <a:r>
              <a:rPr lang="en-US" dirty="0">
                <a:solidFill>
                  <a:schemeClr val="tx1">
                    <a:lumMod val="95000"/>
                    <a:lumOff val="5000"/>
                  </a:schemeClr>
                </a:solidFill>
              </a:rPr>
              <a:t>In the absence of adequate opportunities to acquire new relevant skills, many of those who are at risk of job loss may be forced to take lower skilled and lower paying jobs</a:t>
            </a:r>
            <a:r>
              <a:rPr lang="sr-Latn-RS" dirty="0">
                <a:solidFill>
                  <a:schemeClr val="tx1">
                    <a:lumMod val="95000"/>
                    <a:lumOff val="5000"/>
                  </a:schemeClr>
                </a:solidFill>
              </a:rPr>
              <a:t> </a:t>
            </a:r>
            <a:r>
              <a:rPr lang="sr-Latn-RS" dirty="0" err="1">
                <a:solidFill>
                  <a:schemeClr val="tx1">
                    <a:lumMod val="95000"/>
                    <a:lumOff val="5000"/>
                  </a:schemeClr>
                </a:solidFill>
              </a:rPr>
              <a:t>and</a:t>
            </a:r>
            <a:r>
              <a:rPr lang="sr-Latn-RS" dirty="0">
                <a:solidFill>
                  <a:schemeClr val="tx1">
                    <a:lumMod val="95000"/>
                    <a:lumOff val="5000"/>
                  </a:schemeClr>
                </a:solidFill>
              </a:rPr>
              <a:t> </a:t>
            </a:r>
            <a:r>
              <a:rPr lang="sr-Latn-RS" dirty="0" err="1">
                <a:solidFill>
                  <a:schemeClr val="tx1">
                    <a:lumMod val="95000"/>
                    <a:lumOff val="5000"/>
                  </a:schemeClr>
                </a:solidFill>
              </a:rPr>
              <a:t>this</a:t>
            </a:r>
            <a:r>
              <a:rPr lang="sr-Latn-RS" dirty="0">
                <a:solidFill>
                  <a:schemeClr val="tx1">
                    <a:lumMod val="95000"/>
                    <a:lumOff val="5000"/>
                  </a:schemeClr>
                </a:solidFill>
              </a:rPr>
              <a:t> </a:t>
            </a:r>
            <a:r>
              <a:rPr lang="en-US" dirty="0">
                <a:solidFill>
                  <a:schemeClr val="tx1">
                    <a:lumMod val="95000"/>
                    <a:lumOff val="5000"/>
                  </a:schemeClr>
                </a:solidFill>
              </a:rPr>
              <a:t>could also give rise to precarious forms of employment increasing alongside long-term unemployment</a:t>
            </a:r>
            <a:r>
              <a:rPr lang="sr-Latn-RS" dirty="0">
                <a:solidFill>
                  <a:schemeClr val="tx1">
                    <a:lumMod val="95000"/>
                    <a:lumOff val="5000"/>
                  </a:schemeClr>
                </a:solidFill>
              </a:rPr>
              <a:t>.</a:t>
            </a: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
        <p:nvSpPr>
          <p:cNvPr id="2" name="Oval 1"/>
          <p:cNvSpPr/>
          <p:nvPr/>
        </p:nvSpPr>
        <p:spPr>
          <a:xfrm>
            <a:off x="188448" y="1868465"/>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 name="Oval 5"/>
          <p:cNvSpPr/>
          <p:nvPr/>
        </p:nvSpPr>
        <p:spPr>
          <a:xfrm>
            <a:off x="188448" y="2407626"/>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8" name="Oval 7"/>
          <p:cNvSpPr/>
          <p:nvPr/>
        </p:nvSpPr>
        <p:spPr>
          <a:xfrm>
            <a:off x="188448" y="2963186"/>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0" name="Oval 9"/>
          <p:cNvSpPr/>
          <p:nvPr/>
        </p:nvSpPr>
        <p:spPr>
          <a:xfrm>
            <a:off x="188448" y="3521660"/>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1" name="Oval 10"/>
          <p:cNvSpPr/>
          <p:nvPr/>
        </p:nvSpPr>
        <p:spPr>
          <a:xfrm>
            <a:off x="188448" y="4257721"/>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3202781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1076" y="1485182"/>
            <a:ext cx="6445827" cy="4297597"/>
          </a:xfrm>
          <a:prstGeom prst="rect">
            <a:avLst/>
          </a:prstGeom>
        </p:spPr>
      </p:pic>
      <p:graphicFrame>
        <p:nvGraphicFramePr>
          <p:cNvPr id="9" name="Content Placeholder 3">
            <a:extLst>
              <a:ext uri="{FF2B5EF4-FFF2-40B4-BE49-F238E27FC236}">
                <a16:creationId xmlns:a16="http://schemas.microsoft.com/office/drawing/2014/main" id="{FB06CD8E-AB00-4FE6-B41A-137123FE2469}"/>
              </a:ext>
            </a:extLst>
          </p:cNvPr>
          <p:cNvGraphicFramePr>
            <a:graphicFrameLocks/>
          </p:cNvGraphicFramePr>
          <p:nvPr>
            <p:extLst>
              <p:ext uri="{D42A27DB-BD31-4B8C-83A1-F6EECF244321}">
                <p14:modId xmlns:p14="http://schemas.microsoft.com/office/powerpoint/2010/main" val="3270724821"/>
              </p:ext>
            </p:extLst>
          </p:nvPr>
        </p:nvGraphicFramePr>
        <p:xfrm>
          <a:off x="5540521" y="214905"/>
          <a:ext cx="6023406" cy="162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6283990" y="129308"/>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Tree>
    <p:extLst>
      <p:ext uri="{BB962C8B-B14F-4D97-AF65-F5344CB8AC3E}">
        <p14:creationId xmlns:p14="http://schemas.microsoft.com/office/powerpoint/2010/main" val="235280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n-GB" sz="4000" dirty="0">
                <a:solidFill>
                  <a:schemeClr val="lt1"/>
                </a:solidFill>
                <a:latin typeface="Calibri"/>
                <a:ea typeface="Calibri"/>
                <a:cs typeface="Calibri"/>
                <a:sym typeface="Calibri"/>
              </a:rPr>
              <a:t>Aim</a:t>
            </a:r>
            <a:r>
              <a:rPr lang="sr-Latn-RS" sz="4000" dirty="0">
                <a:solidFill>
                  <a:schemeClr val="lt1"/>
                </a:solidFill>
                <a:latin typeface="Calibri"/>
                <a:ea typeface="Calibri"/>
                <a:cs typeface="Calibri"/>
                <a:sym typeface="Calibri"/>
              </a:rPr>
              <a:t>s</a:t>
            </a:r>
            <a:r>
              <a:rPr lang="en-GB" sz="4000" dirty="0">
                <a:solidFill>
                  <a:schemeClr val="lt1"/>
                </a:solidFill>
                <a:latin typeface="Calibri"/>
                <a:ea typeface="Calibri"/>
                <a:cs typeface="Calibri"/>
                <a:sym typeface="Calibri"/>
              </a:rPr>
              <a:t> of the presentation</a:t>
            </a:r>
            <a:endParaRPr sz="4000" dirty="0">
              <a:solidFill>
                <a:schemeClr val="lt1"/>
              </a:solidFill>
              <a:latin typeface="Calibri"/>
              <a:ea typeface="Calibri"/>
              <a:cs typeface="Calibri"/>
              <a:sym typeface="Calibri"/>
            </a:endParaRPr>
          </a:p>
        </p:txBody>
      </p:sp>
      <p:sp>
        <p:nvSpPr>
          <p:cNvPr id="92" name="Google Shape;92;gcf7ead7544_0_9"/>
          <p:cNvSpPr txBox="1"/>
          <p:nvPr/>
        </p:nvSpPr>
        <p:spPr>
          <a:xfrm>
            <a:off x="1428175" y="2235700"/>
            <a:ext cx="9401190" cy="1574400"/>
          </a:xfrm>
          <a:prstGeom prst="rect">
            <a:avLst/>
          </a:prstGeom>
          <a:noFill/>
          <a:ln>
            <a:noFill/>
          </a:ln>
        </p:spPr>
        <p:txBody>
          <a:bodyPr spcFirstLastPara="1" wrap="square" lIns="91425" tIns="45700" rIns="91425" bIns="45700" anchor="t" anchorCtr="0">
            <a:normAutofit/>
          </a:bodyPr>
          <a:lstStyle/>
          <a:p>
            <a:pPr lvl="0" algn="just"/>
            <a:r>
              <a:rPr lang="en-US" sz="2400" i="1" dirty="0">
                <a:sym typeface="Calibri"/>
              </a:rPr>
              <a:t>Understanding </a:t>
            </a:r>
            <a:r>
              <a:rPr lang="en-US" sz="2400" i="1" dirty="0"/>
              <a:t>cha</a:t>
            </a:r>
            <a:r>
              <a:rPr lang="sr-Latn-RS" sz="2400" i="1" dirty="0" err="1"/>
              <a:t>nges</a:t>
            </a:r>
            <a:r>
              <a:rPr lang="en-US" sz="2400" i="1" dirty="0"/>
              <a:t> </a:t>
            </a:r>
            <a:r>
              <a:rPr lang="sr-Latn-RS" sz="2400" i="1" dirty="0" err="1"/>
              <a:t>that</a:t>
            </a:r>
            <a:r>
              <a:rPr lang="sr-Latn-RS" sz="2400" i="1" dirty="0"/>
              <a:t> </a:t>
            </a:r>
            <a:r>
              <a:rPr lang="sr-Latn-RS" sz="2400" i="1" dirty="0" err="1"/>
              <a:t>impact</a:t>
            </a:r>
            <a:r>
              <a:rPr lang="en-US" sz="2400" i="1" dirty="0"/>
              <a:t> the world of work</a:t>
            </a:r>
            <a:r>
              <a:rPr lang="sr-Latn-RS" sz="2400" dirty="0">
                <a:solidFill>
                  <a:schemeClr val="dk1"/>
                </a:solidFill>
                <a:latin typeface="Calibri"/>
                <a:ea typeface="Calibri"/>
                <a:cs typeface="Calibri"/>
                <a:sym typeface="Calibri"/>
              </a:rPr>
              <a:t> </a:t>
            </a:r>
            <a:endParaRPr sz="1800" dirty="0"/>
          </a:p>
        </p:txBody>
      </p:sp>
      <p:grpSp>
        <p:nvGrpSpPr>
          <p:cNvPr id="93" name="Google Shape;93;gcf7ead7544_0_9"/>
          <p:cNvGrpSpPr/>
          <p:nvPr/>
        </p:nvGrpSpPr>
        <p:grpSpPr>
          <a:xfrm>
            <a:off x="779938" y="2109548"/>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1</a:t>
              </a:r>
              <a:endParaRPr sz="1800" b="1">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71149" y="2961980"/>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419386" y="3006380"/>
            <a:ext cx="9056068" cy="1064400"/>
          </a:xfrm>
          <a:prstGeom prst="rect">
            <a:avLst/>
          </a:prstGeom>
          <a:noFill/>
          <a:ln>
            <a:noFill/>
          </a:ln>
        </p:spPr>
        <p:txBody>
          <a:bodyPr spcFirstLastPara="1" wrap="square" lIns="91425" tIns="45700" rIns="91425" bIns="45700" anchor="t" anchorCtr="0">
            <a:normAutofit/>
          </a:bodyPr>
          <a:lstStyle/>
          <a:p>
            <a:pPr marR="0" indent="0" algn="just">
              <a:lnSpc>
                <a:spcPct val="100000"/>
              </a:lnSpc>
              <a:spcBef>
                <a:spcPts val="0"/>
              </a:spcBef>
              <a:spcAft>
                <a:spcPts val="0"/>
              </a:spcAft>
              <a:buClr>
                <a:schemeClr val="dk1"/>
              </a:buClr>
              <a:buSzPts val="2400"/>
              <a:buFont typeface="Arial"/>
              <a:buNone/>
            </a:pPr>
            <a:r>
              <a:rPr lang="en-US" sz="2400" i="1" dirty="0">
                <a:sym typeface="Calibri"/>
              </a:rPr>
              <a:t>Understanding consequences of the changes </a:t>
            </a:r>
            <a:r>
              <a:rPr lang="sr-Latn-RS" sz="2400" i="1" dirty="0">
                <a:sym typeface="Calibri"/>
              </a:rPr>
              <a:t>to</a:t>
            </a:r>
            <a:r>
              <a:rPr lang="en-US" sz="2400" i="1" dirty="0">
                <a:sym typeface="Calibri"/>
              </a:rPr>
              <a:t> the world of work</a:t>
            </a:r>
            <a:endParaRPr lang="en-US" sz="2400" i="1"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788" y="3918082"/>
            <a:ext cx="2009336" cy="132926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1687" y="3918082"/>
            <a:ext cx="1993725" cy="132926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4815" y="3918082"/>
            <a:ext cx="1786078" cy="1339558"/>
          </a:xfrm>
          <a:prstGeom prst="rect">
            <a:avLst/>
          </a:prstGeom>
        </p:spPr>
      </p:pic>
      <p:pic>
        <p:nvPicPr>
          <p:cNvPr id="16" name="Picture 2" descr="woman in red and white floral dress standing beside man in blue t-shi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99631" y="3893516"/>
            <a:ext cx="1916016" cy="13689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8251" y="3918199"/>
            <a:ext cx="1993725" cy="1329150"/>
          </a:xfrm>
          <a:prstGeom prst="rect">
            <a:avLst/>
          </a:prstGeom>
        </p:spPr>
      </p:pic>
    </p:spTree>
    <p:extLst>
      <p:ext uri="{BB962C8B-B14F-4D97-AF65-F5344CB8AC3E}">
        <p14:creationId xmlns:p14="http://schemas.microsoft.com/office/powerpoint/2010/main" val="262826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285" y="5101659"/>
            <a:ext cx="10515600" cy="678815"/>
          </a:xfrm>
        </p:spPr>
        <p:txBody>
          <a:bodyPr>
            <a:normAutofit/>
          </a:bodyPr>
          <a:lstStyle/>
          <a:p>
            <a:r>
              <a:rPr lang="sr-Latn-RS" sz="1200" dirty="0">
                <a:solidFill>
                  <a:schemeClr val="tx1"/>
                </a:solidFill>
              </a:rPr>
              <a:t>https://ec.europa.eu/info/sites/info/files/green_paper_ageing_factsheet_en_2.pdf</a:t>
            </a:r>
          </a:p>
        </p:txBody>
      </p:sp>
      <p:sp>
        <p:nvSpPr>
          <p:cNvPr id="8" name="Content Placeholder 7"/>
          <p:cNvSpPr>
            <a:spLocks noGrp="1"/>
          </p:cNvSpPr>
          <p:nvPr>
            <p:ph sz="quarter" idx="4"/>
          </p:nvPr>
        </p:nvSpPr>
        <p:spPr>
          <a:xfrm>
            <a:off x="5987472" y="1828800"/>
            <a:ext cx="5523209" cy="3951674"/>
          </a:xfrm>
        </p:spPr>
        <p:txBody>
          <a:bodyPr>
            <a:normAutofit/>
          </a:bodyPr>
          <a:lstStyle/>
          <a:p>
            <a:r>
              <a:rPr lang="en-US" dirty="0">
                <a:solidFill>
                  <a:schemeClr val="tx1">
                    <a:lumMod val="95000"/>
                    <a:lumOff val="5000"/>
                  </a:schemeClr>
                </a:solidFill>
              </a:rPr>
              <a:t>The global increase in the share of older people will result in a decline of the growth rate of the potential </a:t>
            </a:r>
            <a:r>
              <a:rPr lang="en-US" dirty="0" err="1">
                <a:solidFill>
                  <a:schemeClr val="tx1">
                    <a:lumMod val="95000"/>
                    <a:lumOff val="5000"/>
                  </a:schemeClr>
                </a:solidFill>
              </a:rPr>
              <a:t>labour</a:t>
            </a:r>
            <a:r>
              <a:rPr lang="en-US" dirty="0">
                <a:solidFill>
                  <a:schemeClr val="tx1">
                    <a:lumMod val="95000"/>
                    <a:lumOff val="5000"/>
                  </a:schemeClr>
                </a:solidFill>
              </a:rPr>
              <a:t> force </a:t>
            </a:r>
            <a:endParaRPr lang="sr-Latn-RS" dirty="0">
              <a:solidFill>
                <a:schemeClr val="tx1">
                  <a:lumMod val="95000"/>
                  <a:lumOff val="5000"/>
                </a:schemeClr>
              </a:solidFill>
            </a:endParaRPr>
          </a:p>
          <a:p>
            <a:r>
              <a:rPr lang="en-US" dirty="0">
                <a:solidFill>
                  <a:schemeClr val="tx1">
                    <a:lumMod val="95000"/>
                    <a:lumOff val="5000"/>
                  </a:schemeClr>
                </a:solidFill>
              </a:rPr>
              <a:t>In emerging and developing countries, changing population dynamics have led to a </a:t>
            </a:r>
            <a:r>
              <a:rPr lang="sr-Latn-RS" dirty="0" err="1">
                <a:solidFill>
                  <a:schemeClr val="tx1">
                    <a:lumMod val="95000"/>
                    <a:lumOff val="5000"/>
                  </a:schemeClr>
                </a:solidFill>
              </a:rPr>
              <a:t>increase</a:t>
            </a:r>
            <a:r>
              <a:rPr lang="en-US" dirty="0">
                <a:solidFill>
                  <a:schemeClr val="tx1">
                    <a:lumMod val="95000"/>
                    <a:lumOff val="5000"/>
                  </a:schemeClr>
                </a:solidFill>
              </a:rPr>
              <a:t> in the proportion of the young population entering the </a:t>
            </a:r>
            <a:r>
              <a:rPr lang="en-US" dirty="0" err="1">
                <a:solidFill>
                  <a:schemeClr val="tx1">
                    <a:lumMod val="95000"/>
                    <a:lumOff val="5000"/>
                  </a:schemeClr>
                </a:solidFill>
              </a:rPr>
              <a:t>labour</a:t>
            </a:r>
            <a:r>
              <a:rPr lang="en-US" dirty="0">
                <a:solidFill>
                  <a:schemeClr val="tx1">
                    <a:lumMod val="95000"/>
                    <a:lumOff val="5000"/>
                  </a:schemeClr>
                </a:solidFill>
              </a:rPr>
              <a:t> market</a:t>
            </a:r>
            <a:endParaRPr lang="sr-Latn-RS" dirty="0">
              <a:solidFill>
                <a:schemeClr val="tx1">
                  <a:lumMod val="95000"/>
                  <a:lumOff val="5000"/>
                </a:schemeClr>
              </a:solidFill>
            </a:endParaRPr>
          </a:p>
          <a:p>
            <a:r>
              <a:rPr lang="sr-Latn-RS" dirty="0">
                <a:solidFill>
                  <a:schemeClr val="tx1">
                    <a:lumMod val="95000"/>
                    <a:lumOff val="5000"/>
                  </a:schemeClr>
                </a:solidFill>
              </a:rPr>
              <a:t>R</a:t>
            </a:r>
            <a:r>
              <a:rPr lang="en-US" dirty="0" err="1">
                <a:solidFill>
                  <a:schemeClr val="tx1">
                    <a:lumMod val="95000"/>
                    <a:lumOff val="5000"/>
                  </a:schemeClr>
                </a:solidFill>
              </a:rPr>
              <a:t>ising</a:t>
            </a:r>
            <a:r>
              <a:rPr lang="en-US" dirty="0">
                <a:solidFill>
                  <a:schemeClr val="tx1">
                    <a:lumMod val="95000"/>
                    <a:lumOff val="5000"/>
                  </a:schemeClr>
                </a:solidFill>
              </a:rPr>
              <a:t> educational attainment and longer school careers will also continue to lower participation rates among young people, especially in emerging and developing countries </a:t>
            </a:r>
            <a:endParaRPr lang="sr-Latn-RS" dirty="0">
              <a:solidFill>
                <a:schemeClr val="tx1">
                  <a:lumMod val="95000"/>
                  <a:lumOff val="5000"/>
                </a:schemeClr>
              </a:solidFill>
            </a:endParaRPr>
          </a:p>
          <a:p>
            <a:endParaRPr lang="en-US" dirty="0"/>
          </a:p>
        </p:txBody>
      </p:sp>
      <p:sp>
        <p:nvSpPr>
          <p:cNvPr id="4" name="Footer Placeholder 3"/>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a:blip r:embed="rId3"/>
          <a:stretch>
            <a:fillRect/>
          </a:stretch>
        </p:blipFill>
        <p:spPr>
          <a:xfrm>
            <a:off x="836613" y="1828800"/>
            <a:ext cx="4501410" cy="3272859"/>
          </a:xfrm>
          <a:prstGeom prst="rect">
            <a:avLst/>
          </a:prstGeom>
        </p:spPr>
      </p:pic>
    </p:spTree>
    <p:extLst>
      <p:ext uri="{BB962C8B-B14F-4D97-AF65-F5344CB8AC3E}">
        <p14:creationId xmlns:p14="http://schemas.microsoft.com/office/powerpoint/2010/main" val="3469494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dirty="0"/>
              <a:t>connect-erasmus.eu</a:t>
            </a:r>
          </a:p>
        </p:txBody>
      </p:sp>
      <p:sp>
        <p:nvSpPr>
          <p:cNvPr id="2" name="TextBox 1"/>
          <p:cNvSpPr txBox="1"/>
          <p:nvPr/>
        </p:nvSpPr>
        <p:spPr>
          <a:xfrm>
            <a:off x="7370618" y="2789381"/>
            <a:ext cx="4553528" cy="646331"/>
          </a:xfrm>
          <a:prstGeom prst="rect">
            <a:avLst/>
          </a:prstGeom>
          <a:noFill/>
        </p:spPr>
        <p:txBody>
          <a:bodyPr wrap="square" rtlCol="0">
            <a:spAutoFit/>
          </a:bodyPr>
          <a:lstStyle/>
          <a:p>
            <a:r>
              <a:rPr lang="en-US" dirty="0"/>
              <a:t>https://audiovisual.ec.europa.eu/en/video/I-192114?&amp;lg=EN</a:t>
            </a:r>
          </a:p>
        </p:txBody>
      </p:sp>
      <p:pic>
        <p:nvPicPr>
          <p:cNvPr id="3" name="Picture 2"/>
          <p:cNvPicPr>
            <a:picLocks noChangeAspect="1"/>
          </p:cNvPicPr>
          <p:nvPr/>
        </p:nvPicPr>
        <p:blipFill>
          <a:blip r:embed="rId2"/>
          <a:stretch>
            <a:fillRect/>
          </a:stretch>
        </p:blipFill>
        <p:spPr>
          <a:xfrm>
            <a:off x="1542473" y="1533236"/>
            <a:ext cx="5517699" cy="3103706"/>
          </a:xfrm>
          <a:prstGeom prst="rect">
            <a:avLst/>
          </a:prstGeom>
        </p:spPr>
      </p:pic>
    </p:spTree>
    <p:extLst>
      <p:ext uri="{BB962C8B-B14F-4D97-AF65-F5344CB8AC3E}">
        <p14:creationId xmlns:p14="http://schemas.microsoft.com/office/powerpoint/2010/main" val="3719844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lt-LT"/>
              <a:t>connect-erasmus.eu</a:t>
            </a:r>
          </a:p>
        </p:txBody>
      </p:sp>
      <p:sp>
        <p:nvSpPr>
          <p:cNvPr id="9" name="Titolo 8">
            <a:extLst>
              <a:ext uri="{FF2B5EF4-FFF2-40B4-BE49-F238E27FC236}">
                <a16:creationId xmlns:a16="http://schemas.microsoft.com/office/drawing/2014/main" id="{608CC5FA-8473-4894-8020-CCB6D2E9B32D}"/>
              </a:ext>
            </a:extLst>
          </p:cNvPr>
          <p:cNvSpPr>
            <a:spLocks noGrp="1"/>
          </p:cNvSpPr>
          <p:nvPr>
            <p:ph type="title"/>
          </p:nvPr>
        </p:nvSpPr>
        <p:spPr/>
        <p:txBody>
          <a:bodyPr>
            <a:normAutofit fontScale="90000"/>
          </a:bodyPr>
          <a:lstStyle/>
          <a:p>
            <a:r>
              <a:rPr lang="sr-Latn-RS" dirty="0"/>
              <a:t>Potential i</a:t>
            </a:r>
            <a:r>
              <a:rPr lang="en-US" dirty="0" err="1"/>
              <a:t>mpact</a:t>
            </a:r>
            <a:r>
              <a:rPr lang="en-US" dirty="0"/>
              <a:t> of demographic</a:t>
            </a:r>
            <a:r>
              <a:rPr lang="sr-Latn-RS" dirty="0"/>
              <a:t> changes </a:t>
            </a:r>
            <a:r>
              <a:rPr lang="en-US" dirty="0"/>
              <a:t>on number and quality of jobs</a:t>
            </a:r>
            <a:endParaRPr lang="en-GB" dirty="0"/>
          </a:p>
        </p:txBody>
      </p:sp>
      <p:sp>
        <p:nvSpPr>
          <p:cNvPr id="17" name="Teksto vietos rezervavimo ženklas 5">
            <a:extLst>
              <a:ext uri="{FF2B5EF4-FFF2-40B4-BE49-F238E27FC236}">
                <a16:creationId xmlns:a16="http://schemas.microsoft.com/office/drawing/2014/main" id="{CE6AF162-4A38-4BCD-8C1E-3905D069BF37}"/>
              </a:ext>
            </a:extLst>
          </p:cNvPr>
          <p:cNvSpPr txBox="1">
            <a:spLocks/>
          </p:cNvSpPr>
          <p:nvPr/>
        </p:nvSpPr>
        <p:spPr>
          <a:xfrm>
            <a:off x="1311441" y="1872734"/>
            <a:ext cx="9553732" cy="2727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FF7F2A"/>
                </a:solidFill>
              </a:rPr>
              <a:t>New job opportunities are also expected to arise in line with population ageing</a:t>
            </a:r>
            <a:endParaRPr lang="lt-LT" sz="2200" dirty="0">
              <a:solidFill>
                <a:srgbClr val="FF7F2A"/>
              </a:solidFill>
            </a:endParaRPr>
          </a:p>
        </p:txBody>
      </p:sp>
      <p:sp>
        <p:nvSpPr>
          <p:cNvPr id="18" name="Teksto vietos rezervavimo ženklas 7">
            <a:extLst>
              <a:ext uri="{FF2B5EF4-FFF2-40B4-BE49-F238E27FC236}">
                <a16:creationId xmlns:a16="http://schemas.microsoft.com/office/drawing/2014/main" id="{E71EEAD4-2BC5-4D6B-BAEC-4FBC1277480E}"/>
              </a:ext>
            </a:extLst>
          </p:cNvPr>
          <p:cNvSpPr txBox="1">
            <a:spLocks/>
          </p:cNvSpPr>
          <p:nvPr/>
        </p:nvSpPr>
        <p:spPr>
          <a:xfrm>
            <a:off x="1334905" y="3513954"/>
            <a:ext cx="9171730" cy="3155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7F2A"/>
                </a:solidFill>
              </a:rPr>
              <a:t>Bringing more people into employment</a:t>
            </a:r>
            <a:r>
              <a:rPr lang="sr-Latn-RS" dirty="0">
                <a:solidFill>
                  <a:srgbClr val="FF7F2A"/>
                </a:solidFill>
              </a:rPr>
              <a:t> </a:t>
            </a:r>
            <a:r>
              <a:rPr lang="en-US" dirty="0">
                <a:solidFill>
                  <a:srgbClr val="FF7F2A"/>
                </a:solidFill>
              </a:rPr>
              <a:t>will be a priority in many countries</a:t>
            </a:r>
          </a:p>
        </p:txBody>
      </p:sp>
      <p:sp>
        <p:nvSpPr>
          <p:cNvPr id="19" name="Teksto vietos rezervavimo ženklas 8">
            <a:extLst>
              <a:ext uri="{FF2B5EF4-FFF2-40B4-BE49-F238E27FC236}">
                <a16:creationId xmlns:a16="http://schemas.microsoft.com/office/drawing/2014/main" id="{90F63DBB-3FC9-45DB-9C4D-2413E784D876}"/>
              </a:ext>
            </a:extLst>
          </p:cNvPr>
          <p:cNvSpPr txBox="1">
            <a:spLocks/>
          </p:cNvSpPr>
          <p:nvPr/>
        </p:nvSpPr>
        <p:spPr>
          <a:xfrm>
            <a:off x="1257698" y="2693818"/>
            <a:ext cx="10217126" cy="3812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sz="2000" b="0" dirty="0">
                <a:solidFill>
                  <a:schemeClr val="tx1"/>
                </a:solidFill>
              </a:rPr>
              <a:t>L</a:t>
            </a:r>
            <a:r>
              <a:rPr lang="en-US" sz="2000" b="0" dirty="0" err="1">
                <a:solidFill>
                  <a:schemeClr val="tx1"/>
                </a:solidFill>
              </a:rPr>
              <a:t>onger</a:t>
            </a:r>
            <a:r>
              <a:rPr lang="en-US" sz="2000" b="0" dirty="0">
                <a:solidFill>
                  <a:schemeClr val="tx1"/>
                </a:solidFill>
              </a:rPr>
              <a:t> life expectancy is likely to bring about employment opportunities in emerging sectors, such as the health and long-term care sectors</a:t>
            </a:r>
            <a:r>
              <a:rPr lang="sr-Latn-RS" sz="2000" b="0" dirty="0">
                <a:solidFill>
                  <a:schemeClr val="tx1"/>
                </a:solidFill>
              </a:rPr>
              <a:t>.</a:t>
            </a:r>
          </a:p>
        </p:txBody>
      </p:sp>
      <p:sp>
        <p:nvSpPr>
          <p:cNvPr id="20" name="Lygiašonis trikampis 14">
            <a:extLst>
              <a:ext uri="{FF2B5EF4-FFF2-40B4-BE49-F238E27FC236}">
                <a16:creationId xmlns:a16="http://schemas.microsoft.com/office/drawing/2014/main" id="{33738A13-265A-4ED7-9243-D77979B445FF}"/>
              </a:ext>
            </a:extLst>
          </p:cNvPr>
          <p:cNvSpPr/>
          <p:nvPr/>
        </p:nvSpPr>
        <p:spPr>
          <a:xfrm rot="5400000">
            <a:off x="648980" y="187313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1" name="Stačiakampis 15">
            <a:extLst>
              <a:ext uri="{FF2B5EF4-FFF2-40B4-BE49-F238E27FC236}">
                <a16:creationId xmlns:a16="http://schemas.microsoft.com/office/drawing/2014/main" id="{143AE33E-7720-4CB1-93A7-F3596F5045EE}"/>
              </a:ext>
            </a:extLst>
          </p:cNvPr>
          <p:cNvSpPr/>
          <p:nvPr/>
        </p:nvSpPr>
        <p:spPr>
          <a:xfrm>
            <a:off x="698727" y="1907920"/>
            <a:ext cx="319318" cy="369332"/>
          </a:xfrm>
          <a:prstGeom prst="rect">
            <a:avLst/>
          </a:prstGeom>
        </p:spPr>
        <p:txBody>
          <a:bodyPr wrap="none">
            <a:spAutoFit/>
          </a:bodyPr>
          <a:lstStyle/>
          <a:p>
            <a:r>
              <a:rPr lang="en-US" b="1" dirty="0">
                <a:solidFill>
                  <a:schemeClr val="bg1"/>
                </a:solidFill>
                <a:latin typeface="+mj-lt"/>
              </a:rPr>
              <a:t>1</a:t>
            </a:r>
            <a:endParaRPr lang="lt-LT" b="1" dirty="0">
              <a:solidFill>
                <a:schemeClr val="bg1"/>
              </a:solidFill>
              <a:latin typeface="+mj-lt"/>
            </a:endParaRPr>
          </a:p>
        </p:txBody>
      </p:sp>
      <p:sp>
        <p:nvSpPr>
          <p:cNvPr id="22" name="Lygiašonis trikampis 16">
            <a:extLst>
              <a:ext uri="{FF2B5EF4-FFF2-40B4-BE49-F238E27FC236}">
                <a16:creationId xmlns:a16="http://schemas.microsoft.com/office/drawing/2014/main" id="{21CC65D9-2309-4A6E-8328-976C85A5D2A2}"/>
              </a:ext>
            </a:extLst>
          </p:cNvPr>
          <p:cNvSpPr/>
          <p:nvPr/>
        </p:nvSpPr>
        <p:spPr>
          <a:xfrm rot="5400000">
            <a:off x="672336" y="350207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3" name="Stačiakampis 17">
            <a:extLst>
              <a:ext uri="{FF2B5EF4-FFF2-40B4-BE49-F238E27FC236}">
                <a16:creationId xmlns:a16="http://schemas.microsoft.com/office/drawing/2014/main" id="{1D4D3523-C5A3-458C-839A-50F468780BF0}"/>
              </a:ext>
            </a:extLst>
          </p:cNvPr>
          <p:cNvSpPr/>
          <p:nvPr/>
        </p:nvSpPr>
        <p:spPr>
          <a:xfrm>
            <a:off x="760654" y="3536860"/>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4" name="Stačiakampis 21">
            <a:extLst>
              <a:ext uri="{FF2B5EF4-FFF2-40B4-BE49-F238E27FC236}">
                <a16:creationId xmlns:a16="http://schemas.microsoft.com/office/drawing/2014/main" id="{BD8B1F3A-22C4-4DC4-832F-95C29A64F5F7}"/>
              </a:ext>
            </a:extLst>
          </p:cNvPr>
          <p:cNvSpPr/>
          <p:nvPr/>
        </p:nvSpPr>
        <p:spPr>
          <a:xfrm>
            <a:off x="828056" y="4787036"/>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sp>
        <p:nvSpPr>
          <p:cNvPr id="25" name="Teksto vietos rezervavimo ženklas 8">
            <a:extLst>
              <a:ext uri="{FF2B5EF4-FFF2-40B4-BE49-F238E27FC236}">
                <a16:creationId xmlns:a16="http://schemas.microsoft.com/office/drawing/2014/main" id="{5EC81EE5-E930-4519-BCD1-ADDECCC08F9F}"/>
              </a:ext>
            </a:extLst>
          </p:cNvPr>
          <p:cNvSpPr txBox="1">
            <a:spLocks/>
          </p:cNvSpPr>
          <p:nvPr/>
        </p:nvSpPr>
        <p:spPr>
          <a:xfrm>
            <a:off x="1349618" y="4227299"/>
            <a:ext cx="10125206" cy="111947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sz="2000" b="0" dirty="0">
                <a:solidFill>
                  <a:schemeClr val="tx1"/>
                </a:solidFill>
              </a:rPr>
              <a:t>T</a:t>
            </a:r>
            <a:r>
              <a:rPr lang="en-US" sz="2000" b="0" dirty="0">
                <a:solidFill>
                  <a:schemeClr val="tx1"/>
                </a:solidFill>
              </a:rPr>
              <a:t>he potential avenues to mitigate lower </a:t>
            </a:r>
            <a:r>
              <a:rPr lang="en-US" sz="2000" b="0" dirty="0" err="1">
                <a:solidFill>
                  <a:schemeClr val="tx1"/>
                </a:solidFill>
              </a:rPr>
              <a:t>labour</a:t>
            </a:r>
            <a:r>
              <a:rPr lang="en-US" sz="2000" b="0" dirty="0">
                <a:solidFill>
                  <a:schemeClr val="tx1"/>
                </a:solidFill>
              </a:rPr>
              <a:t> force</a:t>
            </a:r>
            <a:r>
              <a:rPr lang="sr-Latn-RS" sz="2000" b="0" dirty="0">
                <a:solidFill>
                  <a:schemeClr val="tx1"/>
                </a:solidFill>
              </a:rPr>
              <a:t> </a:t>
            </a:r>
            <a:r>
              <a:rPr lang="en-US" sz="2000" b="0" dirty="0">
                <a:solidFill>
                  <a:schemeClr val="tx1"/>
                </a:solidFill>
              </a:rPr>
              <a:t>growth</a:t>
            </a:r>
            <a:r>
              <a:rPr lang="sr-Latn-RS" sz="2000" b="0" dirty="0">
                <a:solidFill>
                  <a:schemeClr val="tx1"/>
                </a:solidFill>
              </a:rPr>
              <a:t> mentioned in literature include</a:t>
            </a:r>
            <a:r>
              <a:rPr lang="en-US" sz="2000" b="0" dirty="0">
                <a:solidFill>
                  <a:schemeClr val="tx1"/>
                </a:solidFill>
              </a:rPr>
              <a:t> </a:t>
            </a:r>
            <a:r>
              <a:rPr lang="sr-Latn-RS" sz="2000" b="0" dirty="0">
                <a:solidFill>
                  <a:schemeClr val="tx1"/>
                </a:solidFill>
              </a:rPr>
              <a:t>migration, </a:t>
            </a:r>
            <a:r>
              <a:rPr lang="en-US" sz="2000" b="0" dirty="0">
                <a:solidFill>
                  <a:schemeClr val="tx1"/>
                </a:solidFill>
              </a:rPr>
              <a:t>extending the working lives of older workers</a:t>
            </a:r>
            <a:r>
              <a:rPr lang="sr-Latn-RS" sz="2000" b="0" dirty="0">
                <a:solidFill>
                  <a:schemeClr val="tx1"/>
                </a:solidFill>
              </a:rPr>
              <a:t>, </a:t>
            </a:r>
            <a:r>
              <a:rPr lang="en-US" sz="2000" b="0" dirty="0">
                <a:solidFill>
                  <a:schemeClr val="tx1"/>
                </a:solidFill>
              </a:rPr>
              <a:t>encouraging greater female </a:t>
            </a:r>
            <a:r>
              <a:rPr lang="en-US" sz="2000" b="0" dirty="0" err="1">
                <a:solidFill>
                  <a:schemeClr val="tx1"/>
                </a:solidFill>
              </a:rPr>
              <a:t>labour</a:t>
            </a:r>
            <a:r>
              <a:rPr lang="en-US" sz="2000" b="0" dirty="0">
                <a:solidFill>
                  <a:schemeClr val="tx1"/>
                </a:solidFill>
              </a:rPr>
              <a:t> market participation</a:t>
            </a:r>
            <a:r>
              <a:rPr lang="sr-Latn-RS" sz="2000" b="0" dirty="0">
                <a:solidFill>
                  <a:schemeClr val="tx1"/>
                </a:solidFill>
              </a:rPr>
              <a:t>, o</a:t>
            </a:r>
            <a:r>
              <a:rPr lang="en-US" sz="2000" b="0" dirty="0" err="1">
                <a:solidFill>
                  <a:schemeClr val="tx1"/>
                </a:solidFill>
              </a:rPr>
              <a:t>pening</a:t>
            </a:r>
            <a:r>
              <a:rPr lang="en-US" sz="2000" b="0" dirty="0">
                <a:solidFill>
                  <a:schemeClr val="tx1"/>
                </a:solidFill>
              </a:rPr>
              <a:t> up the </a:t>
            </a:r>
            <a:r>
              <a:rPr lang="en-US" sz="2000" b="0" dirty="0" err="1">
                <a:solidFill>
                  <a:schemeClr val="tx1"/>
                </a:solidFill>
              </a:rPr>
              <a:t>labour</a:t>
            </a:r>
            <a:r>
              <a:rPr lang="en-US" sz="2000" b="0" dirty="0">
                <a:solidFill>
                  <a:schemeClr val="tx1"/>
                </a:solidFill>
              </a:rPr>
              <a:t> market to people with disabilities</a:t>
            </a:r>
            <a:r>
              <a:rPr lang="sr-Latn-RS" sz="2000" b="0" dirty="0">
                <a:solidFill>
                  <a:schemeClr val="tx1"/>
                </a:solidFill>
              </a:rPr>
              <a:t>…</a:t>
            </a:r>
          </a:p>
          <a:p>
            <a:endParaRPr lang="sr-Latn-RS" sz="1600" dirty="0"/>
          </a:p>
          <a:p>
            <a:endParaRPr lang="lt-LT" sz="1400" dirty="0"/>
          </a:p>
        </p:txBody>
      </p:sp>
    </p:spTree>
    <p:extLst>
      <p:ext uri="{BB962C8B-B14F-4D97-AF65-F5344CB8AC3E}">
        <p14:creationId xmlns:p14="http://schemas.microsoft.com/office/powerpoint/2010/main" val="3041669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7793" y="1340223"/>
            <a:ext cx="6246160" cy="4164107"/>
          </a:xfrm>
          <a:prstGeom prst="rect">
            <a:avLst/>
          </a:prstGeom>
        </p:spPr>
      </p:pic>
      <p:sp>
        <p:nvSpPr>
          <p:cNvPr id="2" name="TextBox 1"/>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graphicFrame>
        <p:nvGraphicFramePr>
          <p:cNvPr id="9" name="Content Placeholder 3">
            <a:extLst>
              <a:ext uri="{FF2B5EF4-FFF2-40B4-BE49-F238E27FC236}">
                <a16:creationId xmlns:a16="http://schemas.microsoft.com/office/drawing/2014/main" id="{FB06CD8E-AB00-4FE6-B41A-137123FE2469}"/>
              </a:ext>
            </a:extLst>
          </p:cNvPr>
          <p:cNvGraphicFramePr>
            <a:graphicFrameLocks/>
          </p:cNvGraphicFramePr>
          <p:nvPr>
            <p:extLst>
              <p:ext uri="{D42A27DB-BD31-4B8C-83A1-F6EECF244321}">
                <p14:modId xmlns:p14="http://schemas.microsoft.com/office/powerpoint/2010/main" val="2209575339"/>
              </p:ext>
            </p:extLst>
          </p:nvPr>
        </p:nvGraphicFramePr>
        <p:xfrm>
          <a:off x="5540521" y="214905"/>
          <a:ext cx="6023406" cy="162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7540842" y="136259"/>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215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lt-LT"/>
              <a:t>connect-erasmus.eu</a:t>
            </a:r>
          </a:p>
        </p:txBody>
      </p:sp>
      <p:sp>
        <p:nvSpPr>
          <p:cNvPr id="5" name="Rectangle 4"/>
          <p:cNvSpPr/>
          <p:nvPr/>
        </p:nvSpPr>
        <p:spPr>
          <a:xfrm>
            <a:off x="2486570" y="1724482"/>
            <a:ext cx="7520441" cy="3069940"/>
          </a:xfrm>
          <a:prstGeom prst="rect">
            <a:avLst/>
          </a:prstGeom>
          <a:solidFill>
            <a:srgbClr val="FF7F2A"/>
          </a:solidFill>
          <a:ln w="19050">
            <a:solidFill>
              <a:srgbClr val="B23D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dirty="0"/>
              <a:t>T</a:t>
            </a:r>
            <a:r>
              <a:rPr lang="en-US" sz="2400" dirty="0"/>
              <a:t>he process by which businesses or other organizations develop international influence or start operating on an international scale.</a:t>
            </a:r>
            <a:r>
              <a:rPr lang="sr-Latn-RS" sz="2400" dirty="0"/>
              <a:t> </a:t>
            </a:r>
          </a:p>
          <a:p>
            <a:pPr algn="ctr"/>
            <a:r>
              <a:rPr lang="sr-Latn-RS" sz="2400" dirty="0" err="1"/>
              <a:t>It</a:t>
            </a:r>
            <a:r>
              <a:rPr lang="sr-Latn-RS" sz="2400" dirty="0"/>
              <a:t> </a:t>
            </a:r>
            <a:r>
              <a:rPr lang="en-US" sz="2400" dirty="0"/>
              <a:t>encompasses the internationalization of production, finance (including remittances), trade and migration.</a:t>
            </a:r>
            <a:r>
              <a:rPr lang="sr-Latn-RS" sz="2400" dirty="0"/>
              <a:t> (ILO, 2017)</a:t>
            </a:r>
          </a:p>
        </p:txBody>
      </p:sp>
      <p:sp>
        <p:nvSpPr>
          <p:cNvPr id="6" name="Title 1"/>
          <p:cNvSpPr>
            <a:spLocks noGrp="1"/>
          </p:cNvSpPr>
          <p:nvPr>
            <p:ph type="title"/>
          </p:nvPr>
        </p:nvSpPr>
        <p:spPr>
          <a:xfrm>
            <a:off x="4125415" y="625827"/>
            <a:ext cx="4242752" cy="684211"/>
          </a:xfrm>
        </p:spPr>
        <p:txBody>
          <a:bodyPr>
            <a:normAutofit fontScale="90000"/>
          </a:bodyPr>
          <a:lstStyle/>
          <a:p>
            <a:r>
              <a:rPr lang="sr-Latn-RS" dirty="0" err="1"/>
              <a:t>Globalization</a:t>
            </a:r>
            <a:endParaRPr lang="sr-Latn-RS" dirty="0"/>
          </a:p>
        </p:txBody>
      </p:sp>
    </p:spTree>
    <p:extLst>
      <p:ext uri="{BB962C8B-B14F-4D97-AF65-F5344CB8AC3E}">
        <p14:creationId xmlns:p14="http://schemas.microsoft.com/office/powerpoint/2010/main" val="339261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p:txBody>
          <a:bodyPr>
            <a:normAutofit fontScale="90000"/>
          </a:bodyPr>
          <a:lstStyle/>
          <a:p>
            <a:r>
              <a:rPr lang="sr-Latn-RS" dirty="0" err="1"/>
              <a:t>Potential</a:t>
            </a:r>
            <a:r>
              <a:rPr lang="sr-Latn-RS" dirty="0"/>
              <a:t> i</a:t>
            </a:r>
            <a:r>
              <a:rPr lang="en-US" dirty="0" err="1"/>
              <a:t>mpact</a:t>
            </a:r>
            <a:r>
              <a:rPr lang="en-US" dirty="0"/>
              <a:t> of </a:t>
            </a:r>
            <a:r>
              <a:rPr lang="sr-Latn-RS" dirty="0" err="1"/>
              <a:t>globalization</a:t>
            </a:r>
            <a:r>
              <a:rPr lang="sr-Latn-RS" dirty="0"/>
              <a:t> </a:t>
            </a:r>
            <a:r>
              <a:rPr lang="en-US" dirty="0"/>
              <a:t>on number and quality of jobs</a:t>
            </a:r>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6" name="Teksto vietos rezervavimo ženklas 5">
            <a:extLst>
              <a:ext uri="{FF2B5EF4-FFF2-40B4-BE49-F238E27FC236}">
                <a16:creationId xmlns:a16="http://schemas.microsoft.com/office/drawing/2014/main" id="{28CF4E05-41E6-4899-8582-4F1C6202BCEE}"/>
              </a:ext>
            </a:extLst>
          </p:cNvPr>
          <p:cNvSpPr>
            <a:spLocks noGrp="1"/>
          </p:cNvSpPr>
          <p:nvPr>
            <p:ph type="body" sz="quarter" idx="10"/>
          </p:nvPr>
        </p:nvSpPr>
        <p:spPr>
          <a:xfrm>
            <a:off x="1257698" y="1696875"/>
            <a:ext cx="9553732" cy="272778"/>
          </a:xfrm>
        </p:spPr>
        <p:txBody>
          <a:bodyPr>
            <a:noAutofit/>
          </a:bodyPr>
          <a:lstStyle/>
          <a:p>
            <a:pPr lvl="0"/>
            <a:r>
              <a:rPr lang="sr-Latn-RS" sz="2400" dirty="0">
                <a:solidFill>
                  <a:srgbClr val="FF7F2A"/>
                </a:solidFill>
              </a:rPr>
              <a:t>G</a:t>
            </a:r>
            <a:r>
              <a:rPr lang="en-US" sz="2400" dirty="0" err="1">
                <a:solidFill>
                  <a:srgbClr val="FF7F2A"/>
                </a:solidFill>
              </a:rPr>
              <a:t>lobal</a:t>
            </a:r>
            <a:r>
              <a:rPr lang="en-US" sz="2400" dirty="0">
                <a:solidFill>
                  <a:srgbClr val="FF7F2A"/>
                </a:solidFill>
              </a:rPr>
              <a:t> competition is increasingly seen as a source of widening wage inequality in both developed and developing countries</a:t>
            </a:r>
            <a:endParaRPr lang="lt-LT" sz="2200" dirty="0">
              <a:solidFill>
                <a:srgbClr val="FF7F2A"/>
              </a:solidFill>
            </a:endParaRPr>
          </a:p>
        </p:txBody>
      </p:sp>
      <p:sp>
        <p:nvSpPr>
          <p:cNvPr id="8" name="Teksto vietos rezervavimo ženklas 7">
            <a:extLst>
              <a:ext uri="{FF2B5EF4-FFF2-40B4-BE49-F238E27FC236}">
                <a16:creationId xmlns:a16="http://schemas.microsoft.com/office/drawing/2014/main" id="{BAEB6828-AA17-4327-B003-B1041BD701CF}"/>
              </a:ext>
            </a:extLst>
          </p:cNvPr>
          <p:cNvSpPr>
            <a:spLocks noGrp="1"/>
          </p:cNvSpPr>
          <p:nvPr>
            <p:ph type="body" sz="quarter" idx="13"/>
          </p:nvPr>
        </p:nvSpPr>
        <p:spPr>
          <a:xfrm>
            <a:off x="1332868" y="3676738"/>
            <a:ext cx="9171730" cy="315562"/>
          </a:xfrm>
        </p:spPr>
        <p:txBody>
          <a:bodyPr>
            <a:noAutofit/>
          </a:bodyPr>
          <a:lstStyle/>
          <a:p>
            <a:r>
              <a:rPr lang="sr-Latn-RS" sz="2400" dirty="0">
                <a:solidFill>
                  <a:srgbClr val="FF7F2A"/>
                </a:solidFill>
              </a:rPr>
              <a:t>G</a:t>
            </a:r>
            <a:r>
              <a:rPr lang="en-US" sz="2400" dirty="0">
                <a:solidFill>
                  <a:srgbClr val="FF7F2A"/>
                </a:solidFill>
              </a:rPr>
              <a:t>rowing trade with developing economies may have exacerbated earnings inequality by depressing wages of low-skilled </a:t>
            </a:r>
            <a:r>
              <a:rPr lang="en-US" sz="2400" dirty="0" err="1">
                <a:solidFill>
                  <a:srgbClr val="FF7F2A"/>
                </a:solidFill>
              </a:rPr>
              <a:t>labour</a:t>
            </a:r>
            <a:r>
              <a:rPr lang="en-US" sz="2400" dirty="0">
                <a:solidFill>
                  <a:srgbClr val="FF7F2A"/>
                </a:solidFill>
              </a:rPr>
              <a:t> in developed economies</a:t>
            </a:r>
          </a:p>
        </p:txBody>
      </p:sp>
      <p:sp>
        <p:nvSpPr>
          <p:cNvPr id="9"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257698" y="2763469"/>
            <a:ext cx="10217126" cy="381295"/>
          </a:xfrm>
        </p:spPr>
        <p:txBody>
          <a:bodyPr>
            <a:noAutofit/>
          </a:bodyPr>
          <a:lstStyle/>
          <a:p>
            <a:r>
              <a:rPr lang="sr-Latn-RS" sz="2000" dirty="0">
                <a:solidFill>
                  <a:schemeClr val="tx1"/>
                </a:solidFill>
              </a:rPr>
              <a:t>In </a:t>
            </a:r>
            <a:r>
              <a:rPr lang="sr-Latn-RS" sz="2000" dirty="0" err="1">
                <a:solidFill>
                  <a:schemeClr val="tx1"/>
                </a:solidFill>
              </a:rPr>
              <a:t>developed</a:t>
            </a:r>
            <a:r>
              <a:rPr lang="sr-Latn-RS" sz="2000" dirty="0">
                <a:solidFill>
                  <a:schemeClr val="tx1"/>
                </a:solidFill>
              </a:rPr>
              <a:t> </a:t>
            </a:r>
            <a:r>
              <a:rPr lang="sr-Latn-RS" sz="2000" dirty="0" err="1">
                <a:solidFill>
                  <a:schemeClr val="tx1"/>
                </a:solidFill>
              </a:rPr>
              <a:t>countries</a:t>
            </a:r>
            <a:r>
              <a:rPr lang="sr-Latn-RS" sz="2000" dirty="0">
                <a:solidFill>
                  <a:schemeClr val="tx1"/>
                </a:solidFill>
              </a:rPr>
              <a:t> </a:t>
            </a:r>
            <a:r>
              <a:rPr lang="en-US" sz="2000" dirty="0">
                <a:solidFill>
                  <a:schemeClr val="tx1"/>
                </a:solidFill>
              </a:rPr>
              <a:t>competition for </a:t>
            </a:r>
            <a:r>
              <a:rPr lang="en-US" sz="2000" dirty="0" err="1">
                <a:solidFill>
                  <a:schemeClr val="tx1"/>
                </a:solidFill>
              </a:rPr>
              <a:t>talen</a:t>
            </a:r>
            <a:r>
              <a:rPr lang="sr-Latn-RS" sz="2000" dirty="0">
                <a:solidFill>
                  <a:schemeClr val="tx1"/>
                </a:solidFill>
              </a:rPr>
              <a:t>t </a:t>
            </a:r>
            <a:r>
              <a:rPr lang="sr-Latn-RS" sz="2000" dirty="0" err="1">
                <a:solidFill>
                  <a:schemeClr val="tx1"/>
                </a:solidFill>
              </a:rPr>
              <a:t>may</a:t>
            </a:r>
            <a:r>
              <a:rPr lang="sr-Latn-RS" sz="2000" dirty="0">
                <a:solidFill>
                  <a:schemeClr val="tx1"/>
                </a:solidFill>
              </a:rPr>
              <a:t> be </a:t>
            </a:r>
            <a:r>
              <a:rPr lang="en-US" sz="2000" dirty="0">
                <a:solidFill>
                  <a:schemeClr val="tx1"/>
                </a:solidFill>
              </a:rPr>
              <a:t>intensified</a:t>
            </a:r>
            <a:r>
              <a:rPr lang="sr-Latn-RS" sz="2000" dirty="0">
                <a:solidFill>
                  <a:schemeClr val="tx1"/>
                </a:solidFill>
              </a:rPr>
              <a:t>. In </a:t>
            </a:r>
            <a:r>
              <a:rPr lang="sr-Latn-RS" sz="2000" dirty="0" err="1">
                <a:solidFill>
                  <a:schemeClr val="tx1"/>
                </a:solidFill>
              </a:rPr>
              <a:t>the</a:t>
            </a:r>
            <a:r>
              <a:rPr lang="sr-Latn-RS" sz="2000" dirty="0">
                <a:solidFill>
                  <a:schemeClr val="tx1"/>
                </a:solidFill>
              </a:rPr>
              <a:t> </a:t>
            </a:r>
            <a:r>
              <a:rPr lang="sr-Latn-RS" sz="2000" dirty="0" err="1">
                <a:solidFill>
                  <a:schemeClr val="tx1"/>
                </a:solidFill>
              </a:rPr>
              <a:t>developing</a:t>
            </a:r>
            <a:r>
              <a:rPr lang="sr-Latn-RS" sz="2000" dirty="0">
                <a:solidFill>
                  <a:schemeClr val="tx1"/>
                </a:solidFill>
              </a:rPr>
              <a:t> </a:t>
            </a:r>
            <a:r>
              <a:rPr lang="sr-Latn-RS" sz="2000" dirty="0" err="1">
                <a:solidFill>
                  <a:schemeClr val="tx1"/>
                </a:solidFill>
              </a:rPr>
              <a:t>countries</a:t>
            </a:r>
            <a:r>
              <a:rPr lang="sr-Latn-RS" sz="2000" dirty="0">
                <a:solidFill>
                  <a:schemeClr val="tx1"/>
                </a:solidFill>
              </a:rPr>
              <a:t> </a:t>
            </a:r>
            <a:r>
              <a:rPr lang="en-US" sz="2000" dirty="0">
                <a:solidFill>
                  <a:schemeClr val="tx1"/>
                </a:solidFill>
              </a:rPr>
              <a:t>the productivity gains </a:t>
            </a:r>
            <a:r>
              <a:rPr lang="sr-Latn-RS" sz="2000" dirty="0" err="1">
                <a:solidFill>
                  <a:schemeClr val="tx1"/>
                </a:solidFill>
              </a:rPr>
              <a:t>may</a:t>
            </a:r>
            <a:r>
              <a:rPr lang="sr-Latn-RS" sz="2000" dirty="0">
                <a:solidFill>
                  <a:schemeClr val="tx1"/>
                </a:solidFill>
              </a:rPr>
              <a:t> be</a:t>
            </a:r>
            <a:r>
              <a:rPr lang="en-US" sz="2000" dirty="0">
                <a:solidFill>
                  <a:schemeClr val="tx1"/>
                </a:solidFill>
              </a:rPr>
              <a:t> disproportionately allocated to high-skilled workers</a:t>
            </a:r>
            <a:r>
              <a:rPr lang="sr-Latn-RS" sz="2000" dirty="0">
                <a:solidFill>
                  <a:schemeClr val="tx1"/>
                </a:solidFill>
              </a:rPr>
              <a:t>.</a:t>
            </a:r>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654102" y="1662086"/>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703849" y="1696875"/>
            <a:ext cx="319318" cy="369332"/>
          </a:xfrm>
          <a:prstGeom prst="rect">
            <a:avLst/>
          </a:prstGeom>
        </p:spPr>
        <p:txBody>
          <a:bodyPr wrap="none">
            <a:spAutoFit/>
          </a:bodyPr>
          <a:lstStyle/>
          <a:p>
            <a:r>
              <a:rPr lang="en-US" b="1" dirty="0">
                <a:solidFill>
                  <a:schemeClr val="bg1"/>
                </a:solidFill>
                <a:latin typeface="+mj-lt"/>
              </a:rPr>
              <a:t>1</a:t>
            </a:r>
            <a:endParaRPr lang="lt-LT" b="1" dirty="0">
              <a:solidFill>
                <a:schemeClr val="bg1"/>
              </a:solidFill>
              <a:latin typeface="+mj-lt"/>
            </a:endParaRPr>
          </a:p>
        </p:txBody>
      </p:sp>
      <p:sp>
        <p:nvSpPr>
          <p:cNvPr id="17" name="Lygiašonis trikampis 16">
            <a:extLst>
              <a:ext uri="{FF2B5EF4-FFF2-40B4-BE49-F238E27FC236}">
                <a16:creationId xmlns:a16="http://schemas.microsoft.com/office/drawing/2014/main" id="{0BC9123D-A79A-4830-A53B-4DAFF16B4302}"/>
              </a:ext>
            </a:extLst>
          </p:cNvPr>
          <p:cNvSpPr/>
          <p:nvPr/>
        </p:nvSpPr>
        <p:spPr>
          <a:xfrm rot="5400000">
            <a:off x="666405" y="3648519"/>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8" name="Stačiakampis 17">
            <a:extLst>
              <a:ext uri="{FF2B5EF4-FFF2-40B4-BE49-F238E27FC236}">
                <a16:creationId xmlns:a16="http://schemas.microsoft.com/office/drawing/2014/main" id="{13081360-5B69-4AD6-83FC-7F7147EE996F}"/>
              </a:ext>
            </a:extLst>
          </p:cNvPr>
          <p:cNvSpPr/>
          <p:nvPr/>
        </p:nvSpPr>
        <p:spPr>
          <a:xfrm>
            <a:off x="756847" y="3676738"/>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2" name="Stačiakampis 21">
            <a:extLst>
              <a:ext uri="{FF2B5EF4-FFF2-40B4-BE49-F238E27FC236}">
                <a16:creationId xmlns:a16="http://schemas.microsoft.com/office/drawing/2014/main" id="{215B05C8-04F1-465A-9A77-4AD955AFE366}"/>
              </a:ext>
            </a:extLst>
          </p:cNvPr>
          <p:cNvSpPr/>
          <p:nvPr/>
        </p:nvSpPr>
        <p:spPr>
          <a:xfrm>
            <a:off x="828056" y="4787036"/>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sp>
        <p:nvSpPr>
          <p:cNvPr id="26"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349618" y="4784166"/>
            <a:ext cx="10125206" cy="744403"/>
          </a:xfrm>
        </p:spPr>
        <p:txBody>
          <a:bodyPr>
            <a:normAutofit/>
          </a:bodyPr>
          <a:lstStyle/>
          <a:p>
            <a:r>
              <a:rPr lang="sr-Latn-RS" sz="2000" dirty="0">
                <a:solidFill>
                  <a:schemeClr val="tx1"/>
                </a:solidFill>
              </a:rPr>
              <a:t>U</a:t>
            </a:r>
            <a:r>
              <a:rPr lang="en-US" sz="2000" dirty="0" err="1">
                <a:solidFill>
                  <a:schemeClr val="tx1"/>
                </a:solidFill>
              </a:rPr>
              <a:t>nskilled</a:t>
            </a:r>
            <a:r>
              <a:rPr lang="en-US" sz="2000" dirty="0">
                <a:solidFill>
                  <a:schemeClr val="tx1"/>
                </a:solidFill>
              </a:rPr>
              <a:t> workers in </a:t>
            </a:r>
            <a:r>
              <a:rPr lang="sr-Latn-RS" sz="2000" dirty="0" err="1">
                <a:solidFill>
                  <a:schemeClr val="tx1"/>
                </a:solidFill>
              </a:rPr>
              <a:t>multinational</a:t>
            </a:r>
            <a:r>
              <a:rPr lang="en-US" sz="2000" dirty="0">
                <a:solidFill>
                  <a:schemeClr val="tx1"/>
                </a:solidFill>
              </a:rPr>
              <a:t> companies tend to have limited opportunities and face stagnant, low wages</a:t>
            </a:r>
            <a:r>
              <a:rPr lang="sr-Latn-RS" sz="2000" dirty="0">
                <a:solidFill>
                  <a:schemeClr val="tx1"/>
                </a:solidFill>
              </a:rPr>
              <a:t>.</a:t>
            </a:r>
            <a:endParaRPr lang="lt-LT" sz="1600" dirty="0">
              <a:solidFill>
                <a:schemeClr val="tx1"/>
              </a:solidFill>
            </a:endParaRPr>
          </a:p>
        </p:txBody>
      </p:sp>
    </p:spTree>
    <p:extLst>
      <p:ext uri="{BB962C8B-B14F-4D97-AF65-F5344CB8AC3E}">
        <p14:creationId xmlns:p14="http://schemas.microsoft.com/office/powerpoint/2010/main" val="902476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4577" y="1087781"/>
            <a:ext cx="5744370" cy="4308277"/>
          </a:xfrm>
          <a:prstGeom prst="rect">
            <a:avLst/>
          </a:prstGeom>
        </p:spPr>
      </p:pic>
      <p:graphicFrame>
        <p:nvGraphicFramePr>
          <p:cNvPr id="9" name="Content Placeholder 3">
            <a:extLst>
              <a:ext uri="{FF2B5EF4-FFF2-40B4-BE49-F238E27FC236}">
                <a16:creationId xmlns:a16="http://schemas.microsoft.com/office/drawing/2014/main" id="{FB06CD8E-AB00-4FE6-B41A-137123FE2469}"/>
              </a:ext>
            </a:extLst>
          </p:cNvPr>
          <p:cNvGraphicFramePr>
            <a:graphicFrameLocks/>
          </p:cNvGraphicFramePr>
          <p:nvPr>
            <p:extLst>
              <p:ext uri="{D42A27DB-BD31-4B8C-83A1-F6EECF244321}">
                <p14:modId xmlns:p14="http://schemas.microsoft.com/office/powerpoint/2010/main" val="4074939443"/>
              </p:ext>
            </p:extLst>
          </p:nvPr>
        </p:nvGraphicFramePr>
        <p:xfrm>
          <a:off x="5540521" y="214905"/>
          <a:ext cx="6023406" cy="162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8677566" y="90254"/>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Tree>
    <p:extLst>
      <p:ext uri="{BB962C8B-B14F-4D97-AF65-F5344CB8AC3E}">
        <p14:creationId xmlns:p14="http://schemas.microsoft.com/office/powerpoint/2010/main" val="2727314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54" y="995544"/>
            <a:ext cx="11108735" cy="684211"/>
          </a:xfrm>
        </p:spPr>
        <p:txBody>
          <a:bodyPr>
            <a:normAutofit fontScale="90000"/>
          </a:bodyPr>
          <a:lstStyle/>
          <a:p>
            <a:r>
              <a:rPr lang="en-US" dirty="0"/>
              <a:t>There are many ways in which climate change will affect the world of work</a:t>
            </a:r>
            <a:endParaRPr lang="sr-Latn-RS" dirty="0"/>
          </a:p>
        </p:txBody>
      </p:sp>
      <p:sp>
        <p:nvSpPr>
          <p:cNvPr id="4" name="Footer Placeholder 3"/>
          <p:cNvSpPr>
            <a:spLocks noGrp="1"/>
          </p:cNvSpPr>
          <p:nvPr>
            <p:ph type="ftr" sz="quarter" idx="11"/>
          </p:nvPr>
        </p:nvSpPr>
        <p:spPr/>
        <p:txBody>
          <a:bodyPr/>
          <a:lstStyle/>
          <a:p>
            <a:r>
              <a:rPr lang="lt-LT"/>
              <a:t>connect-erasmus.eu</a:t>
            </a:r>
          </a:p>
        </p:txBody>
      </p:sp>
      <p:pic>
        <p:nvPicPr>
          <p:cNvPr id="6" name="F289qpeZDgc"/>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a:xfrm>
            <a:off x="905691" y="1988163"/>
            <a:ext cx="6479544" cy="3657600"/>
          </a:xfrm>
          <a:prstGeom prst="rect">
            <a:avLst/>
          </a:prstGeom>
        </p:spPr>
      </p:pic>
      <p:sp>
        <p:nvSpPr>
          <p:cNvPr id="7" name="Rectangle 6"/>
          <p:cNvSpPr/>
          <p:nvPr/>
        </p:nvSpPr>
        <p:spPr>
          <a:xfrm>
            <a:off x="7947378" y="2745249"/>
            <a:ext cx="3747911" cy="923330"/>
          </a:xfrm>
          <a:prstGeom prst="rect">
            <a:avLst/>
          </a:prstGeom>
        </p:spPr>
        <p:txBody>
          <a:bodyPr wrap="square">
            <a:spAutoFit/>
          </a:bodyPr>
          <a:lstStyle/>
          <a:p>
            <a:r>
              <a:rPr lang="en-US" dirty="0">
                <a:solidFill>
                  <a:srgbClr val="1155CC"/>
                </a:solidFill>
                <a:latin typeface="Arial" panose="020B0604020202020204" pitchFamily="34" charset="0"/>
                <a:hlinkClick r:id="rId4"/>
              </a:rPr>
              <a:t>The 5 mega-trends you should know about | Ways to Change The World - YouTube</a:t>
            </a:r>
            <a:endParaRPr lang="sr-Latn-RS" dirty="0"/>
          </a:p>
        </p:txBody>
      </p:sp>
    </p:spTree>
    <p:extLst>
      <p:ext uri="{BB962C8B-B14F-4D97-AF65-F5344CB8AC3E}">
        <p14:creationId xmlns:p14="http://schemas.microsoft.com/office/powerpoint/2010/main" val="735978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p:txBody>
          <a:bodyPr>
            <a:normAutofit fontScale="90000"/>
          </a:bodyPr>
          <a:lstStyle/>
          <a:p>
            <a:r>
              <a:rPr lang="sr-Latn-RS" dirty="0" err="1"/>
              <a:t>Potential</a:t>
            </a:r>
            <a:r>
              <a:rPr lang="sr-Latn-RS" dirty="0"/>
              <a:t> i</a:t>
            </a:r>
            <a:r>
              <a:rPr lang="en-US" dirty="0" err="1"/>
              <a:t>mpact</a:t>
            </a:r>
            <a:r>
              <a:rPr lang="en-US" dirty="0"/>
              <a:t> of climate change on number and quality of jobs</a:t>
            </a:r>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6" name="Teksto vietos rezervavimo ženklas 5">
            <a:extLst>
              <a:ext uri="{FF2B5EF4-FFF2-40B4-BE49-F238E27FC236}">
                <a16:creationId xmlns:a16="http://schemas.microsoft.com/office/drawing/2014/main" id="{28CF4E05-41E6-4899-8582-4F1C6202BCEE}"/>
              </a:ext>
            </a:extLst>
          </p:cNvPr>
          <p:cNvSpPr>
            <a:spLocks noGrp="1"/>
          </p:cNvSpPr>
          <p:nvPr>
            <p:ph type="body" sz="quarter" idx="10"/>
          </p:nvPr>
        </p:nvSpPr>
        <p:spPr>
          <a:xfrm>
            <a:off x="1257697" y="1889561"/>
            <a:ext cx="7618448" cy="455163"/>
          </a:xfrm>
        </p:spPr>
        <p:txBody>
          <a:bodyPr>
            <a:noAutofit/>
          </a:bodyPr>
          <a:lstStyle/>
          <a:p>
            <a:pPr lvl="0"/>
            <a:r>
              <a:rPr lang="en-US" sz="2200" dirty="0">
                <a:solidFill>
                  <a:srgbClr val="FF7F2A"/>
                </a:solidFill>
              </a:rPr>
              <a:t>1.2 billion jobs depend directly</a:t>
            </a:r>
            <a:r>
              <a:rPr lang="sr-Latn-RS" sz="2200" dirty="0">
                <a:solidFill>
                  <a:srgbClr val="FF7F2A"/>
                </a:solidFill>
              </a:rPr>
              <a:t> </a:t>
            </a:r>
            <a:r>
              <a:rPr lang="en-US" sz="2200" dirty="0">
                <a:solidFill>
                  <a:srgbClr val="FF7F2A"/>
                </a:solidFill>
              </a:rPr>
              <a:t>on natural processes</a:t>
            </a:r>
            <a:endParaRPr lang="lt-LT" sz="2200" dirty="0">
              <a:solidFill>
                <a:srgbClr val="FF7F2A"/>
              </a:solidFill>
            </a:endParaRPr>
          </a:p>
        </p:txBody>
      </p:sp>
      <p:sp>
        <p:nvSpPr>
          <p:cNvPr id="8" name="Teksto vietos rezervavimo ženklas 7">
            <a:extLst>
              <a:ext uri="{FF2B5EF4-FFF2-40B4-BE49-F238E27FC236}">
                <a16:creationId xmlns:a16="http://schemas.microsoft.com/office/drawing/2014/main" id="{BAEB6828-AA17-4327-B003-B1041BD701CF}"/>
              </a:ext>
            </a:extLst>
          </p:cNvPr>
          <p:cNvSpPr>
            <a:spLocks noGrp="1"/>
          </p:cNvSpPr>
          <p:nvPr>
            <p:ph type="body" sz="quarter" idx="13"/>
          </p:nvPr>
        </p:nvSpPr>
        <p:spPr>
          <a:xfrm>
            <a:off x="1305002" y="3455561"/>
            <a:ext cx="7352630" cy="628069"/>
          </a:xfrm>
        </p:spPr>
        <p:txBody>
          <a:bodyPr>
            <a:noAutofit/>
          </a:bodyPr>
          <a:lstStyle/>
          <a:p>
            <a:r>
              <a:rPr lang="sr-Latn-RS" sz="2200" dirty="0" err="1">
                <a:solidFill>
                  <a:srgbClr val="FF7F2A"/>
                </a:solidFill>
              </a:rPr>
              <a:t>And</a:t>
            </a:r>
            <a:r>
              <a:rPr lang="sr-Latn-RS" sz="2200" dirty="0">
                <a:solidFill>
                  <a:srgbClr val="FF7F2A"/>
                </a:solidFill>
              </a:rPr>
              <a:t> </a:t>
            </a:r>
            <a:r>
              <a:rPr lang="sr-Latn-RS" sz="2200" dirty="0" err="1">
                <a:solidFill>
                  <a:srgbClr val="FF7F2A"/>
                </a:solidFill>
              </a:rPr>
              <a:t>all</a:t>
            </a:r>
            <a:r>
              <a:rPr lang="sr-Latn-RS" sz="2200" dirty="0">
                <a:solidFill>
                  <a:srgbClr val="FF7F2A"/>
                </a:solidFill>
              </a:rPr>
              <a:t> j</a:t>
            </a:r>
            <a:r>
              <a:rPr lang="en-US" sz="2200" dirty="0" err="1">
                <a:solidFill>
                  <a:srgbClr val="FF7F2A"/>
                </a:solidFill>
              </a:rPr>
              <a:t>obs</a:t>
            </a:r>
            <a:r>
              <a:rPr lang="en-US" sz="2200" dirty="0">
                <a:solidFill>
                  <a:srgbClr val="FF7F2A"/>
                </a:solidFill>
              </a:rPr>
              <a:t> are vulnerable to environmental risks</a:t>
            </a:r>
            <a:endParaRPr lang="lt-LT" sz="2200" dirty="0">
              <a:solidFill>
                <a:srgbClr val="FF7F2A"/>
              </a:solidFill>
            </a:endParaRPr>
          </a:p>
        </p:txBody>
      </p:sp>
      <p:sp>
        <p:nvSpPr>
          <p:cNvPr id="9"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309089" y="2394579"/>
            <a:ext cx="7618447" cy="1165857"/>
          </a:xfrm>
        </p:spPr>
        <p:txBody>
          <a:bodyPr>
            <a:normAutofit/>
          </a:bodyPr>
          <a:lstStyle/>
          <a:p>
            <a:r>
              <a:rPr lang="en-US" sz="2000" dirty="0">
                <a:solidFill>
                  <a:schemeClr val="tx1">
                    <a:lumMod val="95000"/>
                    <a:lumOff val="5000"/>
                  </a:schemeClr>
                </a:solidFill>
              </a:rPr>
              <a:t>For example</a:t>
            </a:r>
            <a:r>
              <a:rPr lang="sr-Latn-RS" sz="2000" dirty="0">
                <a:solidFill>
                  <a:schemeClr val="tx1">
                    <a:lumMod val="95000"/>
                    <a:lumOff val="5000"/>
                  </a:schemeClr>
                </a:solidFill>
              </a:rPr>
              <a:t>, </a:t>
            </a:r>
            <a:r>
              <a:rPr lang="en-US" sz="2000" dirty="0">
                <a:solidFill>
                  <a:schemeClr val="tx1">
                    <a:lumMod val="95000"/>
                    <a:lumOff val="5000"/>
                  </a:schemeClr>
                </a:solidFill>
              </a:rPr>
              <a:t>dry-land farming relies on rain for irrigation and farmers rely on forests to prevent floods; </a:t>
            </a:r>
            <a:r>
              <a:rPr lang="sr-Latn-RS" sz="2000" dirty="0">
                <a:solidFill>
                  <a:schemeClr val="tx1">
                    <a:lumMod val="95000"/>
                    <a:lumOff val="5000"/>
                  </a:schemeClr>
                </a:solidFill>
              </a:rPr>
              <a:t>c</a:t>
            </a:r>
            <a:r>
              <a:rPr lang="en-US" sz="2000" dirty="0" err="1">
                <a:solidFill>
                  <a:schemeClr val="tx1">
                    <a:lumMod val="95000"/>
                    <a:lumOff val="5000"/>
                  </a:schemeClr>
                </a:solidFill>
              </a:rPr>
              <a:t>oastal</a:t>
            </a:r>
            <a:r>
              <a:rPr lang="en-US" sz="2000" dirty="0">
                <a:solidFill>
                  <a:schemeClr val="tx1">
                    <a:lumMod val="95000"/>
                    <a:lumOff val="5000"/>
                  </a:schemeClr>
                </a:solidFill>
              </a:rPr>
              <a:t> fishing relies on the biodiversity of the ocean</a:t>
            </a:r>
            <a:r>
              <a:rPr lang="sr-Latn-RS" sz="2000" dirty="0">
                <a:solidFill>
                  <a:schemeClr val="tx1">
                    <a:lumMod val="95000"/>
                    <a:lumOff val="5000"/>
                  </a:schemeClr>
                </a:solidFill>
              </a:rPr>
              <a:t>.</a:t>
            </a:r>
            <a:endParaRPr lang="lt-LT" sz="2000" dirty="0">
              <a:solidFill>
                <a:schemeClr val="tx1">
                  <a:lumMod val="95000"/>
                  <a:lumOff val="5000"/>
                </a:schemeClr>
              </a:solidFill>
            </a:endParaRPr>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786140" y="187313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837397" y="1907920"/>
            <a:ext cx="319318" cy="369332"/>
          </a:xfrm>
          <a:prstGeom prst="rect">
            <a:avLst/>
          </a:prstGeom>
        </p:spPr>
        <p:txBody>
          <a:bodyPr wrap="none">
            <a:spAutoFit/>
          </a:bodyPr>
          <a:lstStyle/>
          <a:p>
            <a:r>
              <a:rPr lang="en-US" b="1" dirty="0">
                <a:solidFill>
                  <a:schemeClr val="bg1"/>
                </a:solidFill>
                <a:latin typeface="+mj-lt"/>
              </a:rPr>
              <a:t>1</a:t>
            </a:r>
            <a:endParaRPr lang="lt-LT" b="1" dirty="0">
              <a:solidFill>
                <a:schemeClr val="bg1"/>
              </a:solidFill>
              <a:latin typeface="+mj-lt"/>
            </a:endParaRPr>
          </a:p>
        </p:txBody>
      </p:sp>
      <p:sp>
        <p:nvSpPr>
          <p:cNvPr id="17" name="Lygiašonis trikampis 16">
            <a:extLst>
              <a:ext uri="{FF2B5EF4-FFF2-40B4-BE49-F238E27FC236}">
                <a16:creationId xmlns:a16="http://schemas.microsoft.com/office/drawing/2014/main" id="{0BC9123D-A79A-4830-A53B-4DAFF16B4302}"/>
              </a:ext>
            </a:extLst>
          </p:cNvPr>
          <p:cNvSpPr/>
          <p:nvPr/>
        </p:nvSpPr>
        <p:spPr>
          <a:xfrm rot="5400000">
            <a:off x="755601" y="3435685"/>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8" name="Stačiakampis 17">
            <a:extLst>
              <a:ext uri="{FF2B5EF4-FFF2-40B4-BE49-F238E27FC236}">
                <a16:creationId xmlns:a16="http://schemas.microsoft.com/office/drawing/2014/main" id="{13081360-5B69-4AD6-83FC-7F7147EE996F}"/>
              </a:ext>
            </a:extLst>
          </p:cNvPr>
          <p:cNvSpPr/>
          <p:nvPr/>
        </p:nvSpPr>
        <p:spPr>
          <a:xfrm>
            <a:off x="808836" y="3455561"/>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0" name="Stačiakampis 19">
            <a:extLst>
              <a:ext uri="{FF2B5EF4-FFF2-40B4-BE49-F238E27FC236}">
                <a16:creationId xmlns:a16="http://schemas.microsoft.com/office/drawing/2014/main" id="{3FE4AA40-C5D3-4F79-93D6-2B958481F249}"/>
              </a:ext>
            </a:extLst>
          </p:cNvPr>
          <p:cNvSpPr/>
          <p:nvPr/>
        </p:nvSpPr>
        <p:spPr>
          <a:xfrm>
            <a:off x="7067922" y="1798089"/>
            <a:ext cx="319318" cy="369332"/>
          </a:xfrm>
          <a:prstGeom prst="rect">
            <a:avLst/>
          </a:prstGeom>
        </p:spPr>
        <p:txBody>
          <a:bodyPr wrap="none">
            <a:spAutoFit/>
          </a:bodyPr>
          <a:lstStyle/>
          <a:p>
            <a:r>
              <a:rPr lang="en-US" b="1" dirty="0">
                <a:solidFill>
                  <a:schemeClr val="bg1"/>
                </a:solidFill>
                <a:latin typeface="+mj-lt"/>
              </a:rPr>
              <a:t>3</a:t>
            </a:r>
            <a:endParaRPr lang="lt-LT" b="1" dirty="0">
              <a:solidFill>
                <a:schemeClr val="bg1"/>
              </a:solidFill>
              <a:latin typeface="+mj-lt"/>
            </a:endParaRPr>
          </a:p>
        </p:txBody>
      </p:sp>
      <p:sp>
        <p:nvSpPr>
          <p:cNvPr id="26"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278923" y="3904521"/>
            <a:ext cx="7325916" cy="1952581"/>
          </a:xfrm>
        </p:spPr>
        <p:txBody>
          <a:bodyPr>
            <a:normAutofit/>
          </a:bodyPr>
          <a:lstStyle/>
          <a:p>
            <a:r>
              <a:rPr lang="en-US" sz="2000" dirty="0" err="1">
                <a:solidFill>
                  <a:schemeClr val="tx1">
                    <a:lumMod val="95000"/>
                    <a:lumOff val="5000"/>
                  </a:schemeClr>
                </a:solidFill>
              </a:rPr>
              <a:t>Fo</a:t>
            </a:r>
            <a:r>
              <a:rPr lang="sr-Latn-RS" sz="2000" dirty="0">
                <a:solidFill>
                  <a:schemeClr val="tx1">
                    <a:lumMod val="95000"/>
                    <a:lumOff val="5000"/>
                  </a:schemeClr>
                </a:solidFill>
              </a:rPr>
              <a:t>r instance, </a:t>
            </a:r>
            <a:r>
              <a:rPr lang="en-US" sz="2000" dirty="0">
                <a:solidFill>
                  <a:schemeClr val="tx1">
                    <a:lumMod val="95000"/>
                    <a:lumOff val="5000"/>
                  </a:schemeClr>
                </a:solidFill>
              </a:rPr>
              <a:t>air pollution reduces productivity and working hours through the deterioration of the health of worker</a:t>
            </a:r>
            <a:r>
              <a:rPr lang="sr-Latn-RS" sz="2000" dirty="0">
                <a:solidFill>
                  <a:schemeClr val="tx1">
                    <a:lumMod val="95000"/>
                    <a:lumOff val="5000"/>
                  </a:schemeClr>
                </a:solidFill>
              </a:rPr>
              <a:t>s. </a:t>
            </a:r>
            <a:r>
              <a:rPr lang="sr-Latn-RS" sz="2000" dirty="0" err="1">
                <a:solidFill>
                  <a:schemeClr val="tx1">
                    <a:lumMod val="95000"/>
                    <a:lumOff val="5000"/>
                  </a:schemeClr>
                </a:solidFill>
              </a:rPr>
              <a:t>Since</a:t>
            </a:r>
            <a:r>
              <a:rPr lang="sr-Latn-RS" sz="2000" dirty="0">
                <a:solidFill>
                  <a:schemeClr val="tx1">
                    <a:lumMod val="95000"/>
                    <a:lumOff val="5000"/>
                  </a:schemeClr>
                </a:solidFill>
              </a:rPr>
              <a:t> r</a:t>
            </a:r>
            <a:r>
              <a:rPr lang="en-US" sz="2000" dirty="0" err="1">
                <a:solidFill>
                  <a:schemeClr val="tx1">
                    <a:lumMod val="95000"/>
                    <a:lumOff val="5000"/>
                  </a:schemeClr>
                </a:solidFill>
              </a:rPr>
              <a:t>ising</a:t>
            </a:r>
            <a:r>
              <a:rPr lang="en-US" sz="2000" dirty="0">
                <a:solidFill>
                  <a:schemeClr val="tx1">
                    <a:lumMod val="95000"/>
                    <a:lumOff val="5000"/>
                  </a:schemeClr>
                </a:solidFill>
              </a:rPr>
              <a:t> temperatures increase the incidence of heat stress and health risks, the proportion of working hours during which a worker needs to rest and cool down the body</a:t>
            </a:r>
            <a:r>
              <a:rPr lang="sr-Latn-RS" sz="2000" dirty="0">
                <a:solidFill>
                  <a:schemeClr val="tx1">
                    <a:lumMod val="95000"/>
                    <a:lumOff val="5000"/>
                  </a:schemeClr>
                </a:solidFill>
              </a:rPr>
              <a:t> </a:t>
            </a:r>
            <a:r>
              <a:rPr lang="en-US" sz="2000" dirty="0">
                <a:solidFill>
                  <a:schemeClr val="tx1">
                    <a:lumMod val="95000"/>
                    <a:lumOff val="5000"/>
                  </a:schemeClr>
                </a:solidFill>
              </a:rPr>
              <a:t>will increase</a:t>
            </a:r>
            <a:r>
              <a:rPr lang="sr-Latn-RS" sz="2000" dirty="0">
                <a:solidFill>
                  <a:schemeClr val="tx1">
                    <a:lumMod val="95000"/>
                    <a:lumOff val="5000"/>
                  </a:schemeClr>
                </a:solidFill>
              </a:rPr>
              <a:t>. </a:t>
            </a:r>
            <a:r>
              <a:rPr lang="sr-Latn-RS" sz="2000" dirty="0" err="1">
                <a:solidFill>
                  <a:schemeClr val="tx1">
                    <a:lumMod val="95000"/>
                    <a:lumOff val="5000"/>
                  </a:schemeClr>
                </a:solidFill>
              </a:rPr>
              <a:t>There</a:t>
            </a:r>
            <a:r>
              <a:rPr lang="sr-Latn-RS" sz="2000" dirty="0">
                <a:solidFill>
                  <a:schemeClr val="tx1">
                    <a:lumMod val="95000"/>
                    <a:lumOff val="5000"/>
                  </a:schemeClr>
                </a:solidFill>
              </a:rPr>
              <a:t> is </a:t>
            </a:r>
            <a:r>
              <a:rPr lang="sr-Latn-RS" sz="2000" dirty="0" err="1">
                <a:solidFill>
                  <a:schemeClr val="tx1">
                    <a:lumMod val="95000"/>
                    <a:lumOff val="5000"/>
                  </a:schemeClr>
                </a:solidFill>
              </a:rPr>
              <a:t>also</a:t>
            </a:r>
            <a:r>
              <a:rPr lang="sr-Latn-RS" sz="2000" dirty="0">
                <a:solidFill>
                  <a:schemeClr val="tx1">
                    <a:lumMod val="95000"/>
                    <a:lumOff val="5000"/>
                  </a:schemeClr>
                </a:solidFill>
              </a:rPr>
              <a:t> </a:t>
            </a:r>
            <a:r>
              <a:rPr lang="sr-Latn-RS" sz="2000" dirty="0" err="1">
                <a:solidFill>
                  <a:schemeClr val="tx1">
                    <a:lumMod val="95000"/>
                    <a:lumOff val="5000"/>
                  </a:schemeClr>
                </a:solidFill>
              </a:rPr>
              <a:t>an</a:t>
            </a:r>
            <a:r>
              <a:rPr lang="sr-Latn-RS" sz="2000" dirty="0">
                <a:solidFill>
                  <a:schemeClr val="tx1">
                    <a:lumMod val="95000"/>
                    <a:lumOff val="5000"/>
                  </a:schemeClr>
                </a:solidFill>
              </a:rPr>
              <a:t> </a:t>
            </a:r>
            <a:r>
              <a:rPr lang="sr-Latn-RS" sz="2000" dirty="0" err="1">
                <a:solidFill>
                  <a:schemeClr val="tx1">
                    <a:lumMod val="95000"/>
                    <a:lumOff val="5000"/>
                  </a:schemeClr>
                </a:solidFill>
              </a:rPr>
              <a:t>increased</a:t>
            </a:r>
            <a:r>
              <a:rPr lang="sr-Latn-RS" sz="2000" dirty="0">
                <a:solidFill>
                  <a:schemeClr val="tx1">
                    <a:lumMod val="95000"/>
                    <a:lumOff val="5000"/>
                  </a:schemeClr>
                </a:solidFill>
              </a:rPr>
              <a:t> l</a:t>
            </a:r>
            <a:r>
              <a:rPr lang="en-US" sz="2000" dirty="0" err="1">
                <a:solidFill>
                  <a:schemeClr val="tx1">
                    <a:lumMod val="95000"/>
                    <a:lumOff val="5000"/>
                  </a:schemeClr>
                </a:solidFill>
              </a:rPr>
              <a:t>ikelihood</a:t>
            </a:r>
            <a:r>
              <a:rPr lang="en-US" sz="2000" dirty="0">
                <a:solidFill>
                  <a:schemeClr val="tx1">
                    <a:lumMod val="95000"/>
                    <a:lumOff val="5000"/>
                  </a:schemeClr>
                </a:solidFill>
              </a:rPr>
              <a:t> of accidental injuries</a:t>
            </a:r>
            <a:r>
              <a:rPr lang="sr-Latn-RS" sz="2000" dirty="0">
                <a:solidFill>
                  <a:schemeClr val="tx1">
                    <a:lumMod val="95000"/>
                    <a:lumOff val="5000"/>
                  </a:schemeClr>
                </a:solidFill>
              </a:rPr>
              <a:t>.</a:t>
            </a:r>
            <a:endParaRPr lang="lt-LT" sz="18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1918" y="1203972"/>
            <a:ext cx="2477655" cy="247765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6505" y="3802819"/>
            <a:ext cx="2793068" cy="1862045"/>
          </a:xfrm>
          <a:prstGeom prst="rect">
            <a:avLst/>
          </a:prstGeom>
        </p:spPr>
      </p:pic>
    </p:spTree>
    <p:extLst>
      <p:ext uri="{BB962C8B-B14F-4D97-AF65-F5344CB8AC3E}">
        <p14:creationId xmlns:p14="http://schemas.microsoft.com/office/powerpoint/2010/main" val="1542341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p:txBody>
          <a:bodyPr>
            <a:normAutofit fontScale="90000"/>
          </a:bodyPr>
          <a:lstStyle/>
          <a:p>
            <a:r>
              <a:rPr lang="sr-Latn-RS" dirty="0" err="1"/>
              <a:t>Potential</a:t>
            </a:r>
            <a:r>
              <a:rPr lang="sr-Latn-RS" dirty="0"/>
              <a:t> i</a:t>
            </a:r>
            <a:r>
              <a:rPr lang="en-US" dirty="0" err="1"/>
              <a:t>mpact</a:t>
            </a:r>
            <a:r>
              <a:rPr lang="en-US" dirty="0"/>
              <a:t> of climate change on number and quality of jobs</a:t>
            </a:r>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7" name="Teksto vietos rezervavimo ženklas 6">
            <a:extLst>
              <a:ext uri="{FF2B5EF4-FFF2-40B4-BE49-F238E27FC236}">
                <a16:creationId xmlns:a16="http://schemas.microsoft.com/office/drawing/2014/main" id="{2E0D520E-0400-4AAE-87D9-C9A74C9B9306}"/>
              </a:ext>
            </a:extLst>
          </p:cNvPr>
          <p:cNvSpPr>
            <a:spLocks noGrp="1"/>
          </p:cNvSpPr>
          <p:nvPr>
            <p:ph type="body" sz="quarter" idx="12"/>
          </p:nvPr>
        </p:nvSpPr>
        <p:spPr>
          <a:xfrm>
            <a:off x="1269208" y="4587290"/>
            <a:ext cx="6651473" cy="1347736"/>
          </a:xfrm>
        </p:spPr>
        <p:txBody>
          <a:bodyPr>
            <a:normAutofit/>
          </a:bodyPr>
          <a:lstStyle/>
          <a:p>
            <a:r>
              <a:rPr lang="en-US" sz="1800" dirty="0">
                <a:solidFill>
                  <a:schemeClr val="tx1">
                    <a:lumMod val="95000"/>
                    <a:lumOff val="5000"/>
                  </a:schemeClr>
                </a:solidFill>
              </a:rPr>
              <a:t>In the waste management and recycling sector, for instance, the majority of workers are currently informally employed, particular in developing countries.</a:t>
            </a:r>
            <a:r>
              <a:rPr lang="sr-Latn-RS" sz="1800" dirty="0">
                <a:solidFill>
                  <a:schemeClr val="tx1">
                    <a:lumMod val="95000"/>
                    <a:lumOff val="5000"/>
                  </a:schemeClr>
                </a:solidFill>
              </a:rPr>
              <a:t> I</a:t>
            </a:r>
            <a:r>
              <a:rPr lang="en-US" sz="1800" dirty="0">
                <a:solidFill>
                  <a:schemeClr val="tx1">
                    <a:lumMod val="95000"/>
                    <a:lumOff val="5000"/>
                  </a:schemeClr>
                </a:solidFill>
              </a:rPr>
              <a:t>n order for recycling to become a green activity, jobs must be </a:t>
            </a:r>
            <a:r>
              <a:rPr lang="en-US" sz="1800" dirty="0" err="1">
                <a:solidFill>
                  <a:schemeClr val="tx1">
                    <a:lumMod val="95000"/>
                    <a:lumOff val="5000"/>
                  </a:schemeClr>
                </a:solidFill>
              </a:rPr>
              <a:t>formalised</a:t>
            </a:r>
            <a:r>
              <a:rPr lang="sr-Latn-RS" sz="1800" dirty="0">
                <a:solidFill>
                  <a:schemeClr val="tx1">
                    <a:lumMod val="95000"/>
                    <a:lumOff val="5000"/>
                  </a:schemeClr>
                </a:solidFill>
              </a:rPr>
              <a:t>.</a:t>
            </a:r>
            <a:endParaRPr lang="lt-LT" sz="2800" dirty="0">
              <a:solidFill>
                <a:schemeClr val="tx1">
                  <a:lumMod val="95000"/>
                  <a:lumOff val="5000"/>
                </a:schemeClr>
              </a:solidFill>
            </a:endParaRPr>
          </a:p>
        </p:txBody>
      </p:sp>
      <p:sp>
        <p:nvSpPr>
          <p:cNvPr id="11" name="Teksto vietos rezervavimo ženklas 10">
            <a:extLst>
              <a:ext uri="{FF2B5EF4-FFF2-40B4-BE49-F238E27FC236}">
                <a16:creationId xmlns:a16="http://schemas.microsoft.com/office/drawing/2014/main" id="{CB3EFEB8-2826-4E4F-A4E7-082574906D44}"/>
              </a:ext>
            </a:extLst>
          </p:cNvPr>
          <p:cNvSpPr>
            <a:spLocks noGrp="1"/>
          </p:cNvSpPr>
          <p:nvPr>
            <p:ph type="body" sz="quarter" idx="16"/>
          </p:nvPr>
        </p:nvSpPr>
        <p:spPr>
          <a:xfrm>
            <a:off x="1269207" y="2344535"/>
            <a:ext cx="10083006" cy="680192"/>
          </a:xfrm>
        </p:spPr>
        <p:txBody>
          <a:bodyPr>
            <a:noAutofit/>
          </a:bodyPr>
          <a:lstStyle/>
          <a:p>
            <a:pPr>
              <a:spcBef>
                <a:spcPts val="0"/>
              </a:spcBef>
            </a:pPr>
            <a:r>
              <a:rPr lang="sr-Latn-RS" sz="1800" dirty="0" err="1">
                <a:solidFill>
                  <a:schemeClr val="tx1">
                    <a:lumMod val="95000"/>
                    <a:lumOff val="5000"/>
                  </a:schemeClr>
                </a:solidFill>
              </a:rPr>
              <a:t>For</a:t>
            </a:r>
            <a:r>
              <a:rPr lang="sr-Latn-RS" sz="1800" dirty="0">
                <a:solidFill>
                  <a:schemeClr val="tx1">
                    <a:lumMod val="95000"/>
                    <a:lumOff val="5000"/>
                  </a:schemeClr>
                </a:solidFill>
              </a:rPr>
              <a:t> instance, a</a:t>
            </a:r>
            <a:r>
              <a:rPr lang="en-US" sz="1800" dirty="0" err="1">
                <a:solidFill>
                  <a:schemeClr val="tx1">
                    <a:lumMod val="95000"/>
                    <a:lumOff val="5000"/>
                  </a:schemeClr>
                </a:solidFill>
              </a:rPr>
              <a:t>dvancing</a:t>
            </a:r>
            <a:r>
              <a:rPr lang="en-US" sz="1800" dirty="0">
                <a:solidFill>
                  <a:schemeClr val="tx1">
                    <a:lumMod val="95000"/>
                    <a:lumOff val="5000"/>
                  </a:schemeClr>
                </a:solidFill>
              </a:rPr>
              <a:t> towards the decarbonization of the energy sector will result in the net creation of 18 million jobs around the world.</a:t>
            </a:r>
            <a:r>
              <a:rPr lang="sr-Latn-RS" sz="1800" dirty="0">
                <a:solidFill>
                  <a:schemeClr val="tx1">
                    <a:lumMod val="95000"/>
                    <a:lumOff val="5000"/>
                  </a:schemeClr>
                </a:solidFill>
              </a:rPr>
              <a:t> </a:t>
            </a:r>
            <a:r>
              <a:rPr lang="it-IT" sz="1800" dirty="0">
                <a:solidFill>
                  <a:schemeClr val="tx1">
                    <a:lumMod val="95000"/>
                    <a:lumOff val="5000"/>
                  </a:schemeClr>
                </a:solidFill>
              </a:rPr>
              <a:t> </a:t>
            </a:r>
            <a:r>
              <a:rPr lang="sr-Latn-RS" sz="1800" dirty="0">
                <a:solidFill>
                  <a:schemeClr val="tx1">
                    <a:lumMod val="95000"/>
                    <a:lumOff val="5000"/>
                  </a:schemeClr>
                </a:solidFill>
              </a:rPr>
              <a:t>However, labour will be distributed differently. </a:t>
            </a:r>
            <a:r>
              <a:rPr lang="sr-Latn-RS" sz="1800" dirty="0" err="1">
                <a:solidFill>
                  <a:schemeClr val="tx1">
                    <a:lumMod val="95000"/>
                    <a:lumOff val="5000"/>
                  </a:schemeClr>
                </a:solidFill>
              </a:rPr>
              <a:t>For</a:t>
            </a:r>
            <a:r>
              <a:rPr lang="sr-Latn-RS" sz="1800" dirty="0">
                <a:solidFill>
                  <a:schemeClr val="tx1">
                    <a:lumMod val="95000"/>
                    <a:lumOff val="5000"/>
                  </a:schemeClr>
                </a:solidFill>
              </a:rPr>
              <a:t> </a:t>
            </a:r>
            <a:r>
              <a:rPr lang="sr-Latn-RS" sz="1800" dirty="0" err="1">
                <a:solidFill>
                  <a:schemeClr val="tx1">
                    <a:lumMod val="95000"/>
                    <a:lumOff val="5000"/>
                  </a:schemeClr>
                </a:solidFill>
              </a:rPr>
              <a:t>example</a:t>
            </a:r>
            <a:r>
              <a:rPr lang="sr-Latn-RS" sz="1800" dirty="0">
                <a:solidFill>
                  <a:schemeClr val="tx1">
                    <a:lumMod val="95000"/>
                    <a:lumOff val="5000"/>
                  </a:schemeClr>
                </a:solidFill>
              </a:rPr>
              <a:t>, a</a:t>
            </a:r>
            <a:r>
              <a:rPr lang="en-US" sz="1800" dirty="0" err="1">
                <a:solidFill>
                  <a:schemeClr val="tx1">
                    <a:lumMod val="95000"/>
                    <a:lumOff val="5000"/>
                  </a:schemeClr>
                </a:solidFill>
              </a:rPr>
              <a:t>nnual</a:t>
            </a:r>
            <a:r>
              <a:rPr lang="en-US" sz="1800" dirty="0">
                <a:solidFill>
                  <a:schemeClr val="tx1">
                    <a:lumMod val="95000"/>
                    <a:lumOff val="5000"/>
                  </a:schemeClr>
                </a:solidFill>
              </a:rPr>
              <a:t> increase in recycling rates for plastics, glass, wood pulp, metals and minerals</a:t>
            </a:r>
            <a:r>
              <a:rPr lang="sr-Latn-RS" sz="1800" dirty="0">
                <a:solidFill>
                  <a:schemeClr val="tx1">
                    <a:lumMod val="95000"/>
                    <a:lumOff val="5000"/>
                  </a:schemeClr>
                </a:solidFill>
              </a:rPr>
              <a:t> </a:t>
            </a:r>
            <a:r>
              <a:rPr lang="sr-Latn-RS" sz="1800" dirty="0" err="1">
                <a:solidFill>
                  <a:schemeClr val="tx1">
                    <a:lumMod val="95000"/>
                    <a:lumOff val="5000"/>
                  </a:schemeClr>
                </a:solidFill>
              </a:rPr>
              <a:t>would</a:t>
            </a:r>
            <a:r>
              <a:rPr lang="sr-Latn-RS" sz="1800" dirty="0">
                <a:solidFill>
                  <a:schemeClr val="tx1">
                    <a:lumMod val="95000"/>
                    <a:lumOff val="5000"/>
                  </a:schemeClr>
                </a:solidFill>
              </a:rPr>
              <a:t> r</a:t>
            </a:r>
            <a:r>
              <a:rPr lang="en-US" sz="1800" dirty="0" err="1">
                <a:solidFill>
                  <a:schemeClr val="tx1">
                    <a:lumMod val="95000"/>
                    <a:lumOff val="5000"/>
                  </a:schemeClr>
                </a:solidFill>
              </a:rPr>
              <a:t>eplac</a:t>
            </a:r>
            <a:r>
              <a:rPr lang="sr-Latn-RS" sz="1800" dirty="0">
                <a:solidFill>
                  <a:schemeClr val="tx1">
                    <a:lumMod val="95000"/>
                    <a:lumOff val="5000"/>
                  </a:schemeClr>
                </a:solidFill>
              </a:rPr>
              <a:t>e </a:t>
            </a:r>
            <a:r>
              <a:rPr lang="en-US" sz="1800" dirty="0">
                <a:solidFill>
                  <a:schemeClr val="tx1">
                    <a:lumMod val="95000"/>
                    <a:lumOff val="5000"/>
                  </a:schemeClr>
                </a:solidFill>
              </a:rPr>
              <a:t>the direct extraction of the primary resources for these products</a:t>
            </a:r>
            <a:r>
              <a:rPr lang="sr-Latn-RS" sz="1800" dirty="0">
                <a:solidFill>
                  <a:schemeClr val="tx1">
                    <a:lumMod val="95000"/>
                    <a:lumOff val="5000"/>
                  </a:schemeClr>
                </a:solidFill>
              </a:rPr>
              <a:t> but </a:t>
            </a:r>
            <a:r>
              <a:rPr lang="sr-Latn-RS" sz="1800" dirty="0" err="1">
                <a:solidFill>
                  <a:schemeClr val="tx1">
                    <a:lumMod val="95000"/>
                    <a:lumOff val="5000"/>
                  </a:schemeClr>
                </a:solidFill>
              </a:rPr>
              <a:t>the</a:t>
            </a:r>
            <a:r>
              <a:rPr lang="sr-Latn-RS" sz="1800" dirty="0">
                <a:solidFill>
                  <a:schemeClr val="tx1">
                    <a:lumMod val="95000"/>
                    <a:lumOff val="5000"/>
                  </a:schemeClr>
                </a:solidFill>
              </a:rPr>
              <a:t> </a:t>
            </a:r>
            <a:r>
              <a:rPr lang="sr-Latn-RS" sz="1800" dirty="0" err="1">
                <a:solidFill>
                  <a:schemeClr val="tx1">
                    <a:lumMod val="95000"/>
                    <a:lumOff val="5000"/>
                  </a:schemeClr>
                </a:solidFill>
              </a:rPr>
              <a:t>waste</a:t>
            </a:r>
            <a:r>
              <a:rPr lang="sr-Latn-RS" sz="1800" dirty="0">
                <a:solidFill>
                  <a:schemeClr val="tx1">
                    <a:lumMod val="95000"/>
                    <a:lumOff val="5000"/>
                  </a:schemeClr>
                </a:solidFill>
              </a:rPr>
              <a:t> </a:t>
            </a:r>
            <a:r>
              <a:rPr lang="sr-Latn-RS" sz="1800" dirty="0" err="1">
                <a:solidFill>
                  <a:schemeClr val="tx1">
                    <a:lumMod val="95000"/>
                    <a:lumOff val="5000"/>
                  </a:schemeClr>
                </a:solidFill>
              </a:rPr>
              <a:t>management</a:t>
            </a:r>
            <a:r>
              <a:rPr lang="sr-Latn-RS" sz="1800" dirty="0">
                <a:solidFill>
                  <a:schemeClr val="tx1">
                    <a:lumMod val="95000"/>
                    <a:lumOff val="5000"/>
                  </a:schemeClr>
                </a:solidFill>
              </a:rPr>
              <a:t> </a:t>
            </a:r>
            <a:r>
              <a:rPr lang="sr-Latn-RS" sz="1800" dirty="0" err="1">
                <a:solidFill>
                  <a:schemeClr val="tx1">
                    <a:lumMod val="95000"/>
                    <a:lumOff val="5000"/>
                  </a:schemeClr>
                </a:solidFill>
              </a:rPr>
              <a:t>would</a:t>
            </a:r>
            <a:r>
              <a:rPr lang="sr-Latn-RS" sz="1800" dirty="0">
                <a:solidFill>
                  <a:schemeClr val="tx1">
                    <a:lumMod val="95000"/>
                    <a:lumOff val="5000"/>
                  </a:schemeClr>
                </a:solidFill>
              </a:rPr>
              <a:t> </a:t>
            </a:r>
            <a:r>
              <a:rPr lang="sr-Latn-RS" sz="1800" dirty="0" err="1">
                <a:solidFill>
                  <a:schemeClr val="tx1">
                    <a:lumMod val="95000"/>
                    <a:lumOff val="5000"/>
                  </a:schemeClr>
                </a:solidFill>
              </a:rPr>
              <a:t>grow</a:t>
            </a:r>
            <a:r>
              <a:rPr lang="sr-Latn-RS" sz="1800" dirty="0">
                <a:solidFill>
                  <a:schemeClr val="tx1">
                    <a:lumMod val="95000"/>
                    <a:lumOff val="5000"/>
                  </a:schemeClr>
                </a:solidFill>
              </a:rPr>
              <a:t>.</a:t>
            </a:r>
            <a:endParaRPr lang="lt-LT" sz="1800" dirty="0">
              <a:solidFill>
                <a:schemeClr val="tx1">
                  <a:lumMod val="95000"/>
                  <a:lumOff val="5000"/>
                </a:schemeClr>
              </a:solidFill>
            </a:endParaRPr>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659460" y="3883873"/>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694630" y="3901051"/>
            <a:ext cx="312906" cy="369332"/>
          </a:xfrm>
          <a:prstGeom prst="rect">
            <a:avLst/>
          </a:prstGeom>
        </p:spPr>
        <p:txBody>
          <a:bodyPr wrap="none">
            <a:spAutoFit/>
          </a:bodyPr>
          <a:lstStyle/>
          <a:p>
            <a:r>
              <a:rPr lang="sr-Latn-RS" b="1" dirty="0">
                <a:solidFill>
                  <a:schemeClr val="bg1"/>
                </a:solidFill>
                <a:latin typeface="+mj-lt"/>
              </a:rPr>
              <a:t>4</a:t>
            </a:r>
            <a:endParaRPr lang="lt-LT" b="1" dirty="0">
              <a:solidFill>
                <a:schemeClr val="bg1"/>
              </a:solidFill>
              <a:latin typeface="+mj-lt"/>
            </a:endParaRPr>
          </a:p>
        </p:txBody>
      </p:sp>
      <p:sp>
        <p:nvSpPr>
          <p:cNvPr id="18" name="Stačiakampis 17">
            <a:extLst>
              <a:ext uri="{FF2B5EF4-FFF2-40B4-BE49-F238E27FC236}">
                <a16:creationId xmlns:a16="http://schemas.microsoft.com/office/drawing/2014/main" id="{13081360-5B69-4AD6-83FC-7F7147EE996F}"/>
              </a:ext>
            </a:extLst>
          </p:cNvPr>
          <p:cNvSpPr/>
          <p:nvPr/>
        </p:nvSpPr>
        <p:spPr>
          <a:xfrm>
            <a:off x="854963" y="3125275"/>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19" name="Lygiašonis trikampis 18">
            <a:extLst>
              <a:ext uri="{FF2B5EF4-FFF2-40B4-BE49-F238E27FC236}">
                <a16:creationId xmlns:a16="http://schemas.microsoft.com/office/drawing/2014/main" id="{4C7FBF33-D4CC-464D-9094-B69B3E189A30}"/>
              </a:ext>
            </a:extLst>
          </p:cNvPr>
          <p:cNvSpPr/>
          <p:nvPr/>
        </p:nvSpPr>
        <p:spPr>
          <a:xfrm rot="5400000">
            <a:off x="681346" y="1841764"/>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0" name="Stačiakampis 19">
            <a:extLst>
              <a:ext uri="{FF2B5EF4-FFF2-40B4-BE49-F238E27FC236}">
                <a16:creationId xmlns:a16="http://schemas.microsoft.com/office/drawing/2014/main" id="{3FE4AA40-C5D3-4F79-93D6-2B958481F249}"/>
              </a:ext>
            </a:extLst>
          </p:cNvPr>
          <p:cNvSpPr/>
          <p:nvPr/>
        </p:nvSpPr>
        <p:spPr>
          <a:xfrm>
            <a:off x="7067922" y="1798089"/>
            <a:ext cx="319318" cy="369332"/>
          </a:xfrm>
          <a:prstGeom prst="rect">
            <a:avLst/>
          </a:prstGeom>
        </p:spPr>
        <p:txBody>
          <a:bodyPr wrap="none">
            <a:spAutoFit/>
          </a:bodyPr>
          <a:lstStyle/>
          <a:p>
            <a:r>
              <a:rPr lang="en-US" b="1" dirty="0">
                <a:solidFill>
                  <a:schemeClr val="bg1"/>
                </a:solidFill>
                <a:latin typeface="+mj-lt"/>
              </a:rPr>
              <a:t>3</a:t>
            </a:r>
            <a:endParaRPr lang="lt-LT" b="1" dirty="0">
              <a:solidFill>
                <a:schemeClr val="bg1"/>
              </a:solidFill>
              <a:latin typeface="+mj-lt"/>
            </a:endParaRPr>
          </a:p>
        </p:txBody>
      </p:sp>
      <p:sp>
        <p:nvSpPr>
          <p:cNvPr id="25" name="Teksto vietos rezervavimo ženklas 11">
            <a:extLst>
              <a:ext uri="{FF2B5EF4-FFF2-40B4-BE49-F238E27FC236}">
                <a16:creationId xmlns:a16="http://schemas.microsoft.com/office/drawing/2014/main" id="{82D2C4B0-2A4B-44E6-91CC-B3C1BDCAB6E0}"/>
              </a:ext>
            </a:extLst>
          </p:cNvPr>
          <p:cNvSpPr>
            <a:spLocks noGrp="1"/>
          </p:cNvSpPr>
          <p:nvPr>
            <p:ph type="body" sz="quarter" idx="17"/>
          </p:nvPr>
        </p:nvSpPr>
        <p:spPr>
          <a:xfrm>
            <a:off x="1269206" y="1733350"/>
            <a:ext cx="10083005" cy="576052"/>
          </a:xfrm>
        </p:spPr>
        <p:txBody>
          <a:bodyPr>
            <a:normAutofit/>
          </a:bodyPr>
          <a:lstStyle/>
          <a:p>
            <a:pPr>
              <a:lnSpc>
                <a:spcPct val="70000"/>
              </a:lnSpc>
            </a:pPr>
            <a:r>
              <a:rPr lang="sr-Latn-RS" sz="2200" dirty="0">
                <a:solidFill>
                  <a:srgbClr val="FF7F2A"/>
                </a:solidFill>
              </a:rPr>
              <a:t>A </a:t>
            </a:r>
            <a:r>
              <a:rPr lang="en-US" sz="2200" dirty="0">
                <a:solidFill>
                  <a:srgbClr val="FF7F2A"/>
                </a:solidFill>
              </a:rPr>
              <a:t>low-carbon economy </a:t>
            </a:r>
            <a:r>
              <a:rPr lang="sr-Latn-RS" sz="2200" dirty="0" err="1">
                <a:solidFill>
                  <a:srgbClr val="FF7F2A"/>
                </a:solidFill>
              </a:rPr>
              <a:t>also</a:t>
            </a:r>
            <a:r>
              <a:rPr lang="sr-Latn-RS" sz="2200" dirty="0">
                <a:solidFill>
                  <a:srgbClr val="FF7F2A"/>
                </a:solidFill>
              </a:rPr>
              <a:t> </a:t>
            </a:r>
            <a:r>
              <a:rPr lang="en-US" sz="2200" dirty="0">
                <a:solidFill>
                  <a:srgbClr val="FF7F2A"/>
                </a:solidFill>
              </a:rPr>
              <a:t>creates jobs</a:t>
            </a:r>
            <a:r>
              <a:rPr lang="sr-Latn-RS" sz="2200" dirty="0">
                <a:solidFill>
                  <a:srgbClr val="FF7F2A"/>
                </a:solidFill>
              </a:rPr>
              <a:t>, but </a:t>
            </a:r>
            <a:r>
              <a:rPr lang="sr-Latn-RS" sz="2200" dirty="0" err="1">
                <a:solidFill>
                  <a:srgbClr val="FF7F2A"/>
                </a:solidFill>
              </a:rPr>
              <a:t>it</a:t>
            </a:r>
            <a:r>
              <a:rPr lang="sr-Latn-RS" sz="2200" dirty="0">
                <a:solidFill>
                  <a:srgbClr val="FF7F2A"/>
                </a:solidFill>
              </a:rPr>
              <a:t> </a:t>
            </a:r>
            <a:r>
              <a:rPr lang="sr-Latn-RS" sz="2200" dirty="0" err="1">
                <a:solidFill>
                  <a:srgbClr val="FF7F2A"/>
                </a:solidFill>
              </a:rPr>
              <a:t>implies</a:t>
            </a:r>
            <a:r>
              <a:rPr lang="sr-Latn-RS" sz="2200" dirty="0">
                <a:solidFill>
                  <a:srgbClr val="FF7F2A"/>
                </a:solidFill>
              </a:rPr>
              <a:t> a </a:t>
            </a:r>
            <a:r>
              <a:rPr lang="en-US" sz="2200" dirty="0">
                <a:solidFill>
                  <a:srgbClr val="FF7F2A"/>
                </a:solidFill>
              </a:rPr>
              <a:t>redistribution of </a:t>
            </a:r>
            <a:r>
              <a:rPr lang="en-US" sz="2200" dirty="0" err="1">
                <a:solidFill>
                  <a:srgbClr val="FF7F2A"/>
                </a:solidFill>
              </a:rPr>
              <a:t>labour</a:t>
            </a:r>
            <a:endParaRPr lang="en-US" sz="2200" dirty="0">
              <a:solidFill>
                <a:srgbClr val="FF7F2A"/>
              </a:solidFill>
            </a:endParaRPr>
          </a:p>
        </p:txBody>
      </p:sp>
      <p:sp>
        <p:nvSpPr>
          <p:cNvPr id="13" name="Text Placeholder 12"/>
          <p:cNvSpPr>
            <a:spLocks noGrp="1"/>
          </p:cNvSpPr>
          <p:nvPr>
            <p:ph type="body" sz="quarter" idx="10"/>
          </p:nvPr>
        </p:nvSpPr>
        <p:spPr>
          <a:xfrm>
            <a:off x="1275170" y="3798890"/>
            <a:ext cx="6645512" cy="592718"/>
          </a:xfrm>
        </p:spPr>
        <p:txBody>
          <a:bodyPr>
            <a:noAutofit/>
          </a:bodyPr>
          <a:lstStyle/>
          <a:p>
            <a:r>
              <a:rPr lang="sr-Latn-RS" sz="2200" dirty="0" err="1">
                <a:solidFill>
                  <a:srgbClr val="FF7F2A"/>
                </a:solidFill>
              </a:rPr>
              <a:t>Transitioning</a:t>
            </a:r>
            <a:r>
              <a:rPr lang="sr-Latn-RS" sz="2200" dirty="0">
                <a:solidFill>
                  <a:srgbClr val="FF7F2A"/>
                </a:solidFill>
              </a:rPr>
              <a:t> </a:t>
            </a:r>
            <a:r>
              <a:rPr lang="sr-Latn-RS" sz="2200" dirty="0" err="1">
                <a:solidFill>
                  <a:srgbClr val="FF7F2A"/>
                </a:solidFill>
              </a:rPr>
              <a:t>towards</a:t>
            </a:r>
            <a:r>
              <a:rPr lang="sr-Latn-RS" sz="2200" dirty="0">
                <a:solidFill>
                  <a:srgbClr val="FF7F2A"/>
                </a:solidFill>
              </a:rPr>
              <a:t> </a:t>
            </a:r>
            <a:r>
              <a:rPr lang="sr-Latn-RS" sz="2200" dirty="0" err="1">
                <a:solidFill>
                  <a:srgbClr val="FF7F2A"/>
                </a:solidFill>
              </a:rPr>
              <a:t>greener</a:t>
            </a:r>
            <a:r>
              <a:rPr lang="sr-Latn-RS" sz="2200" dirty="0">
                <a:solidFill>
                  <a:srgbClr val="FF7F2A"/>
                </a:solidFill>
              </a:rPr>
              <a:t> </a:t>
            </a:r>
            <a:r>
              <a:rPr lang="sr-Latn-RS" sz="2200" dirty="0" err="1">
                <a:solidFill>
                  <a:srgbClr val="FF7F2A"/>
                </a:solidFill>
              </a:rPr>
              <a:t>economy</a:t>
            </a:r>
            <a:r>
              <a:rPr lang="sr-Latn-RS" sz="2200" dirty="0">
                <a:solidFill>
                  <a:srgbClr val="FF7F2A"/>
                </a:solidFill>
              </a:rPr>
              <a:t> </a:t>
            </a:r>
            <a:r>
              <a:rPr lang="sr-Latn-RS" sz="2200" dirty="0" err="1">
                <a:solidFill>
                  <a:srgbClr val="FF7F2A"/>
                </a:solidFill>
              </a:rPr>
              <a:t>could</a:t>
            </a:r>
            <a:r>
              <a:rPr lang="sr-Latn-RS" sz="2200" dirty="0">
                <a:solidFill>
                  <a:srgbClr val="FF7F2A"/>
                </a:solidFill>
              </a:rPr>
              <a:t> </a:t>
            </a:r>
            <a:r>
              <a:rPr lang="sr-Latn-RS" sz="2200" dirty="0" err="1">
                <a:solidFill>
                  <a:srgbClr val="FF7F2A"/>
                </a:solidFill>
              </a:rPr>
              <a:t>have</a:t>
            </a:r>
            <a:r>
              <a:rPr lang="sr-Latn-RS" sz="2200" dirty="0">
                <a:solidFill>
                  <a:srgbClr val="FF7F2A"/>
                </a:solidFill>
              </a:rPr>
              <a:t> a </a:t>
            </a:r>
            <a:r>
              <a:rPr lang="sr-Latn-RS" sz="2200" dirty="0" err="1">
                <a:solidFill>
                  <a:srgbClr val="FF7F2A"/>
                </a:solidFill>
              </a:rPr>
              <a:t>positive</a:t>
            </a:r>
            <a:r>
              <a:rPr lang="sr-Latn-RS" sz="2200" dirty="0">
                <a:solidFill>
                  <a:srgbClr val="FF7F2A"/>
                </a:solidFill>
              </a:rPr>
              <a:t> </a:t>
            </a:r>
            <a:r>
              <a:rPr lang="sr-Latn-RS" sz="2200" dirty="0" err="1">
                <a:solidFill>
                  <a:srgbClr val="FF7F2A"/>
                </a:solidFill>
              </a:rPr>
              <a:t>impact</a:t>
            </a:r>
            <a:r>
              <a:rPr lang="sr-Latn-RS" sz="2200" dirty="0">
                <a:solidFill>
                  <a:srgbClr val="FF7F2A"/>
                </a:solidFill>
              </a:rPr>
              <a:t> on </a:t>
            </a:r>
            <a:r>
              <a:rPr lang="sr-Latn-RS" sz="2200" dirty="0" err="1">
                <a:solidFill>
                  <a:srgbClr val="FF7F2A"/>
                </a:solidFill>
              </a:rPr>
              <a:t>quality</a:t>
            </a:r>
            <a:r>
              <a:rPr lang="sr-Latn-RS" sz="2200" dirty="0">
                <a:solidFill>
                  <a:srgbClr val="FF7F2A"/>
                </a:solidFill>
              </a:rPr>
              <a:t> </a:t>
            </a:r>
            <a:r>
              <a:rPr lang="sr-Latn-RS" sz="2200" dirty="0" err="1">
                <a:solidFill>
                  <a:srgbClr val="FF7F2A"/>
                </a:solidFill>
              </a:rPr>
              <a:t>of</a:t>
            </a:r>
            <a:r>
              <a:rPr lang="sr-Latn-RS" sz="2200" dirty="0">
                <a:solidFill>
                  <a:srgbClr val="FF7F2A"/>
                </a:solidFill>
              </a:rPr>
              <a:t> </a:t>
            </a:r>
            <a:r>
              <a:rPr lang="sr-Latn-RS" sz="2200" dirty="0" err="1">
                <a:solidFill>
                  <a:srgbClr val="FF7F2A"/>
                </a:solidFill>
              </a:rPr>
              <a:t>jobs</a:t>
            </a:r>
            <a:r>
              <a:rPr lang="sr-Latn-RS" sz="2200" dirty="0">
                <a:solidFill>
                  <a:srgbClr val="FF7F2A"/>
                </a:solidFill>
              </a:rPr>
              <a:t> </a:t>
            </a:r>
          </a:p>
        </p:txBody>
      </p:sp>
      <p:sp>
        <p:nvSpPr>
          <p:cNvPr id="28" name="Stačiakampis 15">
            <a:extLst>
              <a:ext uri="{FF2B5EF4-FFF2-40B4-BE49-F238E27FC236}">
                <a16:creationId xmlns:a16="http://schemas.microsoft.com/office/drawing/2014/main" id="{4D5A4894-2993-4DAA-8D51-A1D8709A92BB}"/>
              </a:ext>
            </a:extLst>
          </p:cNvPr>
          <p:cNvSpPr/>
          <p:nvPr/>
        </p:nvSpPr>
        <p:spPr>
          <a:xfrm>
            <a:off x="695304" y="1894165"/>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7700" r="8535" b="8426"/>
          <a:stretch/>
        </p:blipFill>
        <p:spPr>
          <a:xfrm>
            <a:off x="8028655" y="3485780"/>
            <a:ext cx="3710263" cy="2268241"/>
          </a:xfrm>
          <a:prstGeom prst="rect">
            <a:avLst/>
          </a:prstGeom>
        </p:spPr>
      </p:pic>
    </p:spTree>
    <p:extLst>
      <p:ext uri="{BB962C8B-B14F-4D97-AF65-F5344CB8AC3E}">
        <p14:creationId xmlns:p14="http://schemas.microsoft.com/office/powerpoint/2010/main" val="242814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781550" y="1827844"/>
            <a:ext cx="6477000" cy="2401256"/>
          </a:xfrm>
        </p:spPr>
        <p:txBody>
          <a:bodyPr/>
          <a:lstStyle/>
          <a:p>
            <a:r>
              <a:rPr lang="en-US" sz="3200" dirty="0">
                <a:solidFill>
                  <a:schemeClr val="tx1"/>
                </a:solidFill>
              </a:rPr>
              <a:t>What would you like to know during this learning session?</a:t>
            </a:r>
          </a:p>
        </p:txBody>
      </p:sp>
      <p:sp>
        <p:nvSpPr>
          <p:cNvPr id="7" name="Footer Placeholder 6"/>
          <p:cNvSpPr>
            <a:spLocks noGrp="1"/>
          </p:cNvSpPr>
          <p:nvPr>
            <p:ph type="ftr" sz="quarter" idx="11"/>
          </p:nvPr>
        </p:nvSpPr>
        <p:spPr/>
        <p:txBody>
          <a:bodyPr/>
          <a:lstStyle/>
          <a:p>
            <a:r>
              <a:rPr lang="lt-LT"/>
              <a:t>connect-erasmus.eu</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315" y="2590079"/>
            <a:ext cx="3727486" cy="2344589"/>
          </a:xfrm>
          <a:prstGeom prst="rect">
            <a:avLst/>
          </a:prstGeom>
        </p:spPr>
      </p:pic>
    </p:spTree>
    <p:extLst>
      <p:ext uri="{BB962C8B-B14F-4D97-AF65-F5344CB8AC3E}">
        <p14:creationId xmlns:p14="http://schemas.microsoft.com/office/powerpoint/2010/main" val="3636212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p:txBody>
          <a:bodyPr>
            <a:normAutofit fontScale="90000"/>
          </a:bodyPr>
          <a:lstStyle/>
          <a:p>
            <a:r>
              <a:rPr lang="sr-Latn-RS" dirty="0" err="1"/>
              <a:t>Potential</a:t>
            </a:r>
            <a:r>
              <a:rPr lang="sr-Latn-RS" dirty="0"/>
              <a:t> i</a:t>
            </a:r>
            <a:r>
              <a:rPr lang="en-US" dirty="0" err="1"/>
              <a:t>mpact</a:t>
            </a:r>
            <a:r>
              <a:rPr lang="en-US" dirty="0"/>
              <a:t> of climate change on number and quality of jobs</a:t>
            </a:r>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7" name="Teksto vietos rezervavimo ženklas 6">
            <a:extLst>
              <a:ext uri="{FF2B5EF4-FFF2-40B4-BE49-F238E27FC236}">
                <a16:creationId xmlns:a16="http://schemas.microsoft.com/office/drawing/2014/main" id="{2E0D520E-0400-4AAE-87D9-C9A74C9B9306}"/>
              </a:ext>
            </a:extLst>
          </p:cNvPr>
          <p:cNvSpPr>
            <a:spLocks noGrp="1"/>
          </p:cNvSpPr>
          <p:nvPr>
            <p:ph type="body" sz="quarter" idx="12"/>
          </p:nvPr>
        </p:nvSpPr>
        <p:spPr>
          <a:xfrm>
            <a:off x="1334904" y="2950990"/>
            <a:ext cx="9831794" cy="1596295"/>
          </a:xfrm>
        </p:spPr>
        <p:txBody>
          <a:bodyPr>
            <a:normAutofit/>
          </a:bodyPr>
          <a:lstStyle/>
          <a:p>
            <a:r>
              <a:rPr lang="en-US" sz="2000" dirty="0">
                <a:solidFill>
                  <a:schemeClr val="tx1">
                    <a:lumMod val="95000"/>
                    <a:lumOff val="5000"/>
                  </a:schemeClr>
                </a:solidFill>
              </a:rPr>
              <a:t>Groups at</a:t>
            </a:r>
            <a:r>
              <a:rPr lang="sr-Latn-RS" sz="2000" dirty="0">
                <a:solidFill>
                  <a:schemeClr val="tx1">
                    <a:lumMod val="95000"/>
                    <a:lumOff val="5000"/>
                  </a:schemeClr>
                </a:solidFill>
              </a:rPr>
              <a:t> </a:t>
            </a:r>
            <a:r>
              <a:rPr lang="en-US" sz="2000" dirty="0">
                <a:solidFill>
                  <a:schemeClr val="tx1">
                    <a:lumMod val="95000"/>
                    <a:lumOff val="5000"/>
                  </a:schemeClr>
                </a:solidFill>
              </a:rPr>
              <a:t>risk include populations not covered by national social protection systems, workers </a:t>
            </a:r>
            <a:r>
              <a:rPr lang="en-US" sz="2000" dirty="0" err="1">
                <a:solidFill>
                  <a:schemeClr val="tx1">
                    <a:lumMod val="95000"/>
                    <a:lumOff val="5000"/>
                  </a:schemeClr>
                </a:solidFill>
              </a:rPr>
              <a:t>i</a:t>
            </a:r>
            <a:r>
              <a:rPr lang="sr-Latn-RS" sz="2000" dirty="0">
                <a:solidFill>
                  <a:schemeClr val="tx1">
                    <a:lumMod val="95000"/>
                    <a:lumOff val="5000"/>
                  </a:schemeClr>
                </a:solidFill>
              </a:rPr>
              <a:t>n </a:t>
            </a:r>
            <a:r>
              <a:rPr lang="en-US" sz="2000" dirty="0">
                <a:solidFill>
                  <a:schemeClr val="tx1">
                    <a:lumMod val="95000"/>
                    <a:lumOff val="5000"/>
                  </a:schemeClr>
                </a:solidFill>
              </a:rPr>
              <a:t>the informal economy and many migrant workers</a:t>
            </a:r>
            <a:r>
              <a:rPr lang="sr-Latn-RS" sz="2000" dirty="0">
                <a:solidFill>
                  <a:schemeClr val="tx1">
                    <a:lumMod val="95000"/>
                    <a:lumOff val="5000"/>
                  </a:schemeClr>
                </a:solidFill>
              </a:rPr>
              <a:t>. </a:t>
            </a:r>
            <a:r>
              <a:rPr lang="en-US" sz="2000" dirty="0">
                <a:solidFill>
                  <a:schemeClr val="tx1">
                    <a:lumMod val="95000"/>
                    <a:lumOff val="5000"/>
                  </a:schemeClr>
                </a:solidFill>
              </a:rPr>
              <a:t>Poor and low-income countries are at higher risk in view of their lower capacity to mitigate the damage and mobilize resources for reconstruction</a:t>
            </a:r>
            <a:r>
              <a:rPr lang="sr-Latn-RS" sz="2000" dirty="0">
                <a:solidFill>
                  <a:schemeClr val="tx1">
                    <a:lumMod val="95000"/>
                    <a:lumOff val="5000"/>
                  </a:schemeClr>
                </a:solidFill>
              </a:rPr>
              <a:t>.</a:t>
            </a:r>
            <a:endParaRPr lang="lt-LT" sz="2000" dirty="0">
              <a:solidFill>
                <a:schemeClr val="tx1">
                  <a:lumMod val="95000"/>
                  <a:lumOff val="5000"/>
                </a:schemeClr>
              </a:solidFill>
            </a:endParaRPr>
          </a:p>
          <a:p>
            <a:endParaRPr lang="lt-LT" dirty="0"/>
          </a:p>
        </p:txBody>
      </p:sp>
      <p:sp>
        <p:nvSpPr>
          <p:cNvPr id="10" name="Teksto vietos rezervavimo ženklas 9">
            <a:extLst>
              <a:ext uri="{FF2B5EF4-FFF2-40B4-BE49-F238E27FC236}">
                <a16:creationId xmlns:a16="http://schemas.microsoft.com/office/drawing/2014/main" id="{278BAB66-DBF5-4A66-AA98-206F72FEAACB}"/>
              </a:ext>
            </a:extLst>
          </p:cNvPr>
          <p:cNvSpPr>
            <a:spLocks noGrp="1"/>
          </p:cNvSpPr>
          <p:nvPr>
            <p:ph type="body" sz="quarter" idx="15"/>
          </p:nvPr>
        </p:nvSpPr>
        <p:spPr>
          <a:xfrm>
            <a:off x="1464214" y="2130370"/>
            <a:ext cx="9831794" cy="576559"/>
          </a:xfrm>
        </p:spPr>
        <p:txBody>
          <a:bodyPr>
            <a:noAutofit/>
          </a:bodyPr>
          <a:lstStyle/>
          <a:p>
            <a:r>
              <a:rPr lang="sr-Latn-RS" sz="2200" dirty="0" err="1">
                <a:solidFill>
                  <a:srgbClr val="FF7F2A"/>
                </a:solidFill>
              </a:rPr>
              <a:t>However</a:t>
            </a:r>
            <a:r>
              <a:rPr lang="sr-Latn-RS" sz="2200" dirty="0">
                <a:solidFill>
                  <a:srgbClr val="FF7F2A"/>
                </a:solidFill>
              </a:rPr>
              <a:t>, p</a:t>
            </a:r>
            <a:r>
              <a:rPr lang="en-US" sz="2200" dirty="0" err="1">
                <a:solidFill>
                  <a:srgbClr val="FF7F2A"/>
                </a:solidFill>
              </a:rPr>
              <a:t>eople</a:t>
            </a:r>
            <a:r>
              <a:rPr lang="en-US" sz="2200" dirty="0">
                <a:solidFill>
                  <a:srgbClr val="FF7F2A"/>
                </a:solidFill>
              </a:rPr>
              <a:t> who are marginalized are especially vulnerable to the effects of climate change</a:t>
            </a:r>
            <a:endParaRPr lang="lt-LT" sz="2200" dirty="0">
              <a:solidFill>
                <a:srgbClr val="FF7F2A"/>
              </a:solidFill>
            </a:endParaRPr>
          </a:p>
        </p:txBody>
      </p:sp>
      <p:sp>
        <p:nvSpPr>
          <p:cNvPr id="18" name="Stačiakampis 17">
            <a:extLst>
              <a:ext uri="{FF2B5EF4-FFF2-40B4-BE49-F238E27FC236}">
                <a16:creationId xmlns:a16="http://schemas.microsoft.com/office/drawing/2014/main" id="{13081360-5B69-4AD6-83FC-7F7147EE996F}"/>
              </a:ext>
            </a:extLst>
          </p:cNvPr>
          <p:cNvSpPr/>
          <p:nvPr/>
        </p:nvSpPr>
        <p:spPr>
          <a:xfrm>
            <a:off x="854963" y="3125275"/>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0" name="Stačiakampis 19">
            <a:extLst>
              <a:ext uri="{FF2B5EF4-FFF2-40B4-BE49-F238E27FC236}">
                <a16:creationId xmlns:a16="http://schemas.microsoft.com/office/drawing/2014/main" id="{3FE4AA40-C5D3-4F79-93D6-2B958481F249}"/>
              </a:ext>
            </a:extLst>
          </p:cNvPr>
          <p:cNvSpPr/>
          <p:nvPr/>
        </p:nvSpPr>
        <p:spPr>
          <a:xfrm>
            <a:off x="7067922" y="1798089"/>
            <a:ext cx="319318" cy="369332"/>
          </a:xfrm>
          <a:prstGeom prst="rect">
            <a:avLst/>
          </a:prstGeom>
        </p:spPr>
        <p:txBody>
          <a:bodyPr wrap="none">
            <a:spAutoFit/>
          </a:bodyPr>
          <a:lstStyle/>
          <a:p>
            <a:r>
              <a:rPr lang="en-US" b="1" dirty="0">
                <a:solidFill>
                  <a:schemeClr val="bg1"/>
                </a:solidFill>
                <a:latin typeface="+mj-lt"/>
              </a:rPr>
              <a:t>3</a:t>
            </a:r>
            <a:endParaRPr lang="lt-LT" b="1" dirty="0">
              <a:solidFill>
                <a:schemeClr val="bg1"/>
              </a:solidFill>
              <a:latin typeface="+mj-lt"/>
            </a:endParaRPr>
          </a:p>
        </p:txBody>
      </p:sp>
      <p:sp>
        <p:nvSpPr>
          <p:cNvPr id="21" name="Lygiašonis trikampis 20">
            <a:extLst>
              <a:ext uri="{FF2B5EF4-FFF2-40B4-BE49-F238E27FC236}">
                <a16:creationId xmlns:a16="http://schemas.microsoft.com/office/drawing/2014/main" id="{6C95A63D-259A-4743-A53F-113824290EFC}"/>
              </a:ext>
            </a:extLst>
          </p:cNvPr>
          <p:cNvSpPr/>
          <p:nvPr/>
        </p:nvSpPr>
        <p:spPr>
          <a:xfrm rot="5400000">
            <a:off x="827169" y="2236243"/>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2" name="Stačiakampis 21">
            <a:extLst>
              <a:ext uri="{FF2B5EF4-FFF2-40B4-BE49-F238E27FC236}">
                <a16:creationId xmlns:a16="http://schemas.microsoft.com/office/drawing/2014/main" id="{215B05C8-04F1-465A-9A77-4AD955AFE366}"/>
              </a:ext>
            </a:extLst>
          </p:cNvPr>
          <p:cNvSpPr/>
          <p:nvPr/>
        </p:nvSpPr>
        <p:spPr>
          <a:xfrm>
            <a:off x="838200" y="2256159"/>
            <a:ext cx="319318" cy="369332"/>
          </a:xfrm>
          <a:prstGeom prst="rect">
            <a:avLst/>
          </a:prstGeom>
        </p:spPr>
        <p:txBody>
          <a:bodyPr wrap="none">
            <a:spAutoFit/>
          </a:bodyPr>
          <a:lstStyle/>
          <a:p>
            <a:r>
              <a:rPr lang="sr-Latn-RS" b="1" dirty="0">
                <a:solidFill>
                  <a:schemeClr val="bg1"/>
                </a:solidFill>
                <a:latin typeface="+mj-lt"/>
              </a:rPr>
              <a:t>5</a:t>
            </a:r>
            <a:endParaRPr lang="lt-LT" b="1" dirty="0">
              <a:solidFill>
                <a:schemeClr val="bg1"/>
              </a:solidFill>
              <a:latin typeface="+mj-lt"/>
            </a:endParaRPr>
          </a:p>
        </p:txBody>
      </p:sp>
    </p:spTree>
    <p:extLst>
      <p:ext uri="{BB962C8B-B14F-4D97-AF65-F5344CB8AC3E}">
        <p14:creationId xmlns:p14="http://schemas.microsoft.com/office/powerpoint/2010/main" val="748448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10" name="Picture 2" descr="woman in red and white floral dress standing beside man in blue t-shi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725" y="1350059"/>
            <a:ext cx="6459187" cy="43082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3">
            <a:extLst>
              <a:ext uri="{FF2B5EF4-FFF2-40B4-BE49-F238E27FC236}">
                <a16:creationId xmlns:a16="http://schemas.microsoft.com/office/drawing/2014/main" id="{FB06CD8E-AB00-4FE6-B41A-137123FE2469}"/>
              </a:ext>
            </a:extLst>
          </p:cNvPr>
          <p:cNvGraphicFramePr>
            <a:graphicFrameLocks/>
          </p:cNvGraphicFramePr>
          <p:nvPr>
            <p:extLst>
              <p:ext uri="{D42A27DB-BD31-4B8C-83A1-F6EECF244321}">
                <p14:modId xmlns:p14="http://schemas.microsoft.com/office/powerpoint/2010/main" val="2909593842"/>
              </p:ext>
            </p:extLst>
          </p:nvPr>
        </p:nvGraphicFramePr>
        <p:xfrm>
          <a:off x="5540521" y="214905"/>
          <a:ext cx="6023406" cy="162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
        <p:nvSpPr>
          <p:cNvPr id="7" name="Oval 6"/>
          <p:cNvSpPr/>
          <p:nvPr/>
        </p:nvSpPr>
        <p:spPr>
          <a:xfrm>
            <a:off x="9976945" y="108183"/>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581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World of work and </a:t>
            </a:r>
            <a:r>
              <a:rPr lang="sr-Latn-RS" dirty="0"/>
              <a:t>COVID-19</a:t>
            </a:r>
          </a:p>
        </p:txBody>
      </p:sp>
      <p:pic>
        <p:nvPicPr>
          <p:cNvPr id="15" name="8KenNOYOiq4"/>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tretch>
            <a:fillRect/>
          </a:stretch>
        </p:blipFill>
        <p:spPr>
          <a:xfrm>
            <a:off x="2639291" y="1867973"/>
            <a:ext cx="5957977" cy="3036945"/>
          </a:xfrm>
          <a:prstGeom prst="rect">
            <a:avLst/>
          </a:prstGeom>
        </p:spPr>
      </p:pic>
      <p:sp>
        <p:nvSpPr>
          <p:cNvPr id="3" name="Footer Placeholder 2"/>
          <p:cNvSpPr>
            <a:spLocks noGrp="1"/>
          </p:cNvSpPr>
          <p:nvPr>
            <p:ph type="ftr" sz="quarter" idx="11"/>
          </p:nvPr>
        </p:nvSpPr>
        <p:spPr/>
        <p:txBody>
          <a:bodyPr/>
          <a:lstStyle/>
          <a:p>
            <a:r>
              <a:rPr lang="lt-LT"/>
              <a:t>connect-erasmus.eu</a:t>
            </a:r>
          </a:p>
        </p:txBody>
      </p:sp>
      <p:sp>
        <p:nvSpPr>
          <p:cNvPr id="2" name="TextBox 1"/>
          <p:cNvSpPr txBox="1"/>
          <p:nvPr/>
        </p:nvSpPr>
        <p:spPr>
          <a:xfrm>
            <a:off x="2753958" y="5195944"/>
            <a:ext cx="6454588" cy="646331"/>
          </a:xfrm>
          <a:prstGeom prst="rect">
            <a:avLst/>
          </a:prstGeom>
          <a:noFill/>
        </p:spPr>
        <p:txBody>
          <a:bodyPr wrap="square" rtlCol="0">
            <a:spAutoFit/>
          </a:bodyPr>
          <a:lstStyle/>
          <a:p>
            <a:r>
              <a:rPr lang="en-US" dirty="0"/>
              <a:t>https://www.youtube.com/watch?v=8KenNOYOiq4</a:t>
            </a:r>
          </a:p>
          <a:p>
            <a:endParaRPr lang="en-US" dirty="0"/>
          </a:p>
        </p:txBody>
      </p:sp>
    </p:spTree>
    <p:extLst>
      <p:ext uri="{BB962C8B-B14F-4D97-AF65-F5344CB8AC3E}">
        <p14:creationId xmlns:p14="http://schemas.microsoft.com/office/powerpoint/2010/main" val="952591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031" y="1541613"/>
            <a:ext cx="10587477" cy="89067"/>
          </a:xfrm>
        </p:spPr>
        <p:txBody>
          <a:bodyPr>
            <a:normAutofit fontScale="90000"/>
          </a:bodyPr>
          <a:lstStyle/>
          <a:p>
            <a:r>
              <a:rPr lang="en-US" dirty="0"/>
              <a:t>The world of work has already undergone significant</a:t>
            </a:r>
            <a:r>
              <a:rPr lang="sr-Latn-RS" dirty="0"/>
              <a:t> </a:t>
            </a:r>
            <a:r>
              <a:rPr lang="en-US" dirty="0"/>
              <a:t>changes</a:t>
            </a:r>
            <a:r>
              <a:rPr lang="sr-Latn-RS" dirty="0"/>
              <a:t>…</a:t>
            </a:r>
            <a:endParaRPr lang="en-US" dirty="0"/>
          </a:p>
        </p:txBody>
      </p:sp>
      <p:sp>
        <p:nvSpPr>
          <p:cNvPr id="4" name="Footer Placeholder 3"/>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rotWithShape="1">
          <a:blip r:embed="rId2"/>
          <a:srcRect l="-1" r="362" b="13937"/>
          <a:stretch/>
        </p:blipFill>
        <p:spPr>
          <a:xfrm>
            <a:off x="227548" y="1881271"/>
            <a:ext cx="6936304" cy="2788820"/>
          </a:xfrm>
          <a:prstGeom prst="rect">
            <a:avLst/>
          </a:prstGeom>
        </p:spPr>
      </p:pic>
      <p:sp>
        <p:nvSpPr>
          <p:cNvPr id="6" name="TextBox 5"/>
          <p:cNvSpPr txBox="1"/>
          <p:nvPr/>
        </p:nvSpPr>
        <p:spPr>
          <a:xfrm>
            <a:off x="726589" y="4976729"/>
            <a:ext cx="5194314" cy="461665"/>
          </a:xfrm>
          <a:prstGeom prst="rect">
            <a:avLst/>
          </a:prstGeom>
          <a:noFill/>
        </p:spPr>
        <p:txBody>
          <a:bodyPr wrap="square" rtlCol="0">
            <a:spAutoFit/>
          </a:bodyPr>
          <a:lstStyle/>
          <a:p>
            <a:r>
              <a:rPr lang="sr-Latn-RS" sz="1200" dirty="0" err="1"/>
              <a:t>Source</a:t>
            </a:r>
            <a:r>
              <a:rPr lang="sr-Latn-RS" sz="1200" dirty="0"/>
              <a:t>: ILO model - https://www.ilo.org/global/topics/coronavirus/impacts-and-responses/WCMS_767028/lang--en/index.htm</a:t>
            </a:r>
            <a:endParaRPr lang="en-US" sz="1200" dirty="0"/>
          </a:p>
        </p:txBody>
      </p:sp>
      <p:sp>
        <p:nvSpPr>
          <p:cNvPr id="7" name="Text Placeholder 2"/>
          <p:cNvSpPr>
            <a:spLocks noGrp="1"/>
          </p:cNvSpPr>
          <p:nvPr>
            <p:ph type="body" idx="1"/>
          </p:nvPr>
        </p:nvSpPr>
        <p:spPr>
          <a:xfrm>
            <a:off x="6839339" y="1630681"/>
            <a:ext cx="4917232" cy="2922658"/>
          </a:xfrm>
        </p:spPr>
        <p:txBody>
          <a:bodyPr/>
          <a:lstStyle/>
          <a:p>
            <a:pPr marL="342900" indent="-342900">
              <a:buFont typeface="Arial" panose="020B0604020202020204" pitchFamily="34" charset="0"/>
              <a:buChar char="•"/>
            </a:pPr>
            <a:r>
              <a:rPr lang="en-US" dirty="0">
                <a:solidFill>
                  <a:schemeClr val="tx1">
                    <a:lumMod val="95000"/>
                    <a:lumOff val="5000"/>
                  </a:schemeClr>
                </a:solidFill>
              </a:rPr>
              <a:t>In 2020, 8.8 per cent of global working hours were lost relative to the fourth quarter of 2019, equivalent to 255 million full-time jobs.</a:t>
            </a:r>
            <a:endParaRPr lang="sr-Latn-RS" dirty="0">
              <a:solidFill>
                <a:schemeClr val="tx1">
                  <a:lumMod val="95000"/>
                  <a:lumOff val="5000"/>
                </a:schemeClr>
              </a:solidFill>
            </a:endParaRPr>
          </a:p>
          <a:p>
            <a:pPr marL="342900" indent="-342900">
              <a:buFont typeface="Arial" panose="020B0604020202020204" pitchFamily="34" charset="0"/>
              <a:buChar char="•"/>
            </a:pPr>
            <a:r>
              <a:rPr lang="en-US" dirty="0">
                <a:solidFill>
                  <a:schemeClr val="tx1">
                    <a:lumMod val="95000"/>
                    <a:lumOff val="5000"/>
                  </a:schemeClr>
                </a:solidFill>
              </a:rPr>
              <a:t>Since the outbreak of the Covid-19 pandemic working from home has become the norm for millions of workers in the EU and worldwide</a:t>
            </a:r>
            <a:r>
              <a:rPr lang="sr-Latn-RS" dirty="0">
                <a:solidFill>
                  <a:schemeClr val="tx1">
                    <a:lumMod val="95000"/>
                    <a:lumOff val="5000"/>
                  </a:schemeClr>
                </a:solidFill>
              </a:rPr>
              <a:t>.</a:t>
            </a:r>
            <a:endParaRPr lang="en-US" dirty="0">
              <a:solidFill>
                <a:schemeClr val="tx1">
                  <a:lumMod val="95000"/>
                  <a:lumOff val="5000"/>
                </a:schemeClr>
              </a:solidFill>
            </a:endParaRPr>
          </a:p>
        </p:txBody>
      </p:sp>
    </p:spTree>
    <p:extLst>
      <p:ext uri="{BB962C8B-B14F-4D97-AF65-F5344CB8AC3E}">
        <p14:creationId xmlns:p14="http://schemas.microsoft.com/office/powerpoint/2010/main" val="2630354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61" y="924874"/>
            <a:ext cx="10910583" cy="527915"/>
          </a:xfrm>
        </p:spPr>
        <p:txBody>
          <a:bodyPr>
            <a:normAutofit fontScale="90000"/>
          </a:bodyPr>
          <a:lstStyle/>
          <a:p>
            <a:r>
              <a:rPr lang="sr-Latn-RS" dirty="0" err="1"/>
              <a:t>Keep</a:t>
            </a:r>
            <a:r>
              <a:rPr lang="sr-Latn-RS" dirty="0"/>
              <a:t> in </a:t>
            </a:r>
            <a:r>
              <a:rPr lang="sr-Latn-RS" dirty="0" err="1"/>
              <a:t>mind</a:t>
            </a:r>
            <a:r>
              <a:rPr lang="sr-Latn-RS" dirty="0"/>
              <a:t> - c</a:t>
            </a:r>
            <a:r>
              <a:rPr lang="en-US" dirty="0" err="1"/>
              <a:t>hanges</a:t>
            </a:r>
            <a:r>
              <a:rPr lang="sr-Latn-RS" dirty="0"/>
              <a:t> in </a:t>
            </a:r>
            <a:r>
              <a:rPr lang="en-US" dirty="0"/>
              <a:t>the</a:t>
            </a:r>
            <a:r>
              <a:rPr lang="sr-Latn-RS" dirty="0"/>
              <a:t> </a:t>
            </a:r>
            <a:r>
              <a:rPr lang="en-US" dirty="0"/>
              <a:t>world of work are interrelated</a:t>
            </a:r>
          </a:p>
        </p:txBody>
      </p:sp>
      <p:sp>
        <p:nvSpPr>
          <p:cNvPr id="3" name="Text Placeholder 2"/>
          <p:cNvSpPr>
            <a:spLocks noGrp="1"/>
          </p:cNvSpPr>
          <p:nvPr>
            <p:ph type="body" idx="1"/>
          </p:nvPr>
        </p:nvSpPr>
        <p:spPr>
          <a:xfrm>
            <a:off x="2594853" y="1680746"/>
            <a:ext cx="7423244" cy="2738120"/>
          </a:xfrm>
        </p:spPr>
        <p:txBody>
          <a:bodyPr/>
          <a:lstStyle/>
          <a:p>
            <a:r>
              <a:rPr lang="en-US" dirty="0">
                <a:solidFill>
                  <a:schemeClr val="tx1">
                    <a:lumMod val="95000"/>
                    <a:lumOff val="5000"/>
                  </a:schemeClr>
                </a:solidFill>
              </a:rPr>
              <a:t>For example</a:t>
            </a:r>
            <a:r>
              <a:rPr lang="sr-Latn-RS" dirty="0">
                <a:solidFill>
                  <a:schemeClr val="tx1">
                    <a:lumMod val="95000"/>
                    <a:lumOff val="5000"/>
                  </a:schemeClr>
                </a:solidFill>
              </a:rPr>
              <a:t>, d</a:t>
            </a:r>
            <a:r>
              <a:rPr lang="en-US" dirty="0" err="1">
                <a:solidFill>
                  <a:schemeClr val="tx1">
                    <a:lumMod val="95000"/>
                    <a:lumOff val="5000"/>
                  </a:schemeClr>
                </a:solidFill>
              </a:rPr>
              <a:t>emographic</a:t>
            </a:r>
            <a:r>
              <a:rPr lang="en-US" dirty="0">
                <a:solidFill>
                  <a:schemeClr val="tx1">
                    <a:lumMod val="95000"/>
                    <a:lumOff val="5000"/>
                  </a:schemeClr>
                </a:solidFill>
              </a:rPr>
              <a:t> change and the</a:t>
            </a:r>
            <a:r>
              <a:rPr lang="en-US" b="1" dirty="0">
                <a:solidFill>
                  <a:schemeClr val="tx1">
                    <a:lumMod val="95000"/>
                    <a:lumOff val="5000"/>
                  </a:schemeClr>
                </a:solidFill>
              </a:rPr>
              <a:t> green and digital transitions</a:t>
            </a:r>
            <a:r>
              <a:rPr lang="en-US" dirty="0">
                <a:solidFill>
                  <a:schemeClr val="tx1">
                    <a:lumMod val="95000"/>
                    <a:lumOff val="5000"/>
                  </a:schemeClr>
                </a:solidFill>
              </a:rPr>
              <a:t> often affect, support or accelerate each other</a:t>
            </a:r>
            <a:r>
              <a:rPr lang="sr-Latn-RS" dirty="0">
                <a:solidFill>
                  <a:schemeClr val="tx1">
                    <a:lumMod val="95000"/>
                    <a:lumOff val="5000"/>
                  </a:schemeClr>
                </a:solidFill>
              </a:rPr>
              <a:t>.</a:t>
            </a:r>
          </a:p>
          <a:p>
            <a:endParaRPr lang="sr-Latn-RS" dirty="0">
              <a:solidFill>
                <a:schemeClr val="tx1">
                  <a:lumMod val="95000"/>
                  <a:lumOff val="5000"/>
                </a:schemeClr>
              </a:solidFill>
            </a:endParaRPr>
          </a:p>
          <a:p>
            <a:r>
              <a:rPr lang="en-US" dirty="0">
                <a:solidFill>
                  <a:schemeClr val="tx1">
                    <a:lumMod val="95000"/>
                    <a:lumOff val="5000"/>
                  </a:schemeClr>
                </a:solidFill>
              </a:rPr>
              <a:t>COVID-19 crisis is</a:t>
            </a:r>
            <a:r>
              <a:rPr lang="sr-Latn-RS" dirty="0">
                <a:solidFill>
                  <a:schemeClr val="tx1">
                    <a:lumMod val="95000"/>
                    <a:lumOff val="5000"/>
                  </a:schemeClr>
                </a:solidFill>
              </a:rPr>
              <a:t> </a:t>
            </a:r>
            <a:r>
              <a:rPr lang="sr-Latn-RS" dirty="0" err="1">
                <a:solidFill>
                  <a:schemeClr val="tx1">
                    <a:lumMod val="95000"/>
                    <a:lumOff val="5000"/>
                  </a:schemeClr>
                </a:solidFill>
              </a:rPr>
              <a:t>also</a:t>
            </a:r>
            <a:r>
              <a:rPr lang="en-US" dirty="0">
                <a:solidFill>
                  <a:schemeClr val="tx1">
                    <a:lumMod val="95000"/>
                    <a:lumOff val="5000"/>
                  </a:schemeClr>
                </a:solidFill>
              </a:rPr>
              <a:t> likely to accelerate automation, as companies reduce reliance on human </a:t>
            </a:r>
            <a:r>
              <a:rPr lang="en-US" dirty="0" err="1">
                <a:solidFill>
                  <a:schemeClr val="tx1">
                    <a:lumMod val="95000"/>
                    <a:lumOff val="5000"/>
                  </a:schemeClr>
                </a:solidFill>
              </a:rPr>
              <a:t>labour</a:t>
            </a:r>
            <a:r>
              <a:rPr lang="en-US" dirty="0">
                <a:solidFill>
                  <a:schemeClr val="tx1">
                    <a:lumMod val="95000"/>
                    <a:lumOff val="5000"/>
                  </a:schemeClr>
                </a:solidFill>
              </a:rPr>
              <a:t> and contact between workers, or re-shore some production</a:t>
            </a:r>
            <a:r>
              <a:rPr lang="sr-Latn-RS" dirty="0">
                <a:solidFill>
                  <a:schemeClr val="tx1">
                    <a:lumMod val="95000"/>
                    <a:lumOff val="5000"/>
                  </a:schemeClr>
                </a:solidFill>
              </a:rPr>
              <a:t>.</a:t>
            </a:r>
          </a:p>
          <a:p>
            <a:endParaRPr lang="sr-Latn-RS" dirty="0"/>
          </a:p>
        </p:txBody>
      </p:sp>
      <p:sp>
        <p:nvSpPr>
          <p:cNvPr id="4" name="Footer Placeholder 3"/>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716" y="1680869"/>
            <a:ext cx="2009336" cy="13292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120" y="3497451"/>
            <a:ext cx="1993725" cy="132926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428" y="1670578"/>
            <a:ext cx="1786078" cy="1339558"/>
          </a:xfrm>
          <a:prstGeom prst="rect">
            <a:avLst/>
          </a:prstGeom>
        </p:spPr>
      </p:pic>
      <p:pic>
        <p:nvPicPr>
          <p:cNvPr id="8" name="Picture 2" descr="woman in red and white floral dress standing beside man in blue t-shi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63949" y="3457736"/>
            <a:ext cx="1916016" cy="1368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7715" y="5010056"/>
            <a:ext cx="1993725" cy="1329150"/>
          </a:xfrm>
          <a:prstGeom prst="rect">
            <a:avLst/>
          </a:prstGeom>
        </p:spPr>
      </p:pic>
    </p:spTree>
    <p:extLst>
      <p:ext uri="{BB962C8B-B14F-4D97-AF65-F5344CB8AC3E}">
        <p14:creationId xmlns:p14="http://schemas.microsoft.com/office/powerpoint/2010/main" val="2523277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id="{1FEC0C1A-5B60-4344-BFF1-E1B7149033B1}"/>
              </a:ext>
            </a:extLst>
          </p:cNvPr>
          <p:cNvSpPr txBox="1">
            <a:spLocks/>
          </p:cNvSpPr>
          <p:nvPr/>
        </p:nvSpPr>
        <p:spPr>
          <a:xfrm>
            <a:off x="3447535" y="2831771"/>
            <a:ext cx="8205622" cy="16833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a:r>
              <a:rPr lang="en-US" sz="3200" dirty="0">
                <a:solidFill>
                  <a:schemeClr val="tx1">
                    <a:lumMod val="95000"/>
                    <a:lumOff val="5000"/>
                  </a:schemeClr>
                </a:solidFill>
              </a:rPr>
              <a:t>How do you find this data?</a:t>
            </a:r>
            <a:endParaRPr lang="sr-Latn-RS" sz="3200" dirty="0">
              <a:solidFill>
                <a:schemeClr val="tx1">
                  <a:lumMod val="95000"/>
                  <a:lumOff val="5000"/>
                </a:schemeClr>
              </a:solidFill>
            </a:endParaRPr>
          </a:p>
          <a:p>
            <a:pPr algn="r"/>
            <a:r>
              <a:rPr lang="en-US" sz="3200" dirty="0">
                <a:solidFill>
                  <a:schemeClr val="tx1">
                    <a:lumMod val="95000"/>
                    <a:lumOff val="5000"/>
                  </a:schemeClr>
                </a:solidFill>
              </a:rPr>
              <a:t> </a:t>
            </a:r>
          </a:p>
          <a:p>
            <a:pPr algn="r"/>
            <a:r>
              <a:rPr lang="en-US" sz="3200" dirty="0">
                <a:solidFill>
                  <a:schemeClr val="tx1">
                    <a:lumMod val="95000"/>
                    <a:lumOff val="5000"/>
                  </a:schemeClr>
                </a:solidFill>
              </a:rPr>
              <a:t>What is your perspective on this?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48" y="2631769"/>
            <a:ext cx="3727486" cy="2344589"/>
          </a:xfrm>
          <a:prstGeom prst="rect">
            <a:avLst/>
          </a:prstGeom>
        </p:spPr>
      </p:pic>
    </p:spTree>
    <p:extLst>
      <p:ext uri="{BB962C8B-B14F-4D97-AF65-F5344CB8AC3E}">
        <p14:creationId xmlns:p14="http://schemas.microsoft.com/office/powerpoint/2010/main" val="368489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Text Box 2"/>
          <p:cNvSpPr txBox="1">
            <a:spLocks noChangeArrowheads="1"/>
          </p:cNvSpPr>
          <p:nvPr/>
        </p:nvSpPr>
        <p:spPr bwMode="auto">
          <a:xfrm>
            <a:off x="1870031" y="4445226"/>
            <a:ext cx="8640762"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sr-Latn-RS" sz="1100" dirty="0"/>
              <a:t>The Changing Nature of Work and Threats to Decent Work and Well-Being.</a:t>
            </a:r>
          </a:p>
        </p:txBody>
      </p:sp>
      <p:sp>
        <p:nvSpPr>
          <p:cNvPr id="3075" name="Text Box 3"/>
          <p:cNvSpPr txBox="1">
            <a:spLocks noChangeArrowheads="1"/>
          </p:cNvSpPr>
          <p:nvPr/>
        </p:nvSpPr>
        <p:spPr bwMode="auto">
          <a:xfrm>
            <a:off x="329124" y="5502513"/>
            <a:ext cx="8640762"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sr-Latn-RS" altLang="sr-Latn-RS" sz="1000" dirty="0" err="1">
                <a:solidFill>
                  <a:schemeClr val="tx1"/>
                </a:solidFill>
              </a:rPr>
              <a:t>Adapted</a:t>
            </a:r>
            <a:r>
              <a:rPr lang="sr-Latn-RS" altLang="sr-Latn-RS" sz="1000" dirty="0">
                <a:solidFill>
                  <a:schemeClr val="tx1"/>
                </a:solidFill>
              </a:rPr>
              <a:t> from: </a:t>
            </a:r>
            <a:r>
              <a:rPr lang="en-US" sz="1000" dirty="0" err="1">
                <a:solidFill>
                  <a:schemeClr val="tx1"/>
                </a:solidFill>
              </a:rPr>
              <a:t>Blustein</a:t>
            </a:r>
            <a:r>
              <a:rPr lang="en-US" sz="1000" dirty="0">
                <a:solidFill>
                  <a:schemeClr val="tx1"/>
                </a:solidFill>
              </a:rPr>
              <a:t>, D. L., Kenny, M. E., Di Fabio, A., &amp; </a:t>
            </a:r>
            <a:r>
              <a:rPr lang="en-US" sz="1000" dirty="0" err="1">
                <a:solidFill>
                  <a:schemeClr val="tx1"/>
                </a:solidFill>
              </a:rPr>
              <a:t>Guichard</a:t>
            </a:r>
            <a:r>
              <a:rPr lang="en-US" sz="1000" dirty="0">
                <a:solidFill>
                  <a:schemeClr val="tx1"/>
                </a:solidFill>
              </a:rPr>
              <a:t>, J. (2019). Expanding the impact of the psychology of working: Engaging psychology in the struggle for decent work and human rights. </a:t>
            </a:r>
            <a:r>
              <a:rPr lang="en-US" sz="1000" i="1" dirty="0">
                <a:solidFill>
                  <a:schemeClr val="tx1"/>
                </a:solidFill>
              </a:rPr>
              <a:t>Journal of Career Assessment</a:t>
            </a:r>
            <a:r>
              <a:rPr lang="en-US" sz="1000" dirty="0">
                <a:solidFill>
                  <a:schemeClr val="tx1"/>
                </a:solidFill>
              </a:rPr>
              <a:t>, </a:t>
            </a:r>
            <a:r>
              <a:rPr lang="en-US" sz="1000" i="1" dirty="0">
                <a:solidFill>
                  <a:schemeClr val="tx1"/>
                </a:solidFill>
              </a:rPr>
              <a:t>27</a:t>
            </a:r>
            <a:r>
              <a:rPr lang="en-US" sz="1000" dirty="0">
                <a:solidFill>
                  <a:schemeClr val="tx1"/>
                </a:solidFill>
              </a:rPr>
              <a:t>(1), 3-28</a:t>
            </a:r>
            <a:r>
              <a:rPr lang="en-US" sz="1000" dirty="0"/>
              <a:t>.</a:t>
            </a:r>
            <a:endParaRPr lang="en-US" altLang="sr-Latn-RS" sz="1000" b="1" dirty="0">
              <a:hlinkClick r:id="rId4"/>
            </a:endParaRPr>
          </a:p>
        </p:txBody>
      </p:sp>
      <p:graphicFrame>
        <p:nvGraphicFramePr>
          <p:cNvPr id="2" name="Table 1"/>
          <p:cNvGraphicFramePr>
            <a:graphicFrameLocks noGrp="1"/>
          </p:cNvGraphicFramePr>
          <p:nvPr>
            <p:extLst>
              <p:ext uri="{D42A27DB-BD31-4B8C-83A1-F6EECF244321}">
                <p14:modId xmlns:p14="http://schemas.microsoft.com/office/powerpoint/2010/main" val="340251829"/>
              </p:ext>
            </p:extLst>
          </p:nvPr>
        </p:nvGraphicFramePr>
        <p:xfrm>
          <a:off x="329124" y="152400"/>
          <a:ext cx="11722575" cy="5394960"/>
        </p:xfrm>
        <a:graphic>
          <a:graphicData uri="http://schemas.openxmlformats.org/drawingml/2006/table">
            <a:tbl>
              <a:tblPr firstRow="1" bandRow="1">
                <a:tableStyleId>{5C22544A-7EE6-4342-B048-85BDC9FD1C3A}</a:tableStyleId>
              </a:tblPr>
              <a:tblGrid>
                <a:gridCol w="3907525">
                  <a:extLst>
                    <a:ext uri="{9D8B030D-6E8A-4147-A177-3AD203B41FA5}">
                      <a16:colId xmlns:a16="http://schemas.microsoft.com/office/drawing/2014/main" val="20000"/>
                    </a:ext>
                  </a:extLst>
                </a:gridCol>
                <a:gridCol w="3907525">
                  <a:extLst>
                    <a:ext uri="{9D8B030D-6E8A-4147-A177-3AD203B41FA5}">
                      <a16:colId xmlns:a16="http://schemas.microsoft.com/office/drawing/2014/main" val="20001"/>
                    </a:ext>
                  </a:extLst>
                </a:gridCol>
                <a:gridCol w="3907525">
                  <a:extLst>
                    <a:ext uri="{9D8B030D-6E8A-4147-A177-3AD203B41FA5}">
                      <a16:colId xmlns:a16="http://schemas.microsoft.com/office/drawing/2014/main" val="20002"/>
                    </a:ext>
                  </a:extLst>
                </a:gridCol>
              </a:tblGrid>
              <a:tr h="599512">
                <a:tc>
                  <a:txBody>
                    <a:bodyPr/>
                    <a:lstStyle/>
                    <a:p>
                      <a:r>
                        <a:rPr lang="en-US" noProof="0" dirty="0"/>
                        <a:t>Changes in the Nature of Work</a:t>
                      </a:r>
                    </a:p>
                  </a:txBody>
                  <a:tcPr/>
                </a:tc>
                <a:tc>
                  <a:txBody>
                    <a:bodyPr/>
                    <a:lstStyle/>
                    <a:p>
                      <a:r>
                        <a:rPr lang="en-US" noProof="0" dirty="0"/>
                        <a:t>Threats</a:t>
                      </a:r>
                      <a:r>
                        <a:rPr lang="sr-Latn-RS" baseline="0" noProof="0" dirty="0"/>
                        <a:t> to </a:t>
                      </a:r>
                      <a:r>
                        <a:rPr lang="en-US" baseline="0" noProof="0" dirty="0"/>
                        <a:t>Decent Work</a:t>
                      </a:r>
                      <a:endParaRPr lang="en-US" noProof="0" dirty="0"/>
                    </a:p>
                  </a:txBody>
                  <a:tcPr/>
                </a:tc>
                <a:tc>
                  <a:txBody>
                    <a:bodyPr/>
                    <a:lstStyle/>
                    <a:p>
                      <a:r>
                        <a:rPr lang="en-US" noProof="0" dirty="0"/>
                        <a:t>Threats</a:t>
                      </a:r>
                      <a:r>
                        <a:rPr lang="sr-Latn-RS" baseline="0" noProof="0" dirty="0"/>
                        <a:t> to </a:t>
                      </a:r>
                      <a:r>
                        <a:rPr lang="en-US" baseline="0" noProof="0" dirty="0"/>
                        <a:t>Individual and Community Well-Being</a:t>
                      </a:r>
                      <a:endParaRPr lang="en-US" noProof="0" dirty="0"/>
                    </a:p>
                  </a:txBody>
                  <a:tcPr/>
                </a:tc>
                <a:extLst>
                  <a:ext uri="{0D108BD9-81ED-4DB2-BD59-A6C34878D82A}">
                    <a16:rowId xmlns:a16="http://schemas.microsoft.com/office/drawing/2014/main" val="10000"/>
                  </a:ext>
                </a:extLst>
              </a:tr>
              <a:tr h="4710455">
                <a:tc>
                  <a:txBody>
                    <a:bodyPr/>
                    <a:lstStyle/>
                    <a:p>
                      <a:r>
                        <a:rPr lang="en-US" noProof="0" dirty="0"/>
                        <a:t>Labor</a:t>
                      </a:r>
                      <a:r>
                        <a:rPr lang="en-US" baseline="0" noProof="0" dirty="0"/>
                        <a:t> market conditions</a:t>
                      </a:r>
                    </a:p>
                    <a:p>
                      <a:endParaRPr lang="en-US" baseline="0" noProof="0" dirty="0"/>
                    </a:p>
                    <a:p>
                      <a:pPr lvl="1"/>
                      <a:r>
                        <a:rPr lang="en-US" baseline="0" noProof="0" dirty="0"/>
                        <a:t>Unemployment </a:t>
                      </a:r>
                    </a:p>
                    <a:p>
                      <a:pPr lvl="1"/>
                      <a:r>
                        <a:rPr lang="en-US" baseline="0" noProof="0" dirty="0"/>
                        <a:t>Underemployment</a:t>
                      </a:r>
                    </a:p>
                    <a:p>
                      <a:pPr lvl="1"/>
                      <a:r>
                        <a:rPr lang="en-US" baseline="0" noProof="0" dirty="0"/>
                        <a:t>Rise of precarious work</a:t>
                      </a:r>
                    </a:p>
                    <a:p>
                      <a:pPr lvl="1"/>
                      <a:r>
                        <a:rPr lang="en-US" baseline="0" noProof="0" dirty="0"/>
                        <a:t>Growth in economic inequality</a:t>
                      </a:r>
                    </a:p>
                    <a:p>
                      <a:endParaRPr lang="sr-Latn-RS" baseline="0" noProof="0" dirty="0"/>
                    </a:p>
                    <a:p>
                      <a:r>
                        <a:rPr lang="en-US" baseline="0" noProof="0" dirty="0"/>
                        <a:t>Loss of routine and more complex jobs due to automation</a:t>
                      </a:r>
                      <a:endParaRPr lang="en-US" noProof="0" dirty="0"/>
                    </a:p>
                  </a:txBody>
                  <a:tcPr anchor="ctr"/>
                </a:tc>
                <a:tc>
                  <a:txBody>
                    <a:bodyPr/>
                    <a:lstStyle/>
                    <a:p>
                      <a:pPr marL="285750" indent="-285750">
                        <a:buFont typeface="Arial" panose="020B0604020202020204" pitchFamily="34" charset="0"/>
                        <a:buChar char="•"/>
                      </a:pPr>
                      <a:r>
                        <a:rPr lang="en-US" noProof="0" dirty="0"/>
                        <a:t>Loss</a:t>
                      </a:r>
                      <a:r>
                        <a:rPr lang="en-US" baseline="0" noProof="0" dirty="0"/>
                        <a:t> of available work for those who want to work</a:t>
                      </a:r>
                    </a:p>
                    <a:p>
                      <a:pPr marL="285750" indent="-285750">
                        <a:buFont typeface="Arial" panose="020B0604020202020204" pitchFamily="34" charset="0"/>
                        <a:buChar char="•"/>
                      </a:pPr>
                      <a:r>
                        <a:rPr lang="en-US" baseline="0" noProof="0" dirty="0"/>
                        <a:t>Marginalized sectors of society suffer greatest exclusion</a:t>
                      </a:r>
                    </a:p>
                    <a:p>
                      <a:pPr marL="285750" indent="-285750">
                        <a:buFont typeface="Arial" panose="020B0604020202020204" pitchFamily="34" charset="0"/>
                        <a:buChar char="•"/>
                      </a:pPr>
                      <a:r>
                        <a:rPr lang="en-US" baseline="0" noProof="0" dirty="0"/>
                        <a:t>Loss of financial security</a:t>
                      </a:r>
                    </a:p>
                    <a:p>
                      <a:pPr marL="285750" indent="-285750">
                        <a:buFont typeface="Arial" panose="020B0604020202020204" pitchFamily="34" charset="0"/>
                        <a:buChar char="•"/>
                      </a:pPr>
                      <a:r>
                        <a:rPr lang="en-US" baseline="0" noProof="0" dirty="0"/>
                        <a:t>Loss of economic, social, and family protections</a:t>
                      </a:r>
                    </a:p>
                    <a:p>
                      <a:pPr marL="285750" indent="-285750">
                        <a:buFont typeface="Arial" panose="020B0604020202020204" pitchFamily="34" charset="0"/>
                        <a:buChar char="•"/>
                      </a:pPr>
                      <a:r>
                        <a:rPr lang="en-US" baseline="0" noProof="0" dirty="0"/>
                        <a:t>Loss of autonomy an voice in the workplace and beyond</a:t>
                      </a:r>
                    </a:p>
                    <a:p>
                      <a:pPr marL="285750" indent="-285750">
                        <a:buFont typeface="Arial" panose="020B0604020202020204" pitchFamily="34" charset="0"/>
                        <a:buChar char="•"/>
                      </a:pPr>
                      <a:r>
                        <a:rPr lang="en-US" baseline="0" noProof="0" dirty="0"/>
                        <a:t>Deterioration of work conditions</a:t>
                      </a:r>
                      <a:endParaRPr lang="en-US" noProof="0" dirty="0"/>
                    </a:p>
                  </a:txBody>
                  <a:tcPr anchor="ctr"/>
                </a:tc>
                <a:tc>
                  <a:txBody>
                    <a:bodyPr/>
                    <a:lstStyle/>
                    <a:p>
                      <a:r>
                        <a:rPr lang="en-US" noProof="0" dirty="0"/>
                        <a:t>Reduced access to stable work fulfilling</a:t>
                      </a:r>
                      <a:r>
                        <a:rPr lang="en-US" baseline="0" noProof="0" dirty="0"/>
                        <a:t> human needs for economic survival, connection and autonomy</a:t>
                      </a:r>
                    </a:p>
                    <a:p>
                      <a:pPr lvl="1"/>
                      <a:r>
                        <a:rPr lang="en-US" baseline="0" noProof="0" dirty="0"/>
                        <a:t>Diminished access to work as a source of meaning and purpose</a:t>
                      </a:r>
                    </a:p>
                    <a:p>
                      <a:pPr lvl="1"/>
                      <a:r>
                        <a:rPr lang="en-US" baseline="0" noProof="0" dirty="0"/>
                        <a:t>Loss of social connections available through work</a:t>
                      </a:r>
                    </a:p>
                    <a:p>
                      <a:pPr lvl="0"/>
                      <a:r>
                        <a:rPr lang="en-US" baseline="0" noProof="0" dirty="0"/>
                        <a:t>Increased individual and family stress</a:t>
                      </a:r>
                    </a:p>
                    <a:p>
                      <a:pPr lvl="0"/>
                      <a:r>
                        <a:rPr lang="en-US" baseline="0" noProof="0" dirty="0"/>
                        <a:t>Increase in mental and physical health problems</a:t>
                      </a:r>
                    </a:p>
                    <a:p>
                      <a:pPr lvl="0"/>
                      <a:r>
                        <a:rPr lang="en-US" baseline="0" noProof="0" dirty="0"/>
                        <a:t>Greater levels of economic and social dislocation at the societal level</a:t>
                      </a:r>
                    </a:p>
                    <a:p>
                      <a:pPr lvl="0"/>
                      <a:r>
                        <a:rPr lang="en-US" baseline="0" noProof="0" dirty="0"/>
                        <a:t>Political and social unrest, incivility, and instability</a:t>
                      </a:r>
                    </a:p>
                  </a:txBody>
                  <a:tcPr anchor="ct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5"/>
          <a:stretch>
            <a:fillRect/>
          </a:stretch>
        </p:blipFill>
        <p:spPr>
          <a:xfrm>
            <a:off x="2067767" y="5969072"/>
            <a:ext cx="1609483" cy="329213"/>
          </a:xfrm>
          <a:prstGeom prst="rect">
            <a:avLst/>
          </a:prstGeom>
        </p:spPr>
      </p:pic>
    </p:spTree>
    <p:extLst>
      <p:ext uri="{BB962C8B-B14F-4D97-AF65-F5344CB8AC3E}">
        <p14:creationId xmlns:p14="http://schemas.microsoft.com/office/powerpoint/2010/main" val="3606889832"/>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6" y="765177"/>
            <a:ext cx="10365706" cy="558298"/>
          </a:xfrm>
        </p:spPr>
        <p:txBody>
          <a:bodyPr>
            <a:normAutofit fontScale="90000"/>
          </a:bodyPr>
          <a:lstStyle/>
          <a:p>
            <a:r>
              <a:rPr lang="en-US" dirty="0"/>
              <a:t>References</a:t>
            </a:r>
          </a:p>
        </p:txBody>
      </p:sp>
      <p:sp>
        <p:nvSpPr>
          <p:cNvPr id="3" name="Text Placeholder 2"/>
          <p:cNvSpPr>
            <a:spLocks noGrp="1"/>
          </p:cNvSpPr>
          <p:nvPr>
            <p:ph type="body" idx="1"/>
          </p:nvPr>
        </p:nvSpPr>
        <p:spPr>
          <a:xfrm>
            <a:off x="839788" y="1630681"/>
            <a:ext cx="10373644" cy="3446646"/>
          </a:xfrm>
        </p:spPr>
        <p:txBody>
          <a:bodyPr/>
          <a:lstStyle/>
          <a:p>
            <a:pPr marL="457200" indent="-457200">
              <a:buFont typeface="+mj-lt"/>
              <a:buAutoNum type="arabicPeriod"/>
            </a:pPr>
            <a:r>
              <a:rPr lang="en-US" sz="1800" dirty="0" err="1">
                <a:solidFill>
                  <a:schemeClr val="tx1">
                    <a:lumMod val="95000"/>
                    <a:lumOff val="5000"/>
                  </a:schemeClr>
                </a:solidFill>
              </a:rPr>
              <a:t>Balliester</a:t>
            </a:r>
            <a:r>
              <a:rPr lang="en-US" sz="1800" dirty="0">
                <a:solidFill>
                  <a:schemeClr val="tx1">
                    <a:lumMod val="95000"/>
                    <a:lumOff val="5000"/>
                  </a:schemeClr>
                </a:solidFill>
              </a:rPr>
              <a:t>, T., &amp; </a:t>
            </a:r>
            <a:r>
              <a:rPr lang="en-US" sz="1800" dirty="0" err="1">
                <a:solidFill>
                  <a:schemeClr val="tx1">
                    <a:lumMod val="95000"/>
                    <a:lumOff val="5000"/>
                  </a:schemeClr>
                </a:solidFill>
              </a:rPr>
              <a:t>Elsheikhi</a:t>
            </a:r>
            <a:r>
              <a:rPr lang="en-US" sz="1800" dirty="0">
                <a:solidFill>
                  <a:schemeClr val="tx1">
                    <a:lumMod val="95000"/>
                    <a:lumOff val="5000"/>
                  </a:schemeClr>
                </a:solidFill>
              </a:rPr>
              <a:t>, A. (2018). The future of work: a literature review. </a:t>
            </a:r>
            <a:r>
              <a:rPr lang="en-US" sz="1800" i="1" dirty="0">
                <a:solidFill>
                  <a:schemeClr val="tx1">
                    <a:lumMod val="95000"/>
                    <a:lumOff val="5000"/>
                  </a:schemeClr>
                </a:solidFill>
              </a:rPr>
              <a:t>ILO Research Department Working Paper</a:t>
            </a:r>
            <a:r>
              <a:rPr lang="en-US" sz="1800" dirty="0">
                <a:solidFill>
                  <a:schemeClr val="tx1">
                    <a:lumMod val="95000"/>
                    <a:lumOff val="5000"/>
                  </a:schemeClr>
                </a:solidFill>
              </a:rPr>
              <a:t>, </a:t>
            </a:r>
            <a:r>
              <a:rPr lang="en-US" sz="1800" i="1" dirty="0">
                <a:solidFill>
                  <a:schemeClr val="tx1">
                    <a:lumMod val="95000"/>
                    <a:lumOff val="5000"/>
                  </a:schemeClr>
                </a:solidFill>
              </a:rPr>
              <a:t>29</a:t>
            </a:r>
            <a:r>
              <a:rPr lang="en-US" sz="1800" dirty="0">
                <a:solidFill>
                  <a:schemeClr val="tx1">
                    <a:lumMod val="95000"/>
                    <a:lumOff val="5000"/>
                  </a:schemeClr>
                </a:solidFill>
              </a:rPr>
              <a:t>.</a:t>
            </a:r>
            <a:endParaRPr lang="en-US" altLang="sr-Latn-RS" sz="1800" dirty="0">
              <a:solidFill>
                <a:schemeClr val="tx1">
                  <a:lumMod val="95000"/>
                  <a:lumOff val="5000"/>
                </a:schemeClr>
              </a:solidFill>
              <a:hlinkClick r:id="rId2"/>
            </a:endParaRPr>
          </a:p>
          <a:p>
            <a:pPr marL="457200" indent="-457200">
              <a:buFont typeface="+mj-lt"/>
              <a:buAutoNum type="arabicPeriod"/>
            </a:pPr>
            <a:r>
              <a:rPr lang="en-US" sz="1800" dirty="0" err="1">
                <a:solidFill>
                  <a:schemeClr val="tx1">
                    <a:lumMod val="95000"/>
                    <a:lumOff val="5000"/>
                  </a:schemeClr>
                </a:solidFill>
              </a:rPr>
              <a:t>Blustein</a:t>
            </a:r>
            <a:r>
              <a:rPr lang="en-US" sz="1800" dirty="0">
                <a:solidFill>
                  <a:schemeClr val="tx1">
                    <a:lumMod val="95000"/>
                    <a:lumOff val="5000"/>
                  </a:schemeClr>
                </a:solidFill>
              </a:rPr>
              <a:t>, D. L., Kenny, M. E., Di Fabio, A., &amp; </a:t>
            </a:r>
            <a:r>
              <a:rPr lang="en-US" sz="1800" dirty="0" err="1">
                <a:solidFill>
                  <a:schemeClr val="tx1">
                    <a:lumMod val="95000"/>
                    <a:lumOff val="5000"/>
                  </a:schemeClr>
                </a:solidFill>
              </a:rPr>
              <a:t>Guichard</a:t>
            </a:r>
            <a:r>
              <a:rPr lang="en-US" sz="1800" dirty="0">
                <a:solidFill>
                  <a:schemeClr val="tx1">
                    <a:lumMod val="95000"/>
                    <a:lumOff val="5000"/>
                  </a:schemeClr>
                </a:solidFill>
              </a:rPr>
              <a:t>, J. (2019). Expanding the impact of the psychology of working: Engaging psychology in the struggle for decent work and human rights. Journal of Career Assessment, 27(1), 3-28.</a:t>
            </a:r>
            <a:endParaRPr lang="sr-Latn-RS" sz="1800" dirty="0">
              <a:solidFill>
                <a:schemeClr val="tx1">
                  <a:lumMod val="95000"/>
                  <a:lumOff val="5000"/>
                </a:schemeClr>
              </a:solidFill>
            </a:endParaRPr>
          </a:p>
          <a:p>
            <a:pPr marL="457200" indent="-457200">
              <a:buFont typeface="+mj-lt"/>
              <a:buAutoNum type="arabicPeriod"/>
            </a:pPr>
            <a:r>
              <a:rPr lang="en-US" sz="1800" dirty="0">
                <a:solidFill>
                  <a:schemeClr val="tx1">
                    <a:lumMod val="95000"/>
                    <a:lumOff val="5000"/>
                  </a:schemeClr>
                </a:solidFill>
              </a:rPr>
              <a:t>Duffy, R. D., </a:t>
            </a:r>
            <a:r>
              <a:rPr lang="en-US" sz="1800" dirty="0" err="1">
                <a:solidFill>
                  <a:schemeClr val="tx1">
                    <a:lumMod val="95000"/>
                    <a:lumOff val="5000"/>
                  </a:schemeClr>
                </a:solidFill>
              </a:rPr>
              <a:t>Blustein</a:t>
            </a:r>
            <a:r>
              <a:rPr lang="en-US" sz="1800" dirty="0">
                <a:solidFill>
                  <a:schemeClr val="tx1">
                    <a:lumMod val="95000"/>
                    <a:lumOff val="5000"/>
                  </a:schemeClr>
                </a:solidFill>
              </a:rPr>
              <a:t>, D. L., </a:t>
            </a:r>
            <a:r>
              <a:rPr lang="en-US" sz="1800" dirty="0" err="1">
                <a:solidFill>
                  <a:schemeClr val="tx1">
                    <a:lumMod val="95000"/>
                    <a:lumOff val="5000"/>
                  </a:schemeClr>
                </a:solidFill>
              </a:rPr>
              <a:t>Diemer</a:t>
            </a:r>
            <a:r>
              <a:rPr lang="en-US" sz="1800" dirty="0">
                <a:solidFill>
                  <a:schemeClr val="tx1">
                    <a:lumMod val="95000"/>
                    <a:lumOff val="5000"/>
                  </a:schemeClr>
                </a:solidFill>
              </a:rPr>
              <a:t>, M. A., &amp; </a:t>
            </a:r>
            <a:r>
              <a:rPr lang="en-US" sz="1800" dirty="0" err="1">
                <a:solidFill>
                  <a:schemeClr val="tx1">
                    <a:lumMod val="95000"/>
                    <a:lumOff val="5000"/>
                  </a:schemeClr>
                </a:solidFill>
              </a:rPr>
              <a:t>Autin</a:t>
            </a:r>
            <a:r>
              <a:rPr lang="en-US" sz="1800" dirty="0">
                <a:solidFill>
                  <a:schemeClr val="tx1">
                    <a:lumMod val="95000"/>
                    <a:lumOff val="5000"/>
                  </a:schemeClr>
                </a:solidFill>
              </a:rPr>
              <a:t>, K. L. (2016). The psychology of working theory. Journal of Counseling Psychology, 63, 127-148. </a:t>
            </a:r>
            <a:endParaRPr lang="sr-Latn-RS" sz="1800" dirty="0">
              <a:solidFill>
                <a:schemeClr val="tx1">
                  <a:lumMod val="95000"/>
                  <a:lumOff val="5000"/>
                </a:schemeClr>
              </a:solidFill>
            </a:endParaRPr>
          </a:p>
          <a:p>
            <a:pPr marL="457200" indent="-457200">
              <a:buFont typeface="+mj-lt"/>
              <a:buAutoNum type="arabicPeriod"/>
            </a:pPr>
            <a:r>
              <a:rPr lang="en-GB" sz="1800" dirty="0">
                <a:solidFill>
                  <a:schemeClr val="tx1">
                    <a:lumMod val="95000"/>
                    <a:lumOff val="5000"/>
                  </a:schemeClr>
                </a:solidFill>
              </a:rPr>
              <a:t>International Labour Organisation (ILO). (2013). </a:t>
            </a:r>
            <a:r>
              <a:rPr lang="en-GB" sz="1800" i="1" dirty="0">
                <a:solidFill>
                  <a:schemeClr val="tx1">
                    <a:lumMod val="95000"/>
                    <a:lumOff val="5000"/>
                  </a:schemeClr>
                </a:solidFill>
              </a:rPr>
              <a:t>Decent work indicators</a:t>
            </a:r>
            <a:r>
              <a:rPr lang="en-GB" sz="1800" dirty="0">
                <a:solidFill>
                  <a:schemeClr val="tx1">
                    <a:lumMod val="95000"/>
                    <a:lumOff val="5000"/>
                  </a:schemeClr>
                </a:solidFill>
              </a:rPr>
              <a:t>. Geneva: ILO. </a:t>
            </a:r>
            <a:endParaRPr lang="sr-Latn-RS" sz="1800" dirty="0">
              <a:solidFill>
                <a:schemeClr val="tx1">
                  <a:lumMod val="95000"/>
                  <a:lumOff val="5000"/>
                </a:schemeClr>
              </a:solidFill>
            </a:endParaRPr>
          </a:p>
          <a:p>
            <a:pPr marL="457200" indent="-457200">
              <a:buFont typeface="+mj-lt"/>
              <a:buAutoNum type="arabicPeriod"/>
            </a:pPr>
            <a:r>
              <a:rPr lang="en-US" sz="1800" dirty="0" err="1">
                <a:solidFill>
                  <a:schemeClr val="tx1">
                    <a:lumMod val="95000"/>
                    <a:lumOff val="5000"/>
                  </a:schemeClr>
                </a:solidFill>
              </a:rPr>
              <a:t>Montt</a:t>
            </a:r>
            <a:r>
              <a:rPr lang="en-US" sz="1800" dirty="0">
                <a:solidFill>
                  <a:schemeClr val="tx1">
                    <a:lumMod val="95000"/>
                    <a:lumOff val="5000"/>
                  </a:schemeClr>
                </a:solidFill>
              </a:rPr>
              <a:t>, G., </a:t>
            </a:r>
            <a:r>
              <a:rPr lang="en-US" sz="1800" dirty="0" err="1">
                <a:solidFill>
                  <a:schemeClr val="tx1">
                    <a:lumMod val="95000"/>
                    <a:lumOff val="5000"/>
                  </a:schemeClr>
                </a:solidFill>
              </a:rPr>
              <a:t>Fraga</a:t>
            </a:r>
            <a:r>
              <a:rPr lang="en-US" sz="1800" dirty="0">
                <a:solidFill>
                  <a:schemeClr val="tx1">
                    <a:lumMod val="95000"/>
                    <a:lumOff val="5000"/>
                  </a:schemeClr>
                </a:solidFill>
              </a:rPr>
              <a:t>, F., &amp; </a:t>
            </a:r>
            <a:r>
              <a:rPr lang="en-US" sz="1800" dirty="0" err="1">
                <a:solidFill>
                  <a:schemeClr val="tx1">
                    <a:lumMod val="95000"/>
                    <a:lumOff val="5000"/>
                  </a:schemeClr>
                </a:solidFill>
              </a:rPr>
              <a:t>Harsdorff</a:t>
            </a:r>
            <a:r>
              <a:rPr lang="en-US" sz="1800" dirty="0">
                <a:solidFill>
                  <a:schemeClr val="tx1">
                    <a:lumMod val="95000"/>
                    <a:lumOff val="5000"/>
                  </a:schemeClr>
                </a:solidFill>
              </a:rPr>
              <a:t>, M. (2018). The future of work in a changing natural environment: Climate change, degradation and sustainability. </a:t>
            </a:r>
            <a:r>
              <a:rPr lang="en-US" sz="1800" i="1" dirty="0">
                <a:solidFill>
                  <a:schemeClr val="tx1">
                    <a:lumMod val="95000"/>
                    <a:lumOff val="5000"/>
                  </a:schemeClr>
                </a:solidFill>
              </a:rPr>
              <a:t>ILO Research Paper Series, Geneva: International </a:t>
            </a:r>
            <a:r>
              <a:rPr lang="en-US" sz="1800" i="1" dirty="0" err="1">
                <a:solidFill>
                  <a:schemeClr val="tx1">
                    <a:lumMod val="95000"/>
                    <a:lumOff val="5000"/>
                  </a:schemeClr>
                </a:solidFill>
              </a:rPr>
              <a:t>Labour</a:t>
            </a:r>
            <a:r>
              <a:rPr lang="en-US" sz="1800" i="1" dirty="0">
                <a:solidFill>
                  <a:schemeClr val="tx1">
                    <a:lumMod val="95000"/>
                    <a:lumOff val="5000"/>
                  </a:schemeClr>
                </a:solidFill>
              </a:rPr>
              <a:t> Office</a:t>
            </a:r>
            <a:r>
              <a:rPr lang="en-US" sz="1800" dirty="0">
                <a:solidFill>
                  <a:schemeClr val="tx1">
                    <a:lumMod val="95000"/>
                    <a:lumOff val="5000"/>
                  </a:schemeClr>
                </a:solidFill>
              </a:rPr>
              <a:t>.</a:t>
            </a:r>
            <a:endParaRPr lang="sr-Latn-RS" sz="1800" dirty="0">
              <a:solidFill>
                <a:schemeClr val="tx1">
                  <a:lumMod val="95000"/>
                  <a:lumOff val="5000"/>
                </a:schemeClr>
              </a:solidFill>
            </a:endParaRPr>
          </a:p>
          <a:p>
            <a:pPr marL="457200" indent="-457200">
              <a:buFont typeface="+mj-lt"/>
              <a:buAutoNum type="arabicPeriod"/>
            </a:pPr>
            <a:r>
              <a:rPr lang="en-US" sz="1800" dirty="0">
                <a:solidFill>
                  <a:schemeClr val="tx1">
                    <a:lumMod val="95000"/>
                    <a:lumOff val="5000"/>
                  </a:schemeClr>
                </a:solidFill>
              </a:rPr>
              <a:t>Santana, M., &amp; </a:t>
            </a:r>
            <a:r>
              <a:rPr lang="en-US" sz="1800" dirty="0" err="1">
                <a:solidFill>
                  <a:schemeClr val="tx1">
                    <a:lumMod val="95000"/>
                    <a:lumOff val="5000"/>
                  </a:schemeClr>
                </a:solidFill>
              </a:rPr>
              <a:t>Cobo</a:t>
            </a:r>
            <a:r>
              <a:rPr lang="en-US" sz="1800" dirty="0">
                <a:solidFill>
                  <a:schemeClr val="tx1">
                    <a:lumMod val="95000"/>
                    <a:lumOff val="5000"/>
                  </a:schemeClr>
                </a:solidFill>
              </a:rPr>
              <a:t>, M. J. (2020). What is the future of work? A science mapping analysis. </a:t>
            </a:r>
            <a:r>
              <a:rPr lang="en-US" sz="1800" i="1" dirty="0">
                <a:solidFill>
                  <a:schemeClr val="tx1">
                    <a:lumMod val="95000"/>
                    <a:lumOff val="5000"/>
                  </a:schemeClr>
                </a:solidFill>
              </a:rPr>
              <a:t>European Management Journal</a:t>
            </a:r>
            <a:r>
              <a:rPr lang="en-US" sz="1800" dirty="0">
                <a:solidFill>
                  <a:schemeClr val="tx1">
                    <a:lumMod val="95000"/>
                    <a:lumOff val="5000"/>
                  </a:schemeClr>
                </a:solidFill>
              </a:rPr>
              <a:t>, </a:t>
            </a:r>
            <a:r>
              <a:rPr lang="en-US" sz="1800" i="1" dirty="0">
                <a:solidFill>
                  <a:schemeClr val="tx1">
                    <a:lumMod val="95000"/>
                    <a:lumOff val="5000"/>
                  </a:schemeClr>
                </a:solidFill>
              </a:rPr>
              <a:t>38</a:t>
            </a:r>
            <a:r>
              <a:rPr lang="en-US" sz="1800" dirty="0">
                <a:solidFill>
                  <a:schemeClr val="tx1">
                    <a:lumMod val="95000"/>
                    <a:lumOff val="5000"/>
                  </a:schemeClr>
                </a:solidFill>
              </a:rPr>
              <a:t>(6), 846-862</a:t>
            </a:r>
            <a:r>
              <a:rPr lang="sr-Latn-RS" sz="1800" dirty="0">
                <a:solidFill>
                  <a:schemeClr val="tx1">
                    <a:lumMod val="95000"/>
                    <a:lumOff val="5000"/>
                  </a:schemeClr>
                </a:solidFill>
              </a:rPr>
              <a:t>.</a:t>
            </a:r>
            <a:endParaRPr lang="en-GB" sz="2800" dirty="0"/>
          </a:p>
          <a:p>
            <a:endParaRPr lang="en-US" sz="2800" dirty="0"/>
          </a:p>
        </p:txBody>
      </p:sp>
      <p:sp>
        <p:nvSpPr>
          <p:cNvPr id="4" name="Footer Placeholder 3"/>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740292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lstStyle/>
          <a:p>
            <a:r>
              <a:rPr lang="en-US" dirty="0"/>
              <a:t>Thank you for </a:t>
            </a:r>
            <a:br>
              <a:rPr lang="en-US" dirty="0"/>
            </a:br>
            <a:r>
              <a:rPr lang="en-US" dirty="0"/>
              <a:t>the </a:t>
            </a:r>
            <a:r>
              <a:rPr lang="sr-Latn-RS" dirty="0"/>
              <a:t>a</a:t>
            </a:r>
            <a:r>
              <a:rPr lang="en-US" dirty="0" err="1"/>
              <a:t>ttention</a:t>
            </a:r>
            <a:r>
              <a:rPr lang="en-US" dirty="0"/>
              <a:t>. </a:t>
            </a:r>
            <a:br>
              <a:rPr lang="en-US" dirty="0"/>
            </a:br>
            <a:r>
              <a:rPr lang="en-US" dirty="0"/>
              <a:t>Questions?</a:t>
            </a:r>
            <a:endParaRPr lang="lt-LT"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57551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5137260" y="1834723"/>
            <a:ext cx="6476169" cy="2158199"/>
          </a:xfrm>
        </p:spPr>
        <p:txBody>
          <a:bodyPr>
            <a:normAutofit/>
          </a:bodyPr>
          <a:lstStyle/>
          <a:p>
            <a:r>
              <a:rPr lang="sr-Latn-RS" sz="2400" dirty="0"/>
              <a:t>- D</a:t>
            </a:r>
            <a:r>
              <a:rPr lang="en-US" sz="2400" dirty="0" err="1"/>
              <a:t>imensions</a:t>
            </a:r>
            <a:r>
              <a:rPr lang="en-US" sz="2400" dirty="0"/>
              <a:t> of impact of different trends to world</a:t>
            </a:r>
            <a:r>
              <a:rPr lang="sr-Latn-RS" sz="2400" dirty="0"/>
              <a:t> </a:t>
            </a:r>
            <a:r>
              <a:rPr lang="en-US" sz="2400" dirty="0"/>
              <a:t>of work</a:t>
            </a:r>
            <a:r>
              <a:rPr lang="sr-Latn-RS" sz="2400" dirty="0"/>
              <a:t/>
            </a:r>
            <a:br>
              <a:rPr lang="sr-Latn-RS" sz="2400" dirty="0"/>
            </a:br>
            <a:r>
              <a:rPr lang="sr-Latn-RS" sz="2400" dirty="0"/>
              <a:t/>
            </a:r>
            <a:br>
              <a:rPr lang="sr-Latn-RS" sz="2400" dirty="0"/>
            </a:br>
            <a:r>
              <a:rPr lang="sr-Latn-RS" sz="2400" dirty="0"/>
              <a:t>- </a:t>
            </a:r>
            <a:r>
              <a:rPr lang="en-US" sz="2400" dirty="0"/>
              <a:t>Overview of some of the trends that impact the world of work and their possible impact to number of jobs and job quality</a:t>
            </a: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4" name="Title 3">
            <a:extLst>
              <a:ext uri="{FF2B5EF4-FFF2-40B4-BE49-F238E27FC236}">
                <a16:creationId xmlns:a16="http://schemas.microsoft.com/office/drawing/2014/main" id="{B0AE554C-D68A-4657-B321-E64A4E2DEAEB}"/>
              </a:ext>
            </a:extLst>
          </p:cNvPr>
          <p:cNvSpPr txBox="1">
            <a:spLocks/>
          </p:cNvSpPr>
          <p:nvPr/>
        </p:nvSpPr>
        <p:spPr>
          <a:xfrm>
            <a:off x="578571" y="1834723"/>
            <a:ext cx="3934517" cy="1875674"/>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Overview</a:t>
            </a:r>
            <a:r>
              <a:rPr lang="sr-Latn-RS" dirty="0"/>
              <a:t> </a:t>
            </a:r>
            <a:r>
              <a:rPr lang="en-US" dirty="0"/>
              <a:t>of the learning session</a:t>
            </a:r>
          </a:p>
        </p:txBody>
      </p:sp>
      <p:cxnSp>
        <p:nvCxnSpPr>
          <p:cNvPr id="6" name="Straight Connector 5"/>
          <p:cNvCxnSpPr/>
          <p:nvPr/>
        </p:nvCxnSpPr>
        <p:spPr>
          <a:xfrm>
            <a:off x="4719533" y="1454478"/>
            <a:ext cx="18472" cy="2918691"/>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7849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1326896" y="4070296"/>
            <a:ext cx="10515600" cy="781685"/>
          </a:xfrm>
        </p:spPr>
        <p:txBody>
          <a:bodyPr>
            <a:normAutofit fontScale="90000"/>
          </a:bodyPr>
          <a:lstStyle/>
          <a:p>
            <a:r>
              <a:rPr lang="en-US" dirty="0"/>
              <a:t>Developments in the world of work have attracted immense attention</a:t>
            </a:r>
            <a:r>
              <a:rPr lang="sr-Latn-RS" dirty="0"/>
              <a:t> in </a:t>
            </a:r>
            <a:r>
              <a:rPr lang="en-US" dirty="0"/>
              <a:t>the recent years</a:t>
            </a:r>
            <a:r>
              <a:rPr lang="sr-Latn-RS" dirty="0"/>
              <a:t>…</a:t>
            </a:r>
            <a:r>
              <a:rPr lang="lt-LT" dirty="0"/>
              <a:t/>
            </a:r>
            <a:br>
              <a:rPr lang="lt-LT" dirty="0"/>
            </a:br>
            <a:r>
              <a:rPr lang="sr-Latn-RS" dirty="0"/>
              <a:t/>
            </a:r>
            <a:br>
              <a:rPr lang="sr-Latn-RS" dirty="0"/>
            </a:b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28791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lt-LT"/>
              <a:t>connect-erasmus.eu</a:t>
            </a:r>
          </a:p>
        </p:txBody>
      </p:sp>
      <p:sp>
        <p:nvSpPr>
          <p:cNvPr id="4" name="Text Placeholder 3"/>
          <p:cNvSpPr>
            <a:spLocks noGrp="1"/>
          </p:cNvSpPr>
          <p:nvPr>
            <p:ph type="body" sz="half" idx="2"/>
          </p:nvPr>
        </p:nvSpPr>
        <p:spPr>
          <a:xfrm>
            <a:off x="1431986" y="4327863"/>
            <a:ext cx="8574656" cy="1106778"/>
          </a:xfrm>
        </p:spPr>
        <p:txBody>
          <a:bodyPr>
            <a:noAutofit/>
          </a:bodyPr>
          <a:lstStyle/>
          <a:p>
            <a:r>
              <a:rPr lang="en-US" sz="1800" dirty="0">
                <a:solidFill>
                  <a:schemeClr val="tx1"/>
                </a:solidFill>
              </a:rPr>
              <a:t>International publications regarding</a:t>
            </a:r>
            <a:r>
              <a:rPr lang="sr-Latn-RS" sz="1800" dirty="0">
                <a:solidFill>
                  <a:schemeClr val="tx1"/>
                </a:solidFill>
              </a:rPr>
              <a:t> </a:t>
            </a:r>
            <a:r>
              <a:rPr lang="en-US" sz="1800" dirty="0">
                <a:solidFill>
                  <a:schemeClr val="tx1"/>
                </a:solidFill>
              </a:rPr>
              <a:t>the future of work from the period</a:t>
            </a:r>
            <a:r>
              <a:rPr lang="sr-Latn-RS" sz="1800" dirty="0">
                <a:solidFill>
                  <a:schemeClr val="tx1"/>
                </a:solidFill>
              </a:rPr>
              <a:t> </a:t>
            </a:r>
            <a:r>
              <a:rPr lang="en-US" sz="1800" dirty="0">
                <a:solidFill>
                  <a:schemeClr val="tx1"/>
                </a:solidFill>
              </a:rPr>
              <a:t>1959-1997, 1998-2008, 2009-2014 and 2015-2019</a:t>
            </a:r>
            <a:endParaRPr lang="sr-Latn-RS" sz="1800" dirty="0">
              <a:solidFill>
                <a:schemeClr val="tx1"/>
              </a:solidFill>
            </a:endParaRPr>
          </a:p>
          <a:p>
            <a:r>
              <a:rPr lang="en-US" sz="1400" dirty="0">
                <a:solidFill>
                  <a:schemeClr val="tx1"/>
                </a:solidFill>
              </a:rPr>
              <a:t>Source</a:t>
            </a:r>
            <a:r>
              <a:rPr lang="sr-Latn-RS" sz="1400" dirty="0">
                <a:solidFill>
                  <a:schemeClr val="tx1"/>
                </a:solidFill>
              </a:rPr>
              <a:t>: </a:t>
            </a:r>
            <a:r>
              <a:rPr lang="en-US" sz="1400" dirty="0">
                <a:solidFill>
                  <a:schemeClr val="tx1"/>
                </a:solidFill>
              </a:rPr>
              <a:t>Santana, M., &amp; </a:t>
            </a:r>
            <a:r>
              <a:rPr lang="en-US" sz="1400" dirty="0" err="1">
                <a:solidFill>
                  <a:schemeClr val="tx1"/>
                </a:solidFill>
              </a:rPr>
              <a:t>Cobo</a:t>
            </a:r>
            <a:r>
              <a:rPr lang="en-US" sz="1400" dirty="0">
                <a:solidFill>
                  <a:schemeClr val="tx1"/>
                </a:solidFill>
              </a:rPr>
              <a:t>, M. J. (2020). What is the future of work? A science mapping analysis. </a:t>
            </a:r>
            <a:r>
              <a:rPr lang="en-US" sz="1400" i="1" dirty="0">
                <a:solidFill>
                  <a:schemeClr val="tx1"/>
                </a:solidFill>
              </a:rPr>
              <a:t>European Management Journal</a:t>
            </a:r>
            <a:r>
              <a:rPr lang="en-US" sz="1400" dirty="0">
                <a:solidFill>
                  <a:schemeClr val="tx1"/>
                </a:solidFill>
              </a:rPr>
              <a:t>, </a:t>
            </a:r>
            <a:r>
              <a:rPr lang="en-US" sz="1400" i="1" dirty="0">
                <a:solidFill>
                  <a:schemeClr val="tx1"/>
                </a:solidFill>
              </a:rPr>
              <a:t>38</a:t>
            </a:r>
            <a:r>
              <a:rPr lang="en-US" sz="1400" dirty="0">
                <a:solidFill>
                  <a:schemeClr val="tx1"/>
                </a:solidFill>
              </a:rPr>
              <a:t>(6), 846-862.</a:t>
            </a:r>
            <a:endParaRPr lang="sr-Latn-RS" sz="1400" dirty="0">
              <a:solidFill>
                <a:schemeClr val="tx1"/>
              </a:solidFill>
            </a:endParaRPr>
          </a:p>
        </p:txBody>
      </p:sp>
      <p:pic>
        <p:nvPicPr>
          <p:cNvPr id="5" name="Picture 4"/>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contrast="-50000"/>
                    </a14:imgEffect>
                  </a14:imgLayer>
                </a14:imgProps>
              </a:ext>
            </a:extLst>
          </a:blip>
          <a:stretch>
            <a:fillRect/>
          </a:stretch>
        </p:blipFill>
        <p:spPr>
          <a:xfrm>
            <a:off x="2925792" y="294460"/>
            <a:ext cx="6340416" cy="3939676"/>
          </a:xfrm>
          <a:prstGeom prst="rect">
            <a:avLst/>
          </a:prstGeom>
        </p:spPr>
      </p:pic>
    </p:spTree>
    <p:extLst>
      <p:ext uri="{BB962C8B-B14F-4D97-AF65-F5344CB8AC3E}">
        <p14:creationId xmlns:p14="http://schemas.microsoft.com/office/powerpoint/2010/main" val="2735391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54" y="247068"/>
            <a:ext cx="12067092" cy="764873"/>
          </a:xfrm>
        </p:spPr>
        <p:txBody>
          <a:bodyPr>
            <a:normAutofit/>
          </a:bodyPr>
          <a:lstStyle/>
          <a:p>
            <a:r>
              <a:rPr lang="sr-Latn-RS" sz="4000" dirty="0">
                <a:solidFill>
                  <a:srgbClr val="FF7F2A"/>
                </a:solidFill>
              </a:rPr>
              <a:t>5 </a:t>
            </a:r>
            <a:r>
              <a:rPr lang="en-US" sz="4000" dirty="0">
                <a:solidFill>
                  <a:srgbClr val="FF7F2A"/>
                </a:solidFill>
              </a:rPr>
              <a:t>dimensions </a:t>
            </a:r>
            <a:r>
              <a:rPr lang="en-US" sz="4000" dirty="0"/>
              <a:t>of impact of trends to world</a:t>
            </a:r>
            <a:r>
              <a:rPr lang="sr-Latn-RS" sz="4000" dirty="0"/>
              <a:t> </a:t>
            </a:r>
            <a:r>
              <a:rPr lang="en-US" sz="4000" dirty="0"/>
              <a:t>of work</a:t>
            </a:r>
          </a:p>
        </p:txBody>
      </p:sp>
      <p:sp>
        <p:nvSpPr>
          <p:cNvPr id="3" name="Text Placeholder 2"/>
          <p:cNvSpPr>
            <a:spLocks noGrp="1"/>
          </p:cNvSpPr>
          <p:nvPr>
            <p:ph type="body" idx="1"/>
          </p:nvPr>
        </p:nvSpPr>
        <p:spPr>
          <a:xfrm>
            <a:off x="8995719" y="1933917"/>
            <a:ext cx="2984920" cy="2818705"/>
          </a:xfrm>
        </p:spPr>
        <p:txBody>
          <a:bodyPr/>
          <a:lstStyle/>
          <a:p>
            <a:r>
              <a:rPr lang="en-US" sz="2000" dirty="0">
                <a:solidFill>
                  <a:schemeClr val="tx1">
                    <a:lumMod val="95000"/>
                    <a:lumOff val="5000"/>
                  </a:schemeClr>
                </a:solidFill>
              </a:rPr>
              <a:t>The</a:t>
            </a:r>
            <a:r>
              <a:rPr lang="sr-Latn-RS" sz="2000" dirty="0">
                <a:solidFill>
                  <a:schemeClr val="tx1">
                    <a:lumMod val="95000"/>
                    <a:lumOff val="5000"/>
                  </a:schemeClr>
                </a:solidFill>
              </a:rPr>
              <a:t> </a:t>
            </a:r>
            <a:r>
              <a:rPr lang="en-US" sz="2000" dirty="0">
                <a:solidFill>
                  <a:schemeClr val="tx1">
                    <a:lumMod val="95000"/>
                    <a:lumOff val="5000"/>
                  </a:schemeClr>
                </a:solidFill>
              </a:rPr>
              <a:t>future of work</a:t>
            </a:r>
            <a:r>
              <a:rPr lang="sr-Latn-RS" sz="2000" dirty="0">
                <a:solidFill>
                  <a:schemeClr val="tx1">
                    <a:lumMod val="95000"/>
                    <a:lumOff val="5000"/>
                  </a:schemeClr>
                </a:solidFill>
              </a:rPr>
              <a:t> </a:t>
            </a:r>
            <a:r>
              <a:rPr lang="en-US" sz="2000" dirty="0">
                <a:solidFill>
                  <a:schemeClr val="tx1">
                    <a:lumMod val="95000"/>
                    <a:lumOff val="5000"/>
                  </a:schemeClr>
                </a:solidFill>
              </a:rPr>
              <a:t>can </a:t>
            </a:r>
            <a:r>
              <a:rPr lang="sr-Latn-RS" sz="2000" dirty="0">
                <a:solidFill>
                  <a:schemeClr val="tx1">
                    <a:lumMod val="95000"/>
                    <a:lumOff val="5000"/>
                  </a:schemeClr>
                </a:solidFill>
              </a:rPr>
              <a:t>be </a:t>
            </a:r>
            <a:r>
              <a:rPr lang="en-US" sz="2000" dirty="0">
                <a:solidFill>
                  <a:schemeClr val="tx1">
                    <a:lumMod val="95000"/>
                    <a:lumOff val="5000"/>
                  </a:schemeClr>
                </a:solidFill>
              </a:rPr>
              <a:t>described along five dimensions in which current changes will impact the world of work (</a:t>
            </a:r>
            <a:r>
              <a:rPr lang="en-US" sz="2000" dirty="0" err="1">
                <a:solidFill>
                  <a:schemeClr val="tx1">
                    <a:lumMod val="95000"/>
                    <a:lumOff val="5000"/>
                  </a:schemeClr>
                </a:solidFill>
              </a:rPr>
              <a:t>Balliester</a:t>
            </a:r>
            <a:r>
              <a:rPr lang="sr-Latn-RS" sz="2000" dirty="0">
                <a:solidFill>
                  <a:schemeClr val="tx1">
                    <a:lumMod val="95000"/>
                    <a:lumOff val="5000"/>
                  </a:schemeClr>
                </a:solidFill>
              </a:rPr>
              <a:t> &amp; </a:t>
            </a:r>
            <a:r>
              <a:rPr lang="en-US" sz="2000" dirty="0" err="1">
                <a:solidFill>
                  <a:schemeClr val="tx1">
                    <a:lumMod val="95000"/>
                    <a:lumOff val="5000"/>
                  </a:schemeClr>
                </a:solidFill>
              </a:rPr>
              <a:t>Elsheikhi</a:t>
            </a:r>
            <a:r>
              <a:rPr lang="sr-Latn-RS" sz="2000" dirty="0">
                <a:solidFill>
                  <a:schemeClr val="tx1">
                    <a:lumMod val="95000"/>
                    <a:lumOff val="5000"/>
                  </a:schemeClr>
                </a:solidFill>
              </a:rPr>
              <a:t>, 2018)</a:t>
            </a:r>
          </a:p>
        </p:txBody>
      </p:sp>
      <p:sp>
        <p:nvSpPr>
          <p:cNvPr id="4" name="Footer Placeholder 3"/>
          <p:cNvSpPr>
            <a:spLocks noGrp="1"/>
          </p:cNvSpPr>
          <p:nvPr>
            <p:ph type="ftr" sz="quarter" idx="11"/>
          </p:nvPr>
        </p:nvSpPr>
        <p:spPr/>
        <p:txBody>
          <a:bodyPr/>
          <a:lstStyle/>
          <a:p>
            <a:r>
              <a:rPr lang="lt-LT"/>
              <a:t>connect-erasmus.eu</a:t>
            </a:r>
          </a:p>
        </p:txBody>
      </p:sp>
      <p:graphicFrame>
        <p:nvGraphicFramePr>
          <p:cNvPr id="5" name="Diagram 4"/>
          <p:cNvGraphicFramePr/>
          <p:nvPr>
            <p:extLst>
              <p:ext uri="{D42A27DB-BD31-4B8C-83A1-F6EECF244321}">
                <p14:modId xmlns:p14="http://schemas.microsoft.com/office/powerpoint/2010/main" val="2289305011"/>
              </p:ext>
            </p:extLst>
          </p:nvPr>
        </p:nvGraphicFramePr>
        <p:xfrm>
          <a:off x="211360" y="1011942"/>
          <a:ext cx="8561937" cy="4759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037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893262"/>
            <a:ext cx="3630947" cy="3411288"/>
          </a:xfrm>
        </p:spPr>
        <p:txBody>
          <a:bodyPr/>
          <a:lstStyle/>
          <a:p>
            <a:r>
              <a:rPr lang="en-US" dirty="0">
                <a:solidFill>
                  <a:schemeClr val="tx1">
                    <a:lumMod val="95000"/>
                    <a:lumOff val="5000"/>
                  </a:schemeClr>
                </a:solidFill>
              </a:rPr>
              <a:t>When considering impact of current changes </a:t>
            </a:r>
            <a:r>
              <a:rPr lang="sr-Latn-RS" dirty="0">
                <a:solidFill>
                  <a:schemeClr val="tx1">
                    <a:lumMod val="95000"/>
                    <a:lumOff val="5000"/>
                  </a:schemeClr>
                </a:solidFill>
              </a:rPr>
              <a:t>to </a:t>
            </a:r>
            <a:r>
              <a:rPr lang="en-US" dirty="0">
                <a:solidFill>
                  <a:schemeClr val="tx1">
                    <a:lumMod val="95000"/>
                    <a:lumOff val="5000"/>
                  </a:schemeClr>
                </a:solidFill>
              </a:rPr>
              <a:t>the world of work</a:t>
            </a:r>
            <a:r>
              <a:rPr lang="sr-Latn-RS" dirty="0">
                <a:solidFill>
                  <a:schemeClr val="tx1">
                    <a:lumMod val="95000"/>
                    <a:lumOff val="5000"/>
                  </a:schemeClr>
                </a:solidFill>
              </a:rPr>
              <a:t> </a:t>
            </a:r>
            <a:r>
              <a:rPr lang="en-US" dirty="0">
                <a:solidFill>
                  <a:schemeClr val="tx1">
                    <a:lumMod val="95000"/>
                    <a:lumOff val="5000"/>
                  </a:schemeClr>
                </a:solidFill>
              </a:rPr>
              <a:t>it </a:t>
            </a:r>
            <a:r>
              <a:rPr lang="sr-Latn-RS" dirty="0">
                <a:solidFill>
                  <a:schemeClr val="tx1">
                    <a:lumMod val="95000"/>
                    <a:lumOff val="5000"/>
                  </a:schemeClr>
                </a:solidFill>
              </a:rPr>
              <a:t>is </a:t>
            </a:r>
            <a:r>
              <a:rPr lang="en-US" dirty="0">
                <a:solidFill>
                  <a:schemeClr val="tx1">
                    <a:lumMod val="95000"/>
                    <a:lumOff val="5000"/>
                  </a:schemeClr>
                </a:solidFill>
              </a:rPr>
              <a:t>important not only to consider changes </a:t>
            </a:r>
            <a:r>
              <a:rPr lang="sr-Latn-RS" dirty="0">
                <a:solidFill>
                  <a:schemeClr val="tx1">
                    <a:lumMod val="95000"/>
                    <a:lumOff val="5000"/>
                  </a:schemeClr>
                </a:solidFill>
              </a:rPr>
              <a:t>to </a:t>
            </a:r>
            <a:r>
              <a:rPr lang="en-US" dirty="0">
                <a:solidFill>
                  <a:schemeClr val="tx1">
                    <a:lumMod val="95000"/>
                    <a:lumOff val="5000"/>
                  </a:schemeClr>
                </a:solidFill>
              </a:rPr>
              <a:t>the number of available</a:t>
            </a:r>
            <a:r>
              <a:rPr lang="sr-Latn-RS" dirty="0">
                <a:solidFill>
                  <a:schemeClr val="tx1">
                    <a:lumMod val="95000"/>
                    <a:lumOff val="5000"/>
                  </a:schemeClr>
                </a:solidFill>
              </a:rPr>
              <a:t> </a:t>
            </a:r>
            <a:r>
              <a:rPr lang="en-US" dirty="0">
                <a:solidFill>
                  <a:schemeClr val="tx1">
                    <a:lumMod val="95000"/>
                    <a:lumOff val="5000"/>
                  </a:schemeClr>
                </a:solidFill>
              </a:rPr>
              <a:t>jobs </a:t>
            </a:r>
            <a:r>
              <a:rPr lang="sr-Latn-RS" dirty="0">
                <a:solidFill>
                  <a:schemeClr val="tx1">
                    <a:lumMod val="95000"/>
                    <a:lumOff val="5000"/>
                  </a:schemeClr>
                </a:solidFill>
              </a:rPr>
              <a:t>but </a:t>
            </a:r>
            <a:r>
              <a:rPr lang="en-US" dirty="0">
                <a:solidFill>
                  <a:schemeClr val="tx1">
                    <a:lumMod val="95000"/>
                    <a:lumOff val="5000"/>
                  </a:schemeClr>
                </a:solidFill>
              </a:rPr>
              <a:t>also </a:t>
            </a:r>
            <a:r>
              <a:rPr lang="sr-Latn-RS" dirty="0">
                <a:solidFill>
                  <a:schemeClr val="tx1">
                    <a:lumMod val="95000"/>
                    <a:lumOff val="5000"/>
                  </a:schemeClr>
                </a:solidFill>
              </a:rPr>
              <a:t>to </a:t>
            </a:r>
            <a:r>
              <a:rPr lang="en-US" dirty="0">
                <a:solidFill>
                  <a:schemeClr val="tx1">
                    <a:lumMod val="95000"/>
                    <a:lumOff val="5000"/>
                  </a:schemeClr>
                </a:solidFill>
              </a:rPr>
              <a:t>availability of decent work</a:t>
            </a:r>
            <a:r>
              <a:rPr lang="sr-Latn-RS" dirty="0">
                <a:solidFill>
                  <a:schemeClr val="tx1">
                    <a:lumMod val="95000"/>
                    <a:lumOff val="5000"/>
                  </a:schemeClr>
                </a:solidFill>
              </a:rPr>
              <a:t>.</a:t>
            </a:r>
          </a:p>
          <a:p>
            <a:endParaRPr lang="sr-Latn-RS" dirty="0"/>
          </a:p>
        </p:txBody>
      </p:sp>
      <p:sp>
        <p:nvSpPr>
          <p:cNvPr id="4" name="Footer Placeholder 3"/>
          <p:cNvSpPr>
            <a:spLocks noGrp="1"/>
          </p:cNvSpPr>
          <p:nvPr>
            <p:ph type="ftr" sz="quarter" idx="11"/>
          </p:nvPr>
        </p:nvSpPr>
        <p:spPr/>
        <p:txBody>
          <a:bodyPr/>
          <a:lstStyle/>
          <a:p>
            <a:r>
              <a:rPr lang="lt-LT"/>
              <a:t>connect-erasmus.eu</a:t>
            </a:r>
          </a:p>
        </p:txBody>
      </p:sp>
      <p:sp>
        <p:nvSpPr>
          <p:cNvPr id="5" name="Title 1">
            <a:extLst>
              <a:ext uri="{FF2B5EF4-FFF2-40B4-BE49-F238E27FC236}">
                <a16:creationId xmlns:a16="http://schemas.microsoft.com/office/drawing/2014/main" id="{3222E601-2FC8-4124-8AB2-BF52639038C5}"/>
              </a:ext>
            </a:extLst>
          </p:cNvPr>
          <p:cNvSpPr txBox="1">
            <a:spLocks/>
          </p:cNvSpPr>
          <p:nvPr/>
        </p:nvSpPr>
        <p:spPr>
          <a:xfrm>
            <a:off x="4927934" y="575714"/>
            <a:ext cx="6468241" cy="1238794"/>
          </a:xfrm>
          <a:prstGeom prst="rect">
            <a:avLst/>
          </a:prstGeom>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US" dirty="0"/>
              <a:t>What makes work decent</a:t>
            </a:r>
            <a:r>
              <a:rPr lang="sr-Latn-RS" dirty="0"/>
              <a:t>? </a:t>
            </a:r>
            <a:br>
              <a:rPr lang="sr-Latn-RS" dirty="0"/>
            </a:br>
            <a:r>
              <a:rPr lang="en-US" sz="3100" dirty="0"/>
              <a:t>Indicators</a:t>
            </a:r>
            <a:r>
              <a:rPr lang="sr-Latn-RS" sz="3100" dirty="0"/>
              <a:t> </a:t>
            </a:r>
            <a:r>
              <a:rPr lang="en-US" sz="3100" dirty="0"/>
              <a:t>of decent work </a:t>
            </a:r>
            <a:r>
              <a:rPr lang="sr-Latn-RS" sz="3100" dirty="0"/>
              <a:t>(ILO)</a:t>
            </a:r>
            <a:endParaRPr lang="en-GB" dirty="0"/>
          </a:p>
        </p:txBody>
      </p:sp>
      <p:sp>
        <p:nvSpPr>
          <p:cNvPr id="7" name="Content Placeholder 2">
            <a:extLst>
              <a:ext uri="{FF2B5EF4-FFF2-40B4-BE49-F238E27FC236}">
                <a16:creationId xmlns:a16="http://schemas.microsoft.com/office/drawing/2014/main" id="{99D58930-258A-400E-8986-4E830E5C6BF5}"/>
              </a:ext>
            </a:extLst>
          </p:cNvPr>
          <p:cNvSpPr txBox="1">
            <a:spLocks/>
          </p:cNvSpPr>
          <p:nvPr/>
        </p:nvSpPr>
        <p:spPr>
          <a:xfrm>
            <a:off x="4927934" y="1920654"/>
            <a:ext cx="6263640" cy="420624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b="0" kern="1200">
                <a:solidFill>
                  <a:schemeClr val="tx1">
                    <a:lumMod val="50000"/>
                    <a:lumOff val="5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mj-lt"/>
              <a:buAutoNum type="arabicPeriod"/>
            </a:pPr>
            <a:r>
              <a:rPr lang="en-US" sz="2000" dirty="0">
                <a:solidFill>
                  <a:schemeClr val="tx1">
                    <a:lumMod val="95000"/>
                    <a:lumOff val="5000"/>
                  </a:schemeClr>
                </a:solidFill>
              </a:rPr>
              <a:t>employment opportunities;  </a:t>
            </a:r>
          </a:p>
          <a:p>
            <a:pPr marL="457200" indent="-457200">
              <a:buFont typeface="+mj-lt"/>
              <a:buAutoNum type="arabicPeriod"/>
            </a:pPr>
            <a:r>
              <a:rPr lang="en-US" sz="2000" dirty="0">
                <a:solidFill>
                  <a:schemeClr val="tx1">
                    <a:lumMod val="95000"/>
                    <a:lumOff val="5000"/>
                  </a:schemeClr>
                </a:solidFill>
              </a:rPr>
              <a:t>adequate earnings and productive work;  </a:t>
            </a:r>
          </a:p>
          <a:p>
            <a:pPr marL="457200" indent="-457200">
              <a:buFont typeface="+mj-lt"/>
              <a:buAutoNum type="arabicPeriod"/>
            </a:pPr>
            <a:r>
              <a:rPr lang="en-US" sz="2000" dirty="0">
                <a:solidFill>
                  <a:schemeClr val="tx1">
                    <a:lumMod val="95000"/>
                    <a:lumOff val="5000"/>
                  </a:schemeClr>
                </a:solidFill>
              </a:rPr>
              <a:t>decent working time;  </a:t>
            </a:r>
          </a:p>
          <a:p>
            <a:pPr marL="457200" indent="-457200">
              <a:buFont typeface="+mj-lt"/>
              <a:buAutoNum type="arabicPeriod"/>
            </a:pPr>
            <a:r>
              <a:rPr lang="en-US" sz="2000" dirty="0">
                <a:solidFill>
                  <a:schemeClr val="tx1">
                    <a:lumMod val="95000"/>
                    <a:lumOff val="5000"/>
                  </a:schemeClr>
                </a:solidFill>
              </a:rPr>
              <a:t>combining work, family and personal life;  </a:t>
            </a:r>
          </a:p>
          <a:p>
            <a:pPr marL="457200" indent="-457200">
              <a:buFont typeface="+mj-lt"/>
              <a:buAutoNum type="arabicPeriod"/>
            </a:pPr>
            <a:r>
              <a:rPr lang="en-US" sz="2000" dirty="0">
                <a:solidFill>
                  <a:schemeClr val="tx1">
                    <a:lumMod val="95000"/>
                    <a:lumOff val="5000"/>
                  </a:schemeClr>
                </a:solidFill>
              </a:rPr>
              <a:t>work that should be abolished;  </a:t>
            </a:r>
          </a:p>
          <a:p>
            <a:pPr marL="457200" indent="-457200">
              <a:buFont typeface="+mj-lt"/>
              <a:buAutoNum type="arabicPeriod"/>
            </a:pPr>
            <a:r>
              <a:rPr lang="en-US" sz="2000" dirty="0">
                <a:solidFill>
                  <a:schemeClr val="tx1">
                    <a:lumMod val="95000"/>
                    <a:lumOff val="5000"/>
                  </a:schemeClr>
                </a:solidFill>
              </a:rPr>
              <a:t>stability and security of work;  </a:t>
            </a:r>
          </a:p>
          <a:p>
            <a:pPr marL="457200" indent="-457200">
              <a:buFont typeface="+mj-lt"/>
              <a:buAutoNum type="arabicPeriod"/>
            </a:pPr>
            <a:r>
              <a:rPr lang="en-US" sz="2000" dirty="0">
                <a:solidFill>
                  <a:schemeClr val="tx1">
                    <a:lumMod val="95000"/>
                    <a:lumOff val="5000"/>
                  </a:schemeClr>
                </a:solidFill>
              </a:rPr>
              <a:t>equal opportunity and treatment in employment;  </a:t>
            </a:r>
          </a:p>
          <a:p>
            <a:pPr marL="457200" indent="-457200">
              <a:buFont typeface="+mj-lt"/>
              <a:buAutoNum type="arabicPeriod"/>
            </a:pPr>
            <a:r>
              <a:rPr lang="en-US" sz="2000" dirty="0">
                <a:solidFill>
                  <a:schemeClr val="tx1">
                    <a:lumMod val="95000"/>
                    <a:lumOff val="5000"/>
                  </a:schemeClr>
                </a:solidFill>
              </a:rPr>
              <a:t>safe work environment;  </a:t>
            </a:r>
          </a:p>
          <a:p>
            <a:pPr marL="457200" indent="-457200">
              <a:buFont typeface="+mj-lt"/>
              <a:buAutoNum type="arabicPeriod"/>
            </a:pPr>
            <a:r>
              <a:rPr lang="en-US" sz="2000" dirty="0">
                <a:solidFill>
                  <a:schemeClr val="tx1">
                    <a:lumMod val="95000"/>
                    <a:lumOff val="5000"/>
                  </a:schemeClr>
                </a:solidFill>
              </a:rPr>
              <a:t>social security; and </a:t>
            </a:r>
          </a:p>
          <a:p>
            <a:pPr marL="457200" indent="-457200">
              <a:buFont typeface="+mj-lt"/>
              <a:buAutoNum type="arabicPeriod"/>
            </a:pPr>
            <a:r>
              <a:rPr lang="en-US" sz="2000" dirty="0">
                <a:solidFill>
                  <a:schemeClr val="tx1">
                    <a:lumMod val="95000"/>
                    <a:lumOff val="5000"/>
                  </a:schemeClr>
                </a:solidFill>
              </a:rPr>
              <a:t>social dialogue, employers’ and workers’ representation</a:t>
            </a:r>
            <a:r>
              <a:rPr lang="en-US" sz="1700" dirty="0">
                <a:solidFill>
                  <a:schemeClr val="tx1">
                    <a:lumMod val="95000"/>
                    <a:lumOff val="5000"/>
                  </a:schemeClr>
                </a:solidFill>
              </a:rPr>
              <a:t>. </a:t>
            </a:r>
            <a:endParaRPr lang="en-GB" sz="1700" dirty="0">
              <a:solidFill>
                <a:schemeClr val="tx1">
                  <a:lumMod val="95000"/>
                  <a:lumOff val="5000"/>
                </a:schemeClr>
              </a:solidFill>
            </a:endParaRPr>
          </a:p>
        </p:txBody>
      </p:sp>
      <p:cxnSp>
        <p:nvCxnSpPr>
          <p:cNvPr id="10" name="Straight Connector 9"/>
          <p:cNvCxnSpPr>
            <a:cxnSpLocks/>
          </p:cNvCxnSpPr>
          <p:nvPr/>
        </p:nvCxnSpPr>
        <p:spPr>
          <a:xfrm>
            <a:off x="4681287" y="541755"/>
            <a:ext cx="36095" cy="4866858"/>
          </a:xfrm>
          <a:prstGeom prst="line">
            <a:avLst/>
          </a:prstGeom>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5151792" y="5559083"/>
            <a:ext cx="6424863" cy="461665"/>
          </a:xfrm>
          <a:prstGeom prst="rect">
            <a:avLst/>
          </a:prstGeom>
          <a:noFill/>
        </p:spPr>
        <p:txBody>
          <a:bodyPr wrap="square" rtlCol="0">
            <a:spAutoFit/>
          </a:bodyPr>
          <a:lstStyle/>
          <a:p>
            <a:r>
              <a:rPr lang="en-GB" sz="1200" dirty="0"/>
              <a:t>International Labour Organisation (ILO). (2013). </a:t>
            </a:r>
            <a:r>
              <a:rPr lang="en-GB" sz="1200" i="1" dirty="0"/>
              <a:t>Decent work indicators</a:t>
            </a:r>
            <a:r>
              <a:rPr lang="en-GB" sz="1200" dirty="0"/>
              <a:t>. Geneva: ILO. </a:t>
            </a:r>
          </a:p>
          <a:p>
            <a:endParaRPr lang="en-US" sz="1200" dirty="0"/>
          </a:p>
        </p:txBody>
      </p:sp>
    </p:spTree>
    <p:extLst>
      <p:ext uri="{BB962C8B-B14F-4D97-AF65-F5344CB8AC3E}">
        <p14:creationId xmlns:p14="http://schemas.microsoft.com/office/powerpoint/2010/main" val="2158640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4627" y="1921543"/>
            <a:ext cx="3703135" cy="3014913"/>
          </a:xfrm>
        </p:spPr>
        <p:txBody>
          <a:bodyPr/>
          <a:lstStyle/>
          <a:p>
            <a:r>
              <a:rPr lang="en-US" dirty="0">
                <a:solidFill>
                  <a:schemeClr val="tx1">
                    <a:lumMod val="95000"/>
                    <a:lumOff val="5000"/>
                  </a:schemeClr>
                </a:solidFill>
              </a:rPr>
              <a:t>When considering impact of current changes </a:t>
            </a:r>
            <a:r>
              <a:rPr lang="sr-Latn-RS" dirty="0">
                <a:solidFill>
                  <a:schemeClr val="tx1">
                    <a:lumMod val="95000"/>
                    <a:lumOff val="5000"/>
                  </a:schemeClr>
                </a:solidFill>
              </a:rPr>
              <a:t>to </a:t>
            </a:r>
            <a:r>
              <a:rPr lang="en-US" dirty="0">
                <a:solidFill>
                  <a:schemeClr val="tx1">
                    <a:lumMod val="95000"/>
                    <a:lumOff val="5000"/>
                  </a:schemeClr>
                </a:solidFill>
              </a:rPr>
              <a:t>the world of work</a:t>
            </a:r>
            <a:r>
              <a:rPr lang="sr-Latn-RS" dirty="0">
                <a:solidFill>
                  <a:schemeClr val="tx1">
                    <a:lumMod val="95000"/>
                    <a:lumOff val="5000"/>
                  </a:schemeClr>
                </a:solidFill>
              </a:rPr>
              <a:t> </a:t>
            </a:r>
            <a:r>
              <a:rPr lang="en-US" dirty="0">
                <a:solidFill>
                  <a:schemeClr val="tx1">
                    <a:lumMod val="95000"/>
                    <a:lumOff val="5000"/>
                  </a:schemeClr>
                </a:solidFill>
              </a:rPr>
              <a:t>it </a:t>
            </a:r>
            <a:r>
              <a:rPr lang="sr-Latn-RS" dirty="0">
                <a:solidFill>
                  <a:schemeClr val="tx1">
                    <a:lumMod val="95000"/>
                    <a:lumOff val="5000"/>
                  </a:schemeClr>
                </a:solidFill>
              </a:rPr>
              <a:t>is </a:t>
            </a:r>
            <a:r>
              <a:rPr lang="en-US" dirty="0">
                <a:solidFill>
                  <a:schemeClr val="tx1">
                    <a:lumMod val="95000"/>
                    <a:lumOff val="5000"/>
                  </a:schemeClr>
                </a:solidFill>
              </a:rPr>
              <a:t>important not only to consider changes </a:t>
            </a:r>
            <a:r>
              <a:rPr lang="sr-Latn-RS" dirty="0">
                <a:solidFill>
                  <a:schemeClr val="tx1">
                    <a:lumMod val="95000"/>
                    <a:lumOff val="5000"/>
                  </a:schemeClr>
                </a:solidFill>
              </a:rPr>
              <a:t>to </a:t>
            </a:r>
            <a:r>
              <a:rPr lang="en-US" dirty="0">
                <a:solidFill>
                  <a:schemeClr val="tx1">
                    <a:lumMod val="95000"/>
                    <a:lumOff val="5000"/>
                  </a:schemeClr>
                </a:solidFill>
              </a:rPr>
              <a:t>the number of available</a:t>
            </a:r>
            <a:r>
              <a:rPr lang="sr-Latn-RS" dirty="0">
                <a:solidFill>
                  <a:schemeClr val="tx1">
                    <a:lumMod val="95000"/>
                    <a:lumOff val="5000"/>
                  </a:schemeClr>
                </a:solidFill>
              </a:rPr>
              <a:t> </a:t>
            </a:r>
            <a:r>
              <a:rPr lang="en-US" dirty="0">
                <a:solidFill>
                  <a:schemeClr val="tx1">
                    <a:lumMod val="95000"/>
                    <a:lumOff val="5000"/>
                  </a:schemeClr>
                </a:solidFill>
              </a:rPr>
              <a:t>jobs </a:t>
            </a:r>
            <a:r>
              <a:rPr lang="sr-Latn-RS" dirty="0">
                <a:solidFill>
                  <a:schemeClr val="tx1">
                    <a:lumMod val="95000"/>
                    <a:lumOff val="5000"/>
                  </a:schemeClr>
                </a:solidFill>
              </a:rPr>
              <a:t>but </a:t>
            </a:r>
            <a:r>
              <a:rPr lang="en-US" dirty="0">
                <a:solidFill>
                  <a:schemeClr val="tx1">
                    <a:lumMod val="95000"/>
                    <a:lumOff val="5000"/>
                  </a:schemeClr>
                </a:solidFill>
              </a:rPr>
              <a:t>also </a:t>
            </a:r>
            <a:r>
              <a:rPr lang="sr-Latn-RS" dirty="0">
                <a:solidFill>
                  <a:schemeClr val="tx1">
                    <a:lumMod val="95000"/>
                    <a:lumOff val="5000"/>
                  </a:schemeClr>
                </a:solidFill>
              </a:rPr>
              <a:t>to </a:t>
            </a:r>
            <a:r>
              <a:rPr lang="en-US" dirty="0">
                <a:solidFill>
                  <a:schemeClr val="tx1">
                    <a:lumMod val="95000"/>
                    <a:lumOff val="5000"/>
                  </a:schemeClr>
                </a:solidFill>
              </a:rPr>
              <a:t>availability of decent work</a:t>
            </a:r>
            <a:r>
              <a:rPr lang="sr-Latn-RS" dirty="0">
                <a:solidFill>
                  <a:schemeClr val="tx1">
                    <a:lumMod val="95000"/>
                    <a:lumOff val="5000"/>
                  </a:schemeClr>
                </a:solidFill>
              </a:rPr>
              <a:t>.</a:t>
            </a:r>
            <a:endParaRPr lang="sr-Latn-RS" dirty="0"/>
          </a:p>
        </p:txBody>
      </p:sp>
      <p:sp>
        <p:nvSpPr>
          <p:cNvPr id="4" name="Footer Placeholder 3"/>
          <p:cNvSpPr>
            <a:spLocks noGrp="1"/>
          </p:cNvSpPr>
          <p:nvPr>
            <p:ph type="ftr" sz="quarter" idx="11"/>
          </p:nvPr>
        </p:nvSpPr>
        <p:spPr/>
        <p:txBody>
          <a:bodyPr/>
          <a:lstStyle/>
          <a:p>
            <a:r>
              <a:rPr lang="lt-LT"/>
              <a:t>connect-erasmus.eu</a:t>
            </a:r>
          </a:p>
        </p:txBody>
      </p:sp>
      <p:sp>
        <p:nvSpPr>
          <p:cNvPr id="5" name="Title 1">
            <a:extLst>
              <a:ext uri="{FF2B5EF4-FFF2-40B4-BE49-F238E27FC236}">
                <a16:creationId xmlns:a16="http://schemas.microsoft.com/office/drawing/2014/main" id="{3222E601-2FC8-4124-8AB2-BF52639038C5}"/>
              </a:ext>
            </a:extLst>
          </p:cNvPr>
          <p:cNvSpPr txBox="1">
            <a:spLocks/>
          </p:cNvSpPr>
          <p:nvPr/>
        </p:nvSpPr>
        <p:spPr>
          <a:xfrm>
            <a:off x="4936850" y="864029"/>
            <a:ext cx="6517864" cy="1238794"/>
          </a:xfrm>
          <a:prstGeom prst="rect">
            <a:avLst/>
          </a:prstGeom>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US" dirty="0"/>
              <a:t>What makes work decent</a:t>
            </a:r>
            <a:r>
              <a:rPr lang="sr-Latn-RS" dirty="0"/>
              <a:t>? </a:t>
            </a:r>
            <a:br>
              <a:rPr lang="sr-Latn-RS" dirty="0"/>
            </a:br>
            <a:r>
              <a:rPr lang="en-US" sz="3200" dirty="0"/>
              <a:t>Decent work </a:t>
            </a:r>
            <a:r>
              <a:rPr lang="sr-Latn-RS" sz="3200" dirty="0"/>
              <a:t>from </a:t>
            </a:r>
            <a:r>
              <a:rPr lang="en-US" sz="3200" dirty="0"/>
              <a:t>the perspective of the psychology of working theory</a:t>
            </a:r>
            <a:endParaRPr lang="en-GB" dirty="0"/>
          </a:p>
        </p:txBody>
      </p:sp>
      <p:sp>
        <p:nvSpPr>
          <p:cNvPr id="7" name="Content Placeholder 2">
            <a:extLst>
              <a:ext uri="{FF2B5EF4-FFF2-40B4-BE49-F238E27FC236}">
                <a16:creationId xmlns:a16="http://schemas.microsoft.com/office/drawing/2014/main" id="{99D58930-258A-400E-8986-4E830E5C6BF5}"/>
              </a:ext>
            </a:extLst>
          </p:cNvPr>
          <p:cNvSpPr txBox="1">
            <a:spLocks/>
          </p:cNvSpPr>
          <p:nvPr/>
        </p:nvSpPr>
        <p:spPr>
          <a:xfrm>
            <a:off x="4936850" y="2361179"/>
            <a:ext cx="6263640" cy="257527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b="0" kern="1200">
                <a:solidFill>
                  <a:schemeClr val="tx1">
                    <a:lumMod val="50000"/>
                    <a:lumOff val="5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mj-lt"/>
              <a:buAutoNum type="arabicPeriod"/>
            </a:pPr>
            <a:r>
              <a:rPr lang="en-US" sz="2000" dirty="0">
                <a:solidFill>
                  <a:schemeClr val="tx1">
                    <a:lumMod val="95000"/>
                    <a:lumOff val="5000"/>
                  </a:schemeClr>
                </a:solidFill>
              </a:rPr>
              <a:t>Physical and interpersonally safe working conditions (e.g., </a:t>
            </a:r>
            <a:r>
              <a:rPr lang="en-US" sz="2000" dirty="0" err="1">
                <a:solidFill>
                  <a:schemeClr val="tx1">
                    <a:lumMod val="95000"/>
                    <a:lumOff val="5000"/>
                  </a:schemeClr>
                </a:solidFill>
              </a:rPr>
              <a:t>absen</a:t>
            </a:r>
            <a:r>
              <a:rPr lang="sr-Latn-RS" sz="2000" dirty="0" err="1">
                <a:solidFill>
                  <a:schemeClr val="tx1">
                    <a:lumMod val="95000"/>
                    <a:lumOff val="5000"/>
                  </a:schemeClr>
                </a:solidFill>
              </a:rPr>
              <a:t>ce</a:t>
            </a:r>
            <a:r>
              <a:rPr lang="en-US" sz="2000" dirty="0">
                <a:solidFill>
                  <a:schemeClr val="tx1">
                    <a:lumMod val="95000"/>
                    <a:lumOff val="5000"/>
                  </a:schemeClr>
                </a:solidFill>
              </a:rPr>
              <a:t> of physical, mental, or emotional abuse), </a:t>
            </a:r>
          </a:p>
          <a:p>
            <a:pPr marL="457200" indent="-457200">
              <a:buFont typeface="+mj-lt"/>
              <a:buAutoNum type="arabicPeriod"/>
            </a:pPr>
            <a:r>
              <a:rPr lang="en-US" sz="2000" dirty="0">
                <a:solidFill>
                  <a:schemeClr val="tx1">
                    <a:lumMod val="95000"/>
                    <a:lumOff val="5000"/>
                  </a:schemeClr>
                </a:solidFill>
              </a:rPr>
              <a:t>Hours that allow for free time and adequate rest, </a:t>
            </a:r>
          </a:p>
          <a:p>
            <a:pPr marL="457200" indent="-457200">
              <a:buFont typeface="+mj-lt"/>
              <a:buAutoNum type="arabicPeriod"/>
            </a:pPr>
            <a:r>
              <a:rPr lang="en-US" sz="2000" dirty="0">
                <a:solidFill>
                  <a:schemeClr val="tx1">
                    <a:lumMod val="95000"/>
                    <a:lumOff val="5000"/>
                  </a:schemeClr>
                </a:solidFill>
              </a:rPr>
              <a:t>Organizational values that complement family and social values, </a:t>
            </a:r>
          </a:p>
          <a:p>
            <a:pPr marL="457200" indent="-457200">
              <a:buFont typeface="+mj-lt"/>
              <a:buAutoNum type="arabicPeriod"/>
            </a:pPr>
            <a:r>
              <a:rPr lang="en-US" sz="2000" dirty="0">
                <a:solidFill>
                  <a:schemeClr val="tx1">
                    <a:lumMod val="95000"/>
                    <a:lumOff val="5000"/>
                  </a:schemeClr>
                </a:solidFill>
              </a:rPr>
              <a:t>Adequate compensation, and </a:t>
            </a:r>
          </a:p>
          <a:p>
            <a:pPr marL="457200" indent="-457200">
              <a:buFont typeface="+mj-lt"/>
              <a:buAutoNum type="arabicPeriod"/>
            </a:pPr>
            <a:r>
              <a:rPr lang="en-US" sz="2000" dirty="0">
                <a:solidFill>
                  <a:schemeClr val="tx1">
                    <a:lumMod val="95000"/>
                    <a:lumOff val="5000"/>
                  </a:schemeClr>
                </a:solidFill>
              </a:rPr>
              <a:t>Access to adequate health care</a:t>
            </a:r>
          </a:p>
        </p:txBody>
      </p:sp>
      <p:cxnSp>
        <p:nvCxnSpPr>
          <p:cNvPr id="10" name="Straight Connector 9"/>
          <p:cNvCxnSpPr/>
          <p:nvPr/>
        </p:nvCxnSpPr>
        <p:spPr>
          <a:xfrm>
            <a:off x="4592093" y="1057869"/>
            <a:ext cx="36095" cy="4066674"/>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0578859"/>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3DCBB690369764B9D43BECCAB70C09E" ma:contentTypeVersion="7" ma:contentTypeDescription="Creare un nuovo documento." ma:contentTypeScope="" ma:versionID="8ca2a0e99b9b65de5808327e285c330a">
  <xsd:schema xmlns:xsd="http://www.w3.org/2001/XMLSchema" xmlns:xs="http://www.w3.org/2001/XMLSchema" xmlns:p="http://schemas.microsoft.com/office/2006/metadata/properties" xmlns:ns3="8d210665-cc30-40de-a1c4-5d90bbb582de" xmlns:ns4="3a22c301-786e-4dbc-a828-95371431ff6b" targetNamespace="http://schemas.microsoft.com/office/2006/metadata/properties" ma:root="true" ma:fieldsID="298ecc1cdf8ca47dac12bfaa8b44abc2" ns3:_="" ns4:_="">
    <xsd:import namespace="8d210665-cc30-40de-a1c4-5d90bbb582de"/>
    <xsd:import namespace="3a22c301-786e-4dbc-a828-95371431ff6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210665-cc30-40de-a1c4-5d90bbb582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22c301-786e-4dbc-a828-95371431ff6b"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element name="SharingHintHash" ma:index="14"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3356F2-8A03-4B08-B6F2-2DE2F0B4DE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210665-cc30-40de-a1c4-5d90bbb582de"/>
    <ds:schemaRef ds:uri="3a22c301-786e-4dbc-a828-95371431ff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92A4FA-B908-4C3F-90A3-BC2073C5A0AA}">
  <ds:schemaRefs>
    <ds:schemaRef ds:uri="http://schemas.microsoft.com/sharepoint/v3/contenttype/forms"/>
  </ds:schemaRefs>
</ds:datastoreItem>
</file>

<file path=customXml/itemProps3.xml><?xml version="1.0" encoding="utf-8"?>
<ds:datastoreItem xmlns:ds="http://schemas.openxmlformats.org/officeDocument/2006/customXml" ds:itemID="{39438914-46D8-46ED-87D0-3ED9009BD1DC}">
  <ds:schemaRefs>
    <ds:schemaRef ds:uri="http://purl.org/dc/elements/1.1/"/>
    <ds:schemaRef ds:uri="http://purl.org/dc/terms/"/>
    <ds:schemaRef ds:uri="3a22c301-786e-4dbc-a828-95371431ff6b"/>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schemas.microsoft.com/office/infopath/2007/PartnerControls"/>
    <ds:schemaRef ds:uri="8d210665-cc30-40de-a1c4-5d90bbb582d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Connect! template</Template>
  <TotalTime>25722</TotalTime>
  <Words>2286</Words>
  <Application>Microsoft Office PowerPoint</Application>
  <PresentationFormat>Widescreen</PresentationFormat>
  <Paragraphs>309</Paragraphs>
  <Slides>38</Slides>
  <Notes>20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ＭＳ Ｐゴシック</vt:lpstr>
      <vt:lpstr>Arial</vt:lpstr>
      <vt:lpstr>Calibri</vt:lpstr>
      <vt:lpstr>Open Sans</vt:lpstr>
      <vt:lpstr>Open Sans Extrabold</vt:lpstr>
      <vt:lpstr>Open Sans Extrabold</vt:lpstr>
      <vt:lpstr>Open Sans Light</vt:lpstr>
      <vt:lpstr>„Office“ tema</vt:lpstr>
      <vt:lpstr>Changes that impact the world of work</vt:lpstr>
      <vt:lpstr>PowerPoint Presentation</vt:lpstr>
      <vt:lpstr>PowerPoint Presentation</vt:lpstr>
      <vt:lpstr>- Dimensions of impact of different trends to world of work  - Overview of some of the trends that impact the world of work and their possible impact to number of jobs and job quality</vt:lpstr>
      <vt:lpstr>Developments in the world of work have attracted immense attention in the recent years…  </vt:lpstr>
      <vt:lpstr>PowerPoint Presentation</vt:lpstr>
      <vt:lpstr>5 dimensions of impact of trends to world of work</vt:lpstr>
      <vt:lpstr>PowerPoint Presentation</vt:lpstr>
      <vt:lpstr>PowerPoint Presentation</vt:lpstr>
      <vt:lpstr>PowerPoint Presentation</vt:lpstr>
      <vt:lpstr>In this session we will look into some of the changes and their potential impact to the number and quality of jobs…</vt:lpstr>
      <vt:lpstr>PowerPoint Presentation</vt:lpstr>
      <vt:lpstr>Technological advances are permitting an increasing number of tasks to become automated…</vt:lpstr>
      <vt:lpstr>Impact of automation on the world of work in headlines</vt:lpstr>
      <vt:lpstr>PowerPoint Presentation</vt:lpstr>
      <vt:lpstr>The two volumes</vt:lpstr>
      <vt:lpstr>PowerPoint Presentation</vt:lpstr>
      <vt:lpstr>Do we expect employment losses due to the technological change? </vt:lpstr>
      <vt:lpstr>PowerPoint Presentation</vt:lpstr>
      <vt:lpstr>https://ec.europa.eu/info/sites/info/files/green_paper_ageing_factsheet_en_2.pdf</vt:lpstr>
      <vt:lpstr>PowerPoint Presentation</vt:lpstr>
      <vt:lpstr>Potential impact of demographic changes on number and quality of jobs</vt:lpstr>
      <vt:lpstr>PowerPoint Presentation</vt:lpstr>
      <vt:lpstr>Globalization</vt:lpstr>
      <vt:lpstr>Potential impact of globalization on number and quality of jobs</vt:lpstr>
      <vt:lpstr>PowerPoint Presentation</vt:lpstr>
      <vt:lpstr>There are many ways in which climate change will affect the world of work</vt:lpstr>
      <vt:lpstr>Potential impact of climate change on number and quality of jobs</vt:lpstr>
      <vt:lpstr>Potential impact of climate change on number and quality of jobs</vt:lpstr>
      <vt:lpstr>Potential impact of climate change on number and quality of jobs</vt:lpstr>
      <vt:lpstr>PowerPoint Presentation</vt:lpstr>
      <vt:lpstr>World of work and COVID-19</vt:lpstr>
      <vt:lpstr>The world of work has already undergone significant changes…</vt:lpstr>
      <vt:lpstr>Keep in mind - changes in the world of work are interrelated</vt:lpstr>
      <vt:lpstr>PowerPoint Presentation</vt:lpstr>
      <vt:lpstr>PowerPoint Presentation</vt:lpstr>
      <vt:lpstr>References</vt:lpstr>
      <vt:lpstr>Thank you for  the attention.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Praktikantas</cp:lastModifiedBy>
  <cp:revision>158</cp:revision>
  <dcterms:created xsi:type="dcterms:W3CDTF">2020-01-27T22:45:30Z</dcterms:created>
  <dcterms:modified xsi:type="dcterms:W3CDTF">2022-02-03T14:00:00Z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0x01010033DCBB690369764B9D43BECCAB70C09E</vt:lpwstr>
  </property>
</Properties>
</file>