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56" r:id="rId2"/>
    <p:sldId id="266" r:id="rId3"/>
    <p:sldId id="267" r:id="rId4"/>
    <p:sldId id="268" r:id="rId5"/>
    <p:sldId id="269" r:id="rId6"/>
    <p:sldId id="270" r:id="rId7"/>
    <p:sldId id="271" r:id="rId8"/>
    <p:sldId id="272" r:id="rId9"/>
    <p:sldId id="273" r:id="rId10"/>
    <p:sldId id="265" r:id="rId11"/>
  </p:sldIdLst>
  <p:sldSz cx="12192000" cy="6858000"/>
  <p:notesSz cx="6858000" cy="9144000"/>
  <p:defaultTextStyle>
    <a:defPPr>
      <a:defRPr lang="lt-L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AFDDB"/>
    <a:srgbClr val="FF7F2A"/>
    <a:srgbClr val="B23D0C"/>
    <a:srgbClr val="B23D1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3D08794-6C32-4712-AD3A-9CC0B3DEDF72}" v="30" dt="2022-09-13T14:21:50.70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137" autoAdjust="0"/>
    <p:restoredTop sz="94660"/>
  </p:normalViewPr>
  <p:slideViewPr>
    <p:cSldViewPr snapToGrid="0" showGuides="1">
      <p:cViewPr varScale="1">
        <p:scale>
          <a:sx n="74" d="100"/>
          <a:sy n="74" d="100"/>
        </p:scale>
        <p:origin x="72" y="32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18"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an Woldendorp" userId="b1e9083a-a84c-4d0e-8621-48b7e48ea49b" providerId="ADAL" clId="{43D08794-6C32-4712-AD3A-9CC0B3DEDF72}"/>
    <pc:docChg chg="undo custSel modSld">
      <pc:chgData name="Jan Woldendorp" userId="b1e9083a-a84c-4d0e-8621-48b7e48ea49b" providerId="ADAL" clId="{43D08794-6C32-4712-AD3A-9CC0B3DEDF72}" dt="2022-09-13T14:21:57.185" v="919" actId="6549"/>
      <pc:docMkLst>
        <pc:docMk/>
      </pc:docMkLst>
      <pc:sldChg chg="modSp mod">
        <pc:chgData name="Jan Woldendorp" userId="b1e9083a-a84c-4d0e-8621-48b7e48ea49b" providerId="ADAL" clId="{43D08794-6C32-4712-AD3A-9CC0B3DEDF72}" dt="2022-09-13T14:04:53.528" v="3" actId="20577"/>
        <pc:sldMkLst>
          <pc:docMk/>
          <pc:sldMk cId="3214650052" sldId="256"/>
        </pc:sldMkLst>
        <pc:spChg chg="mod">
          <ac:chgData name="Jan Woldendorp" userId="b1e9083a-a84c-4d0e-8621-48b7e48ea49b" providerId="ADAL" clId="{43D08794-6C32-4712-AD3A-9CC0B3DEDF72}" dt="2022-09-13T14:04:53.528" v="3" actId="20577"/>
          <ac:spMkLst>
            <pc:docMk/>
            <pc:sldMk cId="3214650052" sldId="256"/>
            <ac:spMk id="2" creationId="{2202E593-ED43-4FFC-8DD0-E023EDF712B4}"/>
          </ac:spMkLst>
        </pc:spChg>
      </pc:sldChg>
      <pc:sldChg chg="modSp mod">
        <pc:chgData name="Jan Woldendorp" userId="b1e9083a-a84c-4d0e-8621-48b7e48ea49b" providerId="ADAL" clId="{43D08794-6C32-4712-AD3A-9CC0B3DEDF72}" dt="2022-09-13T14:21:57.185" v="919" actId="6549"/>
        <pc:sldMkLst>
          <pc:docMk/>
          <pc:sldMk cId="575510302" sldId="265"/>
        </pc:sldMkLst>
        <pc:spChg chg="mod">
          <ac:chgData name="Jan Woldendorp" userId="b1e9083a-a84c-4d0e-8621-48b7e48ea49b" providerId="ADAL" clId="{43D08794-6C32-4712-AD3A-9CC0B3DEDF72}" dt="2022-09-13T14:21:57.185" v="919" actId="6549"/>
          <ac:spMkLst>
            <pc:docMk/>
            <pc:sldMk cId="575510302" sldId="265"/>
            <ac:spMk id="13" creationId="{C846B201-1BEE-4ECD-886D-FCC666DE7BE5}"/>
          </ac:spMkLst>
        </pc:spChg>
      </pc:sldChg>
      <pc:sldChg chg="modSp mod">
        <pc:chgData name="Jan Woldendorp" userId="b1e9083a-a84c-4d0e-8621-48b7e48ea49b" providerId="ADAL" clId="{43D08794-6C32-4712-AD3A-9CC0B3DEDF72}" dt="2022-09-13T14:06:35.259" v="140" actId="20577"/>
        <pc:sldMkLst>
          <pc:docMk/>
          <pc:sldMk cId="3129130111" sldId="266"/>
        </pc:sldMkLst>
        <pc:spChg chg="mod">
          <ac:chgData name="Jan Woldendorp" userId="b1e9083a-a84c-4d0e-8621-48b7e48ea49b" providerId="ADAL" clId="{43D08794-6C32-4712-AD3A-9CC0B3DEDF72}" dt="2022-09-13T14:04:46.150" v="2" actId="14100"/>
          <ac:spMkLst>
            <pc:docMk/>
            <pc:sldMk cId="3129130111" sldId="266"/>
            <ac:spMk id="2" creationId="{617D01D6-3661-43B8-9F18-5EB21C0C7F07}"/>
          </ac:spMkLst>
        </pc:spChg>
        <pc:spChg chg="mod">
          <ac:chgData name="Jan Woldendorp" userId="b1e9083a-a84c-4d0e-8621-48b7e48ea49b" providerId="ADAL" clId="{43D08794-6C32-4712-AD3A-9CC0B3DEDF72}" dt="2022-09-13T14:05:12.994" v="29" actId="6549"/>
          <ac:spMkLst>
            <pc:docMk/>
            <pc:sldMk cId="3129130111" sldId="266"/>
            <ac:spMk id="4" creationId="{67F70EA9-CA38-4BB1-8149-7BB30D084D81}"/>
          </ac:spMkLst>
        </pc:spChg>
        <pc:spChg chg="mod">
          <ac:chgData name="Jan Woldendorp" userId="b1e9083a-a84c-4d0e-8621-48b7e48ea49b" providerId="ADAL" clId="{43D08794-6C32-4712-AD3A-9CC0B3DEDF72}" dt="2022-09-13T14:05:43.725" v="85" actId="6549"/>
          <ac:spMkLst>
            <pc:docMk/>
            <pc:sldMk cId="3129130111" sldId="266"/>
            <ac:spMk id="5" creationId="{850C66CC-D535-4B70-AB8A-0C69849F6D2D}"/>
          </ac:spMkLst>
        </pc:spChg>
        <pc:spChg chg="mod">
          <ac:chgData name="Jan Woldendorp" userId="b1e9083a-a84c-4d0e-8621-48b7e48ea49b" providerId="ADAL" clId="{43D08794-6C32-4712-AD3A-9CC0B3DEDF72}" dt="2022-09-13T14:06:15.920" v="126" actId="6549"/>
          <ac:spMkLst>
            <pc:docMk/>
            <pc:sldMk cId="3129130111" sldId="266"/>
            <ac:spMk id="6" creationId="{88778B16-2404-410A-AC77-754B770FEAE4}"/>
          </ac:spMkLst>
        </pc:spChg>
        <pc:spChg chg="mod">
          <ac:chgData name="Jan Woldendorp" userId="b1e9083a-a84c-4d0e-8621-48b7e48ea49b" providerId="ADAL" clId="{43D08794-6C32-4712-AD3A-9CC0B3DEDF72}" dt="2022-09-13T14:06:35.259" v="140" actId="20577"/>
          <ac:spMkLst>
            <pc:docMk/>
            <pc:sldMk cId="3129130111" sldId="266"/>
            <ac:spMk id="7" creationId="{A70929EE-29D0-440B-9C0D-E08B13D7F649}"/>
          </ac:spMkLst>
        </pc:spChg>
      </pc:sldChg>
      <pc:sldChg chg="modSp mod">
        <pc:chgData name="Jan Woldendorp" userId="b1e9083a-a84c-4d0e-8621-48b7e48ea49b" providerId="ADAL" clId="{43D08794-6C32-4712-AD3A-9CC0B3DEDF72}" dt="2022-09-13T14:08:17.196" v="185" actId="1076"/>
        <pc:sldMkLst>
          <pc:docMk/>
          <pc:sldMk cId="3685990076" sldId="267"/>
        </pc:sldMkLst>
        <pc:spChg chg="mod">
          <ac:chgData name="Jan Woldendorp" userId="b1e9083a-a84c-4d0e-8621-48b7e48ea49b" providerId="ADAL" clId="{43D08794-6C32-4712-AD3A-9CC0B3DEDF72}" dt="2022-09-13T14:08:17.196" v="185" actId="1076"/>
          <ac:spMkLst>
            <pc:docMk/>
            <pc:sldMk cId="3685990076" sldId="267"/>
            <ac:spMk id="2" creationId="{16252470-4423-425B-B0F7-129A68A83DB4}"/>
          </ac:spMkLst>
        </pc:spChg>
        <pc:spChg chg="mod">
          <ac:chgData name="Jan Woldendorp" userId="b1e9083a-a84c-4d0e-8621-48b7e48ea49b" providerId="ADAL" clId="{43D08794-6C32-4712-AD3A-9CC0B3DEDF72}" dt="2022-09-13T14:07:33.314" v="154" actId="6549"/>
          <ac:spMkLst>
            <pc:docMk/>
            <pc:sldMk cId="3685990076" sldId="267"/>
            <ac:spMk id="5" creationId="{A6BD28C0-C7BE-47E6-AA72-C25189DFFB77}"/>
          </ac:spMkLst>
        </pc:spChg>
        <pc:spChg chg="mod">
          <ac:chgData name="Jan Woldendorp" userId="b1e9083a-a84c-4d0e-8621-48b7e48ea49b" providerId="ADAL" clId="{43D08794-6C32-4712-AD3A-9CC0B3DEDF72}" dt="2022-09-13T14:07:57.163" v="184" actId="1076"/>
          <ac:spMkLst>
            <pc:docMk/>
            <pc:sldMk cId="3685990076" sldId="267"/>
            <ac:spMk id="10" creationId="{EF924361-D7F9-4567-932E-3FCFD9E09AAA}"/>
          </ac:spMkLst>
        </pc:spChg>
      </pc:sldChg>
      <pc:sldChg chg="modSp mod">
        <pc:chgData name="Jan Woldendorp" userId="b1e9083a-a84c-4d0e-8621-48b7e48ea49b" providerId="ADAL" clId="{43D08794-6C32-4712-AD3A-9CC0B3DEDF72}" dt="2022-09-13T14:08:51.786" v="193" actId="20577"/>
        <pc:sldMkLst>
          <pc:docMk/>
          <pc:sldMk cId="2212241589" sldId="268"/>
        </pc:sldMkLst>
        <pc:spChg chg="mod">
          <ac:chgData name="Jan Woldendorp" userId="b1e9083a-a84c-4d0e-8621-48b7e48ea49b" providerId="ADAL" clId="{43D08794-6C32-4712-AD3A-9CC0B3DEDF72}" dt="2022-09-13T14:08:39.555" v="190" actId="20577"/>
          <ac:spMkLst>
            <pc:docMk/>
            <pc:sldMk cId="2212241589" sldId="268"/>
            <ac:spMk id="2" creationId="{C26BB8F0-0DE5-4175-81BA-814123EC93FA}"/>
          </ac:spMkLst>
        </pc:spChg>
        <pc:spChg chg="mod">
          <ac:chgData name="Jan Woldendorp" userId="b1e9083a-a84c-4d0e-8621-48b7e48ea49b" providerId="ADAL" clId="{43D08794-6C32-4712-AD3A-9CC0B3DEDF72}" dt="2022-09-13T14:08:51.786" v="193" actId="20577"/>
          <ac:spMkLst>
            <pc:docMk/>
            <pc:sldMk cId="2212241589" sldId="268"/>
            <ac:spMk id="8" creationId="{D0CF99C3-2CD6-4736-A052-C90A4CDEE807}"/>
          </ac:spMkLst>
        </pc:spChg>
      </pc:sldChg>
      <pc:sldChg chg="modSp mod">
        <pc:chgData name="Jan Woldendorp" userId="b1e9083a-a84c-4d0e-8621-48b7e48ea49b" providerId="ADAL" clId="{43D08794-6C32-4712-AD3A-9CC0B3DEDF72}" dt="2022-09-13T14:10:30.995" v="252" actId="6549"/>
        <pc:sldMkLst>
          <pc:docMk/>
          <pc:sldMk cId="3965672563" sldId="269"/>
        </pc:sldMkLst>
        <pc:spChg chg="mod">
          <ac:chgData name="Jan Woldendorp" userId="b1e9083a-a84c-4d0e-8621-48b7e48ea49b" providerId="ADAL" clId="{43D08794-6C32-4712-AD3A-9CC0B3DEDF72}" dt="2022-09-13T14:09:33.984" v="210" actId="6549"/>
          <ac:spMkLst>
            <pc:docMk/>
            <pc:sldMk cId="3965672563" sldId="269"/>
            <ac:spMk id="2" creationId="{C26BB8F0-0DE5-4175-81BA-814123EC93FA}"/>
          </ac:spMkLst>
        </pc:spChg>
        <pc:spChg chg="mod">
          <ac:chgData name="Jan Woldendorp" userId="b1e9083a-a84c-4d0e-8621-48b7e48ea49b" providerId="ADAL" clId="{43D08794-6C32-4712-AD3A-9CC0B3DEDF72}" dt="2022-09-13T14:10:30.995" v="252" actId="6549"/>
          <ac:spMkLst>
            <pc:docMk/>
            <pc:sldMk cId="3965672563" sldId="269"/>
            <ac:spMk id="7" creationId="{7D8B0429-F108-462B-817A-DABF2843C4E3}"/>
          </ac:spMkLst>
        </pc:spChg>
        <pc:spChg chg="mod">
          <ac:chgData name="Jan Woldendorp" userId="b1e9083a-a84c-4d0e-8621-48b7e48ea49b" providerId="ADAL" clId="{43D08794-6C32-4712-AD3A-9CC0B3DEDF72}" dt="2022-09-13T14:09:46.540" v="239" actId="14100"/>
          <ac:spMkLst>
            <pc:docMk/>
            <pc:sldMk cId="3965672563" sldId="269"/>
            <ac:spMk id="8" creationId="{D0CF99C3-2CD6-4736-A052-C90A4CDEE807}"/>
          </ac:spMkLst>
        </pc:spChg>
      </pc:sldChg>
      <pc:sldChg chg="modSp mod">
        <pc:chgData name="Jan Woldendorp" userId="b1e9083a-a84c-4d0e-8621-48b7e48ea49b" providerId="ADAL" clId="{43D08794-6C32-4712-AD3A-9CC0B3DEDF72}" dt="2022-09-13T14:11:26.284" v="276" actId="20577"/>
        <pc:sldMkLst>
          <pc:docMk/>
          <pc:sldMk cId="3134377411" sldId="270"/>
        </pc:sldMkLst>
        <pc:spChg chg="mod">
          <ac:chgData name="Jan Woldendorp" userId="b1e9083a-a84c-4d0e-8621-48b7e48ea49b" providerId="ADAL" clId="{43D08794-6C32-4712-AD3A-9CC0B3DEDF72}" dt="2022-09-13T14:11:05.334" v="268" actId="6549"/>
          <ac:spMkLst>
            <pc:docMk/>
            <pc:sldMk cId="3134377411" sldId="270"/>
            <ac:spMk id="2" creationId="{C26BB8F0-0DE5-4175-81BA-814123EC93FA}"/>
          </ac:spMkLst>
        </pc:spChg>
        <pc:spChg chg="mod">
          <ac:chgData name="Jan Woldendorp" userId="b1e9083a-a84c-4d0e-8621-48b7e48ea49b" providerId="ADAL" clId="{43D08794-6C32-4712-AD3A-9CC0B3DEDF72}" dt="2022-09-13T14:11:26.284" v="276" actId="20577"/>
          <ac:spMkLst>
            <pc:docMk/>
            <pc:sldMk cId="3134377411" sldId="270"/>
            <ac:spMk id="7" creationId="{7D8B0429-F108-462B-817A-DABF2843C4E3}"/>
          </ac:spMkLst>
        </pc:spChg>
      </pc:sldChg>
      <pc:sldChg chg="modSp mod">
        <pc:chgData name="Jan Woldendorp" userId="b1e9083a-a84c-4d0e-8621-48b7e48ea49b" providerId="ADAL" clId="{43D08794-6C32-4712-AD3A-9CC0B3DEDF72}" dt="2022-09-13T14:13:13.638" v="351" actId="20577"/>
        <pc:sldMkLst>
          <pc:docMk/>
          <pc:sldMk cId="4170926191" sldId="271"/>
        </pc:sldMkLst>
        <pc:spChg chg="mod">
          <ac:chgData name="Jan Woldendorp" userId="b1e9083a-a84c-4d0e-8621-48b7e48ea49b" providerId="ADAL" clId="{43D08794-6C32-4712-AD3A-9CC0B3DEDF72}" dt="2022-09-13T14:13:13.638" v="351" actId="20577"/>
          <ac:spMkLst>
            <pc:docMk/>
            <pc:sldMk cId="4170926191" sldId="271"/>
            <ac:spMk id="7" creationId="{7D8B0429-F108-462B-817A-DABF2843C4E3}"/>
          </ac:spMkLst>
        </pc:spChg>
      </pc:sldChg>
      <pc:sldChg chg="modSp mod">
        <pc:chgData name="Jan Woldendorp" userId="b1e9083a-a84c-4d0e-8621-48b7e48ea49b" providerId="ADAL" clId="{43D08794-6C32-4712-AD3A-9CC0B3DEDF72}" dt="2022-09-13T14:14:59.483" v="416" actId="1076"/>
        <pc:sldMkLst>
          <pc:docMk/>
          <pc:sldMk cId="3874830554" sldId="272"/>
        </pc:sldMkLst>
        <pc:spChg chg="mod">
          <ac:chgData name="Jan Woldendorp" userId="b1e9083a-a84c-4d0e-8621-48b7e48ea49b" providerId="ADAL" clId="{43D08794-6C32-4712-AD3A-9CC0B3DEDF72}" dt="2022-09-13T14:14:59.483" v="416" actId="1076"/>
          <ac:spMkLst>
            <pc:docMk/>
            <pc:sldMk cId="3874830554" sldId="272"/>
            <ac:spMk id="7" creationId="{7D8B0429-F108-462B-817A-DABF2843C4E3}"/>
          </ac:spMkLst>
        </pc:spChg>
        <pc:spChg chg="mod">
          <ac:chgData name="Jan Woldendorp" userId="b1e9083a-a84c-4d0e-8621-48b7e48ea49b" providerId="ADAL" clId="{43D08794-6C32-4712-AD3A-9CC0B3DEDF72}" dt="2022-09-13T14:13:24.695" v="353" actId="6549"/>
          <ac:spMkLst>
            <pc:docMk/>
            <pc:sldMk cId="3874830554" sldId="272"/>
            <ac:spMk id="8" creationId="{D0CF99C3-2CD6-4736-A052-C90A4CDEE807}"/>
          </ac:spMkLst>
        </pc:spChg>
      </pc:sldChg>
      <pc:sldChg chg="modSp mod">
        <pc:chgData name="Jan Woldendorp" userId="b1e9083a-a84c-4d0e-8621-48b7e48ea49b" providerId="ADAL" clId="{43D08794-6C32-4712-AD3A-9CC0B3DEDF72}" dt="2022-09-13T14:21:42.148" v="911" actId="20577"/>
        <pc:sldMkLst>
          <pc:docMk/>
          <pc:sldMk cId="2390887515" sldId="273"/>
        </pc:sldMkLst>
        <pc:spChg chg="mod">
          <ac:chgData name="Jan Woldendorp" userId="b1e9083a-a84c-4d0e-8621-48b7e48ea49b" providerId="ADAL" clId="{43D08794-6C32-4712-AD3A-9CC0B3DEDF72}" dt="2022-09-13T14:15:19.876" v="425" actId="6549"/>
          <ac:spMkLst>
            <pc:docMk/>
            <pc:sldMk cId="2390887515" sldId="273"/>
            <ac:spMk id="2" creationId="{4D666C30-2C03-4DD1-A651-2BFB4B28F1DC}"/>
          </ac:spMkLst>
        </pc:spChg>
        <pc:spChg chg="mod">
          <ac:chgData name="Jan Woldendorp" userId="b1e9083a-a84c-4d0e-8621-48b7e48ea49b" providerId="ADAL" clId="{43D08794-6C32-4712-AD3A-9CC0B3DEDF72}" dt="2022-09-13T14:20:18.801" v="746" actId="6549"/>
          <ac:spMkLst>
            <pc:docMk/>
            <pc:sldMk cId="2390887515" sldId="273"/>
            <ac:spMk id="4" creationId="{469E4AED-4948-4BF2-8C82-FB382E48B733}"/>
          </ac:spMkLst>
        </pc:spChg>
        <pc:spChg chg="mod">
          <ac:chgData name="Jan Woldendorp" userId="b1e9083a-a84c-4d0e-8621-48b7e48ea49b" providerId="ADAL" clId="{43D08794-6C32-4712-AD3A-9CC0B3DEDF72}" dt="2022-09-13T14:21:42.148" v="911" actId="20577"/>
          <ac:spMkLst>
            <pc:docMk/>
            <pc:sldMk cId="2390887515" sldId="273"/>
            <ac:spMk id="5" creationId="{13F3E881-00C2-439B-BDEC-330D37843E71}"/>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Antraštės vietos rezervavimo ženklas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lt-LT"/>
          </a:p>
        </p:txBody>
      </p:sp>
      <p:sp>
        <p:nvSpPr>
          <p:cNvPr id="3" name="Datos vietos rezervavimo ženklas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D2CC101-83B2-4FCF-8E40-64EEF50EDD64}" type="datetimeFigureOut">
              <a:rPr lang="lt-LT" smtClean="0"/>
              <a:t>2022-09-13</a:t>
            </a:fld>
            <a:endParaRPr lang="lt-LT"/>
          </a:p>
        </p:txBody>
      </p:sp>
      <p:sp>
        <p:nvSpPr>
          <p:cNvPr id="4" name="Skaidrės vaizdo vietos rezervavimo ženkla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lt-LT"/>
          </a:p>
        </p:txBody>
      </p:sp>
      <p:sp>
        <p:nvSpPr>
          <p:cNvPr id="5" name="Pastabų vietos rezervavimo ženkl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lt-LT"/>
              <a:t>Spustelėkite, kad galėtumėte redaguoti šablono teksto stilius</a:t>
            </a:r>
          </a:p>
          <a:p>
            <a:pPr lvl="1"/>
            <a:r>
              <a:rPr lang="lt-LT"/>
              <a:t>Antras lygis</a:t>
            </a:r>
          </a:p>
          <a:p>
            <a:pPr lvl="2"/>
            <a:r>
              <a:rPr lang="lt-LT"/>
              <a:t>Trečias lygis</a:t>
            </a:r>
          </a:p>
          <a:p>
            <a:pPr lvl="3"/>
            <a:r>
              <a:rPr lang="lt-LT"/>
              <a:t>Ketvirtas lygis</a:t>
            </a:r>
          </a:p>
          <a:p>
            <a:pPr lvl="4"/>
            <a:r>
              <a:rPr lang="lt-LT"/>
              <a:t>Penktas lygis</a:t>
            </a:r>
          </a:p>
        </p:txBody>
      </p:sp>
      <p:sp>
        <p:nvSpPr>
          <p:cNvPr id="6" name="Poraštės vietos rezervavimo ženklas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lt-LT"/>
          </a:p>
        </p:txBody>
      </p:sp>
      <p:sp>
        <p:nvSpPr>
          <p:cNvPr id="7" name="Skaidrės numerio vietos rezervavimo ženklas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74F2A99-8335-4AAC-9EFD-09FA6B9BBADF}" type="slidenum">
              <a:rPr lang="lt-LT" smtClean="0"/>
              <a:t>‹nr.›</a:t>
            </a:fld>
            <a:endParaRPr lang="lt-LT"/>
          </a:p>
        </p:txBody>
      </p:sp>
    </p:spTree>
    <p:extLst>
      <p:ext uri="{BB962C8B-B14F-4D97-AF65-F5344CB8AC3E}">
        <p14:creationId xmlns:p14="http://schemas.microsoft.com/office/powerpoint/2010/main" val="10540816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Pavadinimo skaidrė">
    <p:bg>
      <p:bgRef idx="1001">
        <a:schemeClr val="bg1"/>
      </p:bgRef>
    </p:bg>
    <p:spTree>
      <p:nvGrpSpPr>
        <p:cNvPr id="1" name=""/>
        <p:cNvGrpSpPr/>
        <p:nvPr/>
      </p:nvGrpSpPr>
      <p:grpSpPr>
        <a:xfrm>
          <a:off x="0" y="0"/>
          <a:ext cx="0" cy="0"/>
          <a:chOff x="0" y="0"/>
          <a:chExt cx="0" cy="0"/>
        </a:xfrm>
      </p:grpSpPr>
      <p:pic>
        <p:nvPicPr>
          <p:cNvPr id="16" name="Paveikslėlis 15">
            <a:extLst>
              <a:ext uri="{FF2B5EF4-FFF2-40B4-BE49-F238E27FC236}">
                <a16:creationId xmlns:a16="http://schemas.microsoft.com/office/drawing/2014/main" id="{246EBA82-0447-4FA4-8B1C-C45FC5F54C25}"/>
              </a:ext>
            </a:extLst>
          </p:cNvPr>
          <p:cNvPicPr>
            <a:picLocks noChangeAspect="1"/>
          </p:cNvPicPr>
          <p:nvPr userDrawn="1"/>
        </p:nvPicPr>
        <p:blipFill rotWithShape="1">
          <a:blip r:embed="rId2" cstate="print">
            <a:extLst>
              <a:ext uri="{28A0092B-C50C-407E-A947-70E740481C1C}">
                <a14:useLocalDpi xmlns:a14="http://schemas.microsoft.com/office/drawing/2010/main" val="0"/>
              </a:ext>
            </a:extLst>
          </a:blip>
          <a:srcRect t="10089" b="23358"/>
          <a:stretch/>
        </p:blipFill>
        <p:spPr>
          <a:xfrm rot="10800000">
            <a:off x="0" y="0"/>
            <a:ext cx="12192004" cy="5408613"/>
          </a:xfrm>
          <a:prstGeom prst="rect">
            <a:avLst/>
          </a:prstGeom>
        </p:spPr>
      </p:pic>
      <p:sp>
        <p:nvSpPr>
          <p:cNvPr id="2" name="Pavadinimas 1">
            <a:extLst>
              <a:ext uri="{FF2B5EF4-FFF2-40B4-BE49-F238E27FC236}">
                <a16:creationId xmlns:a16="http://schemas.microsoft.com/office/drawing/2014/main" id="{2F688FB5-BEAA-43D8-9143-D2CE529CEF3A}"/>
              </a:ext>
            </a:extLst>
          </p:cNvPr>
          <p:cNvSpPr>
            <a:spLocks noGrp="1"/>
          </p:cNvSpPr>
          <p:nvPr>
            <p:ph type="ctrTitle" hasCustomPrompt="1"/>
          </p:nvPr>
        </p:nvSpPr>
        <p:spPr>
          <a:xfrm>
            <a:off x="845820" y="924243"/>
            <a:ext cx="10058400" cy="2387600"/>
          </a:xfrm>
        </p:spPr>
        <p:txBody>
          <a:bodyPr anchor="b">
            <a:normAutofit/>
          </a:bodyPr>
          <a:lstStyle>
            <a:lvl1pPr algn="l">
              <a:defRPr sz="6600">
                <a:solidFill>
                  <a:schemeClr val="bg1"/>
                </a:solidFill>
              </a:defRPr>
            </a:lvl1pPr>
          </a:lstStyle>
          <a:p>
            <a:r>
              <a:rPr lang="en-US" dirty="0"/>
              <a:t>DEMO </a:t>
            </a:r>
            <a:br>
              <a:rPr lang="en-US" dirty="0"/>
            </a:br>
            <a:r>
              <a:rPr lang="en-US" dirty="0"/>
              <a:t>TITLE TEXT</a:t>
            </a:r>
            <a:endParaRPr lang="lt-LT" dirty="0"/>
          </a:p>
        </p:txBody>
      </p:sp>
      <p:sp>
        <p:nvSpPr>
          <p:cNvPr id="3" name="Antrinis pavadinimas 2">
            <a:extLst>
              <a:ext uri="{FF2B5EF4-FFF2-40B4-BE49-F238E27FC236}">
                <a16:creationId xmlns:a16="http://schemas.microsoft.com/office/drawing/2014/main" id="{85069AEC-D0AD-490C-B670-14EB62EA7740}"/>
              </a:ext>
            </a:extLst>
          </p:cNvPr>
          <p:cNvSpPr>
            <a:spLocks noGrp="1"/>
          </p:cNvSpPr>
          <p:nvPr>
            <p:ph type="subTitle" idx="1" hasCustomPrompt="1"/>
          </p:nvPr>
        </p:nvSpPr>
        <p:spPr>
          <a:xfrm>
            <a:off x="845820" y="3434398"/>
            <a:ext cx="10058400" cy="1655762"/>
          </a:xfrm>
        </p:spPr>
        <p:txBody>
          <a:bodyPr/>
          <a:lstStyle>
            <a:lvl1pPr marL="0" indent="0" algn="l">
              <a:lnSpc>
                <a:spcPct val="100000"/>
              </a:lnSpc>
              <a:spcBef>
                <a:spcPts val="0"/>
              </a:spcBef>
              <a:buNone/>
              <a:defRPr sz="2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lt-LT" dirty="0" err="1">
                <a:solidFill>
                  <a:srgbClr val="FFFFFF"/>
                </a:solidFill>
              </a:rPr>
              <a:t>Date</a:t>
            </a:r>
            <a:r>
              <a:rPr lang="lt-LT" dirty="0">
                <a:solidFill>
                  <a:srgbClr val="FFFFFF"/>
                </a:solidFill>
              </a:rPr>
              <a:t>, name </a:t>
            </a:r>
            <a:r>
              <a:rPr lang="lt-LT" dirty="0" err="1">
                <a:solidFill>
                  <a:srgbClr val="FFFFFF"/>
                </a:solidFill>
              </a:rPr>
              <a:t>of</a:t>
            </a:r>
            <a:r>
              <a:rPr lang="lt-LT" dirty="0">
                <a:solidFill>
                  <a:srgbClr val="FFFFFF"/>
                </a:solidFill>
              </a:rPr>
              <a:t> </a:t>
            </a:r>
            <a:r>
              <a:rPr lang="lt-LT" dirty="0" err="1">
                <a:solidFill>
                  <a:srgbClr val="FFFFFF"/>
                </a:solidFill>
              </a:rPr>
              <a:t>the</a:t>
            </a:r>
            <a:r>
              <a:rPr lang="lt-LT" dirty="0">
                <a:solidFill>
                  <a:srgbClr val="FFFFFF"/>
                </a:solidFill>
              </a:rPr>
              <a:t> </a:t>
            </a:r>
            <a:r>
              <a:rPr lang="lt-LT" dirty="0" err="1">
                <a:solidFill>
                  <a:srgbClr val="FFFFFF"/>
                </a:solidFill>
              </a:rPr>
              <a:t>event</a:t>
            </a:r>
            <a:r>
              <a:rPr lang="lt-LT" dirty="0">
                <a:solidFill>
                  <a:srgbClr val="FFFFFF"/>
                </a:solidFill>
              </a:rPr>
              <a:t>, </a:t>
            </a:r>
            <a:endParaRPr lang="en-US" dirty="0">
              <a:solidFill>
                <a:srgbClr val="FFFFFF"/>
              </a:solidFill>
            </a:endParaRPr>
          </a:p>
          <a:p>
            <a:r>
              <a:rPr lang="lt-LT" dirty="0">
                <a:solidFill>
                  <a:srgbClr val="FFFFFF"/>
                </a:solidFill>
              </a:rPr>
              <a:t>name </a:t>
            </a:r>
            <a:r>
              <a:rPr lang="lt-LT" dirty="0" err="1">
                <a:solidFill>
                  <a:srgbClr val="FFFFFF"/>
                </a:solidFill>
              </a:rPr>
              <a:t>and</a:t>
            </a:r>
            <a:r>
              <a:rPr lang="lt-LT" dirty="0">
                <a:solidFill>
                  <a:srgbClr val="FFFFFF"/>
                </a:solidFill>
              </a:rPr>
              <a:t> </a:t>
            </a:r>
            <a:r>
              <a:rPr lang="lt-LT" dirty="0" err="1">
                <a:solidFill>
                  <a:srgbClr val="FFFFFF"/>
                </a:solidFill>
              </a:rPr>
              <a:t>surname</a:t>
            </a:r>
            <a:r>
              <a:rPr lang="lt-LT" dirty="0">
                <a:solidFill>
                  <a:srgbClr val="FFFFFF"/>
                </a:solidFill>
              </a:rPr>
              <a:t> </a:t>
            </a:r>
            <a:r>
              <a:rPr lang="lt-LT" dirty="0" err="1">
                <a:solidFill>
                  <a:srgbClr val="FFFFFF"/>
                </a:solidFill>
              </a:rPr>
              <a:t>of</a:t>
            </a:r>
            <a:r>
              <a:rPr lang="lt-LT" dirty="0">
                <a:solidFill>
                  <a:srgbClr val="FFFFFF"/>
                </a:solidFill>
              </a:rPr>
              <a:t> </a:t>
            </a:r>
            <a:r>
              <a:rPr lang="lt-LT" dirty="0" err="1">
                <a:solidFill>
                  <a:srgbClr val="FFFFFF"/>
                </a:solidFill>
              </a:rPr>
              <a:t>author</a:t>
            </a:r>
            <a:endParaRPr lang="lt-LT" dirty="0">
              <a:solidFill>
                <a:srgbClr val="FFFFFF"/>
              </a:solidFill>
            </a:endParaRPr>
          </a:p>
        </p:txBody>
      </p:sp>
      <p:sp>
        <p:nvSpPr>
          <p:cNvPr id="5" name="Poraštės vietos rezervavimo ženklas 4">
            <a:extLst>
              <a:ext uri="{FF2B5EF4-FFF2-40B4-BE49-F238E27FC236}">
                <a16:creationId xmlns:a16="http://schemas.microsoft.com/office/drawing/2014/main" id="{C5F0BFDC-D1E8-4156-8099-C8816EB1B881}"/>
              </a:ext>
            </a:extLst>
          </p:cNvPr>
          <p:cNvSpPr>
            <a:spLocks noGrp="1"/>
          </p:cNvSpPr>
          <p:nvPr>
            <p:ph type="ftr" sz="quarter" idx="11"/>
          </p:nvPr>
        </p:nvSpPr>
        <p:spPr/>
        <p:txBody>
          <a:bodyPr/>
          <a:lstStyle/>
          <a:p>
            <a:r>
              <a:rPr lang="lt-LT" dirty="0"/>
              <a:t>connect-erasmus.eu</a:t>
            </a:r>
          </a:p>
        </p:txBody>
      </p:sp>
    </p:spTree>
    <p:extLst>
      <p:ext uri="{BB962C8B-B14F-4D97-AF65-F5344CB8AC3E}">
        <p14:creationId xmlns:p14="http://schemas.microsoft.com/office/powerpoint/2010/main" val="575977775"/>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Pavadinimas ir vertikalus tekstas">
    <p:spTree>
      <p:nvGrpSpPr>
        <p:cNvPr id="1" name=""/>
        <p:cNvGrpSpPr/>
        <p:nvPr/>
      </p:nvGrpSpPr>
      <p:grpSpPr>
        <a:xfrm>
          <a:off x="0" y="0"/>
          <a:ext cx="0" cy="0"/>
          <a:chOff x="0" y="0"/>
          <a:chExt cx="0" cy="0"/>
        </a:xfrm>
      </p:grpSpPr>
      <p:pic>
        <p:nvPicPr>
          <p:cNvPr id="9" name="Paveikslėlis 8">
            <a:extLst>
              <a:ext uri="{FF2B5EF4-FFF2-40B4-BE49-F238E27FC236}">
                <a16:creationId xmlns:a16="http://schemas.microsoft.com/office/drawing/2014/main" id="{A418BBB0-10BE-4452-AA0B-FC7B9192D652}"/>
              </a:ext>
            </a:extLst>
          </p:cNvPr>
          <p:cNvPicPr>
            <a:picLocks noChangeAspect="1"/>
          </p:cNvPicPr>
          <p:nvPr userDrawn="1"/>
        </p:nvPicPr>
        <p:blipFill rotWithShape="1">
          <a:blip r:embed="rId2" cstate="print">
            <a:extLst>
              <a:ext uri="{28A0092B-C50C-407E-A947-70E740481C1C}">
                <a14:useLocalDpi xmlns:a14="http://schemas.microsoft.com/office/drawing/2010/main" val="0"/>
              </a:ext>
            </a:extLst>
          </a:blip>
          <a:srcRect l="-13" t="10937" r="13" b="22509"/>
          <a:stretch/>
        </p:blipFill>
        <p:spPr>
          <a:xfrm rot="10800000">
            <a:off x="0" y="-1"/>
            <a:ext cx="12192004" cy="5408613"/>
          </a:xfrm>
          <a:prstGeom prst="rect">
            <a:avLst/>
          </a:prstGeom>
        </p:spPr>
      </p:pic>
      <p:sp>
        <p:nvSpPr>
          <p:cNvPr id="2" name="Pavadinimas 1">
            <a:extLst>
              <a:ext uri="{FF2B5EF4-FFF2-40B4-BE49-F238E27FC236}">
                <a16:creationId xmlns:a16="http://schemas.microsoft.com/office/drawing/2014/main" id="{A6473C05-AE7B-43DD-A2CC-85F602C5844F}"/>
              </a:ext>
            </a:extLst>
          </p:cNvPr>
          <p:cNvSpPr>
            <a:spLocks noGrp="1"/>
          </p:cNvSpPr>
          <p:nvPr>
            <p:ph type="title" hasCustomPrompt="1"/>
          </p:nvPr>
        </p:nvSpPr>
        <p:spPr>
          <a:xfrm>
            <a:off x="836613" y="1577340"/>
            <a:ext cx="10515600" cy="2011680"/>
          </a:xfrm>
        </p:spPr>
        <p:txBody>
          <a:bodyPr/>
          <a:lstStyle>
            <a:lvl1pPr>
              <a:defRPr>
                <a:solidFill>
                  <a:schemeClr val="bg1"/>
                </a:solidFill>
              </a:defRPr>
            </a:lvl1pPr>
          </a:lstStyle>
          <a:p>
            <a:r>
              <a:rPr lang="en-US" dirty="0"/>
              <a:t>Thank you for </a:t>
            </a:r>
            <a:br>
              <a:rPr lang="en-US" dirty="0"/>
            </a:br>
            <a:r>
              <a:rPr lang="en-US" dirty="0"/>
              <a:t>the Attention. </a:t>
            </a:r>
            <a:br>
              <a:rPr lang="en-US" dirty="0"/>
            </a:br>
            <a:r>
              <a:rPr lang="en-US" dirty="0"/>
              <a:t>Questions?</a:t>
            </a:r>
            <a:endParaRPr lang="lt-LT" dirty="0"/>
          </a:p>
        </p:txBody>
      </p:sp>
      <p:sp>
        <p:nvSpPr>
          <p:cNvPr id="5" name="Poraštės vietos rezervavimo ženklas 4">
            <a:extLst>
              <a:ext uri="{FF2B5EF4-FFF2-40B4-BE49-F238E27FC236}">
                <a16:creationId xmlns:a16="http://schemas.microsoft.com/office/drawing/2014/main" id="{F987F0DC-379D-4245-BFBB-CD4C4288E553}"/>
              </a:ext>
            </a:extLst>
          </p:cNvPr>
          <p:cNvSpPr>
            <a:spLocks noGrp="1"/>
          </p:cNvSpPr>
          <p:nvPr>
            <p:ph type="ftr" sz="quarter" idx="11"/>
          </p:nvPr>
        </p:nvSpPr>
        <p:spPr/>
        <p:txBody>
          <a:bodyPr/>
          <a:lstStyle/>
          <a:p>
            <a:r>
              <a:rPr lang="lt-LT"/>
              <a:t>connect-erasmus.eu</a:t>
            </a:r>
          </a:p>
        </p:txBody>
      </p:sp>
      <p:sp>
        <p:nvSpPr>
          <p:cNvPr id="8" name="Paveikslėlio vietos rezervavimo ženklas 2">
            <a:extLst>
              <a:ext uri="{FF2B5EF4-FFF2-40B4-BE49-F238E27FC236}">
                <a16:creationId xmlns:a16="http://schemas.microsoft.com/office/drawing/2014/main" id="{ADAA6A37-774A-4614-893F-080D49E13D8C}"/>
              </a:ext>
            </a:extLst>
          </p:cNvPr>
          <p:cNvSpPr>
            <a:spLocks noGrp="1"/>
          </p:cNvSpPr>
          <p:nvPr>
            <p:ph type="pic" idx="1" hasCustomPrompt="1"/>
          </p:nvPr>
        </p:nvSpPr>
        <p:spPr>
          <a:xfrm>
            <a:off x="836613" y="3793201"/>
            <a:ext cx="10515600" cy="443516"/>
          </a:xfrm>
        </p:spPr>
        <p:txBody>
          <a:bodyPr>
            <a:normAutofit/>
          </a:bodyPr>
          <a:lstStyle>
            <a:lvl1pPr marL="0" indent="0">
              <a:buNone/>
              <a:defRPr sz="24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lt-LT" dirty="0" err="1"/>
              <a:t>your</a:t>
            </a:r>
            <a:r>
              <a:rPr lang="en-US" dirty="0"/>
              <a:t>@email_address.eu</a:t>
            </a:r>
            <a:endParaRPr lang="lt-LT" dirty="0"/>
          </a:p>
        </p:txBody>
      </p:sp>
    </p:spTree>
    <p:extLst>
      <p:ext uri="{BB962C8B-B14F-4D97-AF65-F5344CB8AC3E}">
        <p14:creationId xmlns:p14="http://schemas.microsoft.com/office/powerpoint/2010/main" val="13504243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Pavadinimas ir turinys">
    <p:spTree>
      <p:nvGrpSpPr>
        <p:cNvPr id="1" name=""/>
        <p:cNvGrpSpPr/>
        <p:nvPr/>
      </p:nvGrpSpPr>
      <p:grpSpPr>
        <a:xfrm>
          <a:off x="0" y="0"/>
          <a:ext cx="0" cy="0"/>
          <a:chOff x="0" y="0"/>
          <a:chExt cx="0" cy="0"/>
        </a:xfrm>
      </p:grpSpPr>
      <p:sp>
        <p:nvSpPr>
          <p:cNvPr id="2" name="Pavadinimas 1">
            <a:extLst>
              <a:ext uri="{FF2B5EF4-FFF2-40B4-BE49-F238E27FC236}">
                <a16:creationId xmlns:a16="http://schemas.microsoft.com/office/drawing/2014/main" id="{087A0520-26DB-468D-A939-2C056B42E58C}"/>
              </a:ext>
            </a:extLst>
          </p:cNvPr>
          <p:cNvSpPr>
            <a:spLocks noGrp="1"/>
          </p:cNvSpPr>
          <p:nvPr>
            <p:ph type="title" hasCustomPrompt="1"/>
          </p:nvPr>
        </p:nvSpPr>
        <p:spPr/>
        <p:txBody>
          <a:bodyPr/>
          <a:lstStyle/>
          <a:p>
            <a:r>
              <a:rPr lang="lt-LT" dirty="0"/>
              <a:t>THIS </a:t>
            </a:r>
            <a:r>
              <a:rPr lang="en-US" dirty="0"/>
              <a:t>IS </a:t>
            </a:r>
            <a:r>
              <a:rPr lang="lt-LT" dirty="0"/>
              <a:t>YOUR PRES</a:t>
            </a:r>
            <a:r>
              <a:rPr lang="en-US" dirty="0"/>
              <a:t>E</a:t>
            </a:r>
            <a:r>
              <a:rPr lang="lt-LT" dirty="0"/>
              <a:t>NTATION TITLE</a:t>
            </a:r>
          </a:p>
        </p:txBody>
      </p:sp>
      <p:sp>
        <p:nvSpPr>
          <p:cNvPr id="5" name="Poraštės vietos rezervavimo ženklas 4">
            <a:extLst>
              <a:ext uri="{FF2B5EF4-FFF2-40B4-BE49-F238E27FC236}">
                <a16:creationId xmlns:a16="http://schemas.microsoft.com/office/drawing/2014/main" id="{64F49264-9819-4214-9D8F-E6C3E238F091}"/>
              </a:ext>
            </a:extLst>
          </p:cNvPr>
          <p:cNvSpPr>
            <a:spLocks noGrp="1"/>
          </p:cNvSpPr>
          <p:nvPr>
            <p:ph type="ftr" sz="quarter" idx="11"/>
          </p:nvPr>
        </p:nvSpPr>
        <p:spPr/>
        <p:txBody>
          <a:bodyPr/>
          <a:lstStyle/>
          <a:p>
            <a:r>
              <a:rPr lang="lt-LT"/>
              <a:t>connect-erasmus.eu</a:t>
            </a:r>
          </a:p>
        </p:txBody>
      </p:sp>
      <p:sp>
        <p:nvSpPr>
          <p:cNvPr id="7" name="Teksto vietos rezervavimo ženklas 4">
            <a:extLst>
              <a:ext uri="{FF2B5EF4-FFF2-40B4-BE49-F238E27FC236}">
                <a16:creationId xmlns:a16="http://schemas.microsoft.com/office/drawing/2014/main" id="{BDFAC399-EE8D-4178-8118-DD34860C5854}"/>
              </a:ext>
            </a:extLst>
          </p:cNvPr>
          <p:cNvSpPr>
            <a:spLocks noGrp="1"/>
          </p:cNvSpPr>
          <p:nvPr>
            <p:ph type="body" sz="quarter" idx="10" hasCustomPrompt="1"/>
          </p:nvPr>
        </p:nvSpPr>
        <p:spPr>
          <a:xfrm>
            <a:off x="1163637" y="1960595"/>
            <a:ext cx="10188575" cy="466586"/>
          </a:xfrm>
        </p:spPr>
        <p:txBody>
          <a:bodyPr/>
          <a:lstStyle>
            <a:lvl1pPr marL="0" indent="0">
              <a:buNone/>
              <a:defRPr sz="2800" b="1">
                <a:latin typeface="Open Sans" panose="020B0606030504020204" pitchFamily="34" charset="0"/>
                <a:ea typeface="Open Sans" panose="020B0606030504020204" pitchFamily="34" charset="0"/>
                <a:cs typeface="Open Sans" panose="020B0606030504020204" pitchFamily="34" charset="0"/>
              </a:defRPr>
            </a:lvl1pPr>
          </a:lstStyle>
          <a:p>
            <a:r>
              <a:rPr lang="lt-LT" dirty="0" err="1"/>
              <a:t>Title</a:t>
            </a:r>
            <a:r>
              <a:rPr lang="lt-LT" dirty="0"/>
              <a:t> </a:t>
            </a:r>
            <a:r>
              <a:rPr lang="lt-LT" dirty="0" err="1"/>
              <a:t>text</a:t>
            </a:r>
            <a:r>
              <a:rPr lang="lt-LT" dirty="0"/>
              <a:t> </a:t>
            </a:r>
            <a:r>
              <a:rPr lang="lt-LT" dirty="0" err="1"/>
              <a:t>demo</a:t>
            </a:r>
            <a:endParaRPr lang="lt-LT" dirty="0"/>
          </a:p>
          <a:p>
            <a:endParaRPr lang="lt-LT" dirty="0"/>
          </a:p>
        </p:txBody>
      </p:sp>
      <p:sp>
        <p:nvSpPr>
          <p:cNvPr id="8" name="Teksto vietos rezervavimo ženklas 5">
            <a:extLst>
              <a:ext uri="{FF2B5EF4-FFF2-40B4-BE49-F238E27FC236}">
                <a16:creationId xmlns:a16="http://schemas.microsoft.com/office/drawing/2014/main" id="{4047D1D2-D11B-42D9-9745-D7326C1723E7}"/>
              </a:ext>
            </a:extLst>
          </p:cNvPr>
          <p:cNvSpPr>
            <a:spLocks noGrp="1"/>
          </p:cNvSpPr>
          <p:nvPr>
            <p:ph type="body" sz="quarter" idx="12"/>
          </p:nvPr>
        </p:nvSpPr>
        <p:spPr>
          <a:xfrm>
            <a:off x="1163638" y="2450347"/>
            <a:ext cx="10190162" cy="880901"/>
          </a:xfrm>
        </p:spPr>
        <p:txBody>
          <a:bodyPr/>
          <a:lstStyle>
            <a:lvl1pPr marL="0" indent="0">
              <a:buNone/>
              <a:defRPr sz="2200" b="0"/>
            </a:lvl1pPr>
          </a:lstStyle>
          <a:p>
            <a:pPr lvl="0"/>
            <a:r>
              <a:rPr lang="lt-LT"/>
              <a:t>Spustelėkite, kad galėtumėte redaguoti šablono teksto stilius</a:t>
            </a:r>
          </a:p>
          <a:p>
            <a:pPr lvl="1"/>
            <a:r>
              <a:rPr lang="lt-LT"/>
              <a:t>Antras lygis</a:t>
            </a:r>
          </a:p>
        </p:txBody>
      </p:sp>
      <p:sp>
        <p:nvSpPr>
          <p:cNvPr id="9" name="Teksto vietos rezervavimo ženklas 6">
            <a:extLst>
              <a:ext uri="{FF2B5EF4-FFF2-40B4-BE49-F238E27FC236}">
                <a16:creationId xmlns:a16="http://schemas.microsoft.com/office/drawing/2014/main" id="{07F8CD99-43EF-4FF2-99E1-8D34466DB256}"/>
              </a:ext>
            </a:extLst>
          </p:cNvPr>
          <p:cNvSpPr>
            <a:spLocks noGrp="1"/>
          </p:cNvSpPr>
          <p:nvPr>
            <p:ph type="body" sz="quarter" idx="13" hasCustomPrompt="1"/>
          </p:nvPr>
        </p:nvSpPr>
        <p:spPr>
          <a:xfrm>
            <a:off x="1163637" y="3632341"/>
            <a:ext cx="10188575" cy="466586"/>
          </a:xfrm>
        </p:spPr>
        <p:txBody>
          <a:bodyPr/>
          <a:lstStyle>
            <a:lvl1pPr marL="0" indent="0">
              <a:buNone/>
              <a:defRPr sz="2800" b="1">
                <a:latin typeface="Open Sans" panose="020B0606030504020204" pitchFamily="34" charset="0"/>
                <a:ea typeface="Open Sans" panose="020B0606030504020204" pitchFamily="34" charset="0"/>
                <a:cs typeface="Open Sans" panose="020B0606030504020204" pitchFamily="34" charset="0"/>
              </a:defRPr>
            </a:lvl1pPr>
          </a:lstStyle>
          <a:p>
            <a:r>
              <a:rPr lang="lt-LT" dirty="0" err="1"/>
              <a:t>Title</a:t>
            </a:r>
            <a:r>
              <a:rPr lang="lt-LT" dirty="0"/>
              <a:t> </a:t>
            </a:r>
            <a:r>
              <a:rPr lang="lt-LT" dirty="0" err="1"/>
              <a:t>text</a:t>
            </a:r>
            <a:r>
              <a:rPr lang="lt-LT" dirty="0"/>
              <a:t> </a:t>
            </a:r>
            <a:r>
              <a:rPr lang="lt-LT" dirty="0" err="1"/>
              <a:t>demo</a:t>
            </a:r>
            <a:endParaRPr lang="lt-LT" dirty="0"/>
          </a:p>
          <a:p>
            <a:endParaRPr lang="lt-LT" dirty="0"/>
          </a:p>
        </p:txBody>
      </p:sp>
      <p:sp>
        <p:nvSpPr>
          <p:cNvPr id="10" name="Teksto vietos rezervavimo ženklas 7">
            <a:extLst>
              <a:ext uri="{FF2B5EF4-FFF2-40B4-BE49-F238E27FC236}">
                <a16:creationId xmlns:a16="http://schemas.microsoft.com/office/drawing/2014/main" id="{F2249229-369C-45F0-AC14-92594C51E66C}"/>
              </a:ext>
            </a:extLst>
          </p:cNvPr>
          <p:cNvSpPr>
            <a:spLocks noGrp="1"/>
          </p:cNvSpPr>
          <p:nvPr>
            <p:ph type="body" sz="quarter" idx="14"/>
          </p:nvPr>
        </p:nvSpPr>
        <p:spPr>
          <a:xfrm>
            <a:off x="1163638" y="4122093"/>
            <a:ext cx="10188574" cy="880901"/>
          </a:xfrm>
        </p:spPr>
        <p:txBody>
          <a:bodyPr/>
          <a:lstStyle>
            <a:lvl1pPr marL="0" indent="0">
              <a:buNone/>
              <a:defRPr sz="2200" b="0"/>
            </a:lvl1pPr>
          </a:lstStyle>
          <a:p>
            <a:pPr lvl="0"/>
            <a:r>
              <a:rPr lang="lt-LT"/>
              <a:t>Spustelėkite, kad galėtumėte redaguoti šablono teksto stilius</a:t>
            </a:r>
          </a:p>
          <a:p>
            <a:pPr lvl="1"/>
            <a:r>
              <a:rPr lang="lt-LT"/>
              <a:t>Antras lygis</a:t>
            </a:r>
          </a:p>
        </p:txBody>
      </p:sp>
    </p:spTree>
    <p:extLst>
      <p:ext uri="{BB962C8B-B14F-4D97-AF65-F5344CB8AC3E}">
        <p14:creationId xmlns:p14="http://schemas.microsoft.com/office/powerpoint/2010/main" val="30133452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Du turiniai">
    <p:spTree>
      <p:nvGrpSpPr>
        <p:cNvPr id="1" name=""/>
        <p:cNvGrpSpPr/>
        <p:nvPr/>
      </p:nvGrpSpPr>
      <p:grpSpPr>
        <a:xfrm>
          <a:off x="0" y="0"/>
          <a:ext cx="0" cy="0"/>
          <a:chOff x="0" y="0"/>
          <a:chExt cx="0" cy="0"/>
        </a:xfrm>
      </p:grpSpPr>
      <p:sp>
        <p:nvSpPr>
          <p:cNvPr id="2" name="Pavadinimas 1">
            <a:extLst>
              <a:ext uri="{FF2B5EF4-FFF2-40B4-BE49-F238E27FC236}">
                <a16:creationId xmlns:a16="http://schemas.microsoft.com/office/drawing/2014/main" id="{5B481432-44F8-44DD-9892-E4F4DB2C4ACB}"/>
              </a:ext>
            </a:extLst>
          </p:cNvPr>
          <p:cNvSpPr>
            <a:spLocks noGrp="1"/>
          </p:cNvSpPr>
          <p:nvPr>
            <p:ph type="title" hasCustomPrompt="1"/>
          </p:nvPr>
        </p:nvSpPr>
        <p:spPr/>
        <p:txBody>
          <a:bodyPr/>
          <a:lstStyle/>
          <a:p>
            <a:r>
              <a:rPr lang="lt-LT" dirty="0" err="1"/>
              <a:t>This</a:t>
            </a:r>
            <a:r>
              <a:rPr lang="lt-LT" dirty="0"/>
              <a:t> </a:t>
            </a:r>
            <a:r>
              <a:rPr lang="en-US" dirty="0"/>
              <a:t>is </a:t>
            </a:r>
            <a:r>
              <a:rPr lang="lt-LT" dirty="0" err="1"/>
              <a:t>your</a:t>
            </a:r>
            <a:r>
              <a:rPr lang="lt-LT" dirty="0"/>
              <a:t> </a:t>
            </a:r>
            <a:r>
              <a:rPr lang="lt-LT" dirty="0" err="1"/>
              <a:t>pres</a:t>
            </a:r>
            <a:r>
              <a:rPr lang="en-US" dirty="0"/>
              <a:t>e</a:t>
            </a:r>
            <a:r>
              <a:rPr lang="lt-LT" dirty="0" err="1"/>
              <a:t>ntation</a:t>
            </a:r>
            <a:r>
              <a:rPr lang="lt-LT" dirty="0"/>
              <a:t> </a:t>
            </a:r>
            <a:r>
              <a:rPr lang="lt-LT" dirty="0" err="1"/>
              <a:t>title</a:t>
            </a:r>
            <a:endParaRPr lang="lt-LT" dirty="0"/>
          </a:p>
        </p:txBody>
      </p:sp>
      <p:sp>
        <p:nvSpPr>
          <p:cNvPr id="6" name="Poraštės vietos rezervavimo ženklas 5">
            <a:extLst>
              <a:ext uri="{FF2B5EF4-FFF2-40B4-BE49-F238E27FC236}">
                <a16:creationId xmlns:a16="http://schemas.microsoft.com/office/drawing/2014/main" id="{BDA783FD-8F85-442B-A8BA-288E684FB992}"/>
              </a:ext>
            </a:extLst>
          </p:cNvPr>
          <p:cNvSpPr>
            <a:spLocks noGrp="1"/>
          </p:cNvSpPr>
          <p:nvPr>
            <p:ph type="ftr" sz="quarter" idx="11"/>
          </p:nvPr>
        </p:nvSpPr>
        <p:spPr/>
        <p:txBody>
          <a:bodyPr/>
          <a:lstStyle/>
          <a:p>
            <a:r>
              <a:rPr lang="lt-LT"/>
              <a:t>connect-erasmus.eu</a:t>
            </a:r>
          </a:p>
        </p:txBody>
      </p:sp>
      <p:sp>
        <p:nvSpPr>
          <p:cNvPr id="11" name="Teksto vietos rezervavimo ženklas 4">
            <a:extLst>
              <a:ext uri="{FF2B5EF4-FFF2-40B4-BE49-F238E27FC236}">
                <a16:creationId xmlns:a16="http://schemas.microsoft.com/office/drawing/2014/main" id="{4BEA5B49-6392-46FE-95D9-CBD5386D9141}"/>
              </a:ext>
            </a:extLst>
          </p:cNvPr>
          <p:cNvSpPr>
            <a:spLocks noGrp="1"/>
          </p:cNvSpPr>
          <p:nvPr>
            <p:ph type="body" sz="quarter" idx="10" hasCustomPrompt="1"/>
          </p:nvPr>
        </p:nvSpPr>
        <p:spPr>
          <a:xfrm>
            <a:off x="1163637" y="1871345"/>
            <a:ext cx="4856163" cy="466586"/>
          </a:xfrm>
        </p:spPr>
        <p:txBody>
          <a:bodyPr/>
          <a:lstStyle>
            <a:lvl1pPr marL="0" indent="0">
              <a:buNone/>
              <a:defRPr sz="2800" b="1">
                <a:latin typeface="Open Sans" panose="020B0606030504020204" pitchFamily="34" charset="0"/>
                <a:ea typeface="Open Sans" panose="020B0606030504020204" pitchFamily="34" charset="0"/>
                <a:cs typeface="Open Sans" panose="020B0606030504020204" pitchFamily="34" charset="0"/>
              </a:defRPr>
            </a:lvl1pPr>
          </a:lstStyle>
          <a:p>
            <a:r>
              <a:rPr lang="lt-LT" dirty="0" err="1"/>
              <a:t>Title</a:t>
            </a:r>
            <a:r>
              <a:rPr lang="lt-LT" dirty="0"/>
              <a:t> </a:t>
            </a:r>
            <a:r>
              <a:rPr lang="lt-LT" dirty="0" err="1"/>
              <a:t>text</a:t>
            </a:r>
            <a:r>
              <a:rPr lang="lt-LT" dirty="0"/>
              <a:t> </a:t>
            </a:r>
            <a:r>
              <a:rPr lang="lt-LT" dirty="0" err="1"/>
              <a:t>demo</a:t>
            </a:r>
            <a:endParaRPr lang="lt-LT" dirty="0"/>
          </a:p>
          <a:p>
            <a:endParaRPr lang="lt-LT" dirty="0"/>
          </a:p>
        </p:txBody>
      </p:sp>
      <p:sp>
        <p:nvSpPr>
          <p:cNvPr id="12" name="Teksto vietos rezervavimo ženklas 5">
            <a:extLst>
              <a:ext uri="{FF2B5EF4-FFF2-40B4-BE49-F238E27FC236}">
                <a16:creationId xmlns:a16="http://schemas.microsoft.com/office/drawing/2014/main" id="{27313128-8193-4824-B1AE-9E071C6AEC5D}"/>
              </a:ext>
            </a:extLst>
          </p:cNvPr>
          <p:cNvSpPr>
            <a:spLocks noGrp="1"/>
          </p:cNvSpPr>
          <p:nvPr>
            <p:ph type="body" sz="quarter" idx="12"/>
          </p:nvPr>
        </p:nvSpPr>
        <p:spPr>
          <a:xfrm>
            <a:off x="1163638" y="2419867"/>
            <a:ext cx="4856162" cy="1206662"/>
          </a:xfrm>
        </p:spPr>
        <p:txBody>
          <a:bodyPr/>
          <a:lstStyle>
            <a:lvl1pPr marL="0" indent="0">
              <a:buNone/>
              <a:defRPr sz="2200" b="0"/>
            </a:lvl1pPr>
          </a:lstStyle>
          <a:p>
            <a:pPr lvl="0"/>
            <a:r>
              <a:rPr lang="lt-LT"/>
              <a:t>Spustelėkite, kad galėtumėte redaguoti šablono teksto stilius</a:t>
            </a:r>
          </a:p>
          <a:p>
            <a:pPr lvl="1"/>
            <a:r>
              <a:rPr lang="lt-LT"/>
              <a:t>Antras lygis</a:t>
            </a:r>
          </a:p>
        </p:txBody>
      </p:sp>
      <p:sp>
        <p:nvSpPr>
          <p:cNvPr id="13" name="Teksto vietos rezervavimo ženklas 6">
            <a:extLst>
              <a:ext uri="{FF2B5EF4-FFF2-40B4-BE49-F238E27FC236}">
                <a16:creationId xmlns:a16="http://schemas.microsoft.com/office/drawing/2014/main" id="{A077DE58-2DDD-4954-8D21-4C85B7EFA583}"/>
              </a:ext>
            </a:extLst>
          </p:cNvPr>
          <p:cNvSpPr>
            <a:spLocks noGrp="1"/>
          </p:cNvSpPr>
          <p:nvPr>
            <p:ph type="body" sz="quarter" idx="13" hasCustomPrompt="1"/>
          </p:nvPr>
        </p:nvSpPr>
        <p:spPr>
          <a:xfrm>
            <a:off x="1163638" y="3799981"/>
            <a:ext cx="4856162" cy="466586"/>
          </a:xfrm>
        </p:spPr>
        <p:txBody>
          <a:bodyPr/>
          <a:lstStyle>
            <a:lvl1pPr marL="0" indent="0">
              <a:buNone/>
              <a:defRPr sz="2800" b="1">
                <a:latin typeface="Open Sans" panose="020B0606030504020204" pitchFamily="34" charset="0"/>
                <a:ea typeface="Open Sans" panose="020B0606030504020204" pitchFamily="34" charset="0"/>
                <a:cs typeface="Open Sans" panose="020B0606030504020204" pitchFamily="34" charset="0"/>
              </a:defRPr>
            </a:lvl1pPr>
          </a:lstStyle>
          <a:p>
            <a:r>
              <a:rPr lang="lt-LT" dirty="0" err="1"/>
              <a:t>Title</a:t>
            </a:r>
            <a:r>
              <a:rPr lang="lt-LT" dirty="0"/>
              <a:t> </a:t>
            </a:r>
            <a:r>
              <a:rPr lang="lt-LT" dirty="0" err="1"/>
              <a:t>text</a:t>
            </a:r>
            <a:r>
              <a:rPr lang="lt-LT" dirty="0"/>
              <a:t> </a:t>
            </a:r>
            <a:r>
              <a:rPr lang="lt-LT" dirty="0" err="1"/>
              <a:t>demo</a:t>
            </a:r>
            <a:endParaRPr lang="lt-LT" dirty="0"/>
          </a:p>
          <a:p>
            <a:endParaRPr lang="lt-LT" dirty="0"/>
          </a:p>
        </p:txBody>
      </p:sp>
      <p:sp>
        <p:nvSpPr>
          <p:cNvPr id="14" name="Teksto vietos rezervavimo ženklas 7">
            <a:extLst>
              <a:ext uri="{FF2B5EF4-FFF2-40B4-BE49-F238E27FC236}">
                <a16:creationId xmlns:a16="http://schemas.microsoft.com/office/drawing/2014/main" id="{E3581FEC-4D88-4BB9-981C-24765FCF202E}"/>
              </a:ext>
            </a:extLst>
          </p:cNvPr>
          <p:cNvSpPr>
            <a:spLocks noGrp="1"/>
          </p:cNvSpPr>
          <p:nvPr>
            <p:ph type="body" sz="quarter" idx="14"/>
          </p:nvPr>
        </p:nvSpPr>
        <p:spPr>
          <a:xfrm>
            <a:off x="1163638" y="4289733"/>
            <a:ext cx="4856162" cy="1143327"/>
          </a:xfrm>
        </p:spPr>
        <p:txBody>
          <a:bodyPr/>
          <a:lstStyle>
            <a:lvl1pPr marL="0" indent="0">
              <a:buNone/>
              <a:defRPr sz="2200" b="0"/>
            </a:lvl1pPr>
          </a:lstStyle>
          <a:p>
            <a:pPr lvl="0"/>
            <a:r>
              <a:rPr lang="lt-LT"/>
              <a:t>Spustelėkite, kad galėtumėte redaguoti šablono teksto stilius</a:t>
            </a:r>
          </a:p>
          <a:p>
            <a:pPr lvl="1"/>
            <a:r>
              <a:rPr lang="lt-LT"/>
              <a:t>Antras lygis</a:t>
            </a:r>
          </a:p>
        </p:txBody>
      </p:sp>
      <p:sp>
        <p:nvSpPr>
          <p:cNvPr id="23" name="Teksto vietos rezervavimo ženklas 4">
            <a:extLst>
              <a:ext uri="{FF2B5EF4-FFF2-40B4-BE49-F238E27FC236}">
                <a16:creationId xmlns:a16="http://schemas.microsoft.com/office/drawing/2014/main" id="{909C3B4A-7EF2-44A9-975A-1CEB4064468D}"/>
              </a:ext>
            </a:extLst>
          </p:cNvPr>
          <p:cNvSpPr>
            <a:spLocks noGrp="1"/>
          </p:cNvSpPr>
          <p:nvPr>
            <p:ph type="body" sz="quarter" idx="15" hasCustomPrompt="1"/>
          </p:nvPr>
        </p:nvSpPr>
        <p:spPr>
          <a:xfrm>
            <a:off x="6496049" y="1871345"/>
            <a:ext cx="4856163" cy="466586"/>
          </a:xfrm>
        </p:spPr>
        <p:txBody>
          <a:bodyPr/>
          <a:lstStyle>
            <a:lvl1pPr marL="0" indent="0">
              <a:buNone/>
              <a:defRPr sz="2800" b="1">
                <a:latin typeface="Open Sans" panose="020B0606030504020204" pitchFamily="34" charset="0"/>
                <a:ea typeface="Open Sans" panose="020B0606030504020204" pitchFamily="34" charset="0"/>
                <a:cs typeface="Open Sans" panose="020B0606030504020204" pitchFamily="34" charset="0"/>
              </a:defRPr>
            </a:lvl1pPr>
          </a:lstStyle>
          <a:p>
            <a:r>
              <a:rPr lang="lt-LT" dirty="0" err="1"/>
              <a:t>Title</a:t>
            </a:r>
            <a:r>
              <a:rPr lang="lt-LT" dirty="0"/>
              <a:t> </a:t>
            </a:r>
            <a:r>
              <a:rPr lang="lt-LT" dirty="0" err="1"/>
              <a:t>text</a:t>
            </a:r>
            <a:r>
              <a:rPr lang="lt-LT" dirty="0"/>
              <a:t> </a:t>
            </a:r>
            <a:r>
              <a:rPr lang="lt-LT" dirty="0" err="1"/>
              <a:t>demo</a:t>
            </a:r>
            <a:endParaRPr lang="lt-LT" dirty="0"/>
          </a:p>
          <a:p>
            <a:endParaRPr lang="lt-LT" dirty="0"/>
          </a:p>
        </p:txBody>
      </p:sp>
      <p:sp>
        <p:nvSpPr>
          <p:cNvPr id="24" name="Teksto vietos rezervavimo ženklas 5">
            <a:extLst>
              <a:ext uri="{FF2B5EF4-FFF2-40B4-BE49-F238E27FC236}">
                <a16:creationId xmlns:a16="http://schemas.microsoft.com/office/drawing/2014/main" id="{9216C79D-EC44-44C8-A2B6-019A760EE859}"/>
              </a:ext>
            </a:extLst>
          </p:cNvPr>
          <p:cNvSpPr>
            <a:spLocks noGrp="1"/>
          </p:cNvSpPr>
          <p:nvPr>
            <p:ph type="body" sz="quarter" idx="16"/>
          </p:nvPr>
        </p:nvSpPr>
        <p:spPr>
          <a:xfrm>
            <a:off x="6496050" y="2419867"/>
            <a:ext cx="4856162" cy="1206662"/>
          </a:xfrm>
        </p:spPr>
        <p:txBody>
          <a:bodyPr/>
          <a:lstStyle>
            <a:lvl1pPr marL="0" indent="0">
              <a:buNone/>
              <a:defRPr sz="2200" b="0"/>
            </a:lvl1pPr>
          </a:lstStyle>
          <a:p>
            <a:pPr lvl="0"/>
            <a:r>
              <a:rPr lang="lt-LT"/>
              <a:t>Spustelėkite, kad galėtumėte redaguoti šablono teksto stilius</a:t>
            </a:r>
          </a:p>
          <a:p>
            <a:pPr lvl="1"/>
            <a:r>
              <a:rPr lang="lt-LT"/>
              <a:t>Antras lygis</a:t>
            </a:r>
          </a:p>
        </p:txBody>
      </p:sp>
      <p:sp>
        <p:nvSpPr>
          <p:cNvPr id="25" name="Teksto vietos rezervavimo ženklas 6">
            <a:extLst>
              <a:ext uri="{FF2B5EF4-FFF2-40B4-BE49-F238E27FC236}">
                <a16:creationId xmlns:a16="http://schemas.microsoft.com/office/drawing/2014/main" id="{392CD55E-0853-4A78-83D2-38CB78A8EFCF}"/>
              </a:ext>
            </a:extLst>
          </p:cNvPr>
          <p:cNvSpPr>
            <a:spLocks noGrp="1"/>
          </p:cNvSpPr>
          <p:nvPr>
            <p:ph type="body" sz="quarter" idx="17" hasCustomPrompt="1"/>
          </p:nvPr>
        </p:nvSpPr>
        <p:spPr>
          <a:xfrm>
            <a:off x="6496050" y="3799981"/>
            <a:ext cx="4856162" cy="466586"/>
          </a:xfrm>
        </p:spPr>
        <p:txBody>
          <a:bodyPr/>
          <a:lstStyle>
            <a:lvl1pPr marL="0" indent="0">
              <a:buNone/>
              <a:defRPr sz="2800" b="1">
                <a:latin typeface="Open Sans" panose="020B0606030504020204" pitchFamily="34" charset="0"/>
                <a:ea typeface="Open Sans" panose="020B0606030504020204" pitchFamily="34" charset="0"/>
                <a:cs typeface="Open Sans" panose="020B0606030504020204" pitchFamily="34" charset="0"/>
              </a:defRPr>
            </a:lvl1pPr>
          </a:lstStyle>
          <a:p>
            <a:r>
              <a:rPr lang="lt-LT" dirty="0" err="1"/>
              <a:t>Title</a:t>
            </a:r>
            <a:r>
              <a:rPr lang="lt-LT" dirty="0"/>
              <a:t> </a:t>
            </a:r>
            <a:r>
              <a:rPr lang="lt-LT" dirty="0" err="1"/>
              <a:t>text</a:t>
            </a:r>
            <a:r>
              <a:rPr lang="lt-LT" dirty="0"/>
              <a:t> </a:t>
            </a:r>
            <a:r>
              <a:rPr lang="lt-LT" dirty="0" err="1"/>
              <a:t>demo</a:t>
            </a:r>
            <a:endParaRPr lang="lt-LT" dirty="0"/>
          </a:p>
          <a:p>
            <a:endParaRPr lang="lt-LT" dirty="0"/>
          </a:p>
        </p:txBody>
      </p:sp>
      <p:sp>
        <p:nvSpPr>
          <p:cNvPr id="26" name="Teksto vietos rezervavimo ženklas 7">
            <a:extLst>
              <a:ext uri="{FF2B5EF4-FFF2-40B4-BE49-F238E27FC236}">
                <a16:creationId xmlns:a16="http://schemas.microsoft.com/office/drawing/2014/main" id="{FB1D40FF-4B08-4151-9334-2544815042A4}"/>
              </a:ext>
            </a:extLst>
          </p:cNvPr>
          <p:cNvSpPr>
            <a:spLocks noGrp="1"/>
          </p:cNvSpPr>
          <p:nvPr>
            <p:ph type="body" sz="quarter" idx="18"/>
          </p:nvPr>
        </p:nvSpPr>
        <p:spPr>
          <a:xfrm>
            <a:off x="6496050" y="4289733"/>
            <a:ext cx="4856162" cy="1143327"/>
          </a:xfrm>
        </p:spPr>
        <p:txBody>
          <a:bodyPr/>
          <a:lstStyle>
            <a:lvl1pPr marL="0" indent="0">
              <a:buNone/>
              <a:defRPr sz="2200" b="0"/>
            </a:lvl1pPr>
          </a:lstStyle>
          <a:p>
            <a:pPr lvl="0"/>
            <a:r>
              <a:rPr lang="lt-LT"/>
              <a:t>Spustelėkite, kad galėtumėte redaguoti šablono teksto stilius</a:t>
            </a:r>
          </a:p>
          <a:p>
            <a:pPr lvl="1"/>
            <a:r>
              <a:rPr lang="lt-LT"/>
              <a:t>Antras lygis</a:t>
            </a:r>
          </a:p>
        </p:txBody>
      </p:sp>
    </p:spTree>
    <p:extLst>
      <p:ext uri="{BB962C8B-B14F-4D97-AF65-F5344CB8AC3E}">
        <p14:creationId xmlns:p14="http://schemas.microsoft.com/office/powerpoint/2010/main" val="29988605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kcijos antraštė">
    <p:spTree>
      <p:nvGrpSpPr>
        <p:cNvPr id="1" name=""/>
        <p:cNvGrpSpPr/>
        <p:nvPr/>
      </p:nvGrpSpPr>
      <p:grpSpPr>
        <a:xfrm>
          <a:off x="0" y="0"/>
          <a:ext cx="0" cy="0"/>
          <a:chOff x="0" y="0"/>
          <a:chExt cx="0" cy="0"/>
        </a:xfrm>
      </p:grpSpPr>
      <p:sp>
        <p:nvSpPr>
          <p:cNvPr id="2" name="Pavadinimas 1">
            <a:extLst>
              <a:ext uri="{FF2B5EF4-FFF2-40B4-BE49-F238E27FC236}">
                <a16:creationId xmlns:a16="http://schemas.microsoft.com/office/drawing/2014/main" id="{58F55BD5-71C7-4644-8399-58A9C27E49DE}"/>
              </a:ext>
            </a:extLst>
          </p:cNvPr>
          <p:cNvSpPr>
            <a:spLocks noGrp="1"/>
          </p:cNvSpPr>
          <p:nvPr>
            <p:ph type="title" hasCustomPrompt="1"/>
          </p:nvPr>
        </p:nvSpPr>
        <p:spPr>
          <a:xfrm>
            <a:off x="847726" y="765176"/>
            <a:ext cx="4242752" cy="684211"/>
          </a:xfrm>
        </p:spPr>
        <p:txBody>
          <a:bodyPr anchor="b"/>
          <a:lstStyle>
            <a:lvl1pPr>
              <a:defRPr sz="4800"/>
            </a:lvl1pPr>
          </a:lstStyle>
          <a:p>
            <a:r>
              <a:rPr lang="lt-LT" dirty="0"/>
              <a:t>TITLE</a:t>
            </a:r>
          </a:p>
        </p:txBody>
      </p:sp>
      <p:sp>
        <p:nvSpPr>
          <p:cNvPr id="3" name="Teksto vietos rezervavimo ženklas 2">
            <a:extLst>
              <a:ext uri="{FF2B5EF4-FFF2-40B4-BE49-F238E27FC236}">
                <a16:creationId xmlns:a16="http://schemas.microsoft.com/office/drawing/2014/main" id="{5E284254-621B-44AA-B10E-61CA73CE7E2C}"/>
              </a:ext>
            </a:extLst>
          </p:cNvPr>
          <p:cNvSpPr>
            <a:spLocks noGrp="1"/>
          </p:cNvSpPr>
          <p:nvPr>
            <p:ph type="body" idx="1" hasCustomPrompt="1"/>
          </p:nvPr>
        </p:nvSpPr>
        <p:spPr>
          <a:xfrm>
            <a:off x="839788" y="1630680"/>
            <a:ext cx="4242752" cy="3777933"/>
          </a:xfrm>
        </p:spPr>
        <p:txBody>
          <a:bodyPr>
            <a:noAutofit/>
          </a:bodyPr>
          <a:lstStyle>
            <a:lvl1pPr marL="0" indent="0">
              <a:lnSpc>
                <a:spcPct val="100000"/>
              </a:lnSpc>
              <a:spcBef>
                <a:spcPts val="0"/>
              </a:spcBef>
              <a:buNone/>
              <a:defRPr sz="2400" b="0">
                <a:solidFill>
                  <a:schemeClr val="tx1">
                    <a:lumMod val="50000"/>
                    <a:lumOff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r>
              <a:rPr lang="en-US" dirty="0"/>
              <a:t>Lorem Ipsum is simply dummy text of the printing and typesetting industry. Lorem Ipsum has been the industry's standard dummy text ever since the 1500s, when an unknown printer took a galley of type and scrambled it to make a type specimen book.</a:t>
            </a:r>
            <a:endParaRPr lang="lt-LT" dirty="0"/>
          </a:p>
        </p:txBody>
      </p:sp>
      <p:sp>
        <p:nvSpPr>
          <p:cNvPr id="5" name="Poraštės vietos rezervavimo ženklas 4">
            <a:extLst>
              <a:ext uri="{FF2B5EF4-FFF2-40B4-BE49-F238E27FC236}">
                <a16:creationId xmlns:a16="http://schemas.microsoft.com/office/drawing/2014/main" id="{A3A20304-FE67-4161-B68E-3977359B05A7}"/>
              </a:ext>
            </a:extLst>
          </p:cNvPr>
          <p:cNvSpPr>
            <a:spLocks noGrp="1"/>
          </p:cNvSpPr>
          <p:nvPr>
            <p:ph type="ftr" sz="quarter" idx="11"/>
          </p:nvPr>
        </p:nvSpPr>
        <p:spPr/>
        <p:txBody>
          <a:bodyPr/>
          <a:lstStyle/>
          <a:p>
            <a:r>
              <a:rPr lang="lt-LT"/>
              <a:t>connect-erasmus.eu</a:t>
            </a:r>
          </a:p>
        </p:txBody>
      </p:sp>
    </p:spTree>
    <p:extLst>
      <p:ext uri="{BB962C8B-B14F-4D97-AF65-F5344CB8AC3E}">
        <p14:creationId xmlns:p14="http://schemas.microsoft.com/office/powerpoint/2010/main" val="4435240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Lyginimas">
    <p:spTree>
      <p:nvGrpSpPr>
        <p:cNvPr id="1" name=""/>
        <p:cNvGrpSpPr/>
        <p:nvPr/>
      </p:nvGrpSpPr>
      <p:grpSpPr>
        <a:xfrm>
          <a:off x="0" y="0"/>
          <a:ext cx="0" cy="0"/>
          <a:chOff x="0" y="0"/>
          <a:chExt cx="0" cy="0"/>
        </a:xfrm>
      </p:grpSpPr>
      <p:pic>
        <p:nvPicPr>
          <p:cNvPr id="10" name="Paveikslėlis 9">
            <a:extLst>
              <a:ext uri="{FF2B5EF4-FFF2-40B4-BE49-F238E27FC236}">
                <a16:creationId xmlns:a16="http://schemas.microsoft.com/office/drawing/2014/main" id="{A795C131-0461-4D89-86BB-BAB1471E1A27}"/>
              </a:ext>
            </a:extLst>
          </p:cNvPr>
          <p:cNvPicPr>
            <a:picLocks noChangeAspect="1"/>
          </p:cNvPicPr>
          <p:nvPr userDrawn="1"/>
        </p:nvPicPr>
        <p:blipFill rotWithShape="1">
          <a:blip r:embed="rId2" cstate="print">
            <a:extLst>
              <a:ext uri="{28A0092B-C50C-407E-A947-70E740481C1C}">
                <a14:useLocalDpi xmlns:a14="http://schemas.microsoft.com/office/drawing/2010/main" val="0"/>
              </a:ext>
            </a:extLst>
          </a:blip>
          <a:srcRect t="48888" b="31104"/>
          <a:stretch/>
        </p:blipFill>
        <p:spPr>
          <a:xfrm rot="10800000">
            <a:off x="-1589" y="0"/>
            <a:ext cx="12192004" cy="1626016"/>
          </a:xfrm>
          <a:prstGeom prst="rect">
            <a:avLst/>
          </a:prstGeom>
        </p:spPr>
      </p:pic>
      <p:sp>
        <p:nvSpPr>
          <p:cNvPr id="2" name="Pavadinimas 1">
            <a:extLst>
              <a:ext uri="{FF2B5EF4-FFF2-40B4-BE49-F238E27FC236}">
                <a16:creationId xmlns:a16="http://schemas.microsoft.com/office/drawing/2014/main" id="{9F3B8AD3-C7F0-4510-80E6-73F9F6E1102C}"/>
              </a:ext>
            </a:extLst>
          </p:cNvPr>
          <p:cNvSpPr>
            <a:spLocks noGrp="1"/>
          </p:cNvSpPr>
          <p:nvPr>
            <p:ph type="title" hasCustomPrompt="1"/>
          </p:nvPr>
        </p:nvSpPr>
        <p:spPr>
          <a:xfrm>
            <a:off x="836613" y="544195"/>
            <a:ext cx="10515600" cy="678815"/>
          </a:xfrm>
        </p:spPr>
        <p:txBody>
          <a:bodyPr>
            <a:normAutofit/>
          </a:bodyPr>
          <a:lstStyle>
            <a:lvl1pPr>
              <a:defRPr sz="4000">
                <a:solidFill>
                  <a:schemeClr val="bg1"/>
                </a:solidFill>
              </a:defRPr>
            </a:lvl1pPr>
          </a:lstStyle>
          <a:p>
            <a:r>
              <a:rPr lang="lt-LT" dirty="0" err="1"/>
              <a:t>This</a:t>
            </a:r>
            <a:r>
              <a:rPr lang="lt-LT" dirty="0"/>
              <a:t> </a:t>
            </a:r>
            <a:r>
              <a:rPr lang="en-US" dirty="0"/>
              <a:t>is </a:t>
            </a:r>
            <a:r>
              <a:rPr lang="lt-LT" dirty="0" err="1"/>
              <a:t>your</a:t>
            </a:r>
            <a:r>
              <a:rPr lang="lt-LT" dirty="0"/>
              <a:t> </a:t>
            </a:r>
            <a:r>
              <a:rPr lang="lt-LT" dirty="0" err="1"/>
              <a:t>pres</a:t>
            </a:r>
            <a:r>
              <a:rPr lang="en-US" dirty="0"/>
              <a:t>e</a:t>
            </a:r>
            <a:r>
              <a:rPr lang="lt-LT" dirty="0" err="1"/>
              <a:t>ntation</a:t>
            </a:r>
            <a:r>
              <a:rPr lang="lt-LT" dirty="0"/>
              <a:t> </a:t>
            </a:r>
            <a:r>
              <a:rPr lang="lt-LT" dirty="0" err="1"/>
              <a:t>title</a:t>
            </a:r>
            <a:endParaRPr lang="lt-LT" dirty="0"/>
          </a:p>
        </p:txBody>
      </p:sp>
      <p:sp>
        <p:nvSpPr>
          <p:cNvPr id="3" name="Teksto vietos rezervavimo ženklas 2">
            <a:extLst>
              <a:ext uri="{FF2B5EF4-FFF2-40B4-BE49-F238E27FC236}">
                <a16:creationId xmlns:a16="http://schemas.microsoft.com/office/drawing/2014/main" id="{8AB577E9-5C2A-4610-BAB9-C380F6305562}"/>
              </a:ext>
            </a:extLst>
          </p:cNvPr>
          <p:cNvSpPr>
            <a:spLocks noGrp="1"/>
          </p:cNvSpPr>
          <p:nvPr>
            <p:ph type="body" idx="1" hasCustomPrompt="1"/>
          </p:nvPr>
        </p:nvSpPr>
        <p:spPr>
          <a:xfrm>
            <a:off x="839788" y="2046922"/>
            <a:ext cx="5157787" cy="993457"/>
          </a:xfrm>
        </p:spPr>
        <p:txBody>
          <a:bodyPr anchor="b">
            <a:noAutofit/>
          </a:bodyPr>
          <a:lstStyle>
            <a:lvl1pPr marL="0" indent="0">
              <a:buNone/>
              <a:defRPr sz="2200" b="1" i="0">
                <a:effectLst/>
                <a:latin typeface="Open Sans" panose="020B0606030504020204" pitchFamily="34" charset="0"/>
                <a:ea typeface="Open Sans" panose="020B0606030504020204" pitchFamily="34" charset="0"/>
                <a:cs typeface="Open Sans" panose="020B0606030504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Lorem Ipsum is simply dummy text of the printing and typesetting industry. Lorem Ipsum</a:t>
            </a:r>
            <a:endParaRPr lang="lt-LT" dirty="0"/>
          </a:p>
        </p:txBody>
      </p:sp>
      <p:sp>
        <p:nvSpPr>
          <p:cNvPr id="4" name="Turinio vietos rezervavimo ženklas 3">
            <a:extLst>
              <a:ext uri="{FF2B5EF4-FFF2-40B4-BE49-F238E27FC236}">
                <a16:creationId xmlns:a16="http://schemas.microsoft.com/office/drawing/2014/main" id="{438B05CD-471C-442E-96BD-5E5C8E34E6E9}"/>
              </a:ext>
            </a:extLst>
          </p:cNvPr>
          <p:cNvSpPr>
            <a:spLocks noGrp="1"/>
          </p:cNvSpPr>
          <p:nvPr>
            <p:ph sz="half" idx="2" hasCustomPrompt="1"/>
          </p:nvPr>
        </p:nvSpPr>
        <p:spPr>
          <a:xfrm>
            <a:off x="839788" y="3277550"/>
            <a:ext cx="5157787" cy="2131063"/>
          </a:xfrm>
        </p:spPr>
        <p:txBody>
          <a:bodyPr>
            <a:normAutofit/>
          </a:bodyPr>
          <a:lstStyle>
            <a:lvl1pPr marL="228600" marR="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sz="2000" b="0"/>
            </a:lvl1pPr>
            <a:lvl2pPr>
              <a:defRPr b="0"/>
            </a:lvl2pPr>
            <a:lvl3pPr>
              <a:defRPr b="0"/>
            </a:lvl3pPr>
            <a:lvl4pPr>
              <a:defRPr b="0"/>
            </a:lvl4pPr>
            <a:lvl5pPr>
              <a:defRPr b="0"/>
            </a:lvl5pPr>
          </a:lstStyle>
          <a:p>
            <a:pPr lvl="0"/>
            <a:r>
              <a:rPr lang="en-US" dirty="0"/>
              <a:t>Lorem Ipsum is simply dummy text of the printing and typesetting industry.</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Lorem Ipsum is simply dummy text of the printing and typesetting industry. </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Lorem Ipsum is simply dummy text of the printing and typesetting industry. </a:t>
            </a:r>
          </a:p>
          <a:p>
            <a:pPr lvl="0"/>
            <a:endParaRPr lang="en-US" dirty="0"/>
          </a:p>
          <a:p>
            <a:pPr lvl="0"/>
            <a:endParaRPr lang="lt-LT" dirty="0"/>
          </a:p>
        </p:txBody>
      </p:sp>
      <p:sp>
        <p:nvSpPr>
          <p:cNvPr id="5" name="Teksto vietos rezervavimo ženklas 4">
            <a:extLst>
              <a:ext uri="{FF2B5EF4-FFF2-40B4-BE49-F238E27FC236}">
                <a16:creationId xmlns:a16="http://schemas.microsoft.com/office/drawing/2014/main" id="{D7947542-5711-447B-B36E-783076834C69}"/>
              </a:ext>
            </a:extLst>
          </p:cNvPr>
          <p:cNvSpPr>
            <a:spLocks noGrp="1"/>
          </p:cNvSpPr>
          <p:nvPr>
            <p:ph type="body" sz="quarter" idx="3" hasCustomPrompt="1"/>
          </p:nvPr>
        </p:nvSpPr>
        <p:spPr>
          <a:xfrm>
            <a:off x="6172200" y="2046923"/>
            <a:ext cx="5183188" cy="993456"/>
          </a:xfrm>
        </p:spPr>
        <p:txBody>
          <a:bodyPr anchor="b">
            <a:noAutofit/>
          </a:bodyPr>
          <a:lstStyle>
            <a:lvl1pPr marL="0" indent="0">
              <a:buNone/>
              <a:defRPr sz="2200" b="1">
                <a:latin typeface="Open Sans" panose="020B0606030504020204" pitchFamily="34" charset="0"/>
                <a:ea typeface="Open Sans" panose="020B0606030504020204" pitchFamily="34" charset="0"/>
                <a:cs typeface="Open Sans" panose="020B0606030504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Lorem Ipsum is simply dummy text of the printing and typesetting industry. Lorem Ipsum</a:t>
            </a:r>
            <a:endParaRPr lang="lt-LT" dirty="0"/>
          </a:p>
        </p:txBody>
      </p:sp>
      <p:sp>
        <p:nvSpPr>
          <p:cNvPr id="6" name="Turinio vietos rezervavimo ženklas 5">
            <a:extLst>
              <a:ext uri="{FF2B5EF4-FFF2-40B4-BE49-F238E27FC236}">
                <a16:creationId xmlns:a16="http://schemas.microsoft.com/office/drawing/2014/main" id="{01851487-E90A-476B-8236-8E2AD4C3C49E}"/>
              </a:ext>
            </a:extLst>
          </p:cNvPr>
          <p:cNvSpPr>
            <a:spLocks noGrp="1"/>
          </p:cNvSpPr>
          <p:nvPr>
            <p:ph sz="quarter" idx="4" hasCustomPrompt="1"/>
          </p:nvPr>
        </p:nvSpPr>
        <p:spPr>
          <a:xfrm>
            <a:off x="6172200" y="3277550"/>
            <a:ext cx="5183188" cy="2131064"/>
          </a:xfrm>
        </p:spPr>
        <p:txBody>
          <a:bodyPr/>
          <a:lstStyle>
            <a:lvl1pPr marL="228600" marR="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sz="2000" b="0"/>
            </a:lvl1pPr>
            <a:lvl2pPr>
              <a:defRPr b="0"/>
            </a:lvl2pPr>
            <a:lvl3pPr>
              <a:defRPr b="0"/>
            </a:lvl3pPr>
            <a:lvl4pPr>
              <a:defRPr b="0"/>
            </a:lvl4pPr>
            <a:lvl5pPr>
              <a:defRPr b="0"/>
            </a:lvl5pPr>
          </a:lstStyle>
          <a:p>
            <a:pPr lvl="0"/>
            <a:r>
              <a:rPr lang="en-US" dirty="0"/>
              <a:t>Lorem Ipsum is simply dummy text of the printing and typesetting industry.</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Lorem Ipsum is simply dummy text of the printing and typesetting industry. </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Lorem Ipsum is simply dummy text of the printing and typesetting industry. </a:t>
            </a:r>
          </a:p>
          <a:p>
            <a:pPr lvl="0"/>
            <a:endParaRPr lang="lt-LT" dirty="0"/>
          </a:p>
        </p:txBody>
      </p:sp>
      <p:sp>
        <p:nvSpPr>
          <p:cNvPr id="8" name="Poraštės vietos rezervavimo ženklas 7">
            <a:extLst>
              <a:ext uri="{FF2B5EF4-FFF2-40B4-BE49-F238E27FC236}">
                <a16:creationId xmlns:a16="http://schemas.microsoft.com/office/drawing/2014/main" id="{4E8C299C-BD33-4ACE-B6AE-D5A93B335CAF}"/>
              </a:ext>
            </a:extLst>
          </p:cNvPr>
          <p:cNvSpPr>
            <a:spLocks noGrp="1"/>
          </p:cNvSpPr>
          <p:nvPr>
            <p:ph type="ftr" sz="quarter" idx="11"/>
          </p:nvPr>
        </p:nvSpPr>
        <p:spPr/>
        <p:txBody>
          <a:bodyPr/>
          <a:lstStyle/>
          <a:p>
            <a:r>
              <a:rPr lang="lt-LT"/>
              <a:t>connect-erasmus.eu</a:t>
            </a:r>
          </a:p>
        </p:txBody>
      </p:sp>
    </p:spTree>
    <p:extLst>
      <p:ext uri="{BB962C8B-B14F-4D97-AF65-F5344CB8AC3E}">
        <p14:creationId xmlns:p14="http://schemas.microsoft.com/office/powerpoint/2010/main" val="410569495"/>
      </p:ext>
    </p:extLst>
  </p:cSld>
  <p:clrMapOvr>
    <a:masterClrMapping/>
  </p:clrMapOvr>
  <p:hf hdr="0" dt="0"/>
</p:sldLayout>
</file>

<file path=ppt/slideLayouts/slideLayout6.xml><?xml version="1.0" encoding="utf-8"?>
<p:sldLayout xmlns:a="http://schemas.openxmlformats.org/drawingml/2006/main" xmlns:r="http://schemas.openxmlformats.org/officeDocument/2006/relationships" xmlns:p="http://schemas.openxmlformats.org/presentationml/2006/main" type="secHead" preserve="1">
  <p:cSld name="1_Sekcijos antraštė">
    <p:spTree>
      <p:nvGrpSpPr>
        <p:cNvPr id="1" name=""/>
        <p:cNvGrpSpPr/>
        <p:nvPr/>
      </p:nvGrpSpPr>
      <p:grpSpPr>
        <a:xfrm>
          <a:off x="0" y="0"/>
          <a:ext cx="0" cy="0"/>
          <a:chOff x="0" y="0"/>
          <a:chExt cx="0" cy="0"/>
        </a:xfrm>
      </p:grpSpPr>
      <p:pic>
        <p:nvPicPr>
          <p:cNvPr id="6" name="Paveikslėlis 5">
            <a:extLst>
              <a:ext uri="{FF2B5EF4-FFF2-40B4-BE49-F238E27FC236}">
                <a16:creationId xmlns:a16="http://schemas.microsoft.com/office/drawing/2014/main" id="{4A9E677A-DE7C-4EDD-A463-732D04EDE87E}"/>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t="15291" b="29467"/>
          <a:stretch/>
        </p:blipFill>
        <p:spPr>
          <a:xfrm>
            <a:off x="0" y="0"/>
            <a:ext cx="12192000" cy="2232660"/>
          </a:xfrm>
          <a:prstGeom prst="rect">
            <a:avLst/>
          </a:prstGeom>
        </p:spPr>
      </p:pic>
      <p:sp>
        <p:nvSpPr>
          <p:cNvPr id="2" name="Pavadinimas 1">
            <a:extLst>
              <a:ext uri="{FF2B5EF4-FFF2-40B4-BE49-F238E27FC236}">
                <a16:creationId xmlns:a16="http://schemas.microsoft.com/office/drawing/2014/main" id="{58F55BD5-71C7-4644-8399-58A9C27E49DE}"/>
              </a:ext>
            </a:extLst>
          </p:cNvPr>
          <p:cNvSpPr>
            <a:spLocks noGrp="1"/>
          </p:cNvSpPr>
          <p:nvPr>
            <p:ph type="title" hasCustomPrompt="1"/>
          </p:nvPr>
        </p:nvSpPr>
        <p:spPr>
          <a:xfrm>
            <a:off x="847726" y="2766153"/>
            <a:ext cx="10504487" cy="684211"/>
          </a:xfrm>
        </p:spPr>
        <p:txBody>
          <a:bodyPr anchor="b"/>
          <a:lstStyle>
            <a:lvl1pPr>
              <a:defRPr sz="4800"/>
            </a:lvl1pPr>
          </a:lstStyle>
          <a:p>
            <a:r>
              <a:rPr lang="lt-LT" dirty="0" err="1"/>
              <a:t>Title</a:t>
            </a:r>
            <a:r>
              <a:rPr lang="lt-LT" dirty="0"/>
              <a:t> </a:t>
            </a:r>
            <a:r>
              <a:rPr lang="lt-LT" dirty="0" err="1"/>
              <a:t>text</a:t>
            </a:r>
            <a:r>
              <a:rPr lang="lt-LT" dirty="0"/>
              <a:t> </a:t>
            </a:r>
            <a:r>
              <a:rPr lang="lt-LT" dirty="0" err="1"/>
              <a:t>demo</a:t>
            </a:r>
            <a:endParaRPr lang="lt-LT" dirty="0"/>
          </a:p>
        </p:txBody>
      </p:sp>
      <p:sp>
        <p:nvSpPr>
          <p:cNvPr id="3" name="Teksto vietos rezervavimo ženklas 2">
            <a:extLst>
              <a:ext uri="{FF2B5EF4-FFF2-40B4-BE49-F238E27FC236}">
                <a16:creationId xmlns:a16="http://schemas.microsoft.com/office/drawing/2014/main" id="{5E284254-621B-44AA-B10E-61CA73CE7E2C}"/>
              </a:ext>
            </a:extLst>
          </p:cNvPr>
          <p:cNvSpPr>
            <a:spLocks noGrp="1"/>
          </p:cNvSpPr>
          <p:nvPr>
            <p:ph type="body" idx="1" hasCustomPrompt="1"/>
          </p:nvPr>
        </p:nvSpPr>
        <p:spPr>
          <a:xfrm>
            <a:off x="839787" y="3596640"/>
            <a:ext cx="10512425" cy="1552893"/>
          </a:xfrm>
        </p:spPr>
        <p:txBody>
          <a:bodyPr>
            <a:noAutofit/>
          </a:bodyPr>
          <a:lstStyle>
            <a:lvl1pPr marL="0" indent="0">
              <a:lnSpc>
                <a:spcPct val="100000"/>
              </a:lnSpc>
              <a:spcBef>
                <a:spcPts val="0"/>
              </a:spcBef>
              <a:buNone/>
              <a:defRPr sz="2200" b="0">
                <a:solidFill>
                  <a:schemeClr val="tx1">
                    <a:lumMod val="50000"/>
                    <a:lumOff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r>
              <a:rPr lang="en-US" dirty="0"/>
              <a:t>Lorem Ipsum is simply dummy text of the printing and typesetting industry. Lorem Ipsum has been the industry's standard dummy text ever since the 1500s, when an unknown printer took a galley of type and scrambled it to make a type specimen book.</a:t>
            </a:r>
            <a:endParaRPr lang="lt-LT" dirty="0"/>
          </a:p>
        </p:txBody>
      </p:sp>
      <p:sp>
        <p:nvSpPr>
          <p:cNvPr id="5" name="Poraštės vietos rezervavimo ženklas 4">
            <a:extLst>
              <a:ext uri="{FF2B5EF4-FFF2-40B4-BE49-F238E27FC236}">
                <a16:creationId xmlns:a16="http://schemas.microsoft.com/office/drawing/2014/main" id="{A3A20304-FE67-4161-B68E-3977359B05A7}"/>
              </a:ext>
            </a:extLst>
          </p:cNvPr>
          <p:cNvSpPr>
            <a:spLocks noGrp="1"/>
          </p:cNvSpPr>
          <p:nvPr>
            <p:ph type="ftr" sz="quarter" idx="11"/>
          </p:nvPr>
        </p:nvSpPr>
        <p:spPr/>
        <p:txBody>
          <a:bodyPr/>
          <a:lstStyle/>
          <a:p>
            <a:r>
              <a:rPr lang="lt-LT"/>
              <a:t>connect-erasmus.eu</a:t>
            </a:r>
          </a:p>
        </p:txBody>
      </p:sp>
    </p:spTree>
    <p:extLst>
      <p:ext uri="{BB962C8B-B14F-4D97-AF65-F5344CB8AC3E}">
        <p14:creationId xmlns:p14="http://schemas.microsoft.com/office/powerpoint/2010/main" val="40058355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uščia">
    <p:spTree>
      <p:nvGrpSpPr>
        <p:cNvPr id="1" name=""/>
        <p:cNvGrpSpPr/>
        <p:nvPr/>
      </p:nvGrpSpPr>
      <p:grpSpPr>
        <a:xfrm>
          <a:off x="0" y="0"/>
          <a:ext cx="0" cy="0"/>
          <a:chOff x="0" y="0"/>
          <a:chExt cx="0" cy="0"/>
        </a:xfrm>
      </p:grpSpPr>
      <p:sp>
        <p:nvSpPr>
          <p:cNvPr id="3" name="Poraštės vietos rezervavimo ženklas 2">
            <a:extLst>
              <a:ext uri="{FF2B5EF4-FFF2-40B4-BE49-F238E27FC236}">
                <a16:creationId xmlns:a16="http://schemas.microsoft.com/office/drawing/2014/main" id="{B50A104B-5302-47EA-AE12-CCC791CA70F4}"/>
              </a:ext>
            </a:extLst>
          </p:cNvPr>
          <p:cNvSpPr>
            <a:spLocks noGrp="1"/>
          </p:cNvSpPr>
          <p:nvPr>
            <p:ph type="ftr" sz="quarter" idx="11"/>
          </p:nvPr>
        </p:nvSpPr>
        <p:spPr/>
        <p:txBody>
          <a:bodyPr/>
          <a:lstStyle/>
          <a:p>
            <a:r>
              <a:rPr lang="lt-LT"/>
              <a:t>connect-erasmus.eu</a:t>
            </a:r>
          </a:p>
        </p:txBody>
      </p:sp>
      <p:sp>
        <p:nvSpPr>
          <p:cNvPr id="5" name="Pavadinimas 1">
            <a:extLst>
              <a:ext uri="{FF2B5EF4-FFF2-40B4-BE49-F238E27FC236}">
                <a16:creationId xmlns:a16="http://schemas.microsoft.com/office/drawing/2014/main" id="{6E9B5A7C-F7EF-46F5-B610-E5C9118C8B7F}"/>
              </a:ext>
            </a:extLst>
          </p:cNvPr>
          <p:cNvSpPr>
            <a:spLocks noGrp="1"/>
          </p:cNvSpPr>
          <p:nvPr>
            <p:ph type="title"/>
          </p:nvPr>
        </p:nvSpPr>
        <p:spPr>
          <a:xfrm>
            <a:off x="839788" y="765175"/>
            <a:ext cx="4913313" cy="728346"/>
          </a:xfrm>
        </p:spPr>
        <p:txBody>
          <a:bodyPr/>
          <a:lstStyle/>
          <a:p>
            <a:r>
              <a:rPr lang="lt-LT"/>
              <a:t>Spustelėję redaguokite stilių</a:t>
            </a:r>
            <a:endParaRPr lang="lt-LT" dirty="0"/>
          </a:p>
        </p:txBody>
      </p:sp>
      <p:sp>
        <p:nvSpPr>
          <p:cNvPr id="6" name="Teksto vietos rezervavimo ženklas 2">
            <a:extLst>
              <a:ext uri="{FF2B5EF4-FFF2-40B4-BE49-F238E27FC236}">
                <a16:creationId xmlns:a16="http://schemas.microsoft.com/office/drawing/2014/main" id="{9C4FA155-81CE-4E5B-B645-6E983D51DAB0}"/>
              </a:ext>
            </a:extLst>
          </p:cNvPr>
          <p:cNvSpPr>
            <a:spLocks noGrp="1"/>
          </p:cNvSpPr>
          <p:nvPr>
            <p:ph type="body" sz="half" idx="2"/>
          </p:nvPr>
        </p:nvSpPr>
        <p:spPr>
          <a:xfrm>
            <a:off x="839787" y="1678308"/>
            <a:ext cx="4974273" cy="1375083"/>
          </a:xfrm>
        </p:spPr>
        <p:txBody>
          <a:bodyPr/>
          <a:lstStyle>
            <a:lvl1pPr marL="0" indent="0">
              <a:buNone/>
              <a:defRPr sz="2200" b="0"/>
            </a:lvl1pPr>
          </a:lstStyle>
          <a:p>
            <a:pPr lvl="0"/>
            <a:r>
              <a:rPr lang="lt-LT" b="1"/>
              <a:t>Spustelėkite, kad galėtumėte redaguoti šablono teksto stilius</a:t>
            </a:r>
          </a:p>
          <a:p>
            <a:pPr lvl="1"/>
            <a:r>
              <a:rPr lang="lt-LT" b="1"/>
              <a:t>Antras lygis</a:t>
            </a:r>
          </a:p>
        </p:txBody>
      </p:sp>
      <p:sp>
        <p:nvSpPr>
          <p:cNvPr id="8" name="Teksto vietos rezervavimo ženklas 4">
            <a:extLst>
              <a:ext uri="{FF2B5EF4-FFF2-40B4-BE49-F238E27FC236}">
                <a16:creationId xmlns:a16="http://schemas.microsoft.com/office/drawing/2014/main" id="{72957E55-222E-45C4-9866-DB472EB19DEE}"/>
              </a:ext>
            </a:extLst>
          </p:cNvPr>
          <p:cNvSpPr>
            <a:spLocks noGrp="1"/>
          </p:cNvSpPr>
          <p:nvPr>
            <p:ph type="body" sz="half" idx="12"/>
          </p:nvPr>
        </p:nvSpPr>
        <p:spPr>
          <a:xfrm>
            <a:off x="1074312" y="3604208"/>
            <a:ext cx="2930230" cy="320676"/>
          </a:xfrm>
        </p:spPr>
        <p:txBody>
          <a:bodyPr/>
          <a:lstStyle>
            <a:lvl1pPr marL="0" indent="0">
              <a:buNone/>
              <a:defRPr sz="2000" b="0">
                <a:latin typeface="Open Sans" panose="020B0606030504020204" pitchFamily="34" charset="0"/>
                <a:ea typeface="Open Sans" panose="020B0606030504020204" pitchFamily="34" charset="0"/>
                <a:cs typeface="Open Sans" panose="020B0606030504020204" pitchFamily="34" charset="0"/>
              </a:defRPr>
            </a:lvl1pPr>
          </a:lstStyle>
          <a:p>
            <a:pPr lvl="0"/>
            <a:r>
              <a:rPr lang="lt-LT"/>
              <a:t>Spustelėkite, kad galėtumėte redaguoti šablono teksto stilius</a:t>
            </a:r>
          </a:p>
        </p:txBody>
      </p:sp>
      <p:sp>
        <p:nvSpPr>
          <p:cNvPr id="9" name="Teksto vietos rezervavimo ženklas 5">
            <a:extLst>
              <a:ext uri="{FF2B5EF4-FFF2-40B4-BE49-F238E27FC236}">
                <a16:creationId xmlns:a16="http://schemas.microsoft.com/office/drawing/2014/main" id="{A84CCAB9-0CE1-4809-96A3-0C3C836CFA6E}"/>
              </a:ext>
            </a:extLst>
          </p:cNvPr>
          <p:cNvSpPr>
            <a:spLocks noGrp="1"/>
          </p:cNvSpPr>
          <p:nvPr>
            <p:ph type="body" sz="half" idx="13"/>
          </p:nvPr>
        </p:nvSpPr>
        <p:spPr>
          <a:xfrm>
            <a:off x="4167547" y="3607238"/>
            <a:ext cx="1264136" cy="320676"/>
          </a:xfrm>
        </p:spPr>
        <p:txBody>
          <a:bodyPr>
            <a:noAutofit/>
          </a:bodyPr>
          <a:lstStyle>
            <a:lvl1pPr marL="0" indent="0" algn="r">
              <a:buNone/>
              <a:defRPr sz="2000" b="0">
                <a:latin typeface="Open Sans" panose="020B0606030504020204" pitchFamily="34" charset="0"/>
                <a:ea typeface="Open Sans" panose="020B0606030504020204" pitchFamily="34" charset="0"/>
                <a:cs typeface="Open Sans" panose="020B0606030504020204" pitchFamily="34" charset="0"/>
              </a:defRPr>
            </a:lvl1pPr>
          </a:lstStyle>
          <a:p>
            <a:pPr lvl="0"/>
            <a:r>
              <a:rPr lang="lt-LT"/>
              <a:t>Spustelėkite, kad galėtumėte redaguoti šablono teksto stilius</a:t>
            </a:r>
          </a:p>
        </p:txBody>
      </p:sp>
      <p:sp>
        <p:nvSpPr>
          <p:cNvPr id="10" name="Teksto vietos rezervavimo ženklas 6">
            <a:extLst>
              <a:ext uri="{FF2B5EF4-FFF2-40B4-BE49-F238E27FC236}">
                <a16:creationId xmlns:a16="http://schemas.microsoft.com/office/drawing/2014/main" id="{3C694306-6791-46A0-93E3-F993DD3FD565}"/>
              </a:ext>
            </a:extLst>
          </p:cNvPr>
          <p:cNvSpPr>
            <a:spLocks noGrp="1"/>
          </p:cNvSpPr>
          <p:nvPr>
            <p:ph type="body" sz="half" idx="14"/>
          </p:nvPr>
        </p:nvSpPr>
        <p:spPr>
          <a:xfrm>
            <a:off x="1075794" y="4475701"/>
            <a:ext cx="2930230" cy="320676"/>
          </a:xfrm>
        </p:spPr>
        <p:txBody>
          <a:bodyPr>
            <a:noAutofit/>
          </a:bodyPr>
          <a:lstStyle>
            <a:lvl1pPr marL="0" indent="0">
              <a:buNone/>
              <a:defRPr sz="1800" b="0">
                <a:latin typeface="Open Sans" panose="020B0606030504020204" pitchFamily="34" charset="0"/>
                <a:ea typeface="Open Sans" panose="020B0606030504020204" pitchFamily="34" charset="0"/>
                <a:cs typeface="Open Sans" panose="020B0606030504020204" pitchFamily="34" charset="0"/>
              </a:defRPr>
            </a:lvl1pPr>
          </a:lstStyle>
          <a:p>
            <a:pPr lvl="0"/>
            <a:r>
              <a:rPr lang="lt-LT"/>
              <a:t>Spustelėkite, kad galėtumėte redaguoti šablono teksto stilius</a:t>
            </a:r>
          </a:p>
        </p:txBody>
      </p:sp>
      <p:sp>
        <p:nvSpPr>
          <p:cNvPr id="11" name="Teksto vietos rezervavimo ženklas 7">
            <a:extLst>
              <a:ext uri="{FF2B5EF4-FFF2-40B4-BE49-F238E27FC236}">
                <a16:creationId xmlns:a16="http://schemas.microsoft.com/office/drawing/2014/main" id="{B266443C-BFC6-4637-B51B-F5DFF2A789B6}"/>
              </a:ext>
            </a:extLst>
          </p:cNvPr>
          <p:cNvSpPr>
            <a:spLocks noGrp="1"/>
          </p:cNvSpPr>
          <p:nvPr>
            <p:ph type="body" sz="half" idx="15"/>
          </p:nvPr>
        </p:nvSpPr>
        <p:spPr>
          <a:xfrm>
            <a:off x="4169029" y="4478731"/>
            <a:ext cx="1264136" cy="320676"/>
          </a:xfrm>
        </p:spPr>
        <p:txBody>
          <a:bodyPr>
            <a:noAutofit/>
          </a:bodyPr>
          <a:lstStyle>
            <a:lvl1pPr marL="0" indent="0" algn="r">
              <a:buNone/>
              <a:defRPr sz="2000" b="0">
                <a:latin typeface="Open Sans" panose="020B0606030504020204" pitchFamily="34" charset="0"/>
                <a:ea typeface="Open Sans" panose="020B0606030504020204" pitchFamily="34" charset="0"/>
                <a:cs typeface="Open Sans" panose="020B0606030504020204" pitchFamily="34" charset="0"/>
              </a:defRPr>
            </a:lvl1pPr>
          </a:lstStyle>
          <a:p>
            <a:pPr lvl="0"/>
            <a:r>
              <a:rPr lang="lt-LT"/>
              <a:t>Spustelėkite, kad galėtumėte redaguoti šablono teksto stilius</a:t>
            </a:r>
          </a:p>
        </p:txBody>
      </p:sp>
    </p:spTree>
    <p:extLst>
      <p:ext uri="{BB962C8B-B14F-4D97-AF65-F5344CB8AC3E}">
        <p14:creationId xmlns:p14="http://schemas.microsoft.com/office/powerpoint/2010/main" val="12269468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urinys ir antraštė">
    <p:spTree>
      <p:nvGrpSpPr>
        <p:cNvPr id="1" name=""/>
        <p:cNvGrpSpPr/>
        <p:nvPr/>
      </p:nvGrpSpPr>
      <p:grpSpPr>
        <a:xfrm>
          <a:off x="0" y="0"/>
          <a:ext cx="0" cy="0"/>
          <a:chOff x="0" y="0"/>
          <a:chExt cx="0" cy="0"/>
        </a:xfrm>
      </p:grpSpPr>
      <p:sp>
        <p:nvSpPr>
          <p:cNvPr id="11" name="Poraštės vietos rezervavimo ženklas 2">
            <a:extLst>
              <a:ext uri="{FF2B5EF4-FFF2-40B4-BE49-F238E27FC236}">
                <a16:creationId xmlns:a16="http://schemas.microsoft.com/office/drawing/2014/main" id="{EE69AF60-FA40-499C-8BD1-BB582192BC83}"/>
              </a:ext>
            </a:extLst>
          </p:cNvPr>
          <p:cNvSpPr>
            <a:spLocks noGrp="1"/>
          </p:cNvSpPr>
          <p:nvPr>
            <p:ph type="ftr" sz="quarter" idx="11"/>
          </p:nvPr>
        </p:nvSpPr>
        <p:spPr>
          <a:xfrm>
            <a:off x="2082362" y="5954171"/>
            <a:ext cx="1613338" cy="274324"/>
          </a:xfrm>
        </p:spPr>
        <p:txBody>
          <a:bodyPr/>
          <a:lstStyle/>
          <a:p>
            <a:r>
              <a:rPr lang="lt-LT"/>
              <a:t>connect-erasmus.eu</a:t>
            </a:r>
          </a:p>
        </p:txBody>
      </p:sp>
      <p:sp>
        <p:nvSpPr>
          <p:cNvPr id="12" name="Pavadinimas 1">
            <a:extLst>
              <a:ext uri="{FF2B5EF4-FFF2-40B4-BE49-F238E27FC236}">
                <a16:creationId xmlns:a16="http://schemas.microsoft.com/office/drawing/2014/main" id="{92C0A8A4-6E46-47A7-B127-A1727C82B766}"/>
              </a:ext>
            </a:extLst>
          </p:cNvPr>
          <p:cNvSpPr>
            <a:spLocks noGrp="1"/>
          </p:cNvSpPr>
          <p:nvPr>
            <p:ph type="title"/>
          </p:nvPr>
        </p:nvSpPr>
        <p:spPr>
          <a:xfrm>
            <a:off x="839788" y="765175"/>
            <a:ext cx="4913313" cy="728346"/>
          </a:xfrm>
        </p:spPr>
        <p:txBody>
          <a:bodyPr/>
          <a:lstStyle/>
          <a:p>
            <a:r>
              <a:rPr lang="lt-LT" dirty="0"/>
              <a:t>Spustelėję redaguokite stilių</a:t>
            </a:r>
          </a:p>
        </p:txBody>
      </p:sp>
      <p:sp>
        <p:nvSpPr>
          <p:cNvPr id="13" name="Teksto vietos rezervavimo ženklas 2">
            <a:extLst>
              <a:ext uri="{FF2B5EF4-FFF2-40B4-BE49-F238E27FC236}">
                <a16:creationId xmlns:a16="http://schemas.microsoft.com/office/drawing/2014/main" id="{E674514D-A2B0-46BF-8562-6414A749BADB}"/>
              </a:ext>
            </a:extLst>
          </p:cNvPr>
          <p:cNvSpPr>
            <a:spLocks noGrp="1"/>
          </p:cNvSpPr>
          <p:nvPr>
            <p:ph type="body" sz="half" idx="2" hasCustomPrompt="1"/>
          </p:nvPr>
        </p:nvSpPr>
        <p:spPr>
          <a:xfrm>
            <a:off x="839787" y="1678308"/>
            <a:ext cx="4913313" cy="3588636"/>
          </a:xfrm>
        </p:spPr>
        <p:txBody>
          <a:bodyPr/>
          <a:lstStyle>
            <a:lvl1pPr marL="0" indent="0">
              <a:lnSpc>
                <a:spcPct val="100000"/>
              </a:lnSpc>
              <a:buNone/>
              <a:defRPr sz="2200" b="0"/>
            </a:lvl1pPr>
          </a:lstStyle>
          <a:p>
            <a:pPr lvl="0"/>
            <a:r>
              <a:rPr lang="en-US" b="1" dirty="0"/>
              <a:t>Lorem Ipsum</a:t>
            </a:r>
            <a:r>
              <a:rPr lang="en-US" dirty="0"/>
              <a:t> is simply dummy text of the printing and typesetting industry. Lorem Ipsum has been the industry's standard.</a:t>
            </a:r>
          </a:p>
          <a:p>
            <a:pPr lvl="0"/>
            <a:r>
              <a:rPr lang="en-US" dirty="0"/>
              <a:t>It is a long established fact that a reader will be distracted by the readable content of a page when looking at its layout. </a:t>
            </a:r>
            <a:endParaRPr lang="lt-LT" dirty="0"/>
          </a:p>
          <a:p>
            <a:endParaRPr lang="lt-LT" dirty="0"/>
          </a:p>
        </p:txBody>
      </p:sp>
    </p:spTree>
    <p:extLst>
      <p:ext uri="{BB962C8B-B14F-4D97-AF65-F5344CB8AC3E}">
        <p14:creationId xmlns:p14="http://schemas.microsoft.com/office/powerpoint/2010/main" val="8699065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aveikslėlis ir antraštė">
    <p:spTree>
      <p:nvGrpSpPr>
        <p:cNvPr id="1" name=""/>
        <p:cNvGrpSpPr/>
        <p:nvPr/>
      </p:nvGrpSpPr>
      <p:grpSpPr>
        <a:xfrm>
          <a:off x="0" y="0"/>
          <a:ext cx="0" cy="0"/>
          <a:chOff x="0" y="0"/>
          <a:chExt cx="0" cy="0"/>
        </a:xfrm>
      </p:grpSpPr>
      <p:sp>
        <p:nvSpPr>
          <p:cNvPr id="8" name="Pavadinimas 1">
            <a:extLst>
              <a:ext uri="{FF2B5EF4-FFF2-40B4-BE49-F238E27FC236}">
                <a16:creationId xmlns:a16="http://schemas.microsoft.com/office/drawing/2014/main" id="{D9E0AAC3-04FD-4D0F-92B9-537D80AEB1A5}"/>
              </a:ext>
            </a:extLst>
          </p:cNvPr>
          <p:cNvSpPr>
            <a:spLocks noGrp="1"/>
          </p:cNvSpPr>
          <p:nvPr>
            <p:ph type="title" hasCustomPrompt="1"/>
          </p:nvPr>
        </p:nvSpPr>
        <p:spPr>
          <a:xfrm>
            <a:off x="838200" y="765175"/>
            <a:ext cx="10515600" cy="781685"/>
          </a:xfrm>
        </p:spPr>
        <p:txBody>
          <a:bodyPr/>
          <a:lstStyle/>
          <a:p>
            <a:r>
              <a:rPr lang="lt-LT" dirty="0" err="1"/>
              <a:t>This</a:t>
            </a:r>
            <a:r>
              <a:rPr lang="lt-LT" dirty="0"/>
              <a:t> </a:t>
            </a:r>
            <a:r>
              <a:rPr lang="en-US" dirty="0"/>
              <a:t>is </a:t>
            </a:r>
            <a:r>
              <a:rPr lang="lt-LT" dirty="0" err="1"/>
              <a:t>your</a:t>
            </a:r>
            <a:r>
              <a:rPr lang="lt-LT" dirty="0"/>
              <a:t> </a:t>
            </a:r>
            <a:r>
              <a:rPr lang="lt-LT" dirty="0" err="1"/>
              <a:t>pres</a:t>
            </a:r>
            <a:r>
              <a:rPr lang="en-US" dirty="0"/>
              <a:t>e</a:t>
            </a:r>
            <a:r>
              <a:rPr lang="lt-LT" dirty="0" err="1"/>
              <a:t>ntation</a:t>
            </a:r>
            <a:r>
              <a:rPr lang="lt-LT" dirty="0"/>
              <a:t> </a:t>
            </a:r>
            <a:r>
              <a:rPr lang="lt-LT" dirty="0" err="1"/>
              <a:t>title</a:t>
            </a:r>
            <a:endParaRPr lang="lt-LT" dirty="0"/>
          </a:p>
        </p:txBody>
      </p:sp>
      <p:sp>
        <p:nvSpPr>
          <p:cNvPr id="9" name="Poraštės vietos rezervavimo ženklas 5">
            <a:extLst>
              <a:ext uri="{FF2B5EF4-FFF2-40B4-BE49-F238E27FC236}">
                <a16:creationId xmlns:a16="http://schemas.microsoft.com/office/drawing/2014/main" id="{2C50AA4C-CE9C-4374-97C6-59368F8478B1}"/>
              </a:ext>
            </a:extLst>
          </p:cNvPr>
          <p:cNvSpPr>
            <a:spLocks noGrp="1"/>
          </p:cNvSpPr>
          <p:nvPr>
            <p:ph type="ftr" sz="quarter" idx="11"/>
          </p:nvPr>
        </p:nvSpPr>
        <p:spPr>
          <a:xfrm>
            <a:off x="2082362" y="5954171"/>
            <a:ext cx="1613338" cy="274324"/>
          </a:xfrm>
        </p:spPr>
        <p:txBody>
          <a:bodyPr/>
          <a:lstStyle/>
          <a:p>
            <a:r>
              <a:rPr lang="lt-LT"/>
              <a:t>connect-erasmus.eu</a:t>
            </a:r>
          </a:p>
        </p:txBody>
      </p:sp>
      <p:sp>
        <p:nvSpPr>
          <p:cNvPr id="10" name="Teksto vietos rezervavimo ženklas 4">
            <a:extLst>
              <a:ext uri="{FF2B5EF4-FFF2-40B4-BE49-F238E27FC236}">
                <a16:creationId xmlns:a16="http://schemas.microsoft.com/office/drawing/2014/main" id="{D67CD8CF-82AF-4C4F-AF52-FE07C1CCA142}"/>
              </a:ext>
            </a:extLst>
          </p:cNvPr>
          <p:cNvSpPr>
            <a:spLocks noGrp="1"/>
          </p:cNvSpPr>
          <p:nvPr>
            <p:ph type="body" sz="quarter" idx="10" hasCustomPrompt="1"/>
          </p:nvPr>
        </p:nvSpPr>
        <p:spPr>
          <a:xfrm>
            <a:off x="1370011" y="1825625"/>
            <a:ext cx="4558349" cy="466586"/>
          </a:xfrm>
        </p:spPr>
        <p:txBody>
          <a:bodyPr/>
          <a:lstStyle>
            <a:lvl1pPr marL="0" indent="0">
              <a:buNone/>
              <a:defRPr sz="2800" b="1">
                <a:latin typeface="Open Sans" panose="020B0606030504020204" pitchFamily="34" charset="0"/>
                <a:ea typeface="Open Sans" panose="020B0606030504020204" pitchFamily="34" charset="0"/>
                <a:cs typeface="Open Sans" panose="020B0606030504020204" pitchFamily="34" charset="0"/>
              </a:defRPr>
            </a:lvl1pPr>
          </a:lstStyle>
          <a:p>
            <a:r>
              <a:rPr lang="lt-LT" dirty="0" err="1"/>
              <a:t>Title</a:t>
            </a:r>
            <a:r>
              <a:rPr lang="lt-LT" dirty="0"/>
              <a:t> </a:t>
            </a:r>
            <a:r>
              <a:rPr lang="lt-LT" dirty="0" err="1"/>
              <a:t>text</a:t>
            </a:r>
            <a:r>
              <a:rPr lang="lt-LT" dirty="0"/>
              <a:t> </a:t>
            </a:r>
            <a:r>
              <a:rPr lang="lt-LT" dirty="0" err="1"/>
              <a:t>demo</a:t>
            </a:r>
            <a:endParaRPr lang="lt-LT" dirty="0"/>
          </a:p>
          <a:p>
            <a:endParaRPr lang="lt-LT" dirty="0"/>
          </a:p>
        </p:txBody>
      </p:sp>
      <p:sp>
        <p:nvSpPr>
          <p:cNvPr id="11" name="Teksto vietos rezervavimo ženklas 5">
            <a:extLst>
              <a:ext uri="{FF2B5EF4-FFF2-40B4-BE49-F238E27FC236}">
                <a16:creationId xmlns:a16="http://schemas.microsoft.com/office/drawing/2014/main" id="{45F5817B-EF3F-4C33-9E12-D5515A990910}"/>
              </a:ext>
            </a:extLst>
          </p:cNvPr>
          <p:cNvSpPr>
            <a:spLocks noGrp="1"/>
          </p:cNvSpPr>
          <p:nvPr>
            <p:ph type="body" sz="quarter" idx="12"/>
          </p:nvPr>
        </p:nvSpPr>
        <p:spPr>
          <a:xfrm>
            <a:off x="1370012" y="2374147"/>
            <a:ext cx="4558348" cy="1206662"/>
          </a:xfrm>
        </p:spPr>
        <p:txBody>
          <a:bodyPr/>
          <a:lstStyle>
            <a:lvl1pPr marL="0" indent="0">
              <a:buNone/>
              <a:defRPr sz="2200" b="0"/>
            </a:lvl1pPr>
          </a:lstStyle>
          <a:p>
            <a:pPr lvl="0"/>
            <a:r>
              <a:rPr lang="lt-LT"/>
              <a:t>Spustelėkite, kad galėtumėte redaguoti šablono teksto stilius</a:t>
            </a:r>
          </a:p>
          <a:p>
            <a:pPr lvl="1"/>
            <a:r>
              <a:rPr lang="lt-LT"/>
              <a:t>Antras lygis</a:t>
            </a:r>
          </a:p>
        </p:txBody>
      </p:sp>
      <p:sp>
        <p:nvSpPr>
          <p:cNvPr id="12" name="Teksto vietos rezervavimo ženklas 6">
            <a:extLst>
              <a:ext uri="{FF2B5EF4-FFF2-40B4-BE49-F238E27FC236}">
                <a16:creationId xmlns:a16="http://schemas.microsoft.com/office/drawing/2014/main" id="{83636D7C-2994-4826-A09A-3D7CCA79DA8F}"/>
              </a:ext>
            </a:extLst>
          </p:cNvPr>
          <p:cNvSpPr>
            <a:spLocks noGrp="1"/>
          </p:cNvSpPr>
          <p:nvPr>
            <p:ph type="body" sz="quarter" idx="13" hasCustomPrompt="1"/>
          </p:nvPr>
        </p:nvSpPr>
        <p:spPr>
          <a:xfrm>
            <a:off x="1370012" y="3799981"/>
            <a:ext cx="4558348" cy="466586"/>
          </a:xfrm>
        </p:spPr>
        <p:txBody>
          <a:bodyPr/>
          <a:lstStyle>
            <a:lvl1pPr marL="0" indent="0">
              <a:buNone/>
              <a:defRPr sz="2800" b="1">
                <a:latin typeface="Open Sans" panose="020B0606030504020204" pitchFamily="34" charset="0"/>
                <a:ea typeface="Open Sans" panose="020B0606030504020204" pitchFamily="34" charset="0"/>
                <a:cs typeface="Open Sans" panose="020B0606030504020204" pitchFamily="34" charset="0"/>
              </a:defRPr>
            </a:lvl1pPr>
          </a:lstStyle>
          <a:p>
            <a:r>
              <a:rPr lang="lt-LT" dirty="0" err="1"/>
              <a:t>Title</a:t>
            </a:r>
            <a:r>
              <a:rPr lang="lt-LT" dirty="0"/>
              <a:t> </a:t>
            </a:r>
            <a:r>
              <a:rPr lang="lt-LT" dirty="0" err="1"/>
              <a:t>text</a:t>
            </a:r>
            <a:r>
              <a:rPr lang="lt-LT" dirty="0"/>
              <a:t> </a:t>
            </a:r>
            <a:r>
              <a:rPr lang="lt-LT" dirty="0" err="1"/>
              <a:t>demo</a:t>
            </a:r>
            <a:endParaRPr lang="lt-LT" dirty="0"/>
          </a:p>
          <a:p>
            <a:endParaRPr lang="lt-LT" dirty="0"/>
          </a:p>
        </p:txBody>
      </p:sp>
      <p:sp>
        <p:nvSpPr>
          <p:cNvPr id="13" name="Teksto vietos rezervavimo ženklas 7">
            <a:extLst>
              <a:ext uri="{FF2B5EF4-FFF2-40B4-BE49-F238E27FC236}">
                <a16:creationId xmlns:a16="http://schemas.microsoft.com/office/drawing/2014/main" id="{4A13C3F0-BE25-4946-A514-5FE224C8FC52}"/>
              </a:ext>
            </a:extLst>
          </p:cNvPr>
          <p:cNvSpPr>
            <a:spLocks noGrp="1"/>
          </p:cNvSpPr>
          <p:nvPr>
            <p:ph type="body" sz="quarter" idx="14"/>
          </p:nvPr>
        </p:nvSpPr>
        <p:spPr>
          <a:xfrm>
            <a:off x="1370012" y="4289734"/>
            <a:ext cx="4558348" cy="1118880"/>
          </a:xfrm>
        </p:spPr>
        <p:txBody>
          <a:bodyPr/>
          <a:lstStyle>
            <a:lvl1pPr marL="0" indent="0">
              <a:buNone/>
              <a:defRPr sz="2200" b="0"/>
            </a:lvl1pPr>
          </a:lstStyle>
          <a:p>
            <a:pPr lvl="0"/>
            <a:r>
              <a:rPr lang="lt-LT"/>
              <a:t>Spustelėkite, kad galėtumėte redaguoti šablono teksto stilius</a:t>
            </a:r>
          </a:p>
          <a:p>
            <a:pPr lvl="1"/>
            <a:r>
              <a:rPr lang="lt-LT"/>
              <a:t>Antras lygis</a:t>
            </a:r>
          </a:p>
        </p:txBody>
      </p:sp>
      <p:sp>
        <p:nvSpPr>
          <p:cNvPr id="16" name="Teksto vietos rezervavimo ženklas 4">
            <a:extLst>
              <a:ext uri="{FF2B5EF4-FFF2-40B4-BE49-F238E27FC236}">
                <a16:creationId xmlns:a16="http://schemas.microsoft.com/office/drawing/2014/main" id="{20386619-6D9A-4A6C-8B60-93F690D30DBE}"/>
              </a:ext>
            </a:extLst>
          </p:cNvPr>
          <p:cNvSpPr>
            <a:spLocks noGrp="1"/>
          </p:cNvSpPr>
          <p:nvPr>
            <p:ph type="body" sz="quarter" idx="15" hasCustomPrompt="1"/>
          </p:nvPr>
        </p:nvSpPr>
        <p:spPr>
          <a:xfrm>
            <a:off x="6793863" y="1825625"/>
            <a:ext cx="4558349" cy="466586"/>
          </a:xfrm>
        </p:spPr>
        <p:txBody>
          <a:bodyPr/>
          <a:lstStyle>
            <a:lvl1pPr marL="0" indent="0">
              <a:buNone/>
              <a:defRPr sz="2800" b="1">
                <a:latin typeface="Open Sans" panose="020B0606030504020204" pitchFamily="34" charset="0"/>
                <a:ea typeface="Open Sans" panose="020B0606030504020204" pitchFamily="34" charset="0"/>
                <a:cs typeface="Open Sans" panose="020B0606030504020204" pitchFamily="34" charset="0"/>
              </a:defRPr>
            </a:lvl1pPr>
          </a:lstStyle>
          <a:p>
            <a:r>
              <a:rPr lang="lt-LT" dirty="0" err="1"/>
              <a:t>Title</a:t>
            </a:r>
            <a:r>
              <a:rPr lang="lt-LT" dirty="0"/>
              <a:t> </a:t>
            </a:r>
            <a:r>
              <a:rPr lang="lt-LT" dirty="0" err="1"/>
              <a:t>text</a:t>
            </a:r>
            <a:r>
              <a:rPr lang="lt-LT" dirty="0"/>
              <a:t> </a:t>
            </a:r>
            <a:r>
              <a:rPr lang="lt-LT" dirty="0" err="1"/>
              <a:t>demo</a:t>
            </a:r>
            <a:endParaRPr lang="lt-LT" dirty="0"/>
          </a:p>
          <a:p>
            <a:endParaRPr lang="lt-LT" dirty="0"/>
          </a:p>
        </p:txBody>
      </p:sp>
      <p:sp>
        <p:nvSpPr>
          <p:cNvPr id="17" name="Teksto vietos rezervavimo ženklas 5">
            <a:extLst>
              <a:ext uri="{FF2B5EF4-FFF2-40B4-BE49-F238E27FC236}">
                <a16:creationId xmlns:a16="http://schemas.microsoft.com/office/drawing/2014/main" id="{5E07B69E-A4E4-4A44-86FF-61B0598CAA6B}"/>
              </a:ext>
            </a:extLst>
          </p:cNvPr>
          <p:cNvSpPr>
            <a:spLocks noGrp="1"/>
          </p:cNvSpPr>
          <p:nvPr>
            <p:ph type="body" sz="quarter" idx="16"/>
          </p:nvPr>
        </p:nvSpPr>
        <p:spPr>
          <a:xfrm>
            <a:off x="6793864" y="2374147"/>
            <a:ext cx="4558348" cy="1206662"/>
          </a:xfrm>
        </p:spPr>
        <p:txBody>
          <a:bodyPr/>
          <a:lstStyle>
            <a:lvl1pPr marL="0" indent="0">
              <a:buNone/>
              <a:defRPr sz="2200" b="0"/>
            </a:lvl1pPr>
          </a:lstStyle>
          <a:p>
            <a:pPr lvl="0"/>
            <a:r>
              <a:rPr lang="lt-LT"/>
              <a:t>Spustelėkite, kad galėtumėte redaguoti šablono teksto stilius</a:t>
            </a:r>
          </a:p>
          <a:p>
            <a:pPr lvl="1"/>
            <a:r>
              <a:rPr lang="lt-LT"/>
              <a:t>Antras lygis</a:t>
            </a:r>
          </a:p>
        </p:txBody>
      </p:sp>
      <p:sp>
        <p:nvSpPr>
          <p:cNvPr id="18" name="Teksto vietos rezervavimo ženklas 6">
            <a:extLst>
              <a:ext uri="{FF2B5EF4-FFF2-40B4-BE49-F238E27FC236}">
                <a16:creationId xmlns:a16="http://schemas.microsoft.com/office/drawing/2014/main" id="{2CFADEEF-7D22-4AD2-9357-08A4FB5BAC28}"/>
              </a:ext>
            </a:extLst>
          </p:cNvPr>
          <p:cNvSpPr>
            <a:spLocks noGrp="1"/>
          </p:cNvSpPr>
          <p:nvPr>
            <p:ph type="body" sz="quarter" idx="17" hasCustomPrompt="1"/>
          </p:nvPr>
        </p:nvSpPr>
        <p:spPr>
          <a:xfrm>
            <a:off x="6793864" y="3799981"/>
            <a:ext cx="4558348" cy="466586"/>
          </a:xfrm>
        </p:spPr>
        <p:txBody>
          <a:bodyPr/>
          <a:lstStyle>
            <a:lvl1pPr marL="0" indent="0">
              <a:buNone/>
              <a:defRPr sz="2800" b="1">
                <a:latin typeface="Open Sans" panose="020B0606030504020204" pitchFamily="34" charset="0"/>
                <a:ea typeface="Open Sans" panose="020B0606030504020204" pitchFamily="34" charset="0"/>
                <a:cs typeface="Open Sans" panose="020B0606030504020204" pitchFamily="34" charset="0"/>
              </a:defRPr>
            </a:lvl1pPr>
          </a:lstStyle>
          <a:p>
            <a:r>
              <a:rPr lang="lt-LT" dirty="0" err="1"/>
              <a:t>Title</a:t>
            </a:r>
            <a:r>
              <a:rPr lang="lt-LT" dirty="0"/>
              <a:t> </a:t>
            </a:r>
            <a:r>
              <a:rPr lang="lt-LT" dirty="0" err="1"/>
              <a:t>text</a:t>
            </a:r>
            <a:r>
              <a:rPr lang="lt-LT" dirty="0"/>
              <a:t> </a:t>
            </a:r>
            <a:r>
              <a:rPr lang="lt-LT" dirty="0" err="1"/>
              <a:t>demo</a:t>
            </a:r>
            <a:endParaRPr lang="lt-LT" dirty="0"/>
          </a:p>
          <a:p>
            <a:endParaRPr lang="lt-LT" dirty="0"/>
          </a:p>
        </p:txBody>
      </p:sp>
      <p:sp>
        <p:nvSpPr>
          <p:cNvPr id="19" name="Teksto vietos rezervavimo ženklas 7">
            <a:extLst>
              <a:ext uri="{FF2B5EF4-FFF2-40B4-BE49-F238E27FC236}">
                <a16:creationId xmlns:a16="http://schemas.microsoft.com/office/drawing/2014/main" id="{A0B9ACD5-57AB-4C65-AEE8-33E9E93973C5}"/>
              </a:ext>
            </a:extLst>
          </p:cNvPr>
          <p:cNvSpPr>
            <a:spLocks noGrp="1"/>
          </p:cNvSpPr>
          <p:nvPr>
            <p:ph type="body" sz="quarter" idx="18"/>
          </p:nvPr>
        </p:nvSpPr>
        <p:spPr>
          <a:xfrm>
            <a:off x="6793864" y="4289733"/>
            <a:ext cx="4558348" cy="1118881"/>
          </a:xfrm>
        </p:spPr>
        <p:txBody>
          <a:bodyPr/>
          <a:lstStyle>
            <a:lvl1pPr marL="0" indent="0">
              <a:buNone/>
              <a:defRPr sz="2200" b="0"/>
            </a:lvl1pPr>
          </a:lstStyle>
          <a:p>
            <a:pPr lvl="0"/>
            <a:r>
              <a:rPr lang="lt-LT"/>
              <a:t>Spustelėkite, kad galėtumėte redaguoti šablono teksto stilius</a:t>
            </a:r>
          </a:p>
          <a:p>
            <a:pPr lvl="1"/>
            <a:r>
              <a:rPr lang="lt-LT"/>
              <a:t>Antras lygis</a:t>
            </a:r>
          </a:p>
        </p:txBody>
      </p:sp>
      <p:sp>
        <p:nvSpPr>
          <p:cNvPr id="41" name="Teksto vietos rezervavimo ženklas 12">
            <a:extLst>
              <a:ext uri="{FF2B5EF4-FFF2-40B4-BE49-F238E27FC236}">
                <a16:creationId xmlns:a16="http://schemas.microsoft.com/office/drawing/2014/main" id="{68A6F5E9-4836-4C11-B445-35E04A26BBDC}"/>
              </a:ext>
            </a:extLst>
          </p:cNvPr>
          <p:cNvSpPr>
            <a:spLocks noGrp="1"/>
          </p:cNvSpPr>
          <p:nvPr>
            <p:ph type="body" sz="quarter" idx="26" hasCustomPrompt="1"/>
          </p:nvPr>
        </p:nvSpPr>
        <p:spPr>
          <a:xfrm>
            <a:off x="1538167" y="8832967"/>
            <a:ext cx="3968894" cy="880901"/>
          </a:xfrm>
        </p:spPr>
        <p:txBody>
          <a:bodyPr/>
          <a:lstStyle/>
          <a:p>
            <a:r>
              <a:rPr lang="en-US" dirty="0"/>
              <a:t>It ha survived not only five centuries, but also the leap into electronic typesetting. </a:t>
            </a:r>
            <a:endParaRPr lang="lt-LT" dirty="0"/>
          </a:p>
          <a:p>
            <a:endParaRPr lang="lt-LT" dirty="0"/>
          </a:p>
        </p:txBody>
      </p:sp>
    </p:spTree>
    <p:extLst>
      <p:ext uri="{BB962C8B-B14F-4D97-AF65-F5344CB8AC3E}">
        <p14:creationId xmlns:p14="http://schemas.microsoft.com/office/powerpoint/2010/main" val="34181584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avadinimo vietos rezervavimo ženklas 1">
            <a:extLst>
              <a:ext uri="{FF2B5EF4-FFF2-40B4-BE49-F238E27FC236}">
                <a16:creationId xmlns:a16="http://schemas.microsoft.com/office/drawing/2014/main" id="{9238D304-EF92-4DD5-9C5F-DED7167E1300}"/>
              </a:ext>
            </a:extLst>
          </p:cNvPr>
          <p:cNvSpPr>
            <a:spLocks noGrp="1"/>
          </p:cNvSpPr>
          <p:nvPr>
            <p:ph type="title"/>
          </p:nvPr>
        </p:nvSpPr>
        <p:spPr>
          <a:xfrm>
            <a:off x="838200" y="765175"/>
            <a:ext cx="10515600" cy="781685"/>
          </a:xfrm>
          <a:prstGeom prst="rect">
            <a:avLst/>
          </a:prstGeom>
        </p:spPr>
        <p:txBody>
          <a:bodyPr vert="horz" lIns="91440" tIns="45720" rIns="91440" bIns="45720" rtlCol="0" anchor="b">
            <a:normAutofit/>
          </a:bodyPr>
          <a:lstStyle/>
          <a:p>
            <a:r>
              <a:rPr lang="en-US" dirty="0"/>
              <a:t>TITLE</a:t>
            </a:r>
            <a:endParaRPr lang="lt-LT" dirty="0"/>
          </a:p>
        </p:txBody>
      </p:sp>
      <p:sp>
        <p:nvSpPr>
          <p:cNvPr id="3" name="Teksto vietos rezervavimo ženklas 2">
            <a:extLst>
              <a:ext uri="{FF2B5EF4-FFF2-40B4-BE49-F238E27FC236}">
                <a16:creationId xmlns:a16="http://schemas.microsoft.com/office/drawing/2014/main" id="{81EA7476-B6B1-4FB1-9FE2-382A1BD55CE6}"/>
              </a:ext>
            </a:extLst>
          </p:cNvPr>
          <p:cNvSpPr>
            <a:spLocks noGrp="1"/>
          </p:cNvSpPr>
          <p:nvPr>
            <p:ph type="body" idx="1"/>
          </p:nvPr>
        </p:nvSpPr>
        <p:spPr>
          <a:xfrm>
            <a:off x="838200" y="1691640"/>
            <a:ext cx="10515600" cy="3716973"/>
          </a:xfrm>
          <a:prstGeom prst="rect">
            <a:avLst/>
          </a:prstGeom>
        </p:spPr>
        <p:txBody>
          <a:bodyPr vert="horz" lIns="91440" tIns="45720" rIns="91440" bIns="45720" rtlCol="0">
            <a:normAutofit/>
          </a:bodyPr>
          <a:lstStyle/>
          <a:p>
            <a:pPr lvl="0"/>
            <a:r>
              <a:rPr lang="lt-LT" dirty="0"/>
              <a:t>Spustelėkite, kad galėtumėte redaguoti šablono teksto stilius</a:t>
            </a:r>
          </a:p>
          <a:p>
            <a:pPr lvl="1"/>
            <a:r>
              <a:rPr lang="lt-LT" dirty="0"/>
              <a:t>Antras lygis</a:t>
            </a:r>
          </a:p>
          <a:p>
            <a:pPr lvl="2"/>
            <a:r>
              <a:rPr lang="lt-LT" dirty="0"/>
              <a:t>Trečias lygis</a:t>
            </a:r>
          </a:p>
          <a:p>
            <a:pPr lvl="3"/>
            <a:r>
              <a:rPr lang="lt-LT" dirty="0"/>
              <a:t>Ketvirtas lygis</a:t>
            </a:r>
          </a:p>
          <a:p>
            <a:pPr lvl="4"/>
            <a:r>
              <a:rPr lang="lt-LT" dirty="0"/>
              <a:t>Penktas lygis</a:t>
            </a:r>
          </a:p>
        </p:txBody>
      </p:sp>
      <p:sp>
        <p:nvSpPr>
          <p:cNvPr id="5" name="Poraštės vietos rezervavimo ženklas 4">
            <a:extLst>
              <a:ext uri="{FF2B5EF4-FFF2-40B4-BE49-F238E27FC236}">
                <a16:creationId xmlns:a16="http://schemas.microsoft.com/office/drawing/2014/main" id="{0C42BB42-CE74-4F95-B74C-223124E7E4B1}"/>
              </a:ext>
            </a:extLst>
          </p:cNvPr>
          <p:cNvSpPr>
            <a:spLocks noGrp="1"/>
          </p:cNvSpPr>
          <p:nvPr>
            <p:ph type="ftr" sz="quarter" idx="3"/>
          </p:nvPr>
        </p:nvSpPr>
        <p:spPr>
          <a:xfrm>
            <a:off x="2082362" y="5954171"/>
            <a:ext cx="1613338" cy="274324"/>
          </a:xfrm>
          <a:prstGeom prst="rect">
            <a:avLst/>
          </a:prstGeom>
        </p:spPr>
        <p:txBody>
          <a:bodyPr vert="horz" lIns="91440" tIns="45720" rIns="91440" bIns="45720" rtlCol="0" anchor="ctr"/>
          <a:lstStyle>
            <a:lvl1pPr algn="ctr">
              <a:defRPr sz="1200">
                <a:solidFill>
                  <a:srgbClr val="FF7F2A"/>
                </a:solidFill>
              </a:defRPr>
            </a:lvl1pPr>
          </a:lstStyle>
          <a:p>
            <a:pPr algn="r"/>
            <a:r>
              <a:rPr lang="lt-LT" dirty="0"/>
              <a:t>connect-erasmus.eu</a:t>
            </a:r>
          </a:p>
        </p:txBody>
      </p:sp>
      <p:pic>
        <p:nvPicPr>
          <p:cNvPr id="11" name="Paveikslėlis 10">
            <a:extLst>
              <a:ext uri="{FF2B5EF4-FFF2-40B4-BE49-F238E27FC236}">
                <a16:creationId xmlns:a16="http://schemas.microsoft.com/office/drawing/2014/main" id="{7F4DFF34-B933-41F4-AE23-4B46CC876043}"/>
              </a:ext>
            </a:extLst>
          </p:cNvPr>
          <p:cNvPicPr>
            <a:picLocks noChangeAspect="1"/>
          </p:cNvPicPr>
          <p:nvPr userDrawn="1"/>
        </p:nvPicPr>
        <p:blipFill>
          <a:blip r:embed="rId12" cstate="print">
            <a:extLst>
              <a:ext uri="{28A0092B-C50C-407E-A947-70E740481C1C}">
                <a14:useLocalDpi xmlns:a14="http://schemas.microsoft.com/office/drawing/2010/main" val="0"/>
              </a:ext>
            </a:extLst>
          </a:blip>
          <a:stretch>
            <a:fillRect/>
          </a:stretch>
        </p:blipFill>
        <p:spPr>
          <a:xfrm>
            <a:off x="833707" y="5853458"/>
            <a:ext cx="1226837" cy="508481"/>
          </a:xfrm>
          <a:prstGeom prst="rect">
            <a:avLst/>
          </a:prstGeom>
        </p:spPr>
      </p:pic>
      <p:pic>
        <p:nvPicPr>
          <p:cNvPr id="7" name="Picture 6"/>
          <p:cNvPicPr>
            <a:picLocks noChangeAspect="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9135004" y="5904739"/>
            <a:ext cx="2218796" cy="457200"/>
          </a:xfrm>
          <a:prstGeom prst="rect">
            <a:avLst/>
          </a:prstGeom>
          <a:noFill/>
        </p:spPr>
      </p:pic>
    </p:spTree>
    <p:extLst>
      <p:ext uri="{BB962C8B-B14F-4D97-AF65-F5344CB8AC3E}">
        <p14:creationId xmlns:p14="http://schemas.microsoft.com/office/powerpoint/2010/main" val="54637119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2" r:id="rId3"/>
    <p:sldLayoutId id="2147483651" r:id="rId4"/>
    <p:sldLayoutId id="2147483653" r:id="rId5"/>
    <p:sldLayoutId id="2147483659" r:id="rId6"/>
    <p:sldLayoutId id="2147483655" r:id="rId7"/>
    <p:sldLayoutId id="2147483656" r:id="rId8"/>
    <p:sldLayoutId id="2147483657" r:id="rId9"/>
    <p:sldLayoutId id="2147483658" r:id="rId10"/>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b="1" kern="1200">
          <a:solidFill>
            <a:schemeClr val="tx1">
              <a:lumMod val="65000"/>
              <a:lumOff val="35000"/>
            </a:schemeClr>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lumMod val="65000"/>
              <a:lumOff val="35000"/>
            </a:schemeClr>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lumMod val="65000"/>
              <a:lumOff val="35000"/>
            </a:schemeClr>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lumMod val="65000"/>
              <a:lumOff val="35000"/>
            </a:schemeClr>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lt-L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482" userDrawn="1">
          <p15:clr>
            <a:srgbClr val="F26B43"/>
          </p15:clr>
        </p15:guide>
        <p15:guide id="2" pos="7151" userDrawn="1">
          <p15:clr>
            <a:srgbClr val="F26B43"/>
          </p15:clr>
        </p15:guide>
        <p15:guide id="3" pos="733" userDrawn="1">
          <p15:clr>
            <a:srgbClr val="F26B43"/>
          </p15:clr>
        </p15:guide>
        <p15:guide id="4" orient="horz" pos="3407" userDrawn="1">
          <p15:clr>
            <a:srgbClr val="F26B43"/>
          </p15:clr>
        </p15:guide>
        <p15:guide id="5" pos="529"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a:extLst>
              <a:ext uri="{FF2B5EF4-FFF2-40B4-BE49-F238E27FC236}">
                <a16:creationId xmlns:a16="http://schemas.microsoft.com/office/drawing/2014/main" id="{2202E593-ED43-4FFC-8DD0-E023EDF712B4}"/>
              </a:ext>
            </a:extLst>
          </p:cNvPr>
          <p:cNvSpPr>
            <a:spLocks noGrp="1"/>
          </p:cNvSpPr>
          <p:nvPr>
            <p:ph type="ctrTitle"/>
          </p:nvPr>
        </p:nvSpPr>
        <p:spPr>
          <a:xfrm>
            <a:off x="845819" y="924243"/>
            <a:ext cx="10979035" cy="2387600"/>
          </a:xfrm>
        </p:spPr>
        <p:txBody>
          <a:bodyPr>
            <a:normAutofit fontScale="90000"/>
          </a:bodyPr>
          <a:lstStyle/>
          <a:p>
            <a:br>
              <a:rPr lang="en-US" dirty="0"/>
            </a:br>
            <a:r>
              <a:rPr lang="en-US" sz="6000" dirty="0"/>
              <a:t>Unit 2 : </a:t>
            </a:r>
            <a:r>
              <a:rPr lang="nl-NL" sz="6000" dirty="0"/>
              <a:t>Innovatieve concepten voor loopbaandienstverlening in organisaties</a:t>
            </a:r>
            <a:endParaRPr lang="lt-LT" dirty="0"/>
          </a:p>
        </p:txBody>
      </p:sp>
      <p:sp>
        <p:nvSpPr>
          <p:cNvPr id="3" name="Antrinis pavadinimas 2">
            <a:extLst>
              <a:ext uri="{FF2B5EF4-FFF2-40B4-BE49-F238E27FC236}">
                <a16:creationId xmlns:a16="http://schemas.microsoft.com/office/drawing/2014/main" id="{11E258F2-1684-456C-BD99-58FC3C8EEE07}"/>
              </a:ext>
            </a:extLst>
          </p:cNvPr>
          <p:cNvSpPr>
            <a:spLocks noGrp="1"/>
          </p:cNvSpPr>
          <p:nvPr>
            <p:ph type="subTitle" idx="1"/>
          </p:nvPr>
        </p:nvSpPr>
        <p:spPr/>
        <p:txBody>
          <a:bodyPr>
            <a:normAutofit fontScale="92500" lnSpcReduction="10000"/>
          </a:bodyPr>
          <a:lstStyle/>
          <a:p>
            <a:r>
              <a:rPr lang="de-AT" dirty="0">
                <a:solidFill>
                  <a:srgbClr val="FFFFFF"/>
                </a:solidFill>
              </a:rPr>
              <a:t>2.1.1p </a:t>
            </a:r>
            <a:r>
              <a:rPr lang="de-AT" dirty="0" err="1">
                <a:solidFill>
                  <a:srgbClr val="FFFFFF"/>
                </a:solidFill>
              </a:rPr>
              <a:t>Introductie</a:t>
            </a:r>
            <a:endParaRPr lang="de-AT" dirty="0">
              <a:solidFill>
                <a:srgbClr val="FFFFFF"/>
              </a:solidFill>
            </a:endParaRPr>
          </a:p>
          <a:p>
            <a:endParaRPr lang="de-AT" dirty="0">
              <a:solidFill>
                <a:srgbClr val="FFFFFF"/>
              </a:solidFill>
            </a:endParaRPr>
          </a:p>
          <a:p>
            <a:r>
              <a:rPr lang="de-AT" dirty="0">
                <a:solidFill>
                  <a:srgbClr val="FFFFFF"/>
                </a:solidFill>
              </a:rPr>
              <a:t>Monika Petermandl</a:t>
            </a:r>
          </a:p>
          <a:p>
            <a:r>
              <a:rPr lang="de-AT" dirty="0">
                <a:solidFill>
                  <a:srgbClr val="FFFFFF"/>
                </a:solidFill>
              </a:rPr>
              <a:t>Klausjürgen Heinrich</a:t>
            </a:r>
          </a:p>
          <a:p>
            <a:r>
              <a:rPr lang="de-AT" dirty="0">
                <a:solidFill>
                  <a:srgbClr val="FFFFFF"/>
                </a:solidFill>
              </a:rPr>
              <a:t>Filiz Keser-Aschenberger</a:t>
            </a:r>
            <a:endParaRPr lang="lt-LT" dirty="0">
              <a:solidFill>
                <a:srgbClr val="FFFFFF"/>
              </a:solidFill>
            </a:endParaRPr>
          </a:p>
          <a:p>
            <a:endParaRPr lang="de-AT" dirty="0"/>
          </a:p>
          <a:p>
            <a:endParaRPr lang="lt-LT" dirty="0"/>
          </a:p>
        </p:txBody>
      </p:sp>
      <p:sp>
        <p:nvSpPr>
          <p:cNvPr id="4" name="Poraštės vietos rezervavimo ženklas 3">
            <a:extLst>
              <a:ext uri="{FF2B5EF4-FFF2-40B4-BE49-F238E27FC236}">
                <a16:creationId xmlns:a16="http://schemas.microsoft.com/office/drawing/2014/main" id="{FA497B08-078B-41F2-AAF0-DC97333638B2}"/>
              </a:ext>
            </a:extLst>
          </p:cNvPr>
          <p:cNvSpPr>
            <a:spLocks noGrp="1"/>
          </p:cNvSpPr>
          <p:nvPr>
            <p:ph type="ftr" sz="quarter" idx="11"/>
          </p:nvPr>
        </p:nvSpPr>
        <p:spPr/>
        <p:txBody>
          <a:bodyPr/>
          <a:lstStyle/>
          <a:p>
            <a:r>
              <a:rPr lang="lt-LT"/>
              <a:t>connect-erasmus.eu</a:t>
            </a:r>
          </a:p>
        </p:txBody>
      </p:sp>
    </p:spTree>
    <p:extLst>
      <p:ext uri="{BB962C8B-B14F-4D97-AF65-F5344CB8AC3E}">
        <p14:creationId xmlns:p14="http://schemas.microsoft.com/office/powerpoint/2010/main" val="321465005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Pavadinimas 12">
            <a:extLst>
              <a:ext uri="{FF2B5EF4-FFF2-40B4-BE49-F238E27FC236}">
                <a16:creationId xmlns:a16="http://schemas.microsoft.com/office/drawing/2014/main" id="{C846B201-1BEE-4ECD-886D-FCC666DE7BE5}"/>
              </a:ext>
            </a:extLst>
          </p:cNvPr>
          <p:cNvSpPr>
            <a:spLocks noGrp="1"/>
          </p:cNvSpPr>
          <p:nvPr>
            <p:ph type="title"/>
          </p:nvPr>
        </p:nvSpPr>
        <p:spPr/>
        <p:txBody>
          <a:bodyPr/>
          <a:lstStyle/>
          <a:p>
            <a:r>
              <a:rPr lang="nl-NL" dirty="0"/>
              <a:t>Bedankt voor </a:t>
            </a:r>
            <a:r>
              <a:rPr lang="nl-NL"/>
              <a:t>de aandacht. </a:t>
            </a:r>
            <a:br>
              <a:rPr lang="nl-NL" dirty="0"/>
            </a:br>
            <a:r>
              <a:rPr lang="nl-NL" dirty="0"/>
              <a:t>Vragen?
</a:t>
            </a:r>
            <a:endParaRPr lang="lt-LT" dirty="0"/>
          </a:p>
        </p:txBody>
      </p:sp>
      <p:sp>
        <p:nvSpPr>
          <p:cNvPr id="3" name="Poraštės vietos rezervavimo ženklas 2">
            <a:extLst>
              <a:ext uri="{FF2B5EF4-FFF2-40B4-BE49-F238E27FC236}">
                <a16:creationId xmlns:a16="http://schemas.microsoft.com/office/drawing/2014/main" id="{69505FB3-9A8E-439E-8B3D-9B9A7FD362C4}"/>
              </a:ext>
            </a:extLst>
          </p:cNvPr>
          <p:cNvSpPr>
            <a:spLocks noGrp="1"/>
          </p:cNvSpPr>
          <p:nvPr>
            <p:ph type="ftr" sz="quarter" idx="11"/>
          </p:nvPr>
        </p:nvSpPr>
        <p:spPr/>
        <p:txBody>
          <a:bodyPr/>
          <a:lstStyle/>
          <a:p>
            <a:r>
              <a:rPr lang="lt-LT"/>
              <a:t>connect-erasmus.eu</a:t>
            </a:r>
          </a:p>
        </p:txBody>
      </p:sp>
    </p:spTree>
    <p:extLst>
      <p:ext uri="{BB962C8B-B14F-4D97-AF65-F5344CB8AC3E}">
        <p14:creationId xmlns:p14="http://schemas.microsoft.com/office/powerpoint/2010/main" val="5755103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17D01D6-3661-43B8-9F18-5EB21C0C7F07}"/>
              </a:ext>
            </a:extLst>
          </p:cNvPr>
          <p:cNvSpPr>
            <a:spLocks noGrp="1"/>
          </p:cNvSpPr>
          <p:nvPr>
            <p:ph type="title"/>
          </p:nvPr>
        </p:nvSpPr>
        <p:spPr>
          <a:xfrm>
            <a:off x="838200" y="765175"/>
            <a:ext cx="10976264" cy="781685"/>
          </a:xfrm>
        </p:spPr>
        <p:txBody>
          <a:bodyPr>
            <a:normAutofit fontScale="90000"/>
          </a:bodyPr>
          <a:lstStyle/>
          <a:p>
            <a:r>
              <a:rPr lang="nl-NL" dirty="0"/>
              <a:t>Innovatieve concepten voor loopbaandienstverlening in organisaties</a:t>
            </a:r>
            <a:endParaRPr lang="de-AT" dirty="0"/>
          </a:p>
        </p:txBody>
      </p:sp>
      <p:sp>
        <p:nvSpPr>
          <p:cNvPr id="3" name="Fußzeilenplatzhalter 2">
            <a:extLst>
              <a:ext uri="{FF2B5EF4-FFF2-40B4-BE49-F238E27FC236}">
                <a16:creationId xmlns:a16="http://schemas.microsoft.com/office/drawing/2014/main" id="{64F67811-DC4B-488B-A816-877B631D14F3}"/>
              </a:ext>
            </a:extLst>
          </p:cNvPr>
          <p:cNvSpPr>
            <a:spLocks noGrp="1"/>
          </p:cNvSpPr>
          <p:nvPr>
            <p:ph type="ftr" sz="quarter" idx="11"/>
          </p:nvPr>
        </p:nvSpPr>
        <p:spPr/>
        <p:txBody>
          <a:bodyPr/>
          <a:lstStyle/>
          <a:p>
            <a:r>
              <a:rPr lang="lt-LT"/>
              <a:t>connect-erasmus.eu</a:t>
            </a:r>
          </a:p>
        </p:txBody>
      </p:sp>
      <p:sp>
        <p:nvSpPr>
          <p:cNvPr id="4" name="Textplatzhalter 3">
            <a:extLst>
              <a:ext uri="{FF2B5EF4-FFF2-40B4-BE49-F238E27FC236}">
                <a16:creationId xmlns:a16="http://schemas.microsoft.com/office/drawing/2014/main" id="{67F70EA9-CA38-4BB1-8149-7BB30D084D81}"/>
              </a:ext>
            </a:extLst>
          </p:cNvPr>
          <p:cNvSpPr>
            <a:spLocks noGrp="1"/>
          </p:cNvSpPr>
          <p:nvPr>
            <p:ph type="body" sz="quarter" idx="10"/>
          </p:nvPr>
        </p:nvSpPr>
        <p:spPr/>
        <p:txBody>
          <a:bodyPr>
            <a:normAutofit lnSpcReduction="10000"/>
          </a:bodyPr>
          <a:lstStyle/>
          <a:p>
            <a:r>
              <a:rPr lang="de-AT" dirty="0">
                <a:solidFill>
                  <a:schemeClr val="tx1"/>
                </a:solidFill>
              </a:rPr>
              <a:t>Doel van </a:t>
            </a:r>
            <a:r>
              <a:rPr lang="de-AT" dirty="0" err="1">
                <a:solidFill>
                  <a:schemeClr val="tx1"/>
                </a:solidFill>
              </a:rPr>
              <a:t>deze</a:t>
            </a:r>
            <a:r>
              <a:rPr lang="de-AT" dirty="0">
                <a:solidFill>
                  <a:schemeClr val="tx1"/>
                </a:solidFill>
              </a:rPr>
              <a:t> </a:t>
            </a:r>
            <a:r>
              <a:rPr lang="de-AT" dirty="0" err="1">
                <a:solidFill>
                  <a:schemeClr val="tx1"/>
                </a:solidFill>
              </a:rPr>
              <a:t>unit</a:t>
            </a:r>
            <a:endParaRPr lang="de-AT" dirty="0">
              <a:solidFill>
                <a:schemeClr val="tx1"/>
              </a:solidFill>
            </a:endParaRPr>
          </a:p>
        </p:txBody>
      </p:sp>
      <p:sp>
        <p:nvSpPr>
          <p:cNvPr id="5" name="Textplatzhalter 4">
            <a:extLst>
              <a:ext uri="{FF2B5EF4-FFF2-40B4-BE49-F238E27FC236}">
                <a16:creationId xmlns:a16="http://schemas.microsoft.com/office/drawing/2014/main" id="{850C66CC-D535-4B70-AB8A-0C69849F6D2D}"/>
              </a:ext>
            </a:extLst>
          </p:cNvPr>
          <p:cNvSpPr>
            <a:spLocks noGrp="1"/>
          </p:cNvSpPr>
          <p:nvPr>
            <p:ph type="body" sz="quarter" idx="12"/>
          </p:nvPr>
        </p:nvSpPr>
        <p:spPr/>
        <p:txBody>
          <a:bodyPr>
            <a:normAutofit fontScale="92500" lnSpcReduction="20000"/>
          </a:bodyPr>
          <a:lstStyle/>
          <a:p>
            <a:r>
              <a:rPr lang="nl-NL" dirty="0">
                <a:solidFill>
                  <a:schemeClr val="tx1"/>
                </a:solidFill>
              </a:rPr>
              <a:t>Bewustmaking van de impact die megatrends op de arbeidsmarkt hebben op het loopbaandienstverlening in organisaties  
</a:t>
            </a:r>
            <a:endParaRPr lang="de-AT" dirty="0">
              <a:solidFill>
                <a:schemeClr val="tx1"/>
              </a:solidFill>
            </a:endParaRPr>
          </a:p>
        </p:txBody>
      </p:sp>
      <p:sp>
        <p:nvSpPr>
          <p:cNvPr id="6" name="Textplatzhalter 5">
            <a:extLst>
              <a:ext uri="{FF2B5EF4-FFF2-40B4-BE49-F238E27FC236}">
                <a16:creationId xmlns:a16="http://schemas.microsoft.com/office/drawing/2014/main" id="{88778B16-2404-410A-AC77-754B770FEAE4}"/>
              </a:ext>
            </a:extLst>
          </p:cNvPr>
          <p:cNvSpPr>
            <a:spLocks noGrp="1"/>
          </p:cNvSpPr>
          <p:nvPr>
            <p:ph type="body" sz="quarter" idx="13"/>
          </p:nvPr>
        </p:nvSpPr>
        <p:spPr/>
        <p:txBody>
          <a:bodyPr>
            <a:normAutofit lnSpcReduction="10000"/>
          </a:bodyPr>
          <a:lstStyle/>
          <a:p>
            <a:r>
              <a:rPr lang="de-AT" dirty="0">
                <a:solidFill>
                  <a:schemeClr val="tx1"/>
                </a:solidFill>
              </a:rPr>
              <a:t>Doel van de </a:t>
            </a:r>
            <a:r>
              <a:rPr lang="de-AT" dirty="0" err="1">
                <a:solidFill>
                  <a:schemeClr val="tx1"/>
                </a:solidFill>
              </a:rPr>
              <a:t>inleiding</a:t>
            </a:r>
            <a:endParaRPr lang="de-AT" dirty="0">
              <a:solidFill>
                <a:schemeClr val="tx1"/>
              </a:solidFill>
            </a:endParaRPr>
          </a:p>
        </p:txBody>
      </p:sp>
      <p:sp>
        <p:nvSpPr>
          <p:cNvPr id="7" name="Textplatzhalter 6">
            <a:extLst>
              <a:ext uri="{FF2B5EF4-FFF2-40B4-BE49-F238E27FC236}">
                <a16:creationId xmlns:a16="http://schemas.microsoft.com/office/drawing/2014/main" id="{A70929EE-29D0-440B-9C0D-E08B13D7F649}"/>
              </a:ext>
            </a:extLst>
          </p:cNvPr>
          <p:cNvSpPr>
            <a:spLocks noGrp="1"/>
          </p:cNvSpPr>
          <p:nvPr>
            <p:ph type="body" sz="quarter" idx="14"/>
          </p:nvPr>
        </p:nvSpPr>
        <p:spPr>
          <a:xfrm>
            <a:off x="1163638" y="4122093"/>
            <a:ext cx="10188574" cy="1733275"/>
          </a:xfrm>
        </p:spPr>
        <p:txBody>
          <a:bodyPr/>
          <a:lstStyle/>
          <a:p>
            <a:pPr marL="342900" indent="-342900">
              <a:buFont typeface="Arial" panose="020B0604020202020204" pitchFamily="34" charset="0"/>
              <a:buChar char="•"/>
            </a:pPr>
            <a:r>
              <a:rPr lang="nl-NL" dirty="0">
                <a:solidFill>
                  <a:schemeClr val="tx1"/>
                </a:solidFill>
              </a:rPr>
              <a:t>Verbindingen tussen Unit 1 en Unit 2 – gevolgen van de megatrends voor ondernemingen
De 3 bijeenkomsten van Unit 2 – inhoud en doelen</a:t>
            </a:r>
            <a:endParaRPr lang="de-AT" dirty="0">
              <a:solidFill>
                <a:schemeClr val="tx1"/>
              </a:solidFill>
            </a:endParaRPr>
          </a:p>
        </p:txBody>
      </p:sp>
    </p:spTree>
    <p:extLst>
      <p:ext uri="{BB962C8B-B14F-4D97-AF65-F5344CB8AC3E}">
        <p14:creationId xmlns:p14="http://schemas.microsoft.com/office/powerpoint/2010/main" val="31291301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6252470-4423-425B-B0F7-129A68A83DB4}"/>
              </a:ext>
            </a:extLst>
          </p:cNvPr>
          <p:cNvSpPr>
            <a:spLocks noGrp="1"/>
          </p:cNvSpPr>
          <p:nvPr>
            <p:ph type="title"/>
          </p:nvPr>
        </p:nvSpPr>
        <p:spPr>
          <a:xfrm>
            <a:off x="843756" y="2861680"/>
            <a:ext cx="10504487" cy="684211"/>
          </a:xfrm>
        </p:spPr>
        <p:txBody>
          <a:bodyPr>
            <a:normAutofit fontScale="90000"/>
          </a:bodyPr>
          <a:lstStyle/>
          <a:p>
            <a:r>
              <a:rPr lang="nl-NL" dirty="0"/>
              <a:t>De vijf megatrends in de wereld van werk geïntroduceerd in Unit 1</a:t>
            </a:r>
            <a:endParaRPr lang="de-AT" dirty="0"/>
          </a:p>
        </p:txBody>
      </p:sp>
      <p:sp>
        <p:nvSpPr>
          <p:cNvPr id="4" name="Fußzeilenplatzhalter 3">
            <a:extLst>
              <a:ext uri="{FF2B5EF4-FFF2-40B4-BE49-F238E27FC236}">
                <a16:creationId xmlns:a16="http://schemas.microsoft.com/office/drawing/2014/main" id="{975CA00D-8CD4-40B0-944F-7B1E95BB494E}"/>
              </a:ext>
            </a:extLst>
          </p:cNvPr>
          <p:cNvSpPr>
            <a:spLocks noGrp="1"/>
          </p:cNvSpPr>
          <p:nvPr>
            <p:ph type="ftr" sz="quarter" idx="11"/>
          </p:nvPr>
        </p:nvSpPr>
        <p:spPr/>
        <p:txBody>
          <a:bodyPr/>
          <a:lstStyle/>
          <a:p>
            <a:r>
              <a:rPr lang="lt-LT"/>
              <a:t>connect-erasmus.eu</a:t>
            </a:r>
          </a:p>
        </p:txBody>
      </p:sp>
      <p:sp>
        <p:nvSpPr>
          <p:cNvPr id="5" name="Rechteck 4">
            <a:extLst>
              <a:ext uri="{FF2B5EF4-FFF2-40B4-BE49-F238E27FC236}">
                <a16:creationId xmlns:a16="http://schemas.microsoft.com/office/drawing/2014/main" id="{A6BD28C0-C7BE-47E6-AA72-C25189DFFB77}"/>
              </a:ext>
            </a:extLst>
          </p:cNvPr>
          <p:cNvSpPr/>
          <p:nvPr/>
        </p:nvSpPr>
        <p:spPr>
          <a:xfrm>
            <a:off x="1317878" y="3749839"/>
            <a:ext cx="1870115" cy="1267325"/>
          </a:xfrm>
          <a:prstGeom prst="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solidFill>
                  <a:schemeClr val="tx1"/>
                </a:solidFill>
              </a:rPr>
              <a:t>Versneld
tempo van 
technologische
verandering</a:t>
            </a:r>
            <a:endParaRPr lang="de-AT" dirty="0"/>
          </a:p>
        </p:txBody>
      </p:sp>
      <p:sp>
        <p:nvSpPr>
          <p:cNvPr id="7" name="Rechteck 6">
            <a:extLst>
              <a:ext uri="{FF2B5EF4-FFF2-40B4-BE49-F238E27FC236}">
                <a16:creationId xmlns:a16="http://schemas.microsoft.com/office/drawing/2014/main" id="{0BE95F4B-CA71-4F60-8943-576566293FC1}"/>
              </a:ext>
            </a:extLst>
          </p:cNvPr>
          <p:cNvSpPr/>
          <p:nvPr/>
        </p:nvSpPr>
        <p:spPr>
          <a:xfrm>
            <a:off x="5280276" y="3749838"/>
            <a:ext cx="1684421" cy="1267326"/>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AT" dirty="0" err="1">
                <a:solidFill>
                  <a:schemeClr val="tx1"/>
                </a:solidFill>
              </a:rPr>
              <a:t>Globalisering</a:t>
            </a:r>
            <a:endParaRPr lang="de-AT" dirty="0">
              <a:solidFill>
                <a:schemeClr val="tx1"/>
              </a:solidFill>
            </a:endParaRPr>
          </a:p>
        </p:txBody>
      </p:sp>
      <p:sp>
        <p:nvSpPr>
          <p:cNvPr id="8" name="Rechteck 7">
            <a:extLst>
              <a:ext uri="{FF2B5EF4-FFF2-40B4-BE49-F238E27FC236}">
                <a16:creationId xmlns:a16="http://schemas.microsoft.com/office/drawing/2014/main" id="{E3300FD6-B87E-4DF1-81C7-8AF1F6449A00}"/>
              </a:ext>
            </a:extLst>
          </p:cNvPr>
          <p:cNvSpPr/>
          <p:nvPr/>
        </p:nvSpPr>
        <p:spPr>
          <a:xfrm>
            <a:off x="7186864" y="3749839"/>
            <a:ext cx="1684420" cy="1267326"/>
          </a:xfrm>
          <a:prstGeom prst="rect">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AT" dirty="0" err="1">
                <a:solidFill>
                  <a:schemeClr val="tx1"/>
                </a:solidFill>
              </a:rPr>
              <a:t>Klimaatverandering</a:t>
            </a:r>
            <a:r>
              <a:rPr lang="de-AT" dirty="0">
                <a:solidFill>
                  <a:schemeClr val="tx1"/>
                </a:solidFill>
              </a:rPr>
              <a:t>
</a:t>
            </a:r>
          </a:p>
        </p:txBody>
      </p:sp>
      <p:sp>
        <p:nvSpPr>
          <p:cNvPr id="9" name="Rechteck 8">
            <a:extLst>
              <a:ext uri="{FF2B5EF4-FFF2-40B4-BE49-F238E27FC236}">
                <a16:creationId xmlns:a16="http://schemas.microsoft.com/office/drawing/2014/main" id="{08AC9663-8971-46D2-BD03-048DA8F3F528}"/>
              </a:ext>
            </a:extLst>
          </p:cNvPr>
          <p:cNvSpPr/>
          <p:nvPr/>
        </p:nvSpPr>
        <p:spPr>
          <a:xfrm>
            <a:off x="9056979" y="3749839"/>
            <a:ext cx="1684421" cy="1267325"/>
          </a:xfrm>
          <a:prstGeom prst="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AT" dirty="0">
                <a:solidFill>
                  <a:schemeClr val="tx1"/>
                </a:solidFill>
              </a:rPr>
              <a:t>COVID 19 </a:t>
            </a:r>
            <a:r>
              <a:rPr lang="de-AT" dirty="0" err="1">
                <a:solidFill>
                  <a:schemeClr val="tx1"/>
                </a:solidFill>
              </a:rPr>
              <a:t>pandemie</a:t>
            </a:r>
            <a:r>
              <a:rPr lang="de-AT" dirty="0">
                <a:solidFill>
                  <a:schemeClr val="tx1"/>
                </a:solidFill>
              </a:rPr>
              <a:t>
</a:t>
            </a:r>
          </a:p>
        </p:txBody>
      </p:sp>
      <p:sp>
        <p:nvSpPr>
          <p:cNvPr id="10" name="Rechteck 9">
            <a:extLst>
              <a:ext uri="{FF2B5EF4-FFF2-40B4-BE49-F238E27FC236}">
                <a16:creationId xmlns:a16="http://schemas.microsoft.com/office/drawing/2014/main" id="{EF924361-D7F9-4567-932E-3FCFD9E09AAA}"/>
              </a:ext>
            </a:extLst>
          </p:cNvPr>
          <p:cNvSpPr/>
          <p:nvPr/>
        </p:nvSpPr>
        <p:spPr>
          <a:xfrm>
            <a:off x="3354848" y="3749838"/>
            <a:ext cx="1774903" cy="1267326"/>
          </a:xfrm>
          <a:prstGeom prst="rect">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AT" dirty="0">
                <a:solidFill>
                  <a:schemeClr val="tx1"/>
                </a:solidFill>
              </a:rPr>
              <a:t>Demografische </a:t>
            </a:r>
            <a:r>
              <a:rPr lang="de-AT" dirty="0" err="1">
                <a:solidFill>
                  <a:schemeClr val="tx1"/>
                </a:solidFill>
              </a:rPr>
              <a:t>ontwikkelingen</a:t>
            </a:r>
            <a:r>
              <a:rPr lang="de-AT" dirty="0">
                <a:solidFill>
                  <a:schemeClr val="tx1"/>
                </a:solidFill>
              </a:rPr>
              <a:t>
</a:t>
            </a:r>
          </a:p>
        </p:txBody>
      </p:sp>
    </p:spTree>
    <p:extLst>
      <p:ext uri="{BB962C8B-B14F-4D97-AF65-F5344CB8AC3E}">
        <p14:creationId xmlns:p14="http://schemas.microsoft.com/office/powerpoint/2010/main" val="36859900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26BB8F0-0DE5-4175-81BA-814123EC93FA}"/>
              </a:ext>
            </a:extLst>
          </p:cNvPr>
          <p:cNvSpPr>
            <a:spLocks noGrp="1"/>
          </p:cNvSpPr>
          <p:nvPr>
            <p:ph type="title"/>
          </p:nvPr>
        </p:nvSpPr>
        <p:spPr/>
        <p:txBody>
          <a:bodyPr>
            <a:normAutofit fontScale="90000"/>
          </a:bodyPr>
          <a:lstStyle/>
          <a:p>
            <a:r>
              <a:rPr lang="nl-NL" dirty="0"/>
              <a:t>De impact van technologische veranderingen op ondernemingen</a:t>
            </a:r>
            <a:endParaRPr lang="de-AT" dirty="0"/>
          </a:p>
        </p:txBody>
      </p:sp>
      <p:sp>
        <p:nvSpPr>
          <p:cNvPr id="4" name="Fußzeilenplatzhalter 3">
            <a:extLst>
              <a:ext uri="{FF2B5EF4-FFF2-40B4-BE49-F238E27FC236}">
                <a16:creationId xmlns:a16="http://schemas.microsoft.com/office/drawing/2014/main" id="{F1E4D2B9-30DF-4635-96FA-E746ED918E47}"/>
              </a:ext>
            </a:extLst>
          </p:cNvPr>
          <p:cNvSpPr>
            <a:spLocks noGrp="1"/>
          </p:cNvSpPr>
          <p:nvPr>
            <p:ph type="ftr" sz="quarter" idx="11"/>
          </p:nvPr>
        </p:nvSpPr>
        <p:spPr/>
        <p:txBody>
          <a:bodyPr/>
          <a:lstStyle/>
          <a:p>
            <a:r>
              <a:rPr lang="lt-LT"/>
              <a:t>connect-erasmus.eu</a:t>
            </a:r>
          </a:p>
        </p:txBody>
      </p:sp>
      <p:sp>
        <p:nvSpPr>
          <p:cNvPr id="6" name="Pfeil: nach rechts 5">
            <a:extLst>
              <a:ext uri="{FF2B5EF4-FFF2-40B4-BE49-F238E27FC236}">
                <a16:creationId xmlns:a16="http://schemas.microsoft.com/office/drawing/2014/main" id="{CC45EA1E-10E6-4B87-A9EE-7346B8F03496}"/>
              </a:ext>
            </a:extLst>
          </p:cNvPr>
          <p:cNvSpPr/>
          <p:nvPr/>
        </p:nvSpPr>
        <p:spPr>
          <a:xfrm>
            <a:off x="2630904" y="4137179"/>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AT"/>
          </a:p>
        </p:txBody>
      </p:sp>
      <p:sp>
        <p:nvSpPr>
          <p:cNvPr id="7" name="Ellipse 6">
            <a:extLst>
              <a:ext uri="{FF2B5EF4-FFF2-40B4-BE49-F238E27FC236}">
                <a16:creationId xmlns:a16="http://schemas.microsoft.com/office/drawing/2014/main" id="{7D8B0429-F108-462B-817A-DABF2843C4E3}"/>
              </a:ext>
            </a:extLst>
          </p:cNvPr>
          <p:cNvSpPr/>
          <p:nvPr/>
        </p:nvSpPr>
        <p:spPr>
          <a:xfrm>
            <a:off x="3683922" y="3596640"/>
            <a:ext cx="7577636" cy="1464644"/>
          </a:xfrm>
          <a:prstGeom prst="ellipse">
            <a:avLst/>
          </a:prstGeom>
          <a:solidFill>
            <a:srgbClr val="EAFDDB"/>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solidFill>
                  <a:schemeClr val="tx1"/>
                </a:solidFill>
              </a:rPr>
              <a:t>De kenniscomponent neemt toe in alle werktaken.
Ondernemingen worden lerende organisaties</a:t>
            </a:r>
            <a:r>
              <a:rPr lang="de-AT" dirty="0">
                <a:solidFill>
                  <a:schemeClr val="tx1"/>
                </a:solidFill>
              </a:rPr>
              <a:t>.</a:t>
            </a:r>
          </a:p>
        </p:txBody>
      </p:sp>
      <p:sp>
        <p:nvSpPr>
          <p:cNvPr id="8" name="Rechteck 7">
            <a:extLst>
              <a:ext uri="{FF2B5EF4-FFF2-40B4-BE49-F238E27FC236}">
                <a16:creationId xmlns:a16="http://schemas.microsoft.com/office/drawing/2014/main" id="{D0CF99C3-2CD6-4736-A052-C90A4CDEE807}"/>
              </a:ext>
            </a:extLst>
          </p:cNvPr>
          <p:cNvSpPr/>
          <p:nvPr/>
        </p:nvSpPr>
        <p:spPr>
          <a:xfrm>
            <a:off x="623455" y="3793958"/>
            <a:ext cx="1932839" cy="1171074"/>
          </a:xfrm>
          <a:prstGeom prst="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AT" dirty="0">
                <a:solidFill>
                  <a:schemeClr val="tx1"/>
                </a:solidFill>
              </a:rPr>
              <a:t>Technologische </a:t>
            </a:r>
            <a:r>
              <a:rPr lang="de-AT" dirty="0" err="1">
                <a:solidFill>
                  <a:schemeClr val="tx1"/>
                </a:solidFill>
              </a:rPr>
              <a:t>veranderingen</a:t>
            </a:r>
            <a:r>
              <a:rPr lang="de-AT" dirty="0">
                <a:solidFill>
                  <a:schemeClr val="tx1"/>
                </a:solidFill>
              </a:rPr>
              <a:t>
</a:t>
            </a:r>
          </a:p>
        </p:txBody>
      </p:sp>
      <p:sp>
        <p:nvSpPr>
          <p:cNvPr id="9" name="Textfeld 8">
            <a:extLst>
              <a:ext uri="{FF2B5EF4-FFF2-40B4-BE49-F238E27FC236}">
                <a16:creationId xmlns:a16="http://schemas.microsoft.com/office/drawing/2014/main" id="{5EE02245-81D2-4F5C-B600-DCEFC49B48C6}"/>
              </a:ext>
            </a:extLst>
          </p:cNvPr>
          <p:cNvSpPr txBox="1"/>
          <p:nvPr/>
        </p:nvSpPr>
        <p:spPr>
          <a:xfrm>
            <a:off x="1660358" y="4377073"/>
            <a:ext cx="45719" cy="369332"/>
          </a:xfrm>
          <a:prstGeom prst="rect">
            <a:avLst/>
          </a:prstGeom>
          <a:noFill/>
        </p:spPr>
        <p:txBody>
          <a:bodyPr wrap="square" rtlCol="0">
            <a:spAutoFit/>
          </a:bodyPr>
          <a:lstStyle/>
          <a:p>
            <a:endParaRPr lang="de-AT" dirty="0"/>
          </a:p>
        </p:txBody>
      </p:sp>
    </p:spTree>
    <p:extLst>
      <p:ext uri="{BB962C8B-B14F-4D97-AF65-F5344CB8AC3E}">
        <p14:creationId xmlns:p14="http://schemas.microsoft.com/office/powerpoint/2010/main" val="22122415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26BB8F0-0DE5-4175-81BA-814123EC93FA}"/>
              </a:ext>
            </a:extLst>
          </p:cNvPr>
          <p:cNvSpPr>
            <a:spLocks noGrp="1"/>
          </p:cNvSpPr>
          <p:nvPr>
            <p:ph type="title"/>
          </p:nvPr>
        </p:nvSpPr>
        <p:spPr/>
        <p:txBody>
          <a:bodyPr>
            <a:normAutofit fontScale="90000"/>
          </a:bodyPr>
          <a:lstStyle/>
          <a:p>
            <a:r>
              <a:rPr lang="nl-NL" dirty="0"/>
              <a:t>De impact van demografische ontwikkelingen op ondernemingen</a:t>
            </a:r>
            <a:endParaRPr lang="de-AT" dirty="0"/>
          </a:p>
        </p:txBody>
      </p:sp>
      <p:sp>
        <p:nvSpPr>
          <p:cNvPr id="4" name="Fußzeilenplatzhalter 3">
            <a:extLst>
              <a:ext uri="{FF2B5EF4-FFF2-40B4-BE49-F238E27FC236}">
                <a16:creationId xmlns:a16="http://schemas.microsoft.com/office/drawing/2014/main" id="{F1E4D2B9-30DF-4635-96FA-E746ED918E47}"/>
              </a:ext>
            </a:extLst>
          </p:cNvPr>
          <p:cNvSpPr>
            <a:spLocks noGrp="1"/>
          </p:cNvSpPr>
          <p:nvPr>
            <p:ph type="ftr" sz="quarter" idx="11"/>
          </p:nvPr>
        </p:nvSpPr>
        <p:spPr/>
        <p:txBody>
          <a:bodyPr/>
          <a:lstStyle/>
          <a:p>
            <a:r>
              <a:rPr lang="lt-LT"/>
              <a:t>connect-erasmus.eu</a:t>
            </a:r>
          </a:p>
        </p:txBody>
      </p:sp>
      <p:sp>
        <p:nvSpPr>
          <p:cNvPr id="6" name="Pfeil: nach rechts 5">
            <a:extLst>
              <a:ext uri="{FF2B5EF4-FFF2-40B4-BE49-F238E27FC236}">
                <a16:creationId xmlns:a16="http://schemas.microsoft.com/office/drawing/2014/main" id="{CC45EA1E-10E6-4B87-A9EE-7346B8F03496}"/>
              </a:ext>
            </a:extLst>
          </p:cNvPr>
          <p:cNvSpPr/>
          <p:nvPr/>
        </p:nvSpPr>
        <p:spPr>
          <a:xfrm>
            <a:off x="2630904" y="4137179"/>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AT"/>
          </a:p>
        </p:txBody>
      </p:sp>
      <p:sp>
        <p:nvSpPr>
          <p:cNvPr id="7" name="Ellipse 6">
            <a:extLst>
              <a:ext uri="{FF2B5EF4-FFF2-40B4-BE49-F238E27FC236}">
                <a16:creationId xmlns:a16="http://schemas.microsoft.com/office/drawing/2014/main" id="{7D8B0429-F108-462B-817A-DABF2843C4E3}"/>
              </a:ext>
            </a:extLst>
          </p:cNvPr>
          <p:cNvSpPr/>
          <p:nvPr/>
        </p:nvSpPr>
        <p:spPr>
          <a:xfrm>
            <a:off x="3683922" y="3584863"/>
            <a:ext cx="7577636" cy="1797627"/>
          </a:xfrm>
          <a:prstGeom prst="ellipse">
            <a:avLst/>
          </a:prstGeom>
          <a:solidFill>
            <a:srgbClr val="EAFDDB"/>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600" dirty="0">
                <a:solidFill>
                  <a:schemeClr val="tx1"/>
                </a:solidFill>
              </a:rPr>
              <a:t>De vergrijzing van de geïndustrialiseerde samenlevingen vereist dat mensen langer aan het werk blijven, deelnemen aan een leven lang leren, werken in passende banen voor ouderen, werken in teams van meerdere generaties. </a:t>
            </a:r>
            <a:endParaRPr lang="de-AT" dirty="0">
              <a:solidFill>
                <a:schemeClr val="tx1"/>
              </a:solidFill>
            </a:endParaRPr>
          </a:p>
        </p:txBody>
      </p:sp>
      <p:sp>
        <p:nvSpPr>
          <p:cNvPr id="8" name="Rechteck 7">
            <a:extLst>
              <a:ext uri="{FF2B5EF4-FFF2-40B4-BE49-F238E27FC236}">
                <a16:creationId xmlns:a16="http://schemas.microsoft.com/office/drawing/2014/main" id="{D0CF99C3-2CD6-4736-A052-C90A4CDEE807}"/>
              </a:ext>
            </a:extLst>
          </p:cNvPr>
          <p:cNvSpPr/>
          <p:nvPr/>
        </p:nvSpPr>
        <p:spPr>
          <a:xfrm>
            <a:off x="602673" y="3793958"/>
            <a:ext cx="1953621" cy="1171074"/>
          </a:xfrm>
          <a:prstGeom prst="rect">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AT" dirty="0">
                <a:solidFill>
                  <a:schemeClr val="tx1"/>
                </a:solidFill>
              </a:rPr>
              <a:t>Demografische </a:t>
            </a:r>
            <a:r>
              <a:rPr lang="de-AT" dirty="0" err="1">
                <a:solidFill>
                  <a:schemeClr val="tx1"/>
                </a:solidFill>
              </a:rPr>
              <a:t>ontwikkelingen</a:t>
            </a:r>
            <a:endParaRPr lang="de-AT" dirty="0">
              <a:solidFill>
                <a:schemeClr val="tx1"/>
              </a:solidFill>
            </a:endParaRPr>
          </a:p>
        </p:txBody>
      </p:sp>
      <p:sp>
        <p:nvSpPr>
          <p:cNvPr id="9" name="Textfeld 8">
            <a:extLst>
              <a:ext uri="{FF2B5EF4-FFF2-40B4-BE49-F238E27FC236}">
                <a16:creationId xmlns:a16="http://schemas.microsoft.com/office/drawing/2014/main" id="{5EE02245-81D2-4F5C-B600-DCEFC49B48C6}"/>
              </a:ext>
            </a:extLst>
          </p:cNvPr>
          <p:cNvSpPr txBox="1"/>
          <p:nvPr/>
        </p:nvSpPr>
        <p:spPr>
          <a:xfrm>
            <a:off x="1660358" y="4377073"/>
            <a:ext cx="45719" cy="369332"/>
          </a:xfrm>
          <a:prstGeom prst="rect">
            <a:avLst/>
          </a:prstGeom>
          <a:noFill/>
        </p:spPr>
        <p:txBody>
          <a:bodyPr wrap="square" rtlCol="0">
            <a:spAutoFit/>
          </a:bodyPr>
          <a:lstStyle/>
          <a:p>
            <a:endParaRPr lang="de-AT" dirty="0"/>
          </a:p>
        </p:txBody>
      </p:sp>
    </p:spTree>
    <p:extLst>
      <p:ext uri="{BB962C8B-B14F-4D97-AF65-F5344CB8AC3E}">
        <p14:creationId xmlns:p14="http://schemas.microsoft.com/office/powerpoint/2010/main" val="39656725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26BB8F0-0DE5-4175-81BA-814123EC93FA}"/>
              </a:ext>
            </a:extLst>
          </p:cNvPr>
          <p:cNvSpPr>
            <a:spLocks noGrp="1"/>
          </p:cNvSpPr>
          <p:nvPr>
            <p:ph type="title"/>
          </p:nvPr>
        </p:nvSpPr>
        <p:spPr/>
        <p:txBody>
          <a:bodyPr>
            <a:normAutofit fontScale="90000"/>
          </a:bodyPr>
          <a:lstStyle/>
          <a:p>
            <a:r>
              <a:rPr lang="nl-NL" dirty="0"/>
              <a:t>De impact van globalisering op ondernemingen</a:t>
            </a:r>
            <a:endParaRPr lang="de-AT" dirty="0"/>
          </a:p>
        </p:txBody>
      </p:sp>
      <p:sp>
        <p:nvSpPr>
          <p:cNvPr id="4" name="Fußzeilenplatzhalter 3">
            <a:extLst>
              <a:ext uri="{FF2B5EF4-FFF2-40B4-BE49-F238E27FC236}">
                <a16:creationId xmlns:a16="http://schemas.microsoft.com/office/drawing/2014/main" id="{F1E4D2B9-30DF-4635-96FA-E746ED918E47}"/>
              </a:ext>
            </a:extLst>
          </p:cNvPr>
          <p:cNvSpPr>
            <a:spLocks noGrp="1"/>
          </p:cNvSpPr>
          <p:nvPr>
            <p:ph type="ftr" sz="quarter" idx="11"/>
          </p:nvPr>
        </p:nvSpPr>
        <p:spPr/>
        <p:txBody>
          <a:bodyPr/>
          <a:lstStyle/>
          <a:p>
            <a:r>
              <a:rPr lang="lt-LT"/>
              <a:t>connect-erasmus.eu</a:t>
            </a:r>
          </a:p>
        </p:txBody>
      </p:sp>
      <p:sp>
        <p:nvSpPr>
          <p:cNvPr id="6" name="Pfeil: nach rechts 5">
            <a:extLst>
              <a:ext uri="{FF2B5EF4-FFF2-40B4-BE49-F238E27FC236}">
                <a16:creationId xmlns:a16="http://schemas.microsoft.com/office/drawing/2014/main" id="{CC45EA1E-10E6-4B87-A9EE-7346B8F03496}"/>
              </a:ext>
            </a:extLst>
          </p:cNvPr>
          <p:cNvSpPr/>
          <p:nvPr/>
        </p:nvSpPr>
        <p:spPr>
          <a:xfrm>
            <a:off x="2630904" y="4137179"/>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AT"/>
          </a:p>
        </p:txBody>
      </p:sp>
      <p:sp>
        <p:nvSpPr>
          <p:cNvPr id="7" name="Ellipse 6">
            <a:extLst>
              <a:ext uri="{FF2B5EF4-FFF2-40B4-BE49-F238E27FC236}">
                <a16:creationId xmlns:a16="http://schemas.microsoft.com/office/drawing/2014/main" id="{7D8B0429-F108-462B-817A-DABF2843C4E3}"/>
              </a:ext>
            </a:extLst>
          </p:cNvPr>
          <p:cNvSpPr/>
          <p:nvPr/>
        </p:nvSpPr>
        <p:spPr>
          <a:xfrm>
            <a:off x="3683922" y="3596640"/>
            <a:ext cx="7577636" cy="1464644"/>
          </a:xfrm>
          <a:prstGeom prst="ellipse">
            <a:avLst/>
          </a:prstGeom>
          <a:solidFill>
            <a:srgbClr val="EAFDDB"/>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solidFill>
                  <a:schemeClr val="tx1"/>
                </a:solidFill>
              </a:rPr>
              <a:t>Ondernemingen moeten wereldwijde activiteiten managen. De migratie van de beroepsbevolking neemt toe. Werken in interculturele teams wordt de regel.</a:t>
            </a:r>
            <a:endParaRPr lang="de-AT" dirty="0">
              <a:solidFill>
                <a:schemeClr val="tx1"/>
              </a:solidFill>
            </a:endParaRPr>
          </a:p>
        </p:txBody>
      </p:sp>
      <p:sp>
        <p:nvSpPr>
          <p:cNvPr id="8" name="Rechteck 7">
            <a:extLst>
              <a:ext uri="{FF2B5EF4-FFF2-40B4-BE49-F238E27FC236}">
                <a16:creationId xmlns:a16="http://schemas.microsoft.com/office/drawing/2014/main" id="{D0CF99C3-2CD6-4736-A052-C90A4CDEE807}"/>
              </a:ext>
            </a:extLst>
          </p:cNvPr>
          <p:cNvSpPr/>
          <p:nvPr/>
        </p:nvSpPr>
        <p:spPr>
          <a:xfrm>
            <a:off x="839787" y="3791536"/>
            <a:ext cx="1722268" cy="1171074"/>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AT" dirty="0" err="1">
                <a:solidFill>
                  <a:schemeClr val="tx1"/>
                </a:solidFill>
              </a:rPr>
              <a:t>Globalisering</a:t>
            </a:r>
            <a:endParaRPr lang="de-AT" dirty="0">
              <a:solidFill>
                <a:schemeClr val="tx1"/>
              </a:solidFill>
            </a:endParaRPr>
          </a:p>
        </p:txBody>
      </p:sp>
      <p:sp>
        <p:nvSpPr>
          <p:cNvPr id="9" name="Textfeld 8">
            <a:extLst>
              <a:ext uri="{FF2B5EF4-FFF2-40B4-BE49-F238E27FC236}">
                <a16:creationId xmlns:a16="http://schemas.microsoft.com/office/drawing/2014/main" id="{5EE02245-81D2-4F5C-B600-DCEFC49B48C6}"/>
              </a:ext>
            </a:extLst>
          </p:cNvPr>
          <p:cNvSpPr txBox="1"/>
          <p:nvPr/>
        </p:nvSpPr>
        <p:spPr>
          <a:xfrm>
            <a:off x="1660358" y="4377073"/>
            <a:ext cx="45719" cy="369332"/>
          </a:xfrm>
          <a:prstGeom prst="rect">
            <a:avLst/>
          </a:prstGeom>
          <a:noFill/>
        </p:spPr>
        <p:txBody>
          <a:bodyPr wrap="square" rtlCol="0">
            <a:spAutoFit/>
          </a:bodyPr>
          <a:lstStyle/>
          <a:p>
            <a:endParaRPr lang="de-AT" dirty="0"/>
          </a:p>
        </p:txBody>
      </p:sp>
    </p:spTree>
    <p:extLst>
      <p:ext uri="{BB962C8B-B14F-4D97-AF65-F5344CB8AC3E}">
        <p14:creationId xmlns:p14="http://schemas.microsoft.com/office/powerpoint/2010/main" val="31343774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26BB8F0-0DE5-4175-81BA-814123EC93FA}"/>
              </a:ext>
            </a:extLst>
          </p:cNvPr>
          <p:cNvSpPr>
            <a:spLocks noGrp="1"/>
          </p:cNvSpPr>
          <p:nvPr>
            <p:ph type="title"/>
          </p:nvPr>
        </p:nvSpPr>
        <p:spPr/>
        <p:txBody>
          <a:bodyPr>
            <a:normAutofit fontScale="90000"/>
          </a:bodyPr>
          <a:lstStyle/>
          <a:p>
            <a:r>
              <a:rPr lang="nl-NL" dirty="0"/>
              <a:t>De impact van klimaatverandering op ondernemingen 
</a:t>
            </a:r>
            <a:endParaRPr lang="de-AT" dirty="0"/>
          </a:p>
        </p:txBody>
      </p:sp>
      <p:sp>
        <p:nvSpPr>
          <p:cNvPr id="4" name="Fußzeilenplatzhalter 3">
            <a:extLst>
              <a:ext uri="{FF2B5EF4-FFF2-40B4-BE49-F238E27FC236}">
                <a16:creationId xmlns:a16="http://schemas.microsoft.com/office/drawing/2014/main" id="{F1E4D2B9-30DF-4635-96FA-E746ED918E47}"/>
              </a:ext>
            </a:extLst>
          </p:cNvPr>
          <p:cNvSpPr>
            <a:spLocks noGrp="1"/>
          </p:cNvSpPr>
          <p:nvPr>
            <p:ph type="ftr" sz="quarter" idx="11"/>
          </p:nvPr>
        </p:nvSpPr>
        <p:spPr/>
        <p:txBody>
          <a:bodyPr/>
          <a:lstStyle/>
          <a:p>
            <a:r>
              <a:rPr lang="lt-LT"/>
              <a:t>connect-erasmus.eu</a:t>
            </a:r>
          </a:p>
        </p:txBody>
      </p:sp>
      <p:sp>
        <p:nvSpPr>
          <p:cNvPr id="6" name="Pfeil: nach rechts 5">
            <a:extLst>
              <a:ext uri="{FF2B5EF4-FFF2-40B4-BE49-F238E27FC236}">
                <a16:creationId xmlns:a16="http://schemas.microsoft.com/office/drawing/2014/main" id="{CC45EA1E-10E6-4B87-A9EE-7346B8F03496}"/>
              </a:ext>
            </a:extLst>
          </p:cNvPr>
          <p:cNvSpPr/>
          <p:nvPr/>
        </p:nvSpPr>
        <p:spPr>
          <a:xfrm>
            <a:off x="2630904" y="4137179"/>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AT"/>
          </a:p>
        </p:txBody>
      </p:sp>
      <p:sp>
        <p:nvSpPr>
          <p:cNvPr id="7" name="Ellipse 6">
            <a:extLst>
              <a:ext uri="{FF2B5EF4-FFF2-40B4-BE49-F238E27FC236}">
                <a16:creationId xmlns:a16="http://schemas.microsoft.com/office/drawing/2014/main" id="{7D8B0429-F108-462B-817A-DABF2843C4E3}"/>
              </a:ext>
            </a:extLst>
          </p:cNvPr>
          <p:cNvSpPr/>
          <p:nvPr/>
        </p:nvSpPr>
        <p:spPr>
          <a:xfrm>
            <a:off x="3870958" y="3327591"/>
            <a:ext cx="7818814" cy="2098963"/>
          </a:xfrm>
          <a:prstGeom prst="ellipse">
            <a:avLst/>
          </a:prstGeom>
          <a:solidFill>
            <a:srgbClr val="EAFDDB"/>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solidFill>
                  <a:schemeClr val="tx1"/>
                </a:solidFill>
              </a:rPr>
              <a:t>Klimaatverandering vraagt om de omslag
 naar een zogenaamde "green </a:t>
            </a:r>
            <a:r>
              <a:rPr lang="nl-NL" dirty="0" err="1">
                <a:solidFill>
                  <a:schemeClr val="tx1"/>
                </a:solidFill>
              </a:rPr>
              <a:t>economy</a:t>
            </a:r>
            <a:r>
              <a:rPr lang="nl-NL" dirty="0">
                <a:solidFill>
                  <a:schemeClr val="tx1"/>
                </a:solidFill>
              </a:rPr>
              <a:t>". 
Van ondernemingen wordt verwacht dat zij hun verantwoordelijkheid nemen door het milieu te beschermen en hulpbronnen duurzamer te gebruiken (circulaire economie).</a:t>
            </a:r>
            <a:endParaRPr lang="de-AT" dirty="0">
              <a:solidFill>
                <a:schemeClr val="tx1"/>
              </a:solidFill>
            </a:endParaRPr>
          </a:p>
        </p:txBody>
      </p:sp>
      <p:sp>
        <p:nvSpPr>
          <p:cNvPr id="8" name="Rechteck 7">
            <a:extLst>
              <a:ext uri="{FF2B5EF4-FFF2-40B4-BE49-F238E27FC236}">
                <a16:creationId xmlns:a16="http://schemas.microsoft.com/office/drawing/2014/main" id="{D0CF99C3-2CD6-4736-A052-C90A4CDEE807}"/>
              </a:ext>
            </a:extLst>
          </p:cNvPr>
          <p:cNvSpPr/>
          <p:nvPr/>
        </p:nvSpPr>
        <p:spPr>
          <a:xfrm>
            <a:off x="834026" y="3793958"/>
            <a:ext cx="1722268" cy="1171074"/>
          </a:xfrm>
          <a:prstGeom prst="rect">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AT" dirty="0" err="1">
                <a:solidFill>
                  <a:schemeClr val="tx1"/>
                </a:solidFill>
              </a:rPr>
              <a:t>Klimaatverandering</a:t>
            </a:r>
            <a:r>
              <a:rPr lang="de-AT" dirty="0">
                <a:solidFill>
                  <a:schemeClr val="tx1"/>
                </a:solidFill>
              </a:rPr>
              <a:t>
</a:t>
            </a:r>
          </a:p>
        </p:txBody>
      </p:sp>
      <p:sp>
        <p:nvSpPr>
          <p:cNvPr id="9" name="Textfeld 8">
            <a:extLst>
              <a:ext uri="{FF2B5EF4-FFF2-40B4-BE49-F238E27FC236}">
                <a16:creationId xmlns:a16="http://schemas.microsoft.com/office/drawing/2014/main" id="{5EE02245-81D2-4F5C-B600-DCEFC49B48C6}"/>
              </a:ext>
            </a:extLst>
          </p:cNvPr>
          <p:cNvSpPr txBox="1"/>
          <p:nvPr/>
        </p:nvSpPr>
        <p:spPr>
          <a:xfrm>
            <a:off x="1660358" y="4377073"/>
            <a:ext cx="45719" cy="369332"/>
          </a:xfrm>
          <a:prstGeom prst="rect">
            <a:avLst/>
          </a:prstGeom>
          <a:noFill/>
        </p:spPr>
        <p:txBody>
          <a:bodyPr wrap="square" rtlCol="0">
            <a:spAutoFit/>
          </a:bodyPr>
          <a:lstStyle/>
          <a:p>
            <a:endParaRPr lang="de-AT" dirty="0"/>
          </a:p>
        </p:txBody>
      </p:sp>
    </p:spTree>
    <p:extLst>
      <p:ext uri="{BB962C8B-B14F-4D97-AF65-F5344CB8AC3E}">
        <p14:creationId xmlns:p14="http://schemas.microsoft.com/office/powerpoint/2010/main" val="41709261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26BB8F0-0DE5-4175-81BA-814123EC93FA}"/>
              </a:ext>
            </a:extLst>
          </p:cNvPr>
          <p:cNvSpPr>
            <a:spLocks noGrp="1"/>
          </p:cNvSpPr>
          <p:nvPr>
            <p:ph type="title"/>
          </p:nvPr>
        </p:nvSpPr>
        <p:spPr/>
        <p:txBody>
          <a:bodyPr>
            <a:normAutofit fontScale="90000"/>
          </a:bodyPr>
          <a:lstStyle/>
          <a:p>
            <a:r>
              <a:rPr lang="nl-NL" dirty="0"/>
              <a:t>De impact van de Covid 19-pandemie op ondernemingen 
</a:t>
            </a:r>
            <a:endParaRPr lang="de-AT" dirty="0"/>
          </a:p>
        </p:txBody>
      </p:sp>
      <p:sp>
        <p:nvSpPr>
          <p:cNvPr id="4" name="Fußzeilenplatzhalter 3">
            <a:extLst>
              <a:ext uri="{FF2B5EF4-FFF2-40B4-BE49-F238E27FC236}">
                <a16:creationId xmlns:a16="http://schemas.microsoft.com/office/drawing/2014/main" id="{F1E4D2B9-30DF-4635-96FA-E746ED918E47}"/>
              </a:ext>
            </a:extLst>
          </p:cNvPr>
          <p:cNvSpPr>
            <a:spLocks noGrp="1"/>
          </p:cNvSpPr>
          <p:nvPr>
            <p:ph type="ftr" sz="quarter" idx="11"/>
          </p:nvPr>
        </p:nvSpPr>
        <p:spPr/>
        <p:txBody>
          <a:bodyPr/>
          <a:lstStyle/>
          <a:p>
            <a:r>
              <a:rPr lang="lt-LT"/>
              <a:t>connect-erasmus.eu</a:t>
            </a:r>
          </a:p>
        </p:txBody>
      </p:sp>
      <p:sp>
        <p:nvSpPr>
          <p:cNvPr id="6" name="Pfeil: nach rechts 5">
            <a:extLst>
              <a:ext uri="{FF2B5EF4-FFF2-40B4-BE49-F238E27FC236}">
                <a16:creationId xmlns:a16="http://schemas.microsoft.com/office/drawing/2014/main" id="{CC45EA1E-10E6-4B87-A9EE-7346B8F03496}"/>
              </a:ext>
            </a:extLst>
          </p:cNvPr>
          <p:cNvSpPr/>
          <p:nvPr/>
        </p:nvSpPr>
        <p:spPr>
          <a:xfrm>
            <a:off x="2630904" y="4137179"/>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AT"/>
          </a:p>
        </p:txBody>
      </p:sp>
      <p:sp>
        <p:nvSpPr>
          <p:cNvPr id="7" name="Ellipse 6">
            <a:extLst>
              <a:ext uri="{FF2B5EF4-FFF2-40B4-BE49-F238E27FC236}">
                <a16:creationId xmlns:a16="http://schemas.microsoft.com/office/drawing/2014/main" id="{7D8B0429-F108-462B-817A-DABF2843C4E3}"/>
              </a:ext>
            </a:extLst>
          </p:cNvPr>
          <p:cNvSpPr/>
          <p:nvPr/>
        </p:nvSpPr>
        <p:spPr>
          <a:xfrm>
            <a:off x="3849187" y="3400618"/>
            <a:ext cx="7577636" cy="1952909"/>
          </a:xfrm>
          <a:prstGeom prst="ellipse">
            <a:avLst/>
          </a:prstGeom>
          <a:solidFill>
            <a:srgbClr val="EAFDDB"/>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solidFill>
                  <a:schemeClr val="tx1"/>
                </a:solidFill>
              </a:rPr>
              <a:t>Hopelijk komt er snel een einde aan de pandemie. 
Maar het toonde de impact van gezondheidsontwikkelingen op ondernemingen en de noodzaak van wendbaarheid en snelle aanpassingen in buitengewone situaties.</a:t>
            </a:r>
            <a:endParaRPr lang="de-AT" dirty="0">
              <a:solidFill>
                <a:schemeClr val="tx1"/>
              </a:solidFill>
            </a:endParaRPr>
          </a:p>
        </p:txBody>
      </p:sp>
      <p:sp>
        <p:nvSpPr>
          <p:cNvPr id="8" name="Rechteck 7">
            <a:extLst>
              <a:ext uri="{FF2B5EF4-FFF2-40B4-BE49-F238E27FC236}">
                <a16:creationId xmlns:a16="http://schemas.microsoft.com/office/drawing/2014/main" id="{D0CF99C3-2CD6-4736-A052-C90A4CDEE807}"/>
              </a:ext>
            </a:extLst>
          </p:cNvPr>
          <p:cNvSpPr/>
          <p:nvPr/>
        </p:nvSpPr>
        <p:spPr>
          <a:xfrm>
            <a:off x="834026" y="3793958"/>
            <a:ext cx="1722268" cy="1171074"/>
          </a:xfrm>
          <a:prstGeom prst="rect">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AT" dirty="0">
                <a:solidFill>
                  <a:schemeClr val="tx1"/>
                </a:solidFill>
              </a:rPr>
              <a:t>Covid 19 </a:t>
            </a:r>
            <a:r>
              <a:rPr lang="de-AT" dirty="0" err="1">
                <a:solidFill>
                  <a:schemeClr val="tx1"/>
                </a:solidFill>
              </a:rPr>
              <a:t>pandemie</a:t>
            </a:r>
            <a:endParaRPr lang="de-AT" dirty="0">
              <a:solidFill>
                <a:schemeClr val="tx1"/>
              </a:solidFill>
            </a:endParaRPr>
          </a:p>
        </p:txBody>
      </p:sp>
      <p:sp>
        <p:nvSpPr>
          <p:cNvPr id="9" name="Textfeld 8">
            <a:extLst>
              <a:ext uri="{FF2B5EF4-FFF2-40B4-BE49-F238E27FC236}">
                <a16:creationId xmlns:a16="http://schemas.microsoft.com/office/drawing/2014/main" id="{5EE02245-81D2-4F5C-B600-DCEFC49B48C6}"/>
              </a:ext>
            </a:extLst>
          </p:cNvPr>
          <p:cNvSpPr txBox="1"/>
          <p:nvPr/>
        </p:nvSpPr>
        <p:spPr>
          <a:xfrm>
            <a:off x="1660358" y="4377073"/>
            <a:ext cx="45719" cy="369332"/>
          </a:xfrm>
          <a:prstGeom prst="rect">
            <a:avLst/>
          </a:prstGeom>
          <a:noFill/>
        </p:spPr>
        <p:txBody>
          <a:bodyPr wrap="square" rtlCol="0">
            <a:spAutoFit/>
          </a:bodyPr>
          <a:lstStyle/>
          <a:p>
            <a:endParaRPr lang="de-AT" dirty="0"/>
          </a:p>
        </p:txBody>
      </p:sp>
    </p:spTree>
    <p:extLst>
      <p:ext uri="{BB962C8B-B14F-4D97-AF65-F5344CB8AC3E}">
        <p14:creationId xmlns:p14="http://schemas.microsoft.com/office/powerpoint/2010/main" val="38748305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D666C30-2C03-4DD1-A651-2BFB4B28F1DC}"/>
              </a:ext>
            </a:extLst>
          </p:cNvPr>
          <p:cNvSpPr>
            <a:spLocks noGrp="1"/>
          </p:cNvSpPr>
          <p:nvPr>
            <p:ph type="title"/>
          </p:nvPr>
        </p:nvSpPr>
        <p:spPr/>
        <p:txBody>
          <a:bodyPr>
            <a:normAutofit fontScale="90000"/>
          </a:bodyPr>
          <a:lstStyle/>
          <a:p>
            <a:r>
              <a:rPr lang="nl-NL" dirty="0"/>
              <a:t>Conclusies m.b.t. de effecten van de megatrends op ondernemingen</a:t>
            </a:r>
            <a:endParaRPr lang="de-AT" dirty="0"/>
          </a:p>
        </p:txBody>
      </p:sp>
      <p:sp>
        <p:nvSpPr>
          <p:cNvPr id="3" name="Fußzeilenplatzhalter 2">
            <a:extLst>
              <a:ext uri="{FF2B5EF4-FFF2-40B4-BE49-F238E27FC236}">
                <a16:creationId xmlns:a16="http://schemas.microsoft.com/office/drawing/2014/main" id="{58EACC1D-9D64-4F17-9D32-E33481042484}"/>
              </a:ext>
            </a:extLst>
          </p:cNvPr>
          <p:cNvSpPr>
            <a:spLocks noGrp="1"/>
          </p:cNvSpPr>
          <p:nvPr>
            <p:ph type="ftr" sz="quarter" idx="11"/>
          </p:nvPr>
        </p:nvSpPr>
        <p:spPr/>
        <p:txBody>
          <a:bodyPr/>
          <a:lstStyle/>
          <a:p>
            <a:r>
              <a:rPr lang="lt-LT"/>
              <a:t>connect-erasmus.eu</a:t>
            </a:r>
          </a:p>
        </p:txBody>
      </p:sp>
      <p:sp>
        <p:nvSpPr>
          <p:cNvPr id="4" name="Textplatzhalter 3">
            <a:extLst>
              <a:ext uri="{FF2B5EF4-FFF2-40B4-BE49-F238E27FC236}">
                <a16:creationId xmlns:a16="http://schemas.microsoft.com/office/drawing/2014/main" id="{469E4AED-4948-4BF2-8C82-FB382E48B733}"/>
              </a:ext>
            </a:extLst>
          </p:cNvPr>
          <p:cNvSpPr>
            <a:spLocks noGrp="1"/>
          </p:cNvSpPr>
          <p:nvPr>
            <p:ph type="body" sz="quarter" idx="10"/>
          </p:nvPr>
        </p:nvSpPr>
        <p:spPr>
          <a:xfrm>
            <a:off x="838200" y="1903455"/>
            <a:ext cx="10188575" cy="466586"/>
          </a:xfrm>
        </p:spPr>
        <p:txBody>
          <a:bodyPr>
            <a:noAutofit/>
          </a:bodyPr>
          <a:lstStyle/>
          <a:p>
            <a:r>
              <a:rPr lang="nl-NL" sz="2400" dirty="0">
                <a:solidFill>
                  <a:schemeClr val="tx1"/>
                </a:solidFill>
              </a:rPr>
              <a:t>De effecten van de innovatieve concepten voor loopbaandienstverlening in organisaties </a:t>
            </a:r>
            <a:r>
              <a:rPr lang="de-AT" sz="2400" dirty="0" err="1">
                <a:solidFill>
                  <a:schemeClr val="tx1"/>
                </a:solidFill>
              </a:rPr>
              <a:t>kunnen</a:t>
            </a:r>
            <a:r>
              <a:rPr lang="de-AT" sz="2400" dirty="0">
                <a:solidFill>
                  <a:schemeClr val="tx1"/>
                </a:solidFill>
              </a:rPr>
              <a:t> worden </a:t>
            </a:r>
            <a:r>
              <a:rPr lang="de-AT" sz="2400" dirty="0" err="1">
                <a:solidFill>
                  <a:schemeClr val="tx1"/>
                </a:solidFill>
              </a:rPr>
              <a:t>getypeerd</a:t>
            </a:r>
            <a:r>
              <a:rPr lang="de-AT" sz="2400" dirty="0">
                <a:solidFill>
                  <a:schemeClr val="tx1"/>
                </a:solidFill>
              </a:rPr>
              <a:t> </a:t>
            </a:r>
            <a:r>
              <a:rPr lang="de-AT" sz="2400" dirty="0" err="1">
                <a:solidFill>
                  <a:schemeClr val="tx1"/>
                </a:solidFill>
              </a:rPr>
              <a:t>aan</a:t>
            </a:r>
            <a:r>
              <a:rPr lang="de-AT" sz="2400" dirty="0">
                <a:solidFill>
                  <a:schemeClr val="tx1"/>
                </a:solidFill>
              </a:rPr>
              <a:t> de </a:t>
            </a:r>
            <a:r>
              <a:rPr lang="de-AT" sz="2400" dirty="0" err="1">
                <a:solidFill>
                  <a:schemeClr val="tx1"/>
                </a:solidFill>
              </a:rPr>
              <a:t>hand</a:t>
            </a:r>
            <a:r>
              <a:rPr lang="de-AT" sz="2400" dirty="0">
                <a:solidFill>
                  <a:schemeClr val="tx1"/>
                </a:solidFill>
              </a:rPr>
              <a:t> van </a:t>
            </a:r>
            <a:r>
              <a:rPr lang="de-AT" sz="2400" dirty="0" err="1">
                <a:solidFill>
                  <a:schemeClr val="tx1"/>
                </a:solidFill>
              </a:rPr>
              <a:t>drie</a:t>
            </a:r>
            <a:r>
              <a:rPr lang="de-AT" sz="2400" dirty="0">
                <a:solidFill>
                  <a:schemeClr val="tx1"/>
                </a:solidFill>
              </a:rPr>
              <a:t> </a:t>
            </a:r>
            <a:r>
              <a:rPr lang="de-AT" sz="2400" dirty="0" err="1">
                <a:solidFill>
                  <a:schemeClr val="tx1"/>
                </a:solidFill>
              </a:rPr>
              <a:t>uitdagingen</a:t>
            </a:r>
            <a:r>
              <a:rPr lang="de-AT" sz="2400" dirty="0">
                <a:solidFill>
                  <a:schemeClr val="tx1"/>
                </a:solidFill>
              </a:rPr>
              <a:t>:</a:t>
            </a:r>
            <a:endParaRPr lang="de-AT" sz="2000" dirty="0">
              <a:solidFill>
                <a:schemeClr val="tx1"/>
              </a:solidFill>
            </a:endParaRPr>
          </a:p>
          <a:p>
            <a:endParaRPr lang="de-AT" sz="2400" dirty="0">
              <a:solidFill>
                <a:schemeClr val="tx1"/>
              </a:solidFill>
            </a:endParaRPr>
          </a:p>
          <a:p>
            <a:endParaRPr lang="de-AT" sz="2400" dirty="0">
              <a:solidFill>
                <a:schemeClr val="tx1"/>
              </a:solidFill>
            </a:endParaRPr>
          </a:p>
        </p:txBody>
      </p:sp>
      <p:sp>
        <p:nvSpPr>
          <p:cNvPr id="5" name="Textplatzhalter 4">
            <a:extLst>
              <a:ext uri="{FF2B5EF4-FFF2-40B4-BE49-F238E27FC236}">
                <a16:creationId xmlns:a16="http://schemas.microsoft.com/office/drawing/2014/main" id="{13F3E881-00C2-439B-BDEC-330D37843E71}"/>
              </a:ext>
            </a:extLst>
          </p:cNvPr>
          <p:cNvSpPr>
            <a:spLocks noGrp="1"/>
          </p:cNvSpPr>
          <p:nvPr>
            <p:ph type="body" sz="quarter" idx="12"/>
          </p:nvPr>
        </p:nvSpPr>
        <p:spPr>
          <a:xfrm>
            <a:off x="838200" y="3179358"/>
            <a:ext cx="10190162" cy="3292727"/>
          </a:xfrm>
        </p:spPr>
        <p:txBody>
          <a:bodyPr>
            <a:normAutofit/>
          </a:bodyPr>
          <a:lstStyle/>
          <a:p>
            <a:pPr marL="457200" indent="-457200">
              <a:buFont typeface="+mj-lt"/>
              <a:buAutoNum type="arabicPeriod"/>
            </a:pPr>
            <a:r>
              <a:rPr lang="de-AT" dirty="0">
                <a:solidFill>
                  <a:schemeClr val="tx1"/>
                </a:solidFill>
              </a:rPr>
              <a:t>De </a:t>
            </a:r>
            <a:r>
              <a:rPr lang="de-AT" dirty="0" err="1">
                <a:solidFill>
                  <a:schemeClr val="tx1"/>
                </a:solidFill>
              </a:rPr>
              <a:t>transitie</a:t>
            </a:r>
            <a:r>
              <a:rPr lang="de-AT" dirty="0">
                <a:solidFill>
                  <a:schemeClr val="tx1"/>
                </a:solidFill>
              </a:rPr>
              <a:t> </a:t>
            </a:r>
            <a:r>
              <a:rPr lang="de-AT" dirty="0" err="1">
                <a:solidFill>
                  <a:schemeClr val="tx1"/>
                </a:solidFill>
              </a:rPr>
              <a:t>naar</a:t>
            </a:r>
            <a:r>
              <a:rPr lang="de-AT" dirty="0">
                <a:solidFill>
                  <a:schemeClr val="tx1"/>
                </a:solidFill>
              </a:rPr>
              <a:t> </a:t>
            </a:r>
            <a:r>
              <a:rPr lang="de-AT" dirty="0" err="1">
                <a:solidFill>
                  <a:schemeClr val="tx1"/>
                </a:solidFill>
              </a:rPr>
              <a:t>een</a:t>
            </a:r>
            <a:r>
              <a:rPr lang="de-AT" dirty="0">
                <a:solidFill>
                  <a:schemeClr val="tx1"/>
                </a:solidFill>
              </a:rPr>
              <a:t> </a:t>
            </a:r>
            <a:r>
              <a:rPr lang="de-AT" dirty="0" err="1">
                <a:solidFill>
                  <a:schemeClr val="tx1"/>
                </a:solidFill>
              </a:rPr>
              <a:t>lerende</a:t>
            </a:r>
            <a:r>
              <a:rPr lang="de-AT" dirty="0">
                <a:solidFill>
                  <a:schemeClr val="tx1"/>
                </a:solidFill>
              </a:rPr>
              <a:t> </a:t>
            </a:r>
            <a:r>
              <a:rPr lang="de-AT" dirty="0" err="1">
                <a:solidFill>
                  <a:schemeClr val="tx1"/>
                </a:solidFill>
              </a:rPr>
              <a:t>organisatie</a:t>
            </a:r>
            <a:endParaRPr lang="de-AT" dirty="0">
              <a:solidFill>
                <a:schemeClr val="tx1"/>
              </a:solidFill>
            </a:endParaRPr>
          </a:p>
          <a:p>
            <a:pPr marL="457200" indent="-457200">
              <a:buFont typeface="+mj-lt"/>
              <a:buAutoNum type="arabicPeriod"/>
            </a:pPr>
            <a:r>
              <a:rPr lang="nl-NL" dirty="0">
                <a:solidFill>
                  <a:schemeClr val="tx1"/>
                </a:solidFill>
              </a:rPr>
              <a:t>Aandacht voor Maatschappelijk Verantwoord Ondernemen
benutten van de voordelen van samenwerking in netwerken</a:t>
            </a:r>
            <a:endParaRPr lang="de-AT" dirty="0">
              <a:solidFill>
                <a:schemeClr val="tx1"/>
              </a:solidFill>
            </a:endParaRPr>
          </a:p>
          <a:p>
            <a:r>
              <a:rPr lang="nl-NL" dirty="0">
                <a:solidFill>
                  <a:schemeClr val="tx1"/>
                </a:solidFill>
              </a:rPr>
              <a:t>In elk van de drie bijeenkomsten van Unit 2 zal worden ingegaan op de betrokkenheid van HRM bij een van deze drie uitdagingen en die relevantie voor loopbandienstverlening voor werkenden in de organisatie.
</a:t>
            </a:r>
            <a:endParaRPr lang="de-AT" dirty="0">
              <a:solidFill>
                <a:schemeClr val="tx1"/>
              </a:solidFill>
            </a:endParaRPr>
          </a:p>
          <a:p>
            <a:endParaRPr lang="de-AT" dirty="0">
              <a:solidFill>
                <a:schemeClr val="tx1"/>
              </a:solidFill>
            </a:endParaRPr>
          </a:p>
        </p:txBody>
      </p:sp>
    </p:spTree>
    <p:extLst>
      <p:ext uri="{BB962C8B-B14F-4D97-AF65-F5344CB8AC3E}">
        <p14:creationId xmlns:p14="http://schemas.microsoft.com/office/powerpoint/2010/main" val="2390887515"/>
      </p:ext>
    </p:extLst>
  </p:cSld>
  <p:clrMapOvr>
    <a:masterClrMapping/>
  </p:clrMapOvr>
</p:sld>
</file>

<file path=ppt/theme/theme1.xml><?xml version="1.0" encoding="utf-8"?>
<a:theme xmlns:a="http://schemas.openxmlformats.org/drawingml/2006/main" name="„Office“ tema">
  <a:themeElements>
    <a:clrScheme name="Raudona oranžinė">
      <a:dk1>
        <a:sysClr val="windowText" lastClr="000000"/>
      </a:dk1>
      <a:lt1>
        <a:sysClr val="window" lastClr="FFFFFF"/>
      </a:lt1>
      <a:dk2>
        <a:srgbClr val="505046"/>
      </a:dk2>
      <a:lt2>
        <a:srgbClr val="EEECE1"/>
      </a:lt2>
      <a:accent1>
        <a:srgbClr val="E84C22"/>
      </a:accent1>
      <a:accent2>
        <a:srgbClr val="FFBD47"/>
      </a:accent2>
      <a:accent3>
        <a:srgbClr val="B64926"/>
      </a:accent3>
      <a:accent4>
        <a:srgbClr val="FF8427"/>
      </a:accent4>
      <a:accent5>
        <a:srgbClr val="CC9900"/>
      </a:accent5>
      <a:accent6>
        <a:srgbClr val="B22600"/>
      </a:accent6>
      <a:hlink>
        <a:srgbClr val="CC9900"/>
      </a:hlink>
      <a:folHlink>
        <a:srgbClr val="666699"/>
      </a:folHlink>
    </a:clrScheme>
    <a:fontScheme name="Pasirinktinis 3">
      <a:majorFont>
        <a:latin typeface="Open Sans Extrabold"/>
        <a:ea typeface=""/>
        <a:cs typeface=""/>
      </a:majorFont>
      <a:minorFont>
        <a:latin typeface="Open Sans Ligh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onnect! template" id="{6C52D79F-18D7-4FA6-A121-BDBD81370BAE}" vid="{B099076F-3487-4F76-89D1-DA1651670C9E}"/>
    </a:ext>
  </a:extLst>
</a:theme>
</file>

<file path=ppt/theme/theme2.xml><?xml version="1.0" encoding="utf-8"?>
<a:theme xmlns:a="http://schemas.openxmlformats.org/drawingml/2006/main" name="„Office“ 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Connect! template</Template>
  <TotalTime>0</TotalTime>
  <Words>420</Words>
  <Application>Microsoft Office PowerPoint</Application>
  <PresentationFormat>Breedbeeld</PresentationFormat>
  <Paragraphs>48</Paragraphs>
  <Slides>10</Slides>
  <Notes>0</Notes>
  <HiddenSlides>0</HiddenSlides>
  <MMClips>0</MMClips>
  <ScaleCrop>false</ScaleCrop>
  <HeadingPairs>
    <vt:vector size="6" baseType="variant">
      <vt:variant>
        <vt:lpstr>Gebruikte lettertypen</vt:lpstr>
      </vt:variant>
      <vt:variant>
        <vt:i4>5</vt:i4>
      </vt:variant>
      <vt:variant>
        <vt:lpstr>Thema</vt:lpstr>
      </vt:variant>
      <vt:variant>
        <vt:i4>1</vt:i4>
      </vt:variant>
      <vt:variant>
        <vt:lpstr>Diatitels</vt:lpstr>
      </vt:variant>
      <vt:variant>
        <vt:i4>10</vt:i4>
      </vt:variant>
    </vt:vector>
  </HeadingPairs>
  <TitlesOfParts>
    <vt:vector size="16" baseType="lpstr">
      <vt:lpstr>Arial</vt:lpstr>
      <vt:lpstr>Calibri</vt:lpstr>
      <vt:lpstr>Open Sans</vt:lpstr>
      <vt:lpstr>Open Sans Extrabold</vt:lpstr>
      <vt:lpstr>Open Sans Light</vt:lpstr>
      <vt:lpstr>„Office“ tema</vt:lpstr>
      <vt:lpstr> Unit 2 : Innovatieve concepten voor loopbaandienstverlening in organisaties</vt:lpstr>
      <vt:lpstr>Innovatieve concepten voor loopbaandienstverlening in organisaties</vt:lpstr>
      <vt:lpstr>De vijf megatrends in de wereld van werk geïntroduceerd in Unit 1</vt:lpstr>
      <vt:lpstr>De impact van technologische veranderingen op ondernemingen</vt:lpstr>
      <vt:lpstr>De impact van demografische ontwikkelingen op ondernemingen</vt:lpstr>
      <vt:lpstr>De impact van globalisering op ondernemingen</vt:lpstr>
      <vt:lpstr>De impact van klimaatverandering op ondernemingen 
</vt:lpstr>
      <vt:lpstr>De impact van de Covid 19-pandemie op ondernemingen 
</vt:lpstr>
      <vt:lpstr>Conclusies m.b.t. de effecten van de megatrends op ondernemingen</vt:lpstr>
      <vt:lpstr>Bedankt voor de aandacht.  Vragen?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pateiktis</dc:title>
  <dc:creator>Laura</dc:creator>
  <cp:lastModifiedBy>Jan Woldendorp</cp:lastModifiedBy>
  <cp:revision>53</cp:revision>
  <dcterms:created xsi:type="dcterms:W3CDTF">2020-01-27T22:45:30Z</dcterms:created>
  <dcterms:modified xsi:type="dcterms:W3CDTF">2022-09-13T14:22:04Z</dcterms:modified>
</cp:coreProperties>
</file>