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A6C64-FBAE-B136-01B3-E8C732CF1C55}" v="9" dt="2021-07-22T09:21:52.758"/>
    <p1510:client id="{CE1D9B30-10B1-8768-AE73-D6DE0C3E9B38}" v="6" dt="2021-08-03T20:48:48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550A6C64-FBAE-B136-01B3-E8C732CF1C55}"/>
    <pc:docChg chg="modSld">
      <pc:chgData name="Ferrari Lea" userId="S::lea.ferrari@unipd.it::76de2d51-a5bc-493f-a7d6-16f2215d8c59" providerId="AD" clId="Web-{550A6C64-FBAE-B136-01B3-E8C732CF1C55}" dt="2021-07-22T09:21:52.758" v="5" actId="14100"/>
      <pc:docMkLst>
        <pc:docMk/>
      </pc:docMkLst>
      <pc:sldChg chg="modSp">
        <pc:chgData name="Ferrari Lea" userId="S::lea.ferrari@unipd.it::76de2d51-a5bc-493f-a7d6-16f2215d8c59" providerId="AD" clId="Web-{550A6C64-FBAE-B136-01B3-E8C732CF1C55}" dt="2021-07-22T09:21:52.758" v="5" actId="14100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550A6C64-FBAE-B136-01B3-E8C732CF1C55}" dt="2021-07-22T09:21:52.758" v="5" actId="14100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clId="Web-{550A6C64-FBAE-B136-01B3-E8C732CF1C55}"/>
    <pc:docChg chg="modSld">
      <pc:chgData name="" userId="" providerId="" clId="Web-{550A6C64-FBAE-B136-01B3-E8C732CF1C55}" dt="2021-07-22T09:21:39.805" v="1"/>
      <pc:docMkLst>
        <pc:docMk/>
      </pc:docMkLst>
      <pc:sldChg chg="addSp modSp">
        <pc:chgData name="" userId="" providerId="" clId="Web-{550A6C64-FBAE-B136-01B3-E8C732CF1C55}" dt="2021-07-22T09:21:39.805" v="1"/>
        <pc:sldMkLst>
          <pc:docMk/>
          <pc:sldMk cId="3214650052" sldId="256"/>
        </pc:sldMkLst>
        <pc:spChg chg="add mod">
          <ac:chgData name="" userId="" providerId="" clId="Web-{550A6C64-FBAE-B136-01B3-E8C732CF1C55}" dt="2021-07-22T09:21:39.805" v="1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name="Zuanetti Alessandra" userId="S::alessandra.zuanetti@studenti.unipd.it::62c843e8-eff1-401f-8c64-96493ae781c5" providerId="AD" clId="Web-{CE1D9B30-10B1-8768-AE73-D6DE0C3E9B38}"/>
    <pc:docChg chg="modSld">
      <pc:chgData name="Zuanetti Alessandra" userId="S::alessandra.zuanetti@studenti.unipd.it::62c843e8-eff1-401f-8c64-96493ae781c5" providerId="AD" clId="Web-{CE1D9B30-10B1-8768-AE73-D6DE0C3E9B38}" dt="2021-08-03T20:48:47.593" v="1" actId="20577"/>
      <pc:docMkLst>
        <pc:docMk/>
      </pc:docMkLst>
      <pc:sldChg chg="modSp">
        <pc:chgData name="Zuanetti Alessandra" userId="S::alessandra.zuanetti@studenti.unipd.it::62c843e8-eff1-401f-8c64-96493ae781c5" providerId="AD" clId="Web-{CE1D9B30-10B1-8768-AE73-D6DE0C3E9B38}" dt="2021-08-03T20:48:47.593" v="1" actId="20577"/>
        <pc:sldMkLst>
          <pc:docMk/>
          <pc:sldMk cId="0" sldId="258"/>
        </pc:sldMkLst>
        <pc:spChg chg="mod">
          <ac:chgData name="Zuanetti Alessandra" userId="S::alessandra.zuanetti@studenti.unipd.it::62c843e8-eff1-401f-8c64-96493ae781c5" providerId="AD" clId="Web-{CE1D9B30-10B1-8768-AE73-D6DE0C3E9B38}" dt="2021-08-03T20:48:47.593" v="1" actId="20577"/>
          <ac:spMkLst>
            <pc:docMk/>
            <pc:sldMk cId="0" sldId="258"/>
            <ac:spMk id="6" creationId="{71869697-27EC-4085-AE5F-2E8D391EC8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2236-42CA-453F-B4CD-DF20FE1ABF22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3584-19CB-4547-A8A5-C5358C86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175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41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=""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=""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=""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=""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=""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=""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=""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=""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=""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=""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=""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=""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=""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=""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=""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=""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=""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=""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=""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=""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=""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=""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=""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=""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=""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=""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=""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=""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=""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=""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=""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=""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=""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=""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=""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=""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=""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=""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=""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=""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=""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=""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=""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="" xmlns:a16="http://schemas.microsoft.com/office/drawing/2014/main" id="{05FB1455-659F-4A86-BEC1-CB6BBC66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UD3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– SES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IJA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="" xmlns:a16="http://schemas.microsoft.com/office/drawing/2014/main" id="{6345EEE8-E1C2-4195-AC53-B5A34BDCF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</p:spPr>
        <p:txBody>
          <a:bodyPr>
            <a:normAutofit/>
          </a:bodyPr>
          <a:lstStyle/>
          <a:p>
            <a:pPr lvl="0"/>
            <a:r>
              <a:rPr lang="sr-Latn-R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Sprovođenje karijernog savetovanja u malim i srednjim preduzećima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28EAB0EC-5F10-48AF-82D3-9AD329920568}"/>
              </a:ext>
            </a:extLst>
          </p:cNvPr>
          <p:cNvSpPr txBox="1"/>
          <p:nvPr/>
        </p:nvSpPr>
        <p:spPr>
          <a:xfrm>
            <a:off x="841829" y="4385733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63051" y="5783684"/>
            <a:ext cx="4567556" cy="760731"/>
            <a:chOff x="0" y="0"/>
            <a:chExt cx="45675" cy="76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48D8E08-9E4E-4F34-BFDD-BD70FAFD737D}"/>
              </a:ext>
            </a:extLst>
          </p:cNvPr>
          <p:cNvSpPr txBox="1"/>
          <p:nvPr/>
        </p:nvSpPr>
        <p:spPr>
          <a:xfrm>
            <a:off x="730707" y="2027988"/>
            <a:ext cx="1073058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Izaberite jedan od alata, popunite ga ili zamolite jednu osobu da ga popuni.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Analizirajte podatke i pripremite kratak izveštaj,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Napišite svoja razmišljanja o procesu.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="" xmlns:a16="http://schemas.microsoft.com/office/drawing/2014/main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Povezivanje sa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3.2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vadinimas 4">
            <a:extLst>
              <a:ext uri="{FF2B5EF4-FFF2-40B4-BE49-F238E27FC236}">
                <a16:creationId xmlns="" xmlns:a16="http://schemas.microsoft.com/office/drawing/2014/main" id="{2D03A5B4-5669-4870-A912-101386F847EC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 od kuće: primena jednog alata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4a51f762_1_0"/>
          <p:cNvSpPr txBox="1"/>
          <p:nvPr/>
        </p:nvSpPr>
        <p:spPr>
          <a:xfrm>
            <a:off x="1163650" y="1956800"/>
            <a:ext cx="10178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r-Latn-R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Očekivani odgovori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Q1= 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Q2= 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Q3= 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Q4= c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Q5= 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Q6= 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Q7= 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Q8= c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Q9= c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Q10= 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BD64FD55-24FB-4116-90F9-DDE36BD140E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Povezivanje sa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3.2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="" xmlns:a16="http://schemas.microsoft.com/office/drawing/2014/main" id="{71869697-27EC-4085-AE5F-2E8D391EC8FB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dirty="0" smtClean="0">
                <a:latin typeface="Calibri"/>
                <a:cs typeface="Calibri"/>
              </a:rPr>
              <a:t>Upitnik za procenu znanja </a:t>
            </a:r>
            <a:r>
              <a:rPr lang="en-GB" sz="2400" dirty="0" smtClean="0">
                <a:latin typeface="Calibri"/>
                <a:cs typeface="Calibri"/>
              </a:rPr>
              <a:t>3.2.1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=""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Pregled sesije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62701" y="2021691"/>
            <a:ext cx="107305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Povezivanje sa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3.2.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opis cilja sesije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Aktivnost učenja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Analiza rezultata iz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IO2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kako bi se opisale izazovne </a:t>
            </a:r>
            <a:r>
              <a:rPr lang="sr-Latn-R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KViS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situacije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Aktivnost učenja 2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Primena naučenog znanja o teoretskim paradigmama i alatima kako bi se odgovorilo na izazovne </a:t>
            </a:r>
            <a:r>
              <a:rPr lang="sr-Latn-R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KViS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situacije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Aktivnost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učenja 3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Istaknite koristi i diskutujte o tome kako uključiti </a:t>
            </a:r>
            <a:r>
              <a:rPr lang="sr-Latn-R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KViS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 MSP kao strategiju kompanije i pripremite plan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Završna razmatranja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Zaključak o mogućoj primeni pristupa i alata u MSP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 od kuće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Evaluacija nivoa učenja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=""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41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ngegnere che usa tablet in fabbrica con robot industriali">
            <a:extLst>
              <a:ext uri="{FF2B5EF4-FFF2-40B4-BE49-F238E27FC236}">
                <a16:creationId xmlns="" xmlns:a16="http://schemas.microsoft.com/office/drawing/2014/main" id="{35B0BA73-BE93-4F70-8B02-3ED78C1E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8"/>
          <a:stretch/>
        </p:blipFill>
        <p:spPr>
          <a:xfrm>
            <a:off x="7063014" y="1310506"/>
            <a:ext cx="2171060" cy="2240582"/>
          </a:xfrm>
          <a:prstGeom prst="rect">
            <a:avLst/>
          </a:prstGeom>
        </p:spPr>
      </p:pic>
      <p:pic>
        <p:nvPicPr>
          <p:cNvPr id="12" name="Immagine 11" descr="Sagoma di un cantiere">
            <a:extLst>
              <a:ext uri="{FF2B5EF4-FFF2-40B4-BE49-F238E27FC236}">
                <a16:creationId xmlns="" xmlns:a16="http://schemas.microsoft.com/office/drawing/2014/main" id="{B74B20F2-B391-41FA-950D-5D5DFEB26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4" y="3150073"/>
            <a:ext cx="2751097" cy="1833617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=""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62871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</a:t>
            </a:r>
            <a:r>
              <a:rPr kumimoji="0" lang="sr-Latn-R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ija</a:t>
            </a:r>
            <a:r>
              <a:rPr kumimoji="0" lang="sr-Latn-R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– </a:t>
            </a:r>
            <a:r>
              <a:rPr kumimoji="0" lang="sr-Latn-R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Ciljevi</a:t>
            </a:r>
            <a:r>
              <a:rPr kumimoji="0" lang="sr-Latn-RS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učenja</a:t>
            </a: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62702" y="2021691"/>
            <a:ext cx="523329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Moći ćete da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</a:t>
            </a:r>
            <a:r>
              <a:rPr lang="sr-Latn-RS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ntifikujete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situacije u kojima dimenzije predložene paradigmama koje su analizirane i operacionalizovane alatima mogu da budu korisne u organizacijama, zajedno sa strategijama kojima se može promovisati njihovo korišćenje u organizacijama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 descr="Persona che lavora con la pelle">
            <a:extLst>
              <a:ext uri="{FF2B5EF4-FFF2-40B4-BE49-F238E27FC236}">
                <a16:creationId xmlns="" xmlns:a16="http://schemas.microsoft.com/office/drawing/2014/main" id="{7AE94AC0-6ED7-40CA-93CE-60961CB11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5" y="1316457"/>
            <a:ext cx="2751097" cy="1833617"/>
          </a:xfrm>
          <a:prstGeom prst="rect">
            <a:avLst/>
          </a:prstGeom>
        </p:spPr>
      </p:pic>
      <p:pic>
        <p:nvPicPr>
          <p:cNvPr id="8" name="Immagine 7" descr="Gruppo di persone che parlano">
            <a:extLst>
              <a:ext uri="{FF2B5EF4-FFF2-40B4-BE49-F238E27FC236}">
                <a16:creationId xmlns="" xmlns:a16="http://schemas.microsoft.com/office/drawing/2014/main" id="{1101C7F1-FA4A-4263-AB6C-F1AA3AF0E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0" y="3095562"/>
            <a:ext cx="3665408" cy="24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3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271</Words>
  <Application>Microsoft Office PowerPoint</Application>
  <PresentationFormat>Widescreen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Open Sans ExtraBold</vt:lpstr>
      <vt:lpstr>Open Sans Light</vt:lpstr>
      <vt:lpstr>Segoe UI</vt:lpstr>
      <vt:lpstr>Trebuchet MS</vt:lpstr>
      <vt:lpstr>Tema di Office</vt:lpstr>
      <vt:lpstr>„Office“ tema</vt:lpstr>
      <vt:lpstr>UD3 – SESIJA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Microsoft account</cp:lastModifiedBy>
  <cp:revision>32</cp:revision>
  <dcterms:created xsi:type="dcterms:W3CDTF">2021-05-17T08:13:07Z</dcterms:created>
  <dcterms:modified xsi:type="dcterms:W3CDTF">2022-03-13T13:46:57Z</dcterms:modified>
</cp:coreProperties>
</file>