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77" r:id="rId5"/>
    <p:sldId id="27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embeddedFontLst>
    <p:embeddedFont>
      <p:font typeface="Trebuchet MS" panose="020B0603020202020204" pitchFamily="34" charset="0"/>
      <p:regular r:id="rId24"/>
      <p:bold r:id="rId25"/>
      <p:italic r:id="rId26"/>
      <p:boldItalic r:id="rId27"/>
    </p:embeddedFont>
    <p:embeddedFont>
      <p:font typeface="Open Sans Light" panose="020B0604020202020204" charset="0"/>
      <p:regular r:id="rId28"/>
      <p:bold r:id="rId29"/>
      <p:italic r:id="rId30"/>
      <p:boldItalic r:id="rId31"/>
    </p:embeddedFont>
    <p:embeddedFont>
      <p:font typeface="Cambria" panose="02040503050406030204" pitchFamily="18" charset="0"/>
      <p:regular r:id="rId32"/>
      <p:bold r:id="rId33"/>
      <p:italic r:id="rId34"/>
      <p:boldItalic r:id="rId35"/>
    </p:embeddedFont>
    <p:embeddedFont>
      <p:font typeface="Open Sans" panose="020B0604020202020204" charset="0"/>
      <p:regular r:id="rId36"/>
      <p:bold r:id="rId37"/>
      <p:italic r:id="rId38"/>
      <p:boldItalic r:id="rId39"/>
    </p:embeddedFont>
    <p:embeddedFont>
      <p:font typeface="Open Sans ExtraBold" panose="020B0604020202020204" charset="0"/>
      <p:bold r:id="rId40"/>
      <p:bold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Segoe UI" panose="020B0502040204020203" pitchFamily="3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0" roundtripDataSignature="AMtx7miVHMmOf+ldbRuMNUJw6TqPdZX1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0533FC-7DAB-25C1-F54B-A6207B3B9F22}" v="11" dt="2021-07-22T09:21:20.010"/>
  </p1510:revLst>
</p1510:revInfo>
</file>

<file path=ppt/tableStyles.xml><?xml version="1.0" encoding="utf-8"?>
<a:tblStyleLst xmlns:a="http://schemas.openxmlformats.org/drawingml/2006/main" def="{15186388-CB40-4C00-BB6C-DAAD400E6C15}">
  <a:tblStyle styleId="{15186388-CB40-4C00-BB6C-DAAD400E6C1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48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font" Target="fonts/font24.fntdata"/><Relationship Id="rId50" Type="http://customschemas.google.com/relationships/presentationmetadata" Target="metadata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font" Target="fonts/font2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font" Target="fonts/font2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font" Target="fonts/font25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06344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" name="Google Shape;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96654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4" name="Google Shape;25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90605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3" name="Google Shape;26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763825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0" name="Google Shape;27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91404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7" name="Google Shape;27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22627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4" name="Google Shape;2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067914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2" name="Google Shape;29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900484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1" name="Google Shape;30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701976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9" name="Google Shape;30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055648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7" name="Google Shape;31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470294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5" name="Google Shape;325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15307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" name="Google Shape;8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737036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d426f59ee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gd426f59e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790679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9" name="Google Shape;33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53200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1" name="Google Shape;9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29378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9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8576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2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16698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4" name="Google Shape;22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25828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1" name="Google Shape;23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68449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8" name="Google Shape;2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34843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46" name="Google Shape;24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12269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o skaidrė" type="title">
  <p:cSld name="TITLE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6"/>
          <p:cNvPicPr preferRelativeResize="0"/>
          <p:nvPr/>
        </p:nvPicPr>
        <p:blipFill rotWithShape="1">
          <a:blip r:embed="rId2">
            <a:alphaModFix/>
          </a:blip>
          <a:srcRect t="10089" b="23356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6"/>
          <p:cNvSpPr txBox="1">
            <a:spLocks noGrp="1"/>
          </p:cNvSpPr>
          <p:nvPr>
            <p:ph type="ctrTitle"/>
          </p:nvPr>
        </p:nvSpPr>
        <p:spPr>
          <a:xfrm>
            <a:off x="845820" y="924243"/>
            <a:ext cx="10058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Open Sans ExtraBold"/>
              <a:buNone/>
              <a:defRPr sz="6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subTitle" idx="1"/>
          </p:nvPr>
        </p:nvSpPr>
        <p:spPr>
          <a:xfrm>
            <a:off x="845820" y="3434398"/>
            <a:ext cx="100584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yginimas" type="twoTxTwoObj">
  <p:cSld name="TWO_OBJECTS_WITH_TEX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25"/>
          <p:cNvPicPr preferRelativeResize="0"/>
          <p:nvPr/>
        </p:nvPicPr>
        <p:blipFill rotWithShape="1">
          <a:blip r:embed="rId2">
            <a:alphaModFix/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5"/>
          <p:cNvSpPr txBox="1">
            <a:spLocks noGrp="1"/>
          </p:cNvSpPr>
          <p:nvPr>
            <p:ph type="title"/>
          </p:nvPr>
        </p:nvSpPr>
        <p:spPr>
          <a:xfrm>
            <a:off x="836613" y="544195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 ExtraBold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body" idx="1"/>
          </p:nvPr>
        </p:nvSpPr>
        <p:spPr>
          <a:xfrm>
            <a:off x="839788" y="2046922"/>
            <a:ext cx="5157787" cy="99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1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body" idx="2"/>
          </p:nvPr>
        </p:nvSpPr>
        <p:spPr>
          <a:xfrm>
            <a:off x="839788" y="3277550"/>
            <a:ext cx="5157787" cy="213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b="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b="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body" idx="3"/>
          </p:nvPr>
        </p:nvSpPr>
        <p:spPr>
          <a:xfrm>
            <a:off x="6172200" y="2046923"/>
            <a:ext cx="5183188" cy="993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body" idx="4"/>
          </p:nvPr>
        </p:nvSpPr>
        <p:spPr>
          <a:xfrm>
            <a:off x="6172200" y="3277550"/>
            <a:ext cx="5183188" cy="213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b="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b="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8"/>
          <p:cNvSpPr txBox="1">
            <a:spLocks noGrp="1"/>
          </p:cNvSpPr>
          <p:nvPr>
            <p:ph type="title"/>
          </p:nvPr>
        </p:nvSpPr>
        <p:spPr>
          <a:xfrm>
            <a:off x="150621" y="488220"/>
            <a:ext cx="1189075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9BD4"/>
              </a:buClr>
              <a:buSzPts val="1400"/>
              <a:buFont typeface="Cambria"/>
              <a:buNone/>
              <a:defRPr sz="4000" b="0" i="0">
                <a:solidFill>
                  <a:srgbClr val="5B9BD4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body" idx="2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Open Sans Light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Open Sans Light"/>
              <a:buNone/>
              <a:defRPr sz="18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vertikalus tekstas">
  <p:cSld name="Pavadinimas ir vertikalus teksta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21"/>
          <p:cNvPicPr preferRelativeResize="0"/>
          <p:nvPr/>
        </p:nvPicPr>
        <p:blipFill rotWithShape="1">
          <a:blip r:embed="rId2">
            <a:alphaModFix/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21"/>
          <p:cNvSpPr txBox="1">
            <a:spLocks noGrp="1"/>
          </p:cNvSpPr>
          <p:nvPr>
            <p:ph type="title"/>
          </p:nvPr>
        </p:nvSpPr>
        <p:spPr>
          <a:xfrm>
            <a:off x="836613" y="1577340"/>
            <a:ext cx="1051560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>
            <a:spLocks noGrp="1"/>
          </p:cNvSpPr>
          <p:nvPr>
            <p:ph type="pic" idx="2"/>
          </p:nvPr>
        </p:nvSpPr>
        <p:spPr>
          <a:xfrm>
            <a:off x="836613" y="3793201"/>
            <a:ext cx="10515600" cy="443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turinys">
  <p:cSld name="Pavadinimas ir turiny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body" idx="1"/>
          </p:nvPr>
        </p:nvSpPr>
        <p:spPr>
          <a:xfrm>
            <a:off x="1163637" y="1960595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body" idx="2"/>
          </p:nvPr>
        </p:nvSpPr>
        <p:spPr>
          <a:xfrm>
            <a:off x="1163638" y="2450347"/>
            <a:ext cx="10190162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3"/>
          </p:nvPr>
        </p:nvSpPr>
        <p:spPr>
          <a:xfrm>
            <a:off x="1163637" y="3632341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body" idx="4"/>
          </p:nvPr>
        </p:nvSpPr>
        <p:spPr>
          <a:xfrm>
            <a:off x="1163638" y="4122093"/>
            <a:ext cx="10188574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 turiniai">
  <p:cSld name="Du turiniai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3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body" idx="1"/>
          </p:nvPr>
        </p:nvSpPr>
        <p:spPr>
          <a:xfrm>
            <a:off x="1163637" y="1871345"/>
            <a:ext cx="4856163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body" idx="2"/>
          </p:nvPr>
        </p:nvSpPr>
        <p:spPr>
          <a:xfrm>
            <a:off x="1163638" y="2419867"/>
            <a:ext cx="4856162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body" idx="3"/>
          </p:nvPr>
        </p:nvSpPr>
        <p:spPr>
          <a:xfrm>
            <a:off x="1163638" y="3799981"/>
            <a:ext cx="4856162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body" idx="4"/>
          </p:nvPr>
        </p:nvSpPr>
        <p:spPr>
          <a:xfrm>
            <a:off x="1163638" y="4289733"/>
            <a:ext cx="4856162" cy="114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body" idx="5"/>
          </p:nvPr>
        </p:nvSpPr>
        <p:spPr>
          <a:xfrm>
            <a:off x="6496049" y="1871345"/>
            <a:ext cx="4856163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body" idx="6"/>
          </p:nvPr>
        </p:nvSpPr>
        <p:spPr>
          <a:xfrm>
            <a:off x="6496050" y="2419867"/>
            <a:ext cx="4856162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body" idx="7"/>
          </p:nvPr>
        </p:nvSpPr>
        <p:spPr>
          <a:xfrm>
            <a:off x="6496050" y="3799981"/>
            <a:ext cx="4856162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body" idx="8"/>
          </p:nvPr>
        </p:nvSpPr>
        <p:spPr>
          <a:xfrm>
            <a:off x="6496050" y="4289733"/>
            <a:ext cx="4856162" cy="114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kcijos antraštė">
  <p:cSld name="1_Sekcijos antraštė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26"/>
          <p:cNvPicPr preferRelativeResize="0"/>
          <p:nvPr/>
        </p:nvPicPr>
        <p:blipFill rotWithShape="1">
          <a:blip r:embed="rId2">
            <a:alphaModFix/>
          </a:blip>
          <a:srcRect t="15290" b="29465"/>
          <a:stretch/>
        </p:blipFill>
        <p:spPr>
          <a:xfrm>
            <a:off x="0" y="0"/>
            <a:ext cx="12192000" cy="223266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6"/>
          <p:cNvSpPr txBox="1">
            <a:spLocks noGrp="1"/>
          </p:cNvSpPr>
          <p:nvPr>
            <p:ph type="title"/>
          </p:nvPr>
        </p:nvSpPr>
        <p:spPr>
          <a:xfrm>
            <a:off x="847726" y="2766153"/>
            <a:ext cx="10504487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 ExtraBold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body" idx="1"/>
          </p:nvPr>
        </p:nvSpPr>
        <p:spPr>
          <a:xfrm>
            <a:off x="839787" y="3596640"/>
            <a:ext cx="10512425" cy="1552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  <a:defRPr sz="2200" b="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ščia">
  <p:cSld name="Tuščia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7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body" idx="1"/>
          </p:nvPr>
        </p:nvSpPr>
        <p:spPr>
          <a:xfrm>
            <a:off x="839787" y="1678308"/>
            <a:ext cx="4974273" cy="1375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body" idx="2"/>
          </p:nvPr>
        </p:nvSpPr>
        <p:spPr>
          <a:xfrm>
            <a:off x="1074312" y="3604208"/>
            <a:ext cx="2930230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7"/>
          <p:cNvSpPr txBox="1">
            <a:spLocks noGrp="1"/>
          </p:cNvSpPr>
          <p:nvPr>
            <p:ph type="body" idx="3"/>
          </p:nvPr>
        </p:nvSpPr>
        <p:spPr>
          <a:xfrm>
            <a:off x="4167547" y="3607238"/>
            <a:ext cx="1264136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body" idx="4"/>
          </p:nvPr>
        </p:nvSpPr>
        <p:spPr>
          <a:xfrm>
            <a:off x="1075794" y="4475701"/>
            <a:ext cx="2930230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body" idx="5"/>
          </p:nvPr>
        </p:nvSpPr>
        <p:spPr>
          <a:xfrm>
            <a:off x="4169029" y="4478731"/>
            <a:ext cx="1264136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rinys ir antraštė">
  <p:cSld name="Turinys ir antraštė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1"/>
          </p:nvPr>
        </p:nvSpPr>
        <p:spPr>
          <a:xfrm>
            <a:off x="839787" y="1678308"/>
            <a:ext cx="4913313" cy="3588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ExtraBold"/>
              <a:buNone/>
              <a:defRPr sz="44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7F2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pic>
        <p:nvPicPr>
          <p:cNvPr id="13" name="Google Shape;13;p1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33707" y="5853458"/>
            <a:ext cx="1226837" cy="508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135004" y="5904739"/>
            <a:ext cx="2218796" cy="4572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>
          <p15:clr>
            <a:srgbClr val="F26B43"/>
          </p15:clr>
        </p15:guide>
        <p15:guide id="2" pos="7151">
          <p15:clr>
            <a:srgbClr val="F26B43"/>
          </p15:clr>
        </p15:guide>
        <p15:guide id="3" pos="733">
          <p15:clr>
            <a:srgbClr val="F26B43"/>
          </p15:clr>
        </p15:guide>
        <p15:guide id="4" orient="horz" pos="3407">
          <p15:clr>
            <a:srgbClr val="F26B43"/>
          </p15:clr>
        </p15:guide>
        <p15:guide id="5" pos="5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1PCrvZlN5r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"/>
          <p:cNvSpPr txBox="1">
            <a:spLocks noGrp="1"/>
          </p:cNvSpPr>
          <p:nvPr>
            <p:ph type="ctrTitle"/>
          </p:nvPr>
        </p:nvSpPr>
        <p:spPr>
          <a:xfrm>
            <a:off x="685564" y="545275"/>
            <a:ext cx="10058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45569"/>
              <a:buFont typeface="Trebuchet MS"/>
              <a:buNone/>
            </a:pPr>
            <a:r>
              <a:rPr lang="en-US" sz="7022" b="0" dirty="0"/>
              <a:t/>
            </a:r>
            <a:br>
              <a:rPr lang="en-US" sz="7022" b="0" dirty="0"/>
            </a:br>
            <a:r>
              <a:rPr lang="en-US" sz="3200" b="1" dirty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sr-Latn-RS" sz="5300" b="1" dirty="0">
                <a:latin typeface="Trebuchet MS"/>
                <a:ea typeface="Trebuchet MS"/>
                <a:cs typeface="Trebuchet MS"/>
                <a:sym typeface="Trebuchet MS"/>
              </a:rPr>
              <a:t>Moj sistem karijernih uticaja</a:t>
            </a:r>
            <a:endParaRPr sz="5300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0" name="Google Shape;80;p1"/>
          <p:cNvSpPr txBox="1">
            <a:spLocks noGrp="1"/>
          </p:cNvSpPr>
          <p:nvPr>
            <p:ph type="subTitle" idx="1"/>
          </p:nvPr>
        </p:nvSpPr>
        <p:spPr>
          <a:xfrm>
            <a:off x="845820" y="3240874"/>
            <a:ext cx="100584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dirty="0"/>
          </a:p>
        </p:txBody>
      </p:sp>
      <p:sp>
        <p:nvSpPr>
          <p:cNvPr id="81" name="Google Shape;81;p1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connect-erasmus.eu</a:t>
            </a:r>
            <a:endParaRPr/>
          </a:p>
        </p:txBody>
      </p:sp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B3ADEC2B-A87E-480B-9C4E-75400E215333}"/>
              </a:ext>
            </a:extLst>
          </p:cNvPr>
          <p:cNvSpPr txBox="1"/>
          <p:nvPr/>
        </p:nvSpPr>
        <p:spPr>
          <a:xfrm>
            <a:off x="845820" y="3653256"/>
            <a:ext cx="437605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Calibri"/>
                <a:cs typeface="Segoe UI"/>
              </a:rPr>
              <a:t>Lea Ferrari</a:t>
            </a:r>
            <a:r>
              <a:rPr lang="en-US" sz="2400" dirty="0">
                <a:latin typeface="Calibri"/>
                <a:cs typeface="Segoe UI"/>
              </a:rPr>
              <a:t>​</a:t>
            </a:r>
          </a:p>
          <a:p>
            <a:r>
              <a:rPr lang="en-US" sz="2400" dirty="0">
                <a:solidFill>
                  <a:srgbClr val="FFFFFF"/>
                </a:solidFill>
                <a:latin typeface="Calibri"/>
                <a:cs typeface="Segoe UI"/>
              </a:rPr>
              <a:t>Teresa Maria </a:t>
            </a:r>
            <a:r>
              <a:rPr lang="en-US" sz="2400" dirty="0" err="1">
                <a:solidFill>
                  <a:srgbClr val="FFFFFF"/>
                </a:solidFill>
                <a:latin typeface="Calibri"/>
                <a:cs typeface="Segoe UI"/>
              </a:rPr>
              <a:t>Sgaramella</a:t>
            </a:r>
            <a:endParaRPr lang="en-US" sz="2400" dirty="0">
              <a:solidFill>
                <a:srgbClr val="FFFFFF"/>
              </a:solidFill>
              <a:latin typeface="Calibri"/>
              <a:cs typeface="Segoe UI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821649" y="5848129"/>
            <a:ext cx="4567556" cy="760731"/>
            <a:chOff x="0" y="0"/>
            <a:chExt cx="45675" cy="761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90"/>
              <a:ext cx="8959" cy="3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5"/>
            <p:cNvSpPr txBox="1">
              <a:spLocks noChangeArrowheads="1"/>
            </p:cNvSpPr>
            <p:nvPr/>
          </p:nvSpPr>
          <p:spPr bwMode="auto">
            <a:xfrm>
              <a:off x="9830" y="0"/>
              <a:ext cx="35845" cy="7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sr-Latn-RS" sz="800" kern="1200">
                  <a:solidFill>
                    <a:srgbClr val="00000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</a:rPr>
                <a:t>Ova licenca dozvoljava vama (ili drugim stranama) da delite, prerađujete, izmenite i razvijate ovaj materijal u nekomercijalne svrhe, pod uslovom da citirate Connect! partnere na projektu i da materijal koji kreirate licencirate pod istim uslovima.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0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connect-erasmus.eu</a:t>
            </a:r>
            <a:endParaRPr/>
          </a:p>
        </p:txBody>
      </p:sp>
      <p:sp>
        <p:nvSpPr>
          <p:cNvPr id="257" name="Google Shape;257;p30"/>
          <p:cNvSpPr txBox="1">
            <a:spLocks noGrp="1"/>
          </p:cNvSpPr>
          <p:nvPr>
            <p:ph type="title"/>
          </p:nvPr>
        </p:nvSpPr>
        <p:spPr>
          <a:xfrm>
            <a:off x="402771" y="500952"/>
            <a:ext cx="11025643" cy="990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342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2800" dirty="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</a:t>
            </a:r>
            <a:r>
              <a:rPr lang="en-US" sz="2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US" sz="2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sr-Latn-RS" sz="2800" dirty="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Moj sistem karijernih uticaja </a:t>
            </a:r>
            <a:r>
              <a:rPr lang="en-US" sz="2800" dirty="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(MSCI)</a:t>
            </a:r>
            <a:br>
              <a:rPr lang="en-US" sz="2800" dirty="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en-US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r-Latn-RS" sz="220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Lični sistem uticaja: primer</a:t>
            </a:r>
            <a:endParaRPr sz="2200" b="1" i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30"/>
          <p:cNvSpPr txBox="1"/>
          <p:nvPr/>
        </p:nvSpPr>
        <p:spPr>
          <a:xfrm>
            <a:off x="7304315" y="5447378"/>
            <a:ext cx="436364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(from McMahon &amp; Patton, 2006, p. 170)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30"/>
          <p:cNvSpPr/>
          <p:nvPr/>
        </p:nvSpPr>
        <p:spPr>
          <a:xfrm>
            <a:off x="783771" y="1816506"/>
            <a:ext cx="4855800" cy="3813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30"/>
          <p:cNvSpPr txBox="1"/>
          <p:nvPr/>
        </p:nvSpPr>
        <p:spPr>
          <a:xfrm>
            <a:off x="6016540" y="2648730"/>
            <a:ext cx="5380500" cy="1712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41300" marR="106679" lvl="0" indent="-254000" algn="just" rtl="0">
              <a:lnSpc>
                <a:spcPct val="95909"/>
              </a:lnSpc>
              <a:spcBef>
                <a:spcPts val="775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sr-Latn-RS" sz="2600" dirty="0">
                <a:latin typeface="Calibri"/>
                <a:ea typeface="Calibri"/>
                <a:cs typeface="Calibri"/>
                <a:sym typeface="Calibri"/>
              </a:rPr>
              <a:t>klijenti</a:t>
            </a:r>
            <a:r>
              <a:rPr lang="en-US" sz="26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r-Latn-RS" sz="26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„povezuju </a:t>
            </a:r>
            <a:r>
              <a:rPr lang="sr-Latn-RS" sz="26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detalje i realnosti svojih mapa kroz pričanje svojih karijernih priča</a:t>
            </a:r>
            <a:r>
              <a:rPr lang="en-US" sz="26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”</a:t>
            </a:r>
            <a:endParaRPr sz="1800" dirty="0"/>
          </a:p>
          <a:p>
            <a:pPr marL="0" marR="106679" lvl="0" indent="0" algn="just" rtl="0">
              <a:lnSpc>
                <a:spcPct val="95909"/>
              </a:lnSpc>
              <a:spcBef>
                <a:spcPts val="775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24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(McMahon &amp; Patton, 2006, p. 97; 2016 )</a:t>
            </a:r>
            <a:endParaRPr sz="18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1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connect-erasmus.eu</a:t>
            </a:r>
            <a:endParaRPr/>
          </a:p>
        </p:txBody>
      </p:sp>
      <p:sp>
        <p:nvSpPr>
          <p:cNvPr id="266" name="Google Shape;266;p31"/>
          <p:cNvSpPr txBox="1">
            <a:spLocks noGrp="1"/>
          </p:cNvSpPr>
          <p:nvPr>
            <p:ph type="title"/>
          </p:nvPr>
        </p:nvSpPr>
        <p:spPr>
          <a:xfrm>
            <a:off x="370114" y="359228"/>
            <a:ext cx="10971213" cy="1099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sr-Latn-RS" sz="2800" dirty="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Moj sistem karijernih uticaja </a:t>
            </a:r>
            <a:r>
              <a:rPr lang="en-US" sz="2800" dirty="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(MSCI)  </a:t>
            </a:r>
            <a:br>
              <a:rPr lang="en-US" sz="2800" dirty="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en-US" sz="1400" dirty="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/>
            </a:r>
            <a:br>
              <a:rPr lang="en-US" sz="1400" dirty="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sr-Latn-R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Teme u okviru analize uticaja</a:t>
            </a:r>
            <a:endParaRPr sz="2000" dirty="0"/>
          </a:p>
        </p:txBody>
      </p:sp>
      <p:sp>
        <p:nvSpPr>
          <p:cNvPr id="267" name="Google Shape;267;p31"/>
          <p:cNvSpPr txBox="1">
            <a:spLocks noGrp="1"/>
          </p:cNvSpPr>
          <p:nvPr>
            <p:ph type="body" idx="1"/>
          </p:nvPr>
        </p:nvSpPr>
        <p:spPr>
          <a:xfrm>
            <a:off x="-323382" y="1705880"/>
            <a:ext cx="11664709" cy="4308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078864" lvl="0" indent="-323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Noto Sans Symbols"/>
              <a:buChar char="⮚"/>
            </a:pPr>
            <a:r>
              <a:rPr lang="sr-Latn-RS" sz="2000" b="0" i="1" dirty="0">
                <a:solidFill>
                  <a:srgbClr val="000000"/>
                </a:solidFill>
              </a:rPr>
              <a:t>Uticaji iz ličnog sistema </a:t>
            </a:r>
            <a:r>
              <a:rPr lang="en-US" sz="2000" b="0" dirty="0">
                <a:solidFill>
                  <a:srgbClr val="000000"/>
                </a:solidFill>
              </a:rPr>
              <a:t>– </a:t>
            </a:r>
            <a:r>
              <a:rPr lang="sr-Latn-RS" sz="2000" b="0" dirty="0">
                <a:solidFill>
                  <a:srgbClr val="000000"/>
                </a:solidFill>
              </a:rPr>
              <a:t>Lični resursi i karakteristike</a:t>
            </a:r>
            <a:r>
              <a:rPr lang="en-US" sz="2000" b="0" dirty="0">
                <a:solidFill>
                  <a:srgbClr val="000000"/>
                </a:solidFill>
              </a:rPr>
              <a:t>,</a:t>
            </a:r>
            <a:r>
              <a:rPr lang="sr-Latn-RS" sz="2000" b="0" dirty="0">
                <a:solidFill>
                  <a:srgbClr val="000000"/>
                </a:solidFill>
              </a:rPr>
              <a:t> vrednosti i uverenja, interesovanja, stavovi i veštine koje pojedinci pripisuju sebi. </a:t>
            </a:r>
            <a:r>
              <a:rPr lang="en-US" sz="2000" b="0" dirty="0">
                <a:solidFill>
                  <a:srgbClr val="000000"/>
                </a:solidFill>
              </a:rPr>
              <a:t> </a:t>
            </a:r>
            <a:endParaRPr lang="sr-Latn-RS" sz="2000" b="0" dirty="0" smtClean="0">
              <a:solidFill>
                <a:srgbClr val="000000"/>
              </a:solidFill>
            </a:endParaRPr>
          </a:p>
          <a:p>
            <a:pPr marL="755014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</a:pPr>
            <a:endParaRPr sz="2000" b="0" dirty="0">
              <a:solidFill>
                <a:srgbClr val="000000"/>
              </a:solidFill>
            </a:endParaRPr>
          </a:p>
          <a:p>
            <a:pPr marL="1078864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⮚"/>
            </a:pPr>
            <a:r>
              <a:rPr lang="sr-Latn-RS" sz="2000" b="0" i="1" dirty="0">
                <a:solidFill>
                  <a:srgbClr val="000000"/>
                </a:solidFill>
              </a:rPr>
              <a:t>Uticaji iz socijalnog sistema </a:t>
            </a:r>
            <a:r>
              <a:rPr lang="en-US" sz="2000" b="0" dirty="0">
                <a:solidFill>
                  <a:srgbClr val="000000"/>
                </a:solidFill>
              </a:rPr>
              <a:t>– </a:t>
            </a:r>
            <a:r>
              <a:rPr lang="sr-Latn-RS" sz="2000" b="0" dirty="0">
                <a:solidFill>
                  <a:srgbClr val="000000"/>
                </a:solidFill>
              </a:rPr>
              <a:t>Odnosi sa porodicom, prijateljima, vršnjacima i drugim grupama u zajednici.</a:t>
            </a:r>
            <a:r>
              <a:rPr lang="en-US" sz="2000" b="0" dirty="0">
                <a:solidFill>
                  <a:srgbClr val="000000"/>
                </a:solidFill>
              </a:rPr>
              <a:t> </a:t>
            </a:r>
            <a:endParaRPr sz="2000" dirty="0">
              <a:solidFill>
                <a:srgbClr val="000000"/>
              </a:solidFill>
            </a:endParaRPr>
          </a:p>
          <a:p>
            <a:pPr marL="735964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2800"/>
              <a:buNone/>
            </a:pPr>
            <a:endParaRPr sz="2000" b="0" dirty="0">
              <a:solidFill>
                <a:srgbClr val="000000"/>
              </a:solidFill>
            </a:endParaRPr>
          </a:p>
          <a:p>
            <a:pPr marL="1078864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⮚"/>
            </a:pPr>
            <a:r>
              <a:rPr lang="sr-Latn-RS" sz="2000" b="0" i="1" dirty="0">
                <a:solidFill>
                  <a:srgbClr val="000000"/>
                </a:solidFill>
              </a:rPr>
              <a:t>Uticaji iz šireg društvenog okruženja </a:t>
            </a:r>
            <a:r>
              <a:rPr lang="en-US" sz="2000" b="0" dirty="0">
                <a:solidFill>
                  <a:srgbClr val="000000"/>
                </a:solidFill>
              </a:rPr>
              <a:t>– </a:t>
            </a:r>
            <a:r>
              <a:rPr lang="sr-Latn-RS" sz="2000" b="0" dirty="0">
                <a:solidFill>
                  <a:srgbClr val="000000"/>
                </a:solidFill>
              </a:rPr>
              <a:t>Opšti uslovi </a:t>
            </a:r>
            <a:r>
              <a:rPr lang="en-US" sz="2000" b="0" dirty="0">
                <a:solidFill>
                  <a:srgbClr val="000000"/>
                </a:solidFill>
              </a:rPr>
              <a:t>(</a:t>
            </a:r>
            <a:r>
              <a:rPr lang="sr-Latn-RS" sz="2000" b="0" dirty="0">
                <a:solidFill>
                  <a:srgbClr val="000000"/>
                </a:solidFill>
              </a:rPr>
              <a:t>društveni, ekonomski, geografski</a:t>
            </a:r>
            <a:r>
              <a:rPr lang="en-US" sz="2000" b="0" dirty="0">
                <a:solidFill>
                  <a:srgbClr val="000000"/>
                </a:solidFill>
              </a:rPr>
              <a:t>..) </a:t>
            </a:r>
            <a:r>
              <a:rPr lang="sr-Latn-RS" sz="2000" b="0" dirty="0">
                <a:solidFill>
                  <a:srgbClr val="000000"/>
                </a:solidFill>
              </a:rPr>
              <a:t>u zemlji u kojoj osoba živi</a:t>
            </a:r>
            <a:endParaRPr sz="2000" dirty="0">
              <a:solidFill>
                <a:srgbClr val="000000"/>
              </a:solidFill>
            </a:endParaRPr>
          </a:p>
          <a:p>
            <a:pPr marL="735964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2800"/>
              <a:buNone/>
            </a:pPr>
            <a:endParaRPr sz="2000" b="0" dirty="0">
              <a:solidFill>
                <a:srgbClr val="000000"/>
              </a:solidFill>
            </a:endParaRPr>
          </a:p>
          <a:p>
            <a:pPr marL="1078864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⮚"/>
            </a:pPr>
            <a:r>
              <a:rPr lang="sr-Latn-RS" sz="2000" b="0" i="1" dirty="0">
                <a:solidFill>
                  <a:srgbClr val="000000"/>
                </a:solidFill>
              </a:rPr>
              <a:t>Uticaji iz prošlosti, sadašnjosti i budućnosti </a:t>
            </a:r>
            <a:r>
              <a:rPr lang="en-US" sz="2000" b="0" dirty="0">
                <a:solidFill>
                  <a:srgbClr val="000000"/>
                </a:solidFill>
              </a:rPr>
              <a:t>– </a:t>
            </a:r>
            <a:r>
              <a:rPr lang="sr-Latn-RS" sz="2000" b="0" dirty="0">
                <a:solidFill>
                  <a:srgbClr val="000000"/>
                </a:solidFill>
              </a:rPr>
              <a:t>Pojedinac navodi karijerne uticaje iz prošlosti, sadašnje okolnosti različitog porekla i predviđa budući </a:t>
            </a:r>
            <a:r>
              <a:rPr lang="sr-Latn-RS" sz="2000" b="0" dirty="0" smtClean="0">
                <a:solidFill>
                  <a:srgbClr val="000000"/>
                </a:solidFill>
              </a:rPr>
              <a:t>životni stil</a:t>
            </a:r>
            <a:endParaRPr sz="2000" dirty="0">
              <a:solidFill>
                <a:srgbClr val="000000"/>
              </a:solidFill>
            </a:endParaRPr>
          </a:p>
          <a:p>
            <a:pPr marL="735964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2800"/>
              <a:buNone/>
            </a:pPr>
            <a:endParaRPr sz="2000" b="0" dirty="0">
              <a:solidFill>
                <a:srgbClr val="000000"/>
              </a:solidFill>
            </a:endParaRPr>
          </a:p>
          <a:p>
            <a:pPr marL="1078864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⮚"/>
            </a:pPr>
            <a:r>
              <a:rPr lang="sr-Latn-RS" sz="2000" b="0" i="1" dirty="0">
                <a:solidFill>
                  <a:srgbClr val="000000"/>
                </a:solidFill>
              </a:rPr>
              <a:t>Lični sistem karijernih uticaja </a:t>
            </a:r>
            <a:r>
              <a:rPr lang="en-US" sz="2000" b="0" dirty="0">
                <a:solidFill>
                  <a:srgbClr val="000000"/>
                </a:solidFill>
              </a:rPr>
              <a:t>– </a:t>
            </a:r>
            <a:r>
              <a:rPr lang="sr-Latn-RS" sz="2000" b="0" dirty="0">
                <a:solidFill>
                  <a:srgbClr val="000000"/>
                </a:solidFill>
              </a:rPr>
              <a:t>Na osnovu analize različitih sistema, učesnici biraju i primenjuju najrelevantnije teme.</a:t>
            </a:r>
            <a:endParaRPr sz="2000" b="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2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connect-erasmus.eu</a:t>
            </a:r>
            <a:endParaRPr/>
          </a:p>
        </p:txBody>
      </p:sp>
      <p:sp>
        <p:nvSpPr>
          <p:cNvPr id="273" name="Google Shape;273;p32"/>
          <p:cNvSpPr txBox="1">
            <a:spLocks noGrp="1"/>
          </p:cNvSpPr>
          <p:nvPr>
            <p:ph type="title"/>
          </p:nvPr>
        </p:nvSpPr>
        <p:spPr>
          <a:xfrm>
            <a:off x="370114" y="359228"/>
            <a:ext cx="10971213" cy="1099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sr-Latn-RS" sz="2800" dirty="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Moj sistem karijernih uticaja </a:t>
            </a:r>
            <a:r>
              <a:rPr lang="en-US" sz="2800" dirty="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(MSCI)  </a:t>
            </a:r>
            <a:br>
              <a:rPr lang="en-US" sz="2800" dirty="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en-US" sz="1400" dirty="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/>
            </a:r>
            <a:br>
              <a:rPr lang="en-US" sz="1400" dirty="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sr-Latn-RS" sz="1400" dirty="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Relaciona analiza u kontekstu analize uticaja fokusirana na perspektivu učesnika</a:t>
            </a:r>
            <a:endParaRPr dirty="0"/>
          </a:p>
        </p:txBody>
      </p:sp>
      <p:sp>
        <p:nvSpPr>
          <p:cNvPr id="274" name="Google Shape;274;p32"/>
          <p:cNvSpPr txBox="1">
            <a:spLocks noGrp="1"/>
          </p:cNvSpPr>
          <p:nvPr>
            <p:ph type="body" idx="1"/>
          </p:nvPr>
        </p:nvSpPr>
        <p:spPr>
          <a:xfrm>
            <a:off x="-343694" y="1923594"/>
            <a:ext cx="12093900" cy="4001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078864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⮚"/>
            </a:pPr>
            <a:r>
              <a:rPr lang="sr-Latn-RS" sz="2000" b="0" i="1" dirty="0">
                <a:solidFill>
                  <a:srgbClr val="000000"/>
                </a:solidFill>
              </a:rPr>
              <a:t>Faza</a:t>
            </a:r>
            <a:r>
              <a:rPr lang="en-US" sz="2000" b="0" i="1" dirty="0">
                <a:solidFill>
                  <a:srgbClr val="000000"/>
                </a:solidFill>
              </a:rPr>
              <a:t> 1, </a:t>
            </a:r>
            <a:r>
              <a:rPr lang="sr-Latn-RS" sz="2000" b="0" i="1" dirty="0">
                <a:solidFill>
                  <a:srgbClr val="000000"/>
                </a:solidFill>
              </a:rPr>
              <a:t>slušanje zapleta</a:t>
            </a:r>
            <a:r>
              <a:rPr lang="en-US" sz="2000" b="0" dirty="0">
                <a:solidFill>
                  <a:srgbClr val="000000"/>
                </a:solidFill>
              </a:rPr>
              <a:t>, </a:t>
            </a:r>
            <a:r>
              <a:rPr lang="sr-Latn-RS" sz="2000" b="0" dirty="0">
                <a:solidFill>
                  <a:srgbClr val="000000"/>
                </a:solidFill>
              </a:rPr>
              <a:t>to jeste kako učesnici pričaju priče i opisuju šta se događa, glavne događaje i učesnike, kao i kontekst zapleta.</a:t>
            </a:r>
            <a:r>
              <a:rPr lang="en-US" sz="2000" b="0" dirty="0">
                <a:solidFill>
                  <a:srgbClr val="000000"/>
                </a:solidFill>
              </a:rPr>
              <a:t> </a:t>
            </a:r>
            <a:endParaRPr lang="sr-Latn-RS" sz="2000" b="0" dirty="0">
              <a:solidFill>
                <a:srgbClr val="000000"/>
              </a:solidFill>
            </a:endParaRPr>
          </a:p>
          <a:p>
            <a:pPr marL="786764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endParaRPr sz="2000" b="0" dirty="0">
              <a:solidFill>
                <a:srgbClr val="000000"/>
              </a:solidFill>
            </a:endParaRPr>
          </a:p>
          <a:p>
            <a:pPr marL="1078864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⮚"/>
            </a:pPr>
            <a:r>
              <a:rPr lang="sr-Latn-RS" sz="2000" b="0" i="1" dirty="0">
                <a:solidFill>
                  <a:srgbClr val="000000"/>
                </a:solidFill>
              </a:rPr>
              <a:t>Faza</a:t>
            </a:r>
            <a:r>
              <a:rPr lang="en-US" sz="2000" b="0" i="1" dirty="0">
                <a:solidFill>
                  <a:srgbClr val="000000"/>
                </a:solidFill>
              </a:rPr>
              <a:t> 2</a:t>
            </a:r>
            <a:r>
              <a:rPr lang="en-US" sz="2000" b="0" dirty="0">
                <a:solidFill>
                  <a:srgbClr val="000000"/>
                </a:solidFill>
              </a:rPr>
              <a:t>, </a:t>
            </a:r>
            <a:r>
              <a:rPr lang="sr-Latn-RS" sz="2000" b="0" i="1" dirty="0" smtClean="0">
                <a:solidFill>
                  <a:srgbClr val="000000"/>
                </a:solidFill>
              </a:rPr>
              <a:t>slušanje JA-pesama</a:t>
            </a:r>
            <a:r>
              <a:rPr lang="en-US" sz="2000" b="0" dirty="0" smtClean="0">
                <a:solidFill>
                  <a:srgbClr val="000000"/>
                </a:solidFill>
              </a:rPr>
              <a:t>, </a:t>
            </a:r>
            <a:r>
              <a:rPr lang="sr-Latn-RS" sz="2000" b="0" dirty="0">
                <a:solidFill>
                  <a:srgbClr val="000000"/>
                </a:solidFill>
              </a:rPr>
              <a:t>to jeste glasova učesnika</a:t>
            </a:r>
            <a:r>
              <a:rPr lang="en-US" sz="2000" b="0" dirty="0">
                <a:solidFill>
                  <a:srgbClr val="000000"/>
                </a:solidFill>
              </a:rPr>
              <a:t>, </a:t>
            </a:r>
            <a:r>
              <a:rPr lang="sr-Latn-RS" sz="2000" b="0" dirty="0" smtClean="0">
                <a:solidFill>
                  <a:srgbClr val="000000"/>
                </a:solidFill>
              </a:rPr>
              <a:t>sa ciljem </a:t>
            </a:r>
            <a:r>
              <a:rPr lang="sr-Latn-RS" sz="2000" b="0" dirty="0">
                <a:solidFill>
                  <a:srgbClr val="000000"/>
                </a:solidFill>
              </a:rPr>
              <a:t>slušanja glasa u prvom licu učesnika i kako učesnici pričaju o sebi</a:t>
            </a:r>
            <a:r>
              <a:rPr lang="en-US" sz="2000" b="0" dirty="0">
                <a:solidFill>
                  <a:srgbClr val="000000"/>
                </a:solidFill>
              </a:rPr>
              <a:t>.</a:t>
            </a:r>
            <a:endParaRPr sz="2000" dirty="0">
              <a:solidFill>
                <a:srgbClr val="000000"/>
              </a:solidFill>
            </a:endParaRPr>
          </a:p>
          <a:p>
            <a:pPr marL="735964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2800"/>
              <a:buNone/>
            </a:pPr>
            <a:endParaRPr sz="2000" b="0" dirty="0">
              <a:solidFill>
                <a:srgbClr val="000000"/>
              </a:solidFill>
            </a:endParaRPr>
          </a:p>
          <a:p>
            <a:pPr marL="1078864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⮚"/>
            </a:pPr>
            <a:r>
              <a:rPr lang="sr-Latn-RS" sz="2000" b="0" i="1" dirty="0">
                <a:solidFill>
                  <a:srgbClr val="000000"/>
                </a:solidFill>
              </a:rPr>
              <a:t>Faza</a:t>
            </a:r>
            <a:r>
              <a:rPr lang="en-US" sz="2000" b="0" i="1" dirty="0">
                <a:solidFill>
                  <a:srgbClr val="000000"/>
                </a:solidFill>
              </a:rPr>
              <a:t> 3, </a:t>
            </a:r>
            <a:r>
              <a:rPr lang="sr-Latn-RS" sz="2000" b="0" i="1" dirty="0">
                <a:solidFill>
                  <a:srgbClr val="000000"/>
                </a:solidFill>
              </a:rPr>
              <a:t>slušanje o odnosima</a:t>
            </a:r>
            <a:r>
              <a:rPr lang="en-US" sz="2000" b="0" dirty="0">
                <a:solidFill>
                  <a:srgbClr val="000000"/>
                </a:solidFill>
              </a:rPr>
              <a:t>, </a:t>
            </a:r>
            <a:r>
              <a:rPr lang="sr-Latn-RS" sz="2000" b="0" dirty="0">
                <a:solidFill>
                  <a:srgbClr val="000000"/>
                </a:solidFill>
              </a:rPr>
              <a:t>istražuje iskustvo svakog od učenika u njegovom ili njenom sistemu odnosa i načinu na koji se povezuju sa drugim ljudima.</a:t>
            </a:r>
          </a:p>
          <a:p>
            <a:pPr marL="786764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endParaRPr sz="2000" b="0" dirty="0">
              <a:solidFill>
                <a:srgbClr val="000000"/>
              </a:solidFill>
            </a:endParaRPr>
          </a:p>
          <a:p>
            <a:pPr marL="1078864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⮚"/>
            </a:pPr>
            <a:r>
              <a:rPr lang="en-US" sz="2000" b="0" dirty="0">
                <a:solidFill>
                  <a:srgbClr val="000000"/>
                </a:solidFill>
              </a:rPr>
              <a:t> </a:t>
            </a:r>
            <a:r>
              <a:rPr lang="sr-Latn-RS" sz="2000" b="0" i="1" dirty="0">
                <a:solidFill>
                  <a:srgbClr val="000000"/>
                </a:solidFill>
              </a:rPr>
              <a:t>Faza</a:t>
            </a:r>
            <a:r>
              <a:rPr lang="en-US" sz="2000" b="0" i="1" dirty="0">
                <a:solidFill>
                  <a:srgbClr val="000000"/>
                </a:solidFill>
              </a:rPr>
              <a:t> 4, </a:t>
            </a:r>
            <a:r>
              <a:rPr lang="sr-Latn-RS" sz="2000" b="0" i="1" dirty="0">
                <a:solidFill>
                  <a:srgbClr val="000000"/>
                </a:solidFill>
              </a:rPr>
              <a:t>slušanje o kulturnim kontekstu i socijalnim strukturama</a:t>
            </a:r>
            <a:r>
              <a:rPr lang="en-US" sz="2000" b="0" dirty="0">
                <a:solidFill>
                  <a:srgbClr val="000000"/>
                </a:solidFill>
              </a:rPr>
              <a:t>, </a:t>
            </a:r>
            <a:r>
              <a:rPr lang="sr-Latn-RS" sz="2000" b="0" dirty="0">
                <a:solidFill>
                  <a:srgbClr val="000000"/>
                </a:solidFill>
              </a:rPr>
              <a:t>o ulozi i uticaju koji </a:t>
            </a:r>
            <a:r>
              <a:rPr lang="sr-Latn-RS" sz="2000" b="0" dirty="0" err="1">
                <a:solidFill>
                  <a:srgbClr val="000000"/>
                </a:solidFill>
              </a:rPr>
              <a:t>kulturalne</a:t>
            </a:r>
            <a:r>
              <a:rPr lang="sr-Latn-RS" sz="2000" b="0" dirty="0">
                <a:solidFill>
                  <a:srgbClr val="000000"/>
                </a:solidFill>
              </a:rPr>
              <a:t> norme i društvene vrednosti imaju u </a:t>
            </a:r>
            <a:r>
              <a:rPr lang="sr-Latn-RS" sz="2000" b="0" dirty="0" err="1">
                <a:solidFill>
                  <a:srgbClr val="000000"/>
                </a:solidFill>
              </a:rPr>
              <a:t>narativima</a:t>
            </a:r>
            <a:r>
              <a:rPr lang="sr-Latn-RS" sz="2000" b="0" dirty="0">
                <a:solidFill>
                  <a:srgbClr val="000000"/>
                </a:solidFill>
              </a:rPr>
              <a:t> karijernih priča</a:t>
            </a:r>
          </a:p>
          <a:p>
            <a:pPr marL="1078864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⮚"/>
            </a:pPr>
            <a:endParaRPr sz="2000" b="0" dirty="0">
              <a:solidFill>
                <a:srgbClr val="000000"/>
              </a:solidFill>
            </a:endParaRPr>
          </a:p>
          <a:p>
            <a:pPr marL="3479163" lvl="0" indent="1784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2800"/>
              <a:buNone/>
            </a:pPr>
            <a:r>
              <a:rPr lang="en-US" sz="2000" b="0" dirty="0">
                <a:solidFill>
                  <a:srgbClr val="000000"/>
                </a:solidFill>
              </a:rPr>
              <a:t>(</a:t>
            </a:r>
            <a:r>
              <a:rPr lang="en-US" sz="2000" b="0" dirty="0" err="1">
                <a:solidFill>
                  <a:srgbClr val="000000"/>
                </a:solidFill>
              </a:rPr>
              <a:t>Abkhezr</a:t>
            </a:r>
            <a:r>
              <a:rPr lang="en-US" sz="2000" b="0" dirty="0">
                <a:solidFill>
                  <a:srgbClr val="000000"/>
                </a:solidFill>
              </a:rPr>
              <a:t>,  et al., 2018; </a:t>
            </a:r>
            <a:r>
              <a:rPr lang="en-US" sz="2000" b="0" dirty="0" err="1">
                <a:solidFill>
                  <a:srgbClr val="000000"/>
                </a:solidFill>
              </a:rPr>
              <a:t>Magnano</a:t>
            </a:r>
            <a:r>
              <a:rPr lang="en-US" sz="2000" b="0" dirty="0">
                <a:solidFill>
                  <a:srgbClr val="000000"/>
                </a:solidFill>
              </a:rPr>
              <a:t> et al., McMahon et al., 2019)</a:t>
            </a:r>
            <a:endParaRPr sz="2000" b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3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connect-erasmus.eu</a:t>
            </a:r>
            <a:endParaRPr/>
          </a:p>
        </p:txBody>
      </p:sp>
      <p:sp>
        <p:nvSpPr>
          <p:cNvPr id="280" name="Google Shape;280;p3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10971213" cy="1406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2800" dirty="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</a:t>
            </a:r>
            <a:r>
              <a:rPr lang="sr-Latn-RS" sz="2800" dirty="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Prednosti Mog sistema karijernih uticaja</a:t>
            </a:r>
            <a:r>
              <a:rPr lang="en-US" sz="2800" dirty="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(MSCI)</a:t>
            </a:r>
            <a:endParaRPr sz="2800" dirty="0"/>
          </a:p>
        </p:txBody>
      </p:sp>
      <p:sp>
        <p:nvSpPr>
          <p:cNvPr id="281" name="Google Shape;281;p33"/>
          <p:cNvSpPr txBox="1">
            <a:spLocks noGrp="1"/>
          </p:cNvSpPr>
          <p:nvPr>
            <p:ph type="body" idx="1"/>
          </p:nvPr>
        </p:nvSpPr>
        <p:spPr>
          <a:xfrm>
            <a:off x="275063" y="1780358"/>
            <a:ext cx="11634000" cy="363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35964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2800"/>
              <a:buNone/>
            </a:pPr>
            <a:r>
              <a:rPr lang="sr-Latn-RS" sz="2500" dirty="0">
                <a:solidFill>
                  <a:schemeClr val="accent4"/>
                </a:solidFill>
              </a:rPr>
              <a:t>Ohrabruje pojedince da</a:t>
            </a:r>
            <a:endParaRPr sz="2500" dirty="0">
              <a:solidFill>
                <a:schemeClr val="accent4"/>
              </a:solidFill>
            </a:endParaRPr>
          </a:p>
          <a:p>
            <a:pPr marL="1536065" lvl="1" indent="-342900">
              <a:lnSpc>
                <a:spcPct val="100000"/>
              </a:lnSpc>
              <a:spcBef>
                <a:spcPts val="300"/>
              </a:spcBef>
              <a:buClr>
                <a:srgbClr val="DC5E00"/>
              </a:buClr>
              <a:buSzPts val="2400"/>
              <a:buFont typeface="Noto Sans Symbols"/>
              <a:buChar char="⮚"/>
            </a:pPr>
            <a:r>
              <a:rPr lang="sr-Latn-RS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sr-Latn-RS" sz="24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lang="sr-Latn-RS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uključe u refleksivni proces </a:t>
            </a:r>
            <a:r>
              <a:rPr lang="sr-Latn-RS" sz="24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(refleksija) </a:t>
            </a:r>
            <a:r>
              <a:rPr lang="sr-Latn-RS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</a:p>
          <a:p>
            <a:pPr marL="1536065" marR="615950" lvl="1" indent="-342900">
              <a:lnSpc>
                <a:spcPct val="80000"/>
              </a:lnSpc>
              <a:spcBef>
                <a:spcPts val="865"/>
              </a:spcBef>
              <a:buClr>
                <a:srgbClr val="DC5E00"/>
              </a:buClr>
              <a:buSzPts val="2400"/>
              <a:buFont typeface="Noto Sans Symbols"/>
              <a:buChar char="⮚"/>
            </a:pPr>
            <a:r>
              <a:rPr lang="sr-Latn-RS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ispričaju svoje priče u odnosu na sistem uticaja unutar koga žive </a:t>
            </a:r>
            <a:r>
              <a:rPr lang="sr-Latn-RS" sz="24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(povezanost)</a:t>
            </a:r>
            <a:r>
              <a:rPr lang="sr-Latn-RS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</a:p>
          <a:p>
            <a:pPr marL="1536065" marR="306070" lvl="1" indent="-342900">
              <a:lnSpc>
                <a:spcPct val="80000"/>
              </a:lnSpc>
              <a:spcBef>
                <a:spcPts val="865"/>
              </a:spcBef>
              <a:buClr>
                <a:srgbClr val="DC5E00"/>
              </a:buClr>
              <a:buSzPts val="2400"/>
              <a:buFont typeface="Noto Sans Symbols"/>
              <a:buChar char="⮚"/>
            </a:pPr>
            <a:r>
              <a:rPr lang="sr-Latn-RS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počinju da razumeju kako su </a:t>
            </a:r>
            <a:r>
              <a:rPr lang="sr-Latn-RS" sz="24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faktori koje </a:t>
            </a:r>
            <a:r>
              <a:rPr lang="sr-Latn-RS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su identifikovali uticali na njihovu priču </a:t>
            </a:r>
            <a:r>
              <a:rPr lang="sr-Latn-RS" sz="24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(stvaranje značenja)</a:t>
            </a:r>
            <a:r>
              <a:rPr lang="sr-Latn-RS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</a:p>
          <a:p>
            <a:pPr marL="1536065" lvl="1" indent="-342900">
              <a:lnSpc>
                <a:spcPct val="108124"/>
              </a:lnSpc>
              <a:spcBef>
                <a:spcPts val="285"/>
              </a:spcBef>
              <a:buClr>
                <a:srgbClr val="DC5E00"/>
              </a:buClr>
              <a:buSzPts val="2400"/>
              <a:buFont typeface="Noto Sans Symbols"/>
              <a:buChar char="⮚"/>
            </a:pPr>
            <a:r>
              <a:rPr lang="sr-Latn-RS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identifikuju teme i obrasce uočljive unutar jedne ili više priča </a:t>
            </a:r>
            <a:r>
              <a:rPr lang="sr-Latn-RS" sz="24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(učenje)</a:t>
            </a:r>
            <a:r>
              <a:rPr lang="sr-Latn-RS" sz="2400" dirty="0">
                <a:solidFill>
                  <a:schemeClr val="tx1"/>
                </a:solidFill>
              </a:rPr>
              <a:t>, </a:t>
            </a:r>
            <a:r>
              <a:rPr lang="sr-Latn-RS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</a:p>
          <a:p>
            <a:pPr marL="1536065" marR="114300" lvl="1" indent="-342900">
              <a:lnSpc>
                <a:spcPct val="80000"/>
              </a:lnSpc>
              <a:spcBef>
                <a:spcPts val="865"/>
              </a:spcBef>
              <a:buClr>
                <a:srgbClr val="DC5E00"/>
              </a:buClr>
              <a:buSzPts val="2400"/>
              <a:buFont typeface="Noto Sans Symbols"/>
              <a:buChar char="⮚"/>
            </a:pPr>
            <a:r>
              <a:rPr lang="sr-Latn-RS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Imaju aktivniju ulogu u konstruisanju svojih budućih identiteta i karijernih priča (</a:t>
            </a:r>
            <a:r>
              <a:rPr lang="sr-Latn-RS" sz="24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delovanje)</a:t>
            </a:r>
          </a:p>
          <a:p>
            <a:pPr marL="5785485" lvl="0" indent="0" algn="l" rtl="0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>
                <a:srgbClr val="5F5F5F"/>
              </a:buClr>
              <a:buSzPts val="1400"/>
              <a:buNone/>
            </a:pPr>
            <a:r>
              <a:rPr lang="en-US" sz="1600" b="0" dirty="0"/>
              <a:t>(McMahon, Patton, &amp; Watson, 2015, p. 151)</a:t>
            </a:r>
            <a:endParaRPr sz="1600" b="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6"/>
          <p:cNvSpPr txBox="1">
            <a:spLocks noGrp="1"/>
          </p:cNvSpPr>
          <p:nvPr>
            <p:ph type="title"/>
          </p:nvPr>
        </p:nvSpPr>
        <p:spPr>
          <a:xfrm>
            <a:off x="836613" y="315595"/>
            <a:ext cx="105156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402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MSCI  </a:t>
            </a:r>
            <a:r>
              <a:rPr lang="sr-Latn-RS" sz="402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Primer</a:t>
            </a:r>
            <a:r>
              <a:rPr lang="en-US" sz="402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1</a:t>
            </a:r>
            <a:endParaRPr sz="43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6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connect-erasmus.eu</a:t>
            </a:r>
            <a:endParaRPr/>
          </a:p>
        </p:txBody>
      </p:sp>
      <p:sp>
        <p:nvSpPr>
          <p:cNvPr id="288" name="Google Shape;288;p6"/>
          <p:cNvSpPr txBox="1"/>
          <p:nvPr/>
        </p:nvSpPr>
        <p:spPr>
          <a:xfrm>
            <a:off x="781397" y="2444904"/>
            <a:ext cx="10626000" cy="295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24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Rozana</a:t>
            </a:r>
            <a:r>
              <a:rPr lang="sr-Latn-R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 žena starosti 24 godine, sa 8 godina obrazovanja. </a:t>
            </a: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2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prošlosti se bavila različitim poslovima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sr-Latn-RS" sz="2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 rada u prodavnicama, čuvanja dece do rada kao konobarica tokom leta.</a:t>
            </a:r>
            <a:endParaRPr lang="sr-Latn-R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2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Trenutno je uključena u program karijernog savetovanja.</a:t>
            </a:r>
            <a:endParaRPr sz="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6"/>
          <p:cNvSpPr txBox="1"/>
          <p:nvPr/>
        </p:nvSpPr>
        <p:spPr>
          <a:xfrm>
            <a:off x="836625" y="1002300"/>
            <a:ext cx="8071200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sr-Latn-R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Opis klijenta 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(1)</a:t>
            </a: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4"/>
          <p:cNvSpPr txBox="1">
            <a:spLocks noGrp="1"/>
          </p:cNvSpPr>
          <p:nvPr>
            <p:ph type="title"/>
          </p:nvPr>
        </p:nvSpPr>
        <p:spPr>
          <a:xfrm>
            <a:off x="836613" y="315595"/>
            <a:ext cx="105156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402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MSCI </a:t>
            </a:r>
            <a:r>
              <a:rPr lang="sr-Latn-RS" sz="402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Primer</a:t>
            </a:r>
            <a:r>
              <a:rPr lang="en-US" sz="402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1   </a:t>
            </a:r>
            <a:endParaRPr sz="43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34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connect-erasmus.eu</a:t>
            </a:r>
            <a:endParaRPr/>
          </a:p>
        </p:txBody>
      </p:sp>
      <p:sp>
        <p:nvSpPr>
          <p:cNvPr id="296" name="Google Shape;296;p34"/>
          <p:cNvSpPr txBox="1"/>
          <p:nvPr/>
        </p:nvSpPr>
        <p:spPr>
          <a:xfrm>
            <a:off x="213671" y="1811159"/>
            <a:ext cx="5751700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Razmišljanje o prošlosti, sadašnjosti i budućnosti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 pominje događaje iz prošlosti izuzev </a:t>
            </a:r>
            <a:r>
              <a:rPr lang="sr-Latn-RS" sz="20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svog </a:t>
            </a:r>
            <a:r>
              <a:rPr lang="sr-Latn-R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interesovanja za putovanja i traženja posla u </a:t>
            </a:r>
            <a:r>
              <a:rPr lang="sr-Latn-RS" sz="20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inostranstvu</a:t>
            </a:r>
            <a:r>
              <a:rPr lang="sr-Latn-RS" sz="20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Usmerena je na svoje interesovanje za tehnologiju i ritam.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Pominje slučajni događaj zbog koga je otkrila svoje interesovanje za muziku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sr-Latn-RS" sz="20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kroz diskusiju sa učesnicima u programu karijernog savetovanja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sr-Latn-RS" dirty="0">
                <a:ea typeface="Calibri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dirty="0">
                <a:latin typeface="Calibri"/>
                <a:ea typeface="Calibri"/>
                <a:cs typeface="Calibri"/>
                <a:sym typeface="Calibri"/>
              </a:rPr>
              <a:t>Navodi da je interesuje da se u budućnosti bavi učenjem i razumevanjem muzike. </a:t>
            </a: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34"/>
          <p:cNvSpPr txBox="1"/>
          <p:nvPr/>
        </p:nvSpPr>
        <p:spPr>
          <a:xfrm>
            <a:off x="836625" y="1002300"/>
            <a:ext cx="8071200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r-Latn-RS" sz="2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Rozana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sr-Latn-R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njena mapa Sistema karijernih uticaja</a:t>
            </a: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8" name="Google Shape;298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0479" y="2492829"/>
            <a:ext cx="5836105" cy="2492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5"/>
          <p:cNvSpPr txBox="1">
            <a:spLocks noGrp="1"/>
          </p:cNvSpPr>
          <p:nvPr>
            <p:ph type="title"/>
          </p:nvPr>
        </p:nvSpPr>
        <p:spPr>
          <a:xfrm>
            <a:off x="836613" y="315595"/>
            <a:ext cx="105156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402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MSCI </a:t>
            </a:r>
            <a:r>
              <a:rPr lang="sr-Latn-RS" sz="402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Primer</a:t>
            </a:r>
            <a:r>
              <a:rPr lang="en-US" sz="402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1  </a:t>
            </a:r>
            <a:endParaRPr sz="43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35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connect-erasmus.eu</a:t>
            </a:r>
            <a:endParaRPr/>
          </a:p>
        </p:txBody>
      </p:sp>
      <p:sp>
        <p:nvSpPr>
          <p:cNvPr id="305" name="Google Shape;305;p35"/>
          <p:cNvSpPr txBox="1"/>
          <p:nvPr/>
        </p:nvSpPr>
        <p:spPr>
          <a:xfrm>
            <a:off x="586434" y="2151449"/>
            <a:ext cx="10930651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sr-Latn-R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Kroz odgovore na poslednja pitanja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sr-Latn-RS" sz="2400" dirty="0">
                <a:latin typeface="Calibri"/>
                <a:ea typeface="Calibri"/>
                <a:cs typeface="Calibri"/>
                <a:sym typeface="Calibri"/>
              </a:rPr>
              <a:t>navodi sledeće korake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dirty="0"/>
          </a:p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sr-Latn-RS" sz="24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Pričaću o svojim projektima sa svojom porodicom, mislim da će me podržati.</a:t>
            </a:r>
            <a:endParaRPr dirty="0"/>
          </a:p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sr-Latn-RS" sz="24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Tražiću programe obuka na internetu i raspitaću se u radio stanici u svom gradu kroz koje obuke su prošle osobe koje tu rade</a:t>
            </a:r>
            <a:r>
              <a:rPr lang="en-US" sz="24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.»</a:t>
            </a:r>
            <a:endParaRPr sz="2400" b="1" i="1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35"/>
          <p:cNvSpPr txBox="1"/>
          <p:nvPr/>
        </p:nvSpPr>
        <p:spPr>
          <a:xfrm>
            <a:off x="881743" y="1002300"/>
            <a:ext cx="8026200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Ro</a:t>
            </a:r>
            <a:r>
              <a:rPr lang="sr-Latn-RS" sz="2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r>
              <a:rPr lang="en-US" sz="2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ana</a:t>
            </a:r>
            <a:r>
              <a:rPr lang="en-US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sr-Latn-RS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njen Akcioni plan</a:t>
            </a:r>
            <a:endParaRPr sz="2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6"/>
          <p:cNvSpPr txBox="1">
            <a:spLocks noGrp="1"/>
          </p:cNvSpPr>
          <p:nvPr>
            <p:ph type="title"/>
          </p:nvPr>
        </p:nvSpPr>
        <p:spPr>
          <a:xfrm>
            <a:off x="575356" y="933155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43369"/>
              <a:buFont typeface="Open Sans ExtraBold"/>
              <a:buNone/>
            </a:pPr>
            <a:r>
              <a:rPr lang="sr-Latn-RS" dirty="0"/>
              <a:t>Studije slučaja </a:t>
            </a:r>
            <a:r>
              <a:rPr lang="en-US" dirty="0"/>
              <a:t>(1/2)</a:t>
            </a:r>
            <a:br>
              <a:rPr lang="en-US" dirty="0"/>
            </a:br>
            <a:r>
              <a:rPr lang="en-US" sz="1550" dirty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550" dirty="0">
                <a:latin typeface="Calibri"/>
                <a:ea typeface="Calibri"/>
                <a:cs typeface="Calibri"/>
                <a:sym typeface="Calibri"/>
              </a:rPr>
            </a:br>
            <a:r>
              <a:rPr lang="sr-Latn-RS" sz="3100" dirty="0">
                <a:latin typeface="Calibri"/>
                <a:ea typeface="Calibri"/>
                <a:cs typeface="Calibri"/>
                <a:sym typeface="Calibri"/>
              </a:rPr>
              <a:t>Dve priče</a:t>
            </a:r>
            <a:endParaRPr sz="3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36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connect-erasmus.eu</a:t>
            </a:r>
            <a:endParaRPr/>
          </a:p>
        </p:txBody>
      </p:sp>
      <p:sp>
        <p:nvSpPr>
          <p:cNvPr id="313" name="Google Shape;313;p36"/>
          <p:cNvSpPr txBox="1"/>
          <p:nvPr/>
        </p:nvSpPr>
        <p:spPr>
          <a:xfrm>
            <a:off x="674915" y="3064495"/>
            <a:ext cx="694508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McMahon, M., Patton, W., &amp; Watson, M. (2015). My system of career influences. In </a:t>
            </a:r>
            <a:r>
              <a:rPr lang="en-US" sz="2400" b="0" i="1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Career Assessment</a:t>
            </a:r>
            <a:r>
              <a:rPr lang="en-US" sz="24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 (pp. 169-177). Sense Publishers, Rotterdam.</a:t>
            </a:r>
            <a:endParaRPr sz="1800" b="0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4" name="Google Shape;314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7241" y="843869"/>
            <a:ext cx="3669844" cy="4741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7"/>
          <p:cNvSpPr txBox="1">
            <a:spLocks noGrp="1"/>
          </p:cNvSpPr>
          <p:nvPr>
            <p:ph type="title"/>
          </p:nvPr>
        </p:nvSpPr>
        <p:spPr>
          <a:xfrm>
            <a:off x="764075" y="544200"/>
            <a:ext cx="10588200" cy="8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43369"/>
              <a:buFont typeface="Open Sans ExtraBold"/>
              <a:buNone/>
            </a:pPr>
            <a:r>
              <a:rPr lang="sr-Latn-RS" dirty="0"/>
              <a:t>Studije slučaja </a:t>
            </a:r>
            <a:r>
              <a:rPr lang="en-US" dirty="0"/>
              <a:t>(2/2)  </a:t>
            </a:r>
            <a:br>
              <a:rPr lang="en-US" dirty="0"/>
            </a:br>
            <a:r>
              <a:rPr lang="en-US" sz="1550" dirty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550" dirty="0">
                <a:latin typeface="Calibri"/>
                <a:ea typeface="Calibri"/>
                <a:cs typeface="Calibri"/>
                <a:sym typeface="Calibri"/>
              </a:rPr>
            </a:br>
            <a:r>
              <a:rPr lang="sr-Latn-RS" sz="3100" dirty="0">
                <a:latin typeface="Calibri"/>
                <a:ea typeface="Calibri"/>
                <a:cs typeface="Calibri"/>
                <a:sym typeface="Calibri"/>
              </a:rPr>
              <a:t>Četiri priče</a:t>
            </a:r>
            <a:endParaRPr sz="3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37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connect-erasmus.eu</a:t>
            </a:r>
            <a:endParaRPr/>
          </a:p>
        </p:txBody>
      </p:sp>
      <p:sp>
        <p:nvSpPr>
          <p:cNvPr id="321" name="Google Shape;321;p37"/>
          <p:cNvSpPr txBox="1"/>
          <p:nvPr/>
        </p:nvSpPr>
        <p:spPr>
          <a:xfrm>
            <a:off x="764076" y="3064500"/>
            <a:ext cx="68076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Magnano, P., Zarbo, R., Zammitti, A., &amp; Sgaramella, T. M. (2020)  Approaches and strategies for understanding the career development needs of migrants and refugees: the potential of a systems-based narrative approach. 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1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International Journal for Educational and Vocational Guidance</a:t>
            </a:r>
            <a:r>
              <a:rPr lang="en-US" sz="24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, 1-21.</a:t>
            </a:r>
            <a:endParaRPr sz="2400" b="0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2" name="Google Shape;32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9149" y="345719"/>
            <a:ext cx="3603064" cy="543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8"/>
          <p:cNvSpPr txBox="1">
            <a:spLocks noGrp="1"/>
          </p:cNvSpPr>
          <p:nvPr>
            <p:ph type="title"/>
          </p:nvPr>
        </p:nvSpPr>
        <p:spPr>
          <a:xfrm>
            <a:off x="740229" y="467995"/>
            <a:ext cx="10611900" cy="1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402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MSCI  </a:t>
            </a:r>
            <a:br>
              <a:rPr lang="en-US" sz="402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r-Latn-RS" sz="402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Neke od</a:t>
            </a:r>
            <a:r>
              <a:rPr lang="en-US" sz="402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2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referenc</a:t>
            </a:r>
            <a:r>
              <a:rPr lang="sr-Latn-RS" sz="402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sz="43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38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connect-erasmus.eu</a:t>
            </a:r>
            <a:endParaRPr/>
          </a:p>
        </p:txBody>
      </p:sp>
      <p:sp>
        <p:nvSpPr>
          <p:cNvPr id="329" name="Google Shape;329;p38"/>
          <p:cNvSpPr txBox="1"/>
          <p:nvPr/>
        </p:nvSpPr>
        <p:spPr>
          <a:xfrm>
            <a:off x="838206" y="2209800"/>
            <a:ext cx="10515600" cy="3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Calibri"/>
              <a:buChar char="▪"/>
            </a:pPr>
            <a:r>
              <a:rPr lang="en-US" sz="220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McMahon, M., &amp; Patton, W. (2006). The Systems Theory Framework: A conceptual and practical map for career counsellors. In M. McMahon, &amp; W. Patton (Eds.), </a:t>
            </a:r>
            <a:r>
              <a:rPr lang="en-US" sz="2200" i="1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Career counselling: Constructivist approaches</a:t>
            </a:r>
            <a:r>
              <a:rPr lang="en-US" sz="220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 (pp. 94–109). London, UK: Routledge.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Calibri"/>
              <a:buChar char="▪"/>
            </a:pPr>
            <a:r>
              <a:rPr lang="en-US" sz="220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McMahon, M., Watson, M., &amp; Patton, W. (2013). </a:t>
            </a:r>
            <a:r>
              <a:rPr lang="en-US" sz="2200" i="1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My System of Career Influences (MSCI): Adult Version. Facilitators’ Guide.</a:t>
            </a:r>
            <a:r>
              <a:rPr lang="en-US" sz="220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 Samford, Australia: Australian Academic Press. </a:t>
            </a:r>
            <a:r>
              <a:rPr lang="en-US" sz="2200" i="0" u="sng" strike="noStrike" cap="none">
                <a:solidFill>
                  <a:srgbClr val="004AA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 i="0" u="none" strike="noStrike" cap="none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Calibri"/>
              <a:buChar char="▪"/>
            </a:pPr>
            <a:r>
              <a:rPr lang="en-US" sz="220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McMahon, M., Watson, M., &amp; Patton, W. (2013). </a:t>
            </a:r>
            <a:r>
              <a:rPr lang="en-US" sz="2200" i="1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My System of Career Influences (MSCI): Adult Version. Workbook.</a:t>
            </a:r>
            <a:r>
              <a:rPr lang="en-US" sz="220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 Samford, Australia: Australian Academic Press.</a:t>
            </a:r>
            <a:r>
              <a:rPr lang="en-US" sz="2200" i="0" u="sng" strike="noStrike" cap="none">
                <a:solidFill>
                  <a:srgbClr val="004AA7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2200" i="0" u="none" strike="noStrike" cap="none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5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Calibri"/>
              <a:buChar char="▪"/>
            </a:pPr>
            <a:r>
              <a:rPr lang="en-US" sz="220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Patton, W., &amp; McMahon, M. (2014). </a:t>
            </a:r>
            <a:r>
              <a:rPr lang="en-US" sz="2200" i="1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Career development and systems theory: Connecting theory and practice</a:t>
            </a:r>
            <a:r>
              <a:rPr lang="en-US" sz="220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 (3rd ed.). Rotterdam, The Netherlands: Sense. </a:t>
            </a:r>
            <a:r>
              <a:rPr lang="en-US" sz="2200" i="0" u="sng" strike="noStrike" cap="none">
                <a:solidFill>
                  <a:srgbClr val="004AA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 i="0" u="none" strike="noStrike" cap="none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8"/>
          <p:cNvSpPr txBox="1">
            <a:spLocks noGrp="1"/>
          </p:cNvSpPr>
          <p:nvPr>
            <p:ph type="title"/>
          </p:nvPr>
        </p:nvSpPr>
        <p:spPr>
          <a:xfrm>
            <a:off x="836613" y="544195"/>
            <a:ext cx="105156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sr-Latn-RS" dirty="0">
                <a:latin typeface="Calibri"/>
                <a:ea typeface="Calibri"/>
                <a:cs typeface="Calibri"/>
                <a:sym typeface="Calibri"/>
              </a:rPr>
              <a:t>Ciljevi prezentacije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8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connect-erasmus.eu</a:t>
            </a:r>
            <a:endParaRPr/>
          </a:p>
        </p:txBody>
      </p:sp>
      <p:sp>
        <p:nvSpPr>
          <p:cNvPr id="88" name="Google Shape;88;p8"/>
          <p:cNvSpPr txBox="1"/>
          <p:nvPr/>
        </p:nvSpPr>
        <p:spPr>
          <a:xfrm>
            <a:off x="836613" y="2303857"/>
            <a:ext cx="10515600" cy="2640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000"/>
              <a:buFont typeface="Calibri"/>
              <a:buChar char="▲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sr-Latn-R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opisivanje okvira i alata Moj sistem karijernih uticaja (</a:t>
            </a:r>
            <a:r>
              <a:rPr lang="sr-Latn-R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</a:t>
            </a:r>
            <a:r>
              <a:rPr lang="sr-Latn-R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System of Career Influences (MSCI)</a:t>
            </a:r>
            <a:r>
              <a:rPr lang="sr-Latn-R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000"/>
              <a:buFont typeface="Calibri"/>
              <a:buChar char="▲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sr-Latn-R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razumevanje koraka u analizi i vodećih principa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000"/>
              <a:buFont typeface="Calibri"/>
              <a:buChar char="▲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sr-Latn-R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analiza primera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d426f59eee_0_0"/>
          <p:cNvSpPr txBox="1">
            <a:spLocks noGrp="1"/>
          </p:cNvSpPr>
          <p:nvPr>
            <p:ph type="title"/>
          </p:nvPr>
        </p:nvSpPr>
        <p:spPr>
          <a:xfrm>
            <a:off x="836613" y="544195"/>
            <a:ext cx="105156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sr-Latn-RS" b="1" dirty="0">
                <a:latin typeface="Calibri"/>
                <a:ea typeface="Calibri"/>
                <a:cs typeface="Calibri"/>
                <a:sym typeface="Calibri"/>
              </a:rPr>
              <a:t>Pitanja za sumiranje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gd426f59eee_0_0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connect-erasmus.eu</a:t>
            </a:r>
            <a:endParaRPr/>
          </a:p>
        </p:txBody>
      </p:sp>
      <p:sp>
        <p:nvSpPr>
          <p:cNvPr id="336" name="Google Shape;336;gd426f59eee_0_0"/>
          <p:cNvSpPr txBox="1"/>
          <p:nvPr/>
        </p:nvSpPr>
        <p:spPr>
          <a:xfrm>
            <a:off x="836613" y="2303857"/>
            <a:ext cx="10515600" cy="1791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000"/>
              <a:buFont typeface="Calibri"/>
              <a:buChar char="▲"/>
            </a:pPr>
            <a:r>
              <a:rPr lang="sr-Latn-R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Šta je Sistem uticaja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000"/>
              <a:buFont typeface="Calibri"/>
              <a:buChar char="▲"/>
            </a:pPr>
            <a:r>
              <a:rPr lang="sr-Latn-R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Šta je Moj sistem karijernih uticaja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(MSCI)?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000"/>
              <a:buFont typeface="Calibri"/>
              <a:buChar char="▲"/>
            </a:pPr>
            <a:r>
              <a:rPr lang="sr-Latn-R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Koji su koraci u analizi podataka prikupljenih kroz ovaj pristup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000"/>
              <a:buFont typeface="Calibri"/>
              <a:buChar char="▲"/>
            </a:pPr>
            <a:r>
              <a:rPr lang="sr-Latn-R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Koje su snage ovog pristupa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4"/>
          <p:cNvSpPr txBox="1">
            <a:spLocks noGrp="1"/>
          </p:cNvSpPr>
          <p:nvPr>
            <p:ph type="title"/>
          </p:nvPr>
        </p:nvSpPr>
        <p:spPr>
          <a:xfrm>
            <a:off x="881743" y="1577340"/>
            <a:ext cx="1047047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</a:pPr>
            <a:r>
              <a:rPr lang="sr-Latn-RS" dirty="0"/>
              <a:t>Hvala na pažnji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342" name="Google Shape;342;p14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connect-erasmus.eu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"/>
          <p:cNvSpPr txBox="1">
            <a:spLocks noGrp="1"/>
          </p:cNvSpPr>
          <p:nvPr>
            <p:ph type="title"/>
          </p:nvPr>
        </p:nvSpPr>
        <p:spPr>
          <a:xfrm>
            <a:off x="836613" y="544195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sr-Latn-RS" dirty="0">
                <a:latin typeface="Calibri"/>
                <a:ea typeface="Calibri"/>
                <a:cs typeface="Calibri"/>
                <a:sym typeface="Calibri"/>
              </a:rPr>
              <a:t>Uvod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connect-erasmus.eu</a:t>
            </a:r>
            <a:endParaRPr/>
          </a:p>
        </p:txBody>
      </p:sp>
      <p:sp>
        <p:nvSpPr>
          <p:cNvPr id="95" name="Google Shape;95;p9"/>
          <p:cNvSpPr txBox="1"/>
          <p:nvPr/>
        </p:nvSpPr>
        <p:spPr>
          <a:xfrm>
            <a:off x="381095" y="1538523"/>
            <a:ext cx="10898100" cy="4339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000"/>
              <a:buFont typeface="Calibri"/>
              <a:buChar char="▲"/>
            </a:pPr>
            <a:r>
              <a:rPr lang="en-US" sz="24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r-Latn-R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Razvijen i revidiran od strane autora </a:t>
            </a:r>
            <a:r>
              <a:rPr lang="en-US" sz="24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McMahon, Watson and Patton (2013),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MSCI </a:t>
            </a:r>
            <a:r>
              <a:rPr lang="sr-Latn-R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kvalitativni vođeni proces refleksije za </a:t>
            </a:r>
            <a:r>
              <a:rPr lang="sr-Latn-R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adolecente</a:t>
            </a:r>
            <a:r>
              <a:rPr lang="sr-Latn-R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odrasle. </a:t>
            </a:r>
          </a:p>
          <a:p>
            <a:pPr marL="285750" marR="0" lvl="0" indent="-2857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000"/>
              <a:buFont typeface="Calibri"/>
              <a:buChar char="▲"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000"/>
              <a:buFont typeface="Calibri"/>
              <a:buChar char="▲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MSCI </a:t>
            </a:r>
            <a:r>
              <a:rPr lang="sr-Latn-R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služi kao mapa za klijente vodeći ih korak po korak kroz proces vizuelnog predstavljanja, elaboracije i refleksije na holistički obrazac uticaja na njihov karijerni razvoj. </a:t>
            </a:r>
          </a:p>
          <a:p>
            <a:pPr marR="0"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000"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000"/>
              <a:buFont typeface="Calibri"/>
              <a:buChar char="▲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MSCI </a:t>
            </a:r>
            <a:r>
              <a:rPr lang="sr-Latn-R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omogućava korisnicima da identifikuju </a:t>
            </a:r>
            <a:r>
              <a:rPr lang="sr-Latn-R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karijerne</a:t>
            </a:r>
            <a:r>
              <a:rPr lang="sr-Latn-R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uticaje, naprave njihovu </a:t>
            </a:r>
            <a:r>
              <a:rPr lang="sr-Latn-R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prioritizaciju</a:t>
            </a:r>
            <a:r>
              <a:rPr lang="sr-Latn-R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povežu informacije o njima, tako im omogućavajući da </a:t>
            </a:r>
            <a:r>
              <a:rPr lang="sr-Latn-R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kontekstualizuju</a:t>
            </a:r>
            <a:r>
              <a:rPr lang="sr-Latn-R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svoje </a:t>
            </a:r>
            <a:r>
              <a:rPr lang="sr-Latn-R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karijerne</a:t>
            </a:r>
            <a:r>
              <a:rPr lang="sr-Latn-R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odluke i </a:t>
            </a:r>
            <a:r>
              <a:rPr lang="sr-Latn-R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karijerne</a:t>
            </a:r>
            <a:r>
              <a:rPr lang="sr-Latn-R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tranzicije. 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9"/>
          <p:cNvSpPr/>
          <p:nvPr/>
        </p:nvSpPr>
        <p:spPr>
          <a:xfrm>
            <a:off x="101600" y="76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6096000" y="0"/>
                </a:moveTo>
                <a:lnTo>
                  <a:pt x="5596027" y="11366"/>
                </a:lnTo>
                <a:lnTo>
                  <a:pt x="5107186" y="44878"/>
                </a:lnTo>
                <a:lnTo>
                  <a:pt x="4631046" y="99653"/>
                </a:lnTo>
                <a:lnTo>
                  <a:pt x="4169176" y="174808"/>
                </a:lnTo>
                <a:lnTo>
                  <a:pt x="3723143" y="269462"/>
                </a:lnTo>
                <a:lnTo>
                  <a:pt x="3294518" y="382731"/>
                </a:lnTo>
                <a:lnTo>
                  <a:pt x="2884868" y="513733"/>
                </a:lnTo>
                <a:lnTo>
                  <a:pt x="2495763" y="661586"/>
                </a:lnTo>
                <a:lnTo>
                  <a:pt x="2128771" y="825408"/>
                </a:lnTo>
                <a:lnTo>
                  <a:pt x="1785461" y="1004315"/>
                </a:lnTo>
                <a:lnTo>
                  <a:pt x="1467401" y="1197427"/>
                </a:lnTo>
                <a:lnTo>
                  <a:pt x="1176162" y="1403860"/>
                </a:lnTo>
                <a:lnTo>
                  <a:pt x="913310" y="1622731"/>
                </a:lnTo>
                <a:lnTo>
                  <a:pt x="680416" y="1853159"/>
                </a:lnTo>
                <a:lnTo>
                  <a:pt x="479047" y="2094261"/>
                </a:lnTo>
                <a:lnTo>
                  <a:pt x="310774" y="2345155"/>
                </a:lnTo>
                <a:lnTo>
                  <a:pt x="177163" y="2604958"/>
                </a:lnTo>
                <a:lnTo>
                  <a:pt x="79785" y="2872788"/>
                </a:lnTo>
                <a:lnTo>
                  <a:pt x="20207" y="3147763"/>
                </a:lnTo>
                <a:lnTo>
                  <a:pt x="0" y="3429000"/>
                </a:lnTo>
                <a:lnTo>
                  <a:pt x="20207" y="3710236"/>
                </a:lnTo>
                <a:lnTo>
                  <a:pt x="79785" y="3985211"/>
                </a:lnTo>
                <a:lnTo>
                  <a:pt x="177163" y="4253041"/>
                </a:lnTo>
                <a:lnTo>
                  <a:pt x="310774" y="4512844"/>
                </a:lnTo>
                <a:lnTo>
                  <a:pt x="479047" y="4763738"/>
                </a:lnTo>
                <a:lnTo>
                  <a:pt x="680416" y="5004840"/>
                </a:lnTo>
                <a:lnTo>
                  <a:pt x="913310" y="5235268"/>
                </a:lnTo>
                <a:lnTo>
                  <a:pt x="1176162" y="5454139"/>
                </a:lnTo>
                <a:lnTo>
                  <a:pt x="1467401" y="5660572"/>
                </a:lnTo>
                <a:lnTo>
                  <a:pt x="1785461" y="5853683"/>
                </a:lnTo>
                <a:lnTo>
                  <a:pt x="2128771" y="6032591"/>
                </a:lnTo>
                <a:lnTo>
                  <a:pt x="2495763" y="6196412"/>
                </a:lnTo>
                <a:lnTo>
                  <a:pt x="2884868" y="6344265"/>
                </a:lnTo>
                <a:lnTo>
                  <a:pt x="3294518" y="6475268"/>
                </a:lnTo>
                <a:lnTo>
                  <a:pt x="3723143" y="6588537"/>
                </a:lnTo>
                <a:lnTo>
                  <a:pt x="4169176" y="6683190"/>
                </a:lnTo>
                <a:lnTo>
                  <a:pt x="4631046" y="6758345"/>
                </a:lnTo>
                <a:lnTo>
                  <a:pt x="5107186" y="6813120"/>
                </a:lnTo>
                <a:lnTo>
                  <a:pt x="5596027" y="6846632"/>
                </a:lnTo>
                <a:lnTo>
                  <a:pt x="6096000" y="6857999"/>
                </a:lnTo>
                <a:lnTo>
                  <a:pt x="6595972" y="6846632"/>
                </a:lnTo>
                <a:lnTo>
                  <a:pt x="7084813" y="6813120"/>
                </a:lnTo>
                <a:lnTo>
                  <a:pt x="7560953" y="6758345"/>
                </a:lnTo>
                <a:lnTo>
                  <a:pt x="8022823" y="6683190"/>
                </a:lnTo>
                <a:lnTo>
                  <a:pt x="8468856" y="6588537"/>
                </a:lnTo>
                <a:lnTo>
                  <a:pt x="8897481" y="6475268"/>
                </a:lnTo>
                <a:lnTo>
                  <a:pt x="9307131" y="6344265"/>
                </a:lnTo>
                <a:lnTo>
                  <a:pt x="9696236" y="6196412"/>
                </a:lnTo>
                <a:lnTo>
                  <a:pt x="10063228" y="6032591"/>
                </a:lnTo>
                <a:lnTo>
                  <a:pt x="10406538" y="5853683"/>
                </a:lnTo>
                <a:lnTo>
                  <a:pt x="10724598" y="5660572"/>
                </a:lnTo>
                <a:lnTo>
                  <a:pt x="11015837" y="5454139"/>
                </a:lnTo>
                <a:lnTo>
                  <a:pt x="11278689" y="5235268"/>
                </a:lnTo>
                <a:lnTo>
                  <a:pt x="11511583" y="5004840"/>
                </a:lnTo>
                <a:lnTo>
                  <a:pt x="11712952" y="4763738"/>
                </a:lnTo>
                <a:lnTo>
                  <a:pt x="11881225" y="4512844"/>
                </a:lnTo>
                <a:lnTo>
                  <a:pt x="12014836" y="4253041"/>
                </a:lnTo>
                <a:lnTo>
                  <a:pt x="12112214" y="3985211"/>
                </a:lnTo>
                <a:lnTo>
                  <a:pt x="12171792" y="3710236"/>
                </a:lnTo>
                <a:lnTo>
                  <a:pt x="12192000" y="3429000"/>
                </a:lnTo>
                <a:lnTo>
                  <a:pt x="12171792" y="3147763"/>
                </a:lnTo>
                <a:lnTo>
                  <a:pt x="12112214" y="2872788"/>
                </a:lnTo>
                <a:lnTo>
                  <a:pt x="12014836" y="2604958"/>
                </a:lnTo>
                <a:lnTo>
                  <a:pt x="11881225" y="2345155"/>
                </a:lnTo>
                <a:lnTo>
                  <a:pt x="11712952" y="2094261"/>
                </a:lnTo>
                <a:lnTo>
                  <a:pt x="11511583" y="1853159"/>
                </a:lnTo>
                <a:lnTo>
                  <a:pt x="11278689" y="1622731"/>
                </a:lnTo>
                <a:lnTo>
                  <a:pt x="11015837" y="1403860"/>
                </a:lnTo>
                <a:lnTo>
                  <a:pt x="10724598" y="1197427"/>
                </a:lnTo>
                <a:lnTo>
                  <a:pt x="10406538" y="1004315"/>
                </a:lnTo>
                <a:lnTo>
                  <a:pt x="10063228" y="825408"/>
                </a:lnTo>
                <a:lnTo>
                  <a:pt x="9696236" y="661586"/>
                </a:lnTo>
                <a:lnTo>
                  <a:pt x="9307131" y="513733"/>
                </a:lnTo>
                <a:lnTo>
                  <a:pt x="8897481" y="382731"/>
                </a:lnTo>
                <a:lnTo>
                  <a:pt x="8468856" y="269462"/>
                </a:lnTo>
                <a:lnTo>
                  <a:pt x="8022823" y="174808"/>
                </a:lnTo>
                <a:lnTo>
                  <a:pt x="7560953" y="99653"/>
                </a:lnTo>
                <a:lnTo>
                  <a:pt x="7084813" y="44878"/>
                </a:lnTo>
                <a:lnTo>
                  <a:pt x="6595972" y="11366"/>
                </a:lnTo>
                <a:lnTo>
                  <a:pt x="6096000" y="0"/>
                </a:lnTo>
                <a:close/>
              </a:path>
            </a:pathLst>
          </a:custGeom>
          <a:solidFill>
            <a:srgbClr val="EC7C3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9"/>
          <p:cNvSpPr/>
          <p:nvPr/>
        </p:nvSpPr>
        <p:spPr>
          <a:xfrm>
            <a:off x="914400" y="457200"/>
            <a:ext cx="10363200" cy="6019800"/>
          </a:xfrm>
          <a:custGeom>
            <a:avLst/>
            <a:gdLst/>
            <a:ahLst/>
            <a:cxnLst/>
            <a:rect l="l" t="t" r="r" b="b"/>
            <a:pathLst>
              <a:path w="10363200" h="6019800" extrusionOk="0">
                <a:moveTo>
                  <a:pt x="5181600" y="0"/>
                </a:moveTo>
                <a:lnTo>
                  <a:pt x="4756631" y="9977"/>
                </a:lnTo>
                <a:lnTo>
                  <a:pt x="4341124" y="39395"/>
                </a:lnTo>
                <a:lnTo>
                  <a:pt x="3936410" y="87476"/>
                </a:lnTo>
                <a:lnTo>
                  <a:pt x="3543824" y="153448"/>
                </a:lnTo>
                <a:lnTo>
                  <a:pt x="3164699" y="236535"/>
                </a:lnTo>
                <a:lnTo>
                  <a:pt x="2800368" y="335963"/>
                </a:lnTo>
                <a:lnTo>
                  <a:pt x="2452166" y="450956"/>
                </a:lnTo>
                <a:lnTo>
                  <a:pt x="2121426" y="580741"/>
                </a:lnTo>
                <a:lnTo>
                  <a:pt x="1809481" y="724542"/>
                </a:lnTo>
                <a:lnTo>
                  <a:pt x="1517665" y="881586"/>
                </a:lnTo>
                <a:lnTo>
                  <a:pt x="1247312" y="1051097"/>
                </a:lnTo>
                <a:lnTo>
                  <a:pt x="999756" y="1232300"/>
                </a:lnTo>
                <a:lnTo>
                  <a:pt x="776329" y="1424421"/>
                </a:lnTo>
                <a:lnTo>
                  <a:pt x="578366" y="1626685"/>
                </a:lnTo>
                <a:lnTo>
                  <a:pt x="407199" y="1838319"/>
                </a:lnTo>
                <a:lnTo>
                  <a:pt x="264164" y="2058546"/>
                </a:lnTo>
                <a:lnTo>
                  <a:pt x="150592" y="2286592"/>
                </a:lnTo>
                <a:lnTo>
                  <a:pt x="67819" y="2521683"/>
                </a:lnTo>
                <a:lnTo>
                  <a:pt x="17177" y="2763043"/>
                </a:lnTo>
                <a:lnTo>
                  <a:pt x="0" y="3009900"/>
                </a:lnTo>
                <a:lnTo>
                  <a:pt x="17177" y="3256756"/>
                </a:lnTo>
                <a:lnTo>
                  <a:pt x="67819" y="3498116"/>
                </a:lnTo>
                <a:lnTo>
                  <a:pt x="150592" y="3733207"/>
                </a:lnTo>
                <a:lnTo>
                  <a:pt x="264164" y="3961253"/>
                </a:lnTo>
                <a:lnTo>
                  <a:pt x="407199" y="4181480"/>
                </a:lnTo>
                <a:lnTo>
                  <a:pt x="578366" y="4393114"/>
                </a:lnTo>
                <a:lnTo>
                  <a:pt x="776329" y="4595378"/>
                </a:lnTo>
                <a:lnTo>
                  <a:pt x="999756" y="4787499"/>
                </a:lnTo>
                <a:lnTo>
                  <a:pt x="1247312" y="4968702"/>
                </a:lnTo>
                <a:lnTo>
                  <a:pt x="1517665" y="5138213"/>
                </a:lnTo>
                <a:lnTo>
                  <a:pt x="1809481" y="5295257"/>
                </a:lnTo>
                <a:lnTo>
                  <a:pt x="2121426" y="5439058"/>
                </a:lnTo>
                <a:lnTo>
                  <a:pt x="2452166" y="5568843"/>
                </a:lnTo>
                <a:lnTo>
                  <a:pt x="2800368" y="5683836"/>
                </a:lnTo>
                <a:lnTo>
                  <a:pt x="3164699" y="5783264"/>
                </a:lnTo>
                <a:lnTo>
                  <a:pt x="3543824" y="5866351"/>
                </a:lnTo>
                <a:lnTo>
                  <a:pt x="3936410" y="5932323"/>
                </a:lnTo>
                <a:lnTo>
                  <a:pt x="4341124" y="5980404"/>
                </a:lnTo>
                <a:lnTo>
                  <a:pt x="4756631" y="6009822"/>
                </a:lnTo>
                <a:lnTo>
                  <a:pt x="5181600" y="6019800"/>
                </a:lnTo>
                <a:lnTo>
                  <a:pt x="5606568" y="6009822"/>
                </a:lnTo>
                <a:lnTo>
                  <a:pt x="6022075" y="5980404"/>
                </a:lnTo>
                <a:lnTo>
                  <a:pt x="6426789" y="5932323"/>
                </a:lnTo>
                <a:lnTo>
                  <a:pt x="6819375" y="5866351"/>
                </a:lnTo>
                <a:lnTo>
                  <a:pt x="7198500" y="5783264"/>
                </a:lnTo>
                <a:lnTo>
                  <a:pt x="7562831" y="5683836"/>
                </a:lnTo>
                <a:lnTo>
                  <a:pt x="7911033" y="5568843"/>
                </a:lnTo>
                <a:lnTo>
                  <a:pt x="8241773" y="5439058"/>
                </a:lnTo>
                <a:lnTo>
                  <a:pt x="8553718" y="5295257"/>
                </a:lnTo>
                <a:lnTo>
                  <a:pt x="8845534" y="5138213"/>
                </a:lnTo>
                <a:lnTo>
                  <a:pt x="9115887" y="4968702"/>
                </a:lnTo>
                <a:lnTo>
                  <a:pt x="9363443" y="4787499"/>
                </a:lnTo>
                <a:lnTo>
                  <a:pt x="9586870" y="4595378"/>
                </a:lnTo>
                <a:lnTo>
                  <a:pt x="9784833" y="4393114"/>
                </a:lnTo>
                <a:lnTo>
                  <a:pt x="9956000" y="4181480"/>
                </a:lnTo>
                <a:lnTo>
                  <a:pt x="10099035" y="3961253"/>
                </a:lnTo>
                <a:lnTo>
                  <a:pt x="10212607" y="3733207"/>
                </a:lnTo>
                <a:lnTo>
                  <a:pt x="10295380" y="3498116"/>
                </a:lnTo>
                <a:lnTo>
                  <a:pt x="10346022" y="3256756"/>
                </a:lnTo>
                <a:lnTo>
                  <a:pt x="10363200" y="3009900"/>
                </a:lnTo>
                <a:lnTo>
                  <a:pt x="10346022" y="2763043"/>
                </a:lnTo>
                <a:lnTo>
                  <a:pt x="10295380" y="2521683"/>
                </a:lnTo>
                <a:lnTo>
                  <a:pt x="10212607" y="2286592"/>
                </a:lnTo>
                <a:lnTo>
                  <a:pt x="10099035" y="2058546"/>
                </a:lnTo>
                <a:lnTo>
                  <a:pt x="9956000" y="1838319"/>
                </a:lnTo>
                <a:lnTo>
                  <a:pt x="9784833" y="1626685"/>
                </a:lnTo>
                <a:lnTo>
                  <a:pt x="9586870" y="1424421"/>
                </a:lnTo>
                <a:lnTo>
                  <a:pt x="9363443" y="1232300"/>
                </a:lnTo>
                <a:lnTo>
                  <a:pt x="9115887" y="1051097"/>
                </a:lnTo>
                <a:lnTo>
                  <a:pt x="8845534" y="881586"/>
                </a:lnTo>
                <a:lnTo>
                  <a:pt x="8553718" y="724542"/>
                </a:lnTo>
                <a:lnTo>
                  <a:pt x="8241773" y="580741"/>
                </a:lnTo>
                <a:lnTo>
                  <a:pt x="7911033" y="450956"/>
                </a:lnTo>
                <a:lnTo>
                  <a:pt x="7562831" y="335963"/>
                </a:lnTo>
                <a:lnTo>
                  <a:pt x="7198500" y="236535"/>
                </a:lnTo>
                <a:lnTo>
                  <a:pt x="6819375" y="153448"/>
                </a:lnTo>
                <a:lnTo>
                  <a:pt x="6426789" y="87476"/>
                </a:lnTo>
                <a:lnTo>
                  <a:pt x="6022075" y="39395"/>
                </a:lnTo>
                <a:lnTo>
                  <a:pt x="5606568" y="9977"/>
                </a:lnTo>
                <a:lnTo>
                  <a:pt x="51816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9"/>
          <p:cNvSpPr/>
          <p:nvPr/>
        </p:nvSpPr>
        <p:spPr>
          <a:xfrm>
            <a:off x="914400" y="457200"/>
            <a:ext cx="10363200" cy="6019800"/>
          </a:xfrm>
          <a:custGeom>
            <a:avLst/>
            <a:gdLst/>
            <a:ahLst/>
            <a:cxnLst/>
            <a:rect l="l" t="t" r="r" b="b"/>
            <a:pathLst>
              <a:path w="10363200" h="6019800" extrusionOk="0">
                <a:moveTo>
                  <a:pt x="0" y="3009900"/>
                </a:moveTo>
                <a:lnTo>
                  <a:pt x="17177" y="2763043"/>
                </a:lnTo>
                <a:lnTo>
                  <a:pt x="67819" y="2521683"/>
                </a:lnTo>
                <a:lnTo>
                  <a:pt x="150592" y="2286592"/>
                </a:lnTo>
                <a:lnTo>
                  <a:pt x="264164" y="2058546"/>
                </a:lnTo>
                <a:lnTo>
                  <a:pt x="407199" y="1838319"/>
                </a:lnTo>
                <a:lnTo>
                  <a:pt x="578366" y="1626685"/>
                </a:lnTo>
                <a:lnTo>
                  <a:pt x="776329" y="1424421"/>
                </a:lnTo>
                <a:lnTo>
                  <a:pt x="999756" y="1232300"/>
                </a:lnTo>
                <a:lnTo>
                  <a:pt x="1247312" y="1051097"/>
                </a:lnTo>
                <a:lnTo>
                  <a:pt x="1517665" y="881586"/>
                </a:lnTo>
                <a:lnTo>
                  <a:pt x="1809481" y="724542"/>
                </a:lnTo>
                <a:lnTo>
                  <a:pt x="2121426" y="580741"/>
                </a:lnTo>
                <a:lnTo>
                  <a:pt x="2452166" y="450956"/>
                </a:lnTo>
                <a:lnTo>
                  <a:pt x="2800368" y="335963"/>
                </a:lnTo>
                <a:lnTo>
                  <a:pt x="3164699" y="236535"/>
                </a:lnTo>
                <a:lnTo>
                  <a:pt x="3543824" y="153448"/>
                </a:lnTo>
                <a:lnTo>
                  <a:pt x="3936410" y="87476"/>
                </a:lnTo>
                <a:lnTo>
                  <a:pt x="4341124" y="39395"/>
                </a:lnTo>
                <a:lnTo>
                  <a:pt x="4756631" y="9977"/>
                </a:lnTo>
                <a:lnTo>
                  <a:pt x="5181600" y="0"/>
                </a:lnTo>
                <a:lnTo>
                  <a:pt x="5606568" y="9977"/>
                </a:lnTo>
                <a:lnTo>
                  <a:pt x="6022075" y="39395"/>
                </a:lnTo>
                <a:lnTo>
                  <a:pt x="6426789" y="87476"/>
                </a:lnTo>
                <a:lnTo>
                  <a:pt x="6819375" y="153448"/>
                </a:lnTo>
                <a:lnTo>
                  <a:pt x="7198500" y="236535"/>
                </a:lnTo>
                <a:lnTo>
                  <a:pt x="7562831" y="335963"/>
                </a:lnTo>
                <a:lnTo>
                  <a:pt x="7911033" y="450956"/>
                </a:lnTo>
                <a:lnTo>
                  <a:pt x="8241773" y="580741"/>
                </a:lnTo>
                <a:lnTo>
                  <a:pt x="8553718" y="724542"/>
                </a:lnTo>
                <a:lnTo>
                  <a:pt x="8845534" y="881586"/>
                </a:lnTo>
                <a:lnTo>
                  <a:pt x="9115887" y="1051097"/>
                </a:lnTo>
                <a:lnTo>
                  <a:pt x="9363443" y="1232300"/>
                </a:lnTo>
                <a:lnTo>
                  <a:pt x="9586870" y="1424421"/>
                </a:lnTo>
                <a:lnTo>
                  <a:pt x="9784833" y="1626685"/>
                </a:lnTo>
                <a:lnTo>
                  <a:pt x="9956000" y="1838319"/>
                </a:lnTo>
                <a:lnTo>
                  <a:pt x="10099035" y="2058546"/>
                </a:lnTo>
                <a:lnTo>
                  <a:pt x="10212607" y="2286592"/>
                </a:lnTo>
                <a:lnTo>
                  <a:pt x="10295380" y="2521683"/>
                </a:lnTo>
                <a:lnTo>
                  <a:pt x="10346022" y="2763043"/>
                </a:lnTo>
                <a:lnTo>
                  <a:pt x="10363200" y="3009900"/>
                </a:lnTo>
                <a:lnTo>
                  <a:pt x="10346022" y="3256756"/>
                </a:lnTo>
                <a:lnTo>
                  <a:pt x="10295380" y="3498116"/>
                </a:lnTo>
                <a:lnTo>
                  <a:pt x="10212607" y="3733207"/>
                </a:lnTo>
                <a:lnTo>
                  <a:pt x="10099035" y="3961253"/>
                </a:lnTo>
                <a:lnTo>
                  <a:pt x="9956000" y="4181480"/>
                </a:lnTo>
                <a:lnTo>
                  <a:pt x="9784833" y="4393114"/>
                </a:lnTo>
                <a:lnTo>
                  <a:pt x="9586870" y="4595378"/>
                </a:lnTo>
                <a:lnTo>
                  <a:pt x="9363443" y="4787499"/>
                </a:lnTo>
                <a:lnTo>
                  <a:pt x="9115887" y="4968702"/>
                </a:lnTo>
                <a:lnTo>
                  <a:pt x="8845534" y="5138213"/>
                </a:lnTo>
                <a:lnTo>
                  <a:pt x="8553718" y="5295257"/>
                </a:lnTo>
                <a:lnTo>
                  <a:pt x="8241773" y="5439058"/>
                </a:lnTo>
                <a:lnTo>
                  <a:pt x="7911033" y="5568843"/>
                </a:lnTo>
                <a:lnTo>
                  <a:pt x="7562831" y="5683836"/>
                </a:lnTo>
                <a:lnTo>
                  <a:pt x="7198500" y="5783264"/>
                </a:lnTo>
                <a:lnTo>
                  <a:pt x="6819375" y="5866351"/>
                </a:lnTo>
                <a:lnTo>
                  <a:pt x="6426789" y="5932323"/>
                </a:lnTo>
                <a:lnTo>
                  <a:pt x="6022075" y="5980404"/>
                </a:lnTo>
                <a:lnTo>
                  <a:pt x="5606568" y="6009822"/>
                </a:lnTo>
                <a:lnTo>
                  <a:pt x="5181600" y="6019800"/>
                </a:lnTo>
                <a:lnTo>
                  <a:pt x="4756631" y="6009822"/>
                </a:lnTo>
                <a:lnTo>
                  <a:pt x="4341124" y="5980404"/>
                </a:lnTo>
                <a:lnTo>
                  <a:pt x="3936410" y="5932323"/>
                </a:lnTo>
                <a:lnTo>
                  <a:pt x="3543824" y="5866351"/>
                </a:lnTo>
                <a:lnTo>
                  <a:pt x="3164699" y="5783264"/>
                </a:lnTo>
                <a:lnTo>
                  <a:pt x="2800368" y="5683836"/>
                </a:lnTo>
                <a:lnTo>
                  <a:pt x="2452166" y="5568843"/>
                </a:lnTo>
                <a:lnTo>
                  <a:pt x="2121426" y="5439058"/>
                </a:lnTo>
                <a:lnTo>
                  <a:pt x="1809481" y="5295257"/>
                </a:lnTo>
                <a:lnTo>
                  <a:pt x="1517665" y="5138213"/>
                </a:lnTo>
                <a:lnTo>
                  <a:pt x="1247312" y="4968702"/>
                </a:lnTo>
                <a:lnTo>
                  <a:pt x="999756" y="4787499"/>
                </a:lnTo>
                <a:lnTo>
                  <a:pt x="776329" y="4595378"/>
                </a:lnTo>
                <a:lnTo>
                  <a:pt x="578366" y="4393114"/>
                </a:lnTo>
                <a:lnTo>
                  <a:pt x="407199" y="4181480"/>
                </a:lnTo>
                <a:lnTo>
                  <a:pt x="264164" y="3961253"/>
                </a:lnTo>
                <a:lnTo>
                  <a:pt x="150592" y="3733207"/>
                </a:lnTo>
                <a:lnTo>
                  <a:pt x="67819" y="3498116"/>
                </a:lnTo>
                <a:lnTo>
                  <a:pt x="17177" y="3256756"/>
                </a:lnTo>
                <a:lnTo>
                  <a:pt x="0" y="30099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9"/>
          <p:cNvSpPr/>
          <p:nvPr/>
        </p:nvSpPr>
        <p:spPr>
          <a:xfrm>
            <a:off x="9449561" y="3124961"/>
            <a:ext cx="1626235" cy="914400"/>
          </a:xfrm>
          <a:custGeom>
            <a:avLst/>
            <a:gdLst/>
            <a:ahLst/>
            <a:cxnLst/>
            <a:rect l="l" t="t" r="r" b="b"/>
            <a:pathLst>
              <a:path w="1626234" h="914400" extrusionOk="0">
                <a:moveTo>
                  <a:pt x="813054" y="0"/>
                </a:moveTo>
                <a:lnTo>
                  <a:pt x="746366" y="1515"/>
                </a:lnTo>
                <a:lnTo>
                  <a:pt x="681163" y="5984"/>
                </a:lnTo>
                <a:lnTo>
                  <a:pt x="617656" y="13289"/>
                </a:lnTo>
                <a:lnTo>
                  <a:pt x="556052" y="23311"/>
                </a:lnTo>
                <a:lnTo>
                  <a:pt x="496562" y="35933"/>
                </a:lnTo>
                <a:lnTo>
                  <a:pt x="439393" y="51037"/>
                </a:lnTo>
                <a:lnTo>
                  <a:pt x="384756" y="68505"/>
                </a:lnTo>
                <a:lnTo>
                  <a:pt x="332859" y="88221"/>
                </a:lnTo>
                <a:lnTo>
                  <a:pt x="283913" y="110065"/>
                </a:lnTo>
                <a:lnTo>
                  <a:pt x="238125" y="133921"/>
                </a:lnTo>
                <a:lnTo>
                  <a:pt x="195705" y="159670"/>
                </a:lnTo>
                <a:lnTo>
                  <a:pt x="156862" y="187195"/>
                </a:lnTo>
                <a:lnTo>
                  <a:pt x="121805" y="216379"/>
                </a:lnTo>
                <a:lnTo>
                  <a:pt x="90745" y="247102"/>
                </a:lnTo>
                <a:lnTo>
                  <a:pt x="63888" y="279249"/>
                </a:lnTo>
                <a:lnTo>
                  <a:pt x="41446" y="312700"/>
                </a:lnTo>
                <a:lnTo>
                  <a:pt x="23627" y="347338"/>
                </a:lnTo>
                <a:lnTo>
                  <a:pt x="2695" y="419706"/>
                </a:lnTo>
                <a:lnTo>
                  <a:pt x="0" y="457200"/>
                </a:lnTo>
                <a:lnTo>
                  <a:pt x="2695" y="494693"/>
                </a:lnTo>
                <a:lnTo>
                  <a:pt x="23627" y="567061"/>
                </a:lnTo>
                <a:lnTo>
                  <a:pt x="41446" y="601699"/>
                </a:lnTo>
                <a:lnTo>
                  <a:pt x="63888" y="635150"/>
                </a:lnTo>
                <a:lnTo>
                  <a:pt x="90745" y="667297"/>
                </a:lnTo>
                <a:lnTo>
                  <a:pt x="121805" y="698020"/>
                </a:lnTo>
                <a:lnTo>
                  <a:pt x="156862" y="727204"/>
                </a:lnTo>
                <a:lnTo>
                  <a:pt x="195705" y="754729"/>
                </a:lnTo>
                <a:lnTo>
                  <a:pt x="238125" y="780478"/>
                </a:lnTo>
                <a:lnTo>
                  <a:pt x="283913" y="804334"/>
                </a:lnTo>
                <a:lnTo>
                  <a:pt x="332859" y="826178"/>
                </a:lnTo>
                <a:lnTo>
                  <a:pt x="384756" y="845894"/>
                </a:lnTo>
                <a:lnTo>
                  <a:pt x="439393" y="863362"/>
                </a:lnTo>
                <a:lnTo>
                  <a:pt x="496562" y="878466"/>
                </a:lnTo>
                <a:lnTo>
                  <a:pt x="556052" y="891088"/>
                </a:lnTo>
                <a:lnTo>
                  <a:pt x="617656" y="901110"/>
                </a:lnTo>
                <a:lnTo>
                  <a:pt x="681163" y="908415"/>
                </a:lnTo>
                <a:lnTo>
                  <a:pt x="746366" y="912884"/>
                </a:lnTo>
                <a:lnTo>
                  <a:pt x="813054" y="914400"/>
                </a:lnTo>
                <a:lnTo>
                  <a:pt x="879741" y="912884"/>
                </a:lnTo>
                <a:lnTo>
                  <a:pt x="944944" y="908415"/>
                </a:lnTo>
                <a:lnTo>
                  <a:pt x="1008451" y="901110"/>
                </a:lnTo>
                <a:lnTo>
                  <a:pt x="1070055" y="891088"/>
                </a:lnTo>
                <a:lnTo>
                  <a:pt x="1129545" y="878466"/>
                </a:lnTo>
                <a:lnTo>
                  <a:pt x="1186714" y="863362"/>
                </a:lnTo>
                <a:lnTo>
                  <a:pt x="1241351" y="845894"/>
                </a:lnTo>
                <a:lnTo>
                  <a:pt x="1293248" y="826178"/>
                </a:lnTo>
                <a:lnTo>
                  <a:pt x="1342194" y="804334"/>
                </a:lnTo>
                <a:lnTo>
                  <a:pt x="1387983" y="780478"/>
                </a:lnTo>
                <a:lnTo>
                  <a:pt x="1430402" y="754729"/>
                </a:lnTo>
                <a:lnTo>
                  <a:pt x="1469245" y="727204"/>
                </a:lnTo>
                <a:lnTo>
                  <a:pt x="1504302" y="698020"/>
                </a:lnTo>
                <a:lnTo>
                  <a:pt x="1535362" y="667297"/>
                </a:lnTo>
                <a:lnTo>
                  <a:pt x="1562219" y="635150"/>
                </a:lnTo>
                <a:lnTo>
                  <a:pt x="1584661" y="601699"/>
                </a:lnTo>
                <a:lnTo>
                  <a:pt x="1602480" y="567061"/>
                </a:lnTo>
                <a:lnTo>
                  <a:pt x="1623412" y="494693"/>
                </a:lnTo>
                <a:lnTo>
                  <a:pt x="1626108" y="457200"/>
                </a:lnTo>
                <a:lnTo>
                  <a:pt x="1623412" y="419706"/>
                </a:lnTo>
                <a:lnTo>
                  <a:pt x="1602480" y="347338"/>
                </a:lnTo>
                <a:lnTo>
                  <a:pt x="1584661" y="312700"/>
                </a:lnTo>
                <a:lnTo>
                  <a:pt x="1562219" y="279249"/>
                </a:lnTo>
                <a:lnTo>
                  <a:pt x="1535362" y="247102"/>
                </a:lnTo>
                <a:lnTo>
                  <a:pt x="1504302" y="216379"/>
                </a:lnTo>
                <a:lnTo>
                  <a:pt x="1469245" y="187195"/>
                </a:lnTo>
                <a:lnTo>
                  <a:pt x="1430402" y="159670"/>
                </a:lnTo>
                <a:lnTo>
                  <a:pt x="1387983" y="133921"/>
                </a:lnTo>
                <a:lnTo>
                  <a:pt x="1342194" y="110065"/>
                </a:lnTo>
                <a:lnTo>
                  <a:pt x="1293248" y="88221"/>
                </a:lnTo>
                <a:lnTo>
                  <a:pt x="1241351" y="68505"/>
                </a:lnTo>
                <a:lnTo>
                  <a:pt x="1186714" y="51037"/>
                </a:lnTo>
                <a:lnTo>
                  <a:pt x="1129545" y="35933"/>
                </a:lnTo>
                <a:lnTo>
                  <a:pt x="1070055" y="23311"/>
                </a:lnTo>
                <a:lnTo>
                  <a:pt x="1008451" y="13289"/>
                </a:lnTo>
                <a:lnTo>
                  <a:pt x="944944" y="5984"/>
                </a:lnTo>
                <a:lnTo>
                  <a:pt x="879741" y="1515"/>
                </a:lnTo>
                <a:lnTo>
                  <a:pt x="813054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9"/>
          <p:cNvSpPr/>
          <p:nvPr/>
        </p:nvSpPr>
        <p:spPr>
          <a:xfrm>
            <a:off x="9449561" y="3124961"/>
            <a:ext cx="1626235" cy="914400"/>
          </a:xfrm>
          <a:custGeom>
            <a:avLst/>
            <a:gdLst/>
            <a:ahLst/>
            <a:cxnLst/>
            <a:rect l="l" t="t" r="r" b="b"/>
            <a:pathLst>
              <a:path w="1626234" h="914400" extrusionOk="0">
                <a:moveTo>
                  <a:pt x="0" y="457200"/>
                </a:moveTo>
                <a:lnTo>
                  <a:pt x="10640" y="383046"/>
                </a:lnTo>
                <a:lnTo>
                  <a:pt x="41446" y="312700"/>
                </a:lnTo>
                <a:lnTo>
                  <a:pt x="63888" y="279249"/>
                </a:lnTo>
                <a:lnTo>
                  <a:pt x="90745" y="247102"/>
                </a:lnTo>
                <a:lnTo>
                  <a:pt x="121805" y="216379"/>
                </a:lnTo>
                <a:lnTo>
                  <a:pt x="156862" y="187195"/>
                </a:lnTo>
                <a:lnTo>
                  <a:pt x="195705" y="159670"/>
                </a:lnTo>
                <a:lnTo>
                  <a:pt x="238125" y="133921"/>
                </a:lnTo>
                <a:lnTo>
                  <a:pt x="283913" y="110065"/>
                </a:lnTo>
                <a:lnTo>
                  <a:pt x="332859" y="88221"/>
                </a:lnTo>
                <a:lnTo>
                  <a:pt x="384756" y="68505"/>
                </a:lnTo>
                <a:lnTo>
                  <a:pt x="439393" y="51037"/>
                </a:lnTo>
                <a:lnTo>
                  <a:pt x="496562" y="35933"/>
                </a:lnTo>
                <a:lnTo>
                  <a:pt x="556052" y="23311"/>
                </a:lnTo>
                <a:lnTo>
                  <a:pt x="617656" y="13289"/>
                </a:lnTo>
                <a:lnTo>
                  <a:pt x="681163" y="5984"/>
                </a:lnTo>
                <a:lnTo>
                  <a:pt x="746366" y="1515"/>
                </a:lnTo>
                <a:lnTo>
                  <a:pt x="813054" y="0"/>
                </a:lnTo>
                <a:lnTo>
                  <a:pt x="879741" y="1515"/>
                </a:lnTo>
                <a:lnTo>
                  <a:pt x="944944" y="5984"/>
                </a:lnTo>
                <a:lnTo>
                  <a:pt x="1008451" y="13289"/>
                </a:lnTo>
                <a:lnTo>
                  <a:pt x="1070055" y="23311"/>
                </a:lnTo>
                <a:lnTo>
                  <a:pt x="1129545" y="35933"/>
                </a:lnTo>
                <a:lnTo>
                  <a:pt x="1186714" y="51037"/>
                </a:lnTo>
                <a:lnTo>
                  <a:pt x="1241351" y="68505"/>
                </a:lnTo>
                <a:lnTo>
                  <a:pt x="1293248" y="88221"/>
                </a:lnTo>
                <a:lnTo>
                  <a:pt x="1342194" y="110065"/>
                </a:lnTo>
                <a:lnTo>
                  <a:pt x="1387983" y="133921"/>
                </a:lnTo>
                <a:lnTo>
                  <a:pt x="1430402" y="159670"/>
                </a:lnTo>
                <a:lnTo>
                  <a:pt x="1469245" y="187195"/>
                </a:lnTo>
                <a:lnTo>
                  <a:pt x="1504302" y="216379"/>
                </a:lnTo>
                <a:lnTo>
                  <a:pt x="1535362" y="247102"/>
                </a:lnTo>
                <a:lnTo>
                  <a:pt x="1562219" y="279249"/>
                </a:lnTo>
                <a:lnTo>
                  <a:pt x="1584661" y="312700"/>
                </a:lnTo>
                <a:lnTo>
                  <a:pt x="1602480" y="347338"/>
                </a:lnTo>
                <a:lnTo>
                  <a:pt x="1623412" y="419706"/>
                </a:lnTo>
                <a:lnTo>
                  <a:pt x="1626108" y="457200"/>
                </a:lnTo>
                <a:lnTo>
                  <a:pt x="1623412" y="494693"/>
                </a:lnTo>
                <a:lnTo>
                  <a:pt x="1602480" y="567061"/>
                </a:lnTo>
                <a:lnTo>
                  <a:pt x="1584661" y="601699"/>
                </a:lnTo>
                <a:lnTo>
                  <a:pt x="1562219" y="635150"/>
                </a:lnTo>
                <a:lnTo>
                  <a:pt x="1535362" y="667297"/>
                </a:lnTo>
                <a:lnTo>
                  <a:pt x="1504302" y="698020"/>
                </a:lnTo>
                <a:lnTo>
                  <a:pt x="1469245" y="727204"/>
                </a:lnTo>
                <a:lnTo>
                  <a:pt x="1430402" y="754729"/>
                </a:lnTo>
                <a:lnTo>
                  <a:pt x="1387983" y="780478"/>
                </a:lnTo>
                <a:lnTo>
                  <a:pt x="1342194" y="804334"/>
                </a:lnTo>
                <a:lnTo>
                  <a:pt x="1293248" y="826178"/>
                </a:lnTo>
                <a:lnTo>
                  <a:pt x="1241351" y="845894"/>
                </a:lnTo>
                <a:lnTo>
                  <a:pt x="1186714" y="863362"/>
                </a:lnTo>
                <a:lnTo>
                  <a:pt x="1129545" y="878466"/>
                </a:lnTo>
                <a:lnTo>
                  <a:pt x="1070055" y="891088"/>
                </a:lnTo>
                <a:lnTo>
                  <a:pt x="1008451" y="901110"/>
                </a:lnTo>
                <a:lnTo>
                  <a:pt x="944944" y="908415"/>
                </a:lnTo>
                <a:lnTo>
                  <a:pt x="879741" y="912884"/>
                </a:lnTo>
                <a:lnTo>
                  <a:pt x="813054" y="914400"/>
                </a:lnTo>
                <a:lnTo>
                  <a:pt x="746366" y="912884"/>
                </a:lnTo>
                <a:lnTo>
                  <a:pt x="681163" y="908415"/>
                </a:lnTo>
                <a:lnTo>
                  <a:pt x="617656" y="901110"/>
                </a:lnTo>
                <a:lnTo>
                  <a:pt x="556052" y="891088"/>
                </a:lnTo>
                <a:lnTo>
                  <a:pt x="496562" y="878466"/>
                </a:lnTo>
                <a:lnTo>
                  <a:pt x="439393" y="863362"/>
                </a:lnTo>
                <a:lnTo>
                  <a:pt x="384756" y="845894"/>
                </a:lnTo>
                <a:lnTo>
                  <a:pt x="332859" y="826178"/>
                </a:lnTo>
                <a:lnTo>
                  <a:pt x="283913" y="804334"/>
                </a:lnTo>
                <a:lnTo>
                  <a:pt x="238125" y="780478"/>
                </a:lnTo>
                <a:lnTo>
                  <a:pt x="195705" y="754729"/>
                </a:lnTo>
                <a:lnTo>
                  <a:pt x="156862" y="727204"/>
                </a:lnTo>
                <a:lnTo>
                  <a:pt x="121805" y="698020"/>
                </a:lnTo>
                <a:lnTo>
                  <a:pt x="90745" y="667297"/>
                </a:lnTo>
                <a:lnTo>
                  <a:pt x="63888" y="635150"/>
                </a:lnTo>
                <a:lnTo>
                  <a:pt x="41446" y="601699"/>
                </a:lnTo>
                <a:lnTo>
                  <a:pt x="23627" y="567061"/>
                </a:lnTo>
                <a:lnTo>
                  <a:pt x="2695" y="494693"/>
                </a:lnTo>
                <a:lnTo>
                  <a:pt x="0" y="4572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9"/>
          <p:cNvSpPr txBox="1"/>
          <p:nvPr/>
        </p:nvSpPr>
        <p:spPr>
          <a:xfrm>
            <a:off x="9881996" y="3384419"/>
            <a:ext cx="113126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09854" marR="5080" lvl="0" indent="-977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Istorijski trendovi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9"/>
          <p:cNvSpPr/>
          <p:nvPr/>
        </p:nvSpPr>
        <p:spPr>
          <a:xfrm>
            <a:off x="2799651" y="920329"/>
            <a:ext cx="2336800" cy="838200"/>
          </a:xfrm>
          <a:custGeom>
            <a:avLst/>
            <a:gdLst/>
            <a:ahLst/>
            <a:cxnLst/>
            <a:rect l="l" t="t" r="r" b="b"/>
            <a:pathLst>
              <a:path w="2336800" h="838200" extrusionOk="0">
                <a:moveTo>
                  <a:pt x="1168145" y="0"/>
                </a:moveTo>
                <a:lnTo>
                  <a:pt x="1072338" y="1388"/>
                </a:lnTo>
                <a:lnTo>
                  <a:pt x="978664" y="5483"/>
                </a:lnTo>
                <a:lnTo>
                  <a:pt x="887423" y="12176"/>
                </a:lnTo>
                <a:lnTo>
                  <a:pt x="798917" y="21360"/>
                </a:lnTo>
                <a:lnTo>
                  <a:pt x="713446" y="32926"/>
                </a:lnTo>
                <a:lnTo>
                  <a:pt x="631310" y="46768"/>
                </a:lnTo>
                <a:lnTo>
                  <a:pt x="552811" y="62776"/>
                </a:lnTo>
                <a:lnTo>
                  <a:pt x="478249" y="80845"/>
                </a:lnTo>
                <a:lnTo>
                  <a:pt x="407924" y="100865"/>
                </a:lnTo>
                <a:lnTo>
                  <a:pt x="342137" y="122729"/>
                </a:lnTo>
                <a:lnTo>
                  <a:pt x="281190" y="146330"/>
                </a:lnTo>
                <a:lnTo>
                  <a:pt x="225381" y="171559"/>
                </a:lnTo>
                <a:lnTo>
                  <a:pt x="175012" y="198310"/>
                </a:lnTo>
                <a:lnTo>
                  <a:pt x="130384" y="226473"/>
                </a:lnTo>
                <a:lnTo>
                  <a:pt x="91797" y="255942"/>
                </a:lnTo>
                <a:lnTo>
                  <a:pt x="59551" y="286609"/>
                </a:lnTo>
                <a:lnTo>
                  <a:pt x="33948" y="318366"/>
                </a:lnTo>
                <a:lnTo>
                  <a:pt x="3872" y="384719"/>
                </a:lnTo>
                <a:lnTo>
                  <a:pt x="0" y="419100"/>
                </a:lnTo>
                <a:lnTo>
                  <a:pt x="3872" y="453480"/>
                </a:lnTo>
                <a:lnTo>
                  <a:pt x="33948" y="519833"/>
                </a:lnTo>
                <a:lnTo>
                  <a:pt x="59551" y="551590"/>
                </a:lnTo>
                <a:lnTo>
                  <a:pt x="91797" y="582257"/>
                </a:lnTo>
                <a:lnTo>
                  <a:pt x="130384" y="611726"/>
                </a:lnTo>
                <a:lnTo>
                  <a:pt x="175012" y="639889"/>
                </a:lnTo>
                <a:lnTo>
                  <a:pt x="225381" y="666640"/>
                </a:lnTo>
                <a:lnTo>
                  <a:pt x="281190" y="691869"/>
                </a:lnTo>
                <a:lnTo>
                  <a:pt x="342137" y="715470"/>
                </a:lnTo>
                <a:lnTo>
                  <a:pt x="407924" y="737334"/>
                </a:lnTo>
                <a:lnTo>
                  <a:pt x="478249" y="757354"/>
                </a:lnTo>
                <a:lnTo>
                  <a:pt x="552811" y="775423"/>
                </a:lnTo>
                <a:lnTo>
                  <a:pt x="631310" y="791431"/>
                </a:lnTo>
                <a:lnTo>
                  <a:pt x="713446" y="805273"/>
                </a:lnTo>
                <a:lnTo>
                  <a:pt x="798917" y="816839"/>
                </a:lnTo>
                <a:lnTo>
                  <a:pt x="887423" y="826023"/>
                </a:lnTo>
                <a:lnTo>
                  <a:pt x="978664" y="832716"/>
                </a:lnTo>
                <a:lnTo>
                  <a:pt x="1072338" y="836811"/>
                </a:lnTo>
                <a:lnTo>
                  <a:pt x="1168145" y="838200"/>
                </a:lnTo>
                <a:lnTo>
                  <a:pt x="1263953" y="836811"/>
                </a:lnTo>
                <a:lnTo>
                  <a:pt x="1357627" y="832716"/>
                </a:lnTo>
                <a:lnTo>
                  <a:pt x="1448868" y="826023"/>
                </a:lnTo>
                <a:lnTo>
                  <a:pt x="1537374" y="816839"/>
                </a:lnTo>
                <a:lnTo>
                  <a:pt x="1622845" y="805273"/>
                </a:lnTo>
                <a:lnTo>
                  <a:pt x="1704981" y="791431"/>
                </a:lnTo>
                <a:lnTo>
                  <a:pt x="1783480" y="775423"/>
                </a:lnTo>
                <a:lnTo>
                  <a:pt x="1858042" y="757354"/>
                </a:lnTo>
                <a:lnTo>
                  <a:pt x="1928367" y="737334"/>
                </a:lnTo>
                <a:lnTo>
                  <a:pt x="1994154" y="715470"/>
                </a:lnTo>
                <a:lnTo>
                  <a:pt x="2055101" y="691869"/>
                </a:lnTo>
                <a:lnTo>
                  <a:pt x="2110910" y="666640"/>
                </a:lnTo>
                <a:lnTo>
                  <a:pt x="2161279" y="639889"/>
                </a:lnTo>
                <a:lnTo>
                  <a:pt x="2205907" y="611726"/>
                </a:lnTo>
                <a:lnTo>
                  <a:pt x="2244494" y="582257"/>
                </a:lnTo>
                <a:lnTo>
                  <a:pt x="2276740" y="551590"/>
                </a:lnTo>
                <a:lnTo>
                  <a:pt x="2302343" y="519833"/>
                </a:lnTo>
                <a:lnTo>
                  <a:pt x="2332419" y="453480"/>
                </a:lnTo>
                <a:lnTo>
                  <a:pt x="2336292" y="419100"/>
                </a:lnTo>
                <a:lnTo>
                  <a:pt x="2332419" y="384719"/>
                </a:lnTo>
                <a:lnTo>
                  <a:pt x="2302343" y="318366"/>
                </a:lnTo>
                <a:lnTo>
                  <a:pt x="2276740" y="286609"/>
                </a:lnTo>
                <a:lnTo>
                  <a:pt x="2244494" y="255942"/>
                </a:lnTo>
                <a:lnTo>
                  <a:pt x="2205907" y="226473"/>
                </a:lnTo>
                <a:lnTo>
                  <a:pt x="2161279" y="198310"/>
                </a:lnTo>
                <a:lnTo>
                  <a:pt x="2110910" y="171559"/>
                </a:lnTo>
                <a:lnTo>
                  <a:pt x="2055101" y="146330"/>
                </a:lnTo>
                <a:lnTo>
                  <a:pt x="1994153" y="122729"/>
                </a:lnTo>
                <a:lnTo>
                  <a:pt x="1928367" y="100865"/>
                </a:lnTo>
                <a:lnTo>
                  <a:pt x="1858042" y="80845"/>
                </a:lnTo>
                <a:lnTo>
                  <a:pt x="1783480" y="62776"/>
                </a:lnTo>
                <a:lnTo>
                  <a:pt x="1704981" y="46768"/>
                </a:lnTo>
                <a:lnTo>
                  <a:pt x="1622845" y="32926"/>
                </a:lnTo>
                <a:lnTo>
                  <a:pt x="1537374" y="21360"/>
                </a:lnTo>
                <a:lnTo>
                  <a:pt x="1448868" y="12176"/>
                </a:lnTo>
                <a:lnTo>
                  <a:pt x="1357627" y="5483"/>
                </a:lnTo>
                <a:lnTo>
                  <a:pt x="1263953" y="1388"/>
                </a:lnTo>
                <a:lnTo>
                  <a:pt x="1168145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9"/>
          <p:cNvSpPr/>
          <p:nvPr/>
        </p:nvSpPr>
        <p:spPr>
          <a:xfrm>
            <a:off x="2846070" y="928877"/>
            <a:ext cx="2336800" cy="838200"/>
          </a:xfrm>
          <a:custGeom>
            <a:avLst/>
            <a:gdLst/>
            <a:ahLst/>
            <a:cxnLst/>
            <a:rect l="l" t="t" r="r" b="b"/>
            <a:pathLst>
              <a:path w="2336800" h="838200" extrusionOk="0">
                <a:moveTo>
                  <a:pt x="0" y="419100"/>
                </a:moveTo>
                <a:lnTo>
                  <a:pt x="15288" y="351105"/>
                </a:lnTo>
                <a:lnTo>
                  <a:pt x="59551" y="286609"/>
                </a:lnTo>
                <a:lnTo>
                  <a:pt x="91797" y="255942"/>
                </a:lnTo>
                <a:lnTo>
                  <a:pt x="130384" y="226473"/>
                </a:lnTo>
                <a:lnTo>
                  <a:pt x="175012" y="198310"/>
                </a:lnTo>
                <a:lnTo>
                  <a:pt x="225381" y="171559"/>
                </a:lnTo>
                <a:lnTo>
                  <a:pt x="281190" y="146330"/>
                </a:lnTo>
                <a:lnTo>
                  <a:pt x="342137" y="122729"/>
                </a:lnTo>
                <a:lnTo>
                  <a:pt x="407924" y="100865"/>
                </a:lnTo>
                <a:lnTo>
                  <a:pt x="478249" y="80845"/>
                </a:lnTo>
                <a:lnTo>
                  <a:pt x="552811" y="62776"/>
                </a:lnTo>
                <a:lnTo>
                  <a:pt x="631310" y="46768"/>
                </a:lnTo>
                <a:lnTo>
                  <a:pt x="713446" y="32926"/>
                </a:lnTo>
                <a:lnTo>
                  <a:pt x="798917" y="21360"/>
                </a:lnTo>
                <a:lnTo>
                  <a:pt x="887423" y="12176"/>
                </a:lnTo>
                <a:lnTo>
                  <a:pt x="978664" y="5483"/>
                </a:lnTo>
                <a:lnTo>
                  <a:pt x="1072338" y="1388"/>
                </a:lnTo>
                <a:lnTo>
                  <a:pt x="1168145" y="0"/>
                </a:lnTo>
                <a:lnTo>
                  <a:pt x="1263953" y="1388"/>
                </a:lnTo>
                <a:lnTo>
                  <a:pt x="1357627" y="5483"/>
                </a:lnTo>
                <a:lnTo>
                  <a:pt x="1448868" y="12176"/>
                </a:lnTo>
                <a:lnTo>
                  <a:pt x="1537374" y="21360"/>
                </a:lnTo>
                <a:lnTo>
                  <a:pt x="1622845" y="32926"/>
                </a:lnTo>
                <a:lnTo>
                  <a:pt x="1704981" y="46768"/>
                </a:lnTo>
                <a:lnTo>
                  <a:pt x="1783480" y="62776"/>
                </a:lnTo>
                <a:lnTo>
                  <a:pt x="1858042" y="80845"/>
                </a:lnTo>
                <a:lnTo>
                  <a:pt x="1928367" y="100865"/>
                </a:lnTo>
                <a:lnTo>
                  <a:pt x="1994153" y="122729"/>
                </a:lnTo>
                <a:lnTo>
                  <a:pt x="2055101" y="146330"/>
                </a:lnTo>
                <a:lnTo>
                  <a:pt x="2110910" y="171559"/>
                </a:lnTo>
                <a:lnTo>
                  <a:pt x="2161279" y="198310"/>
                </a:lnTo>
                <a:lnTo>
                  <a:pt x="2205907" y="226473"/>
                </a:lnTo>
                <a:lnTo>
                  <a:pt x="2244494" y="255942"/>
                </a:lnTo>
                <a:lnTo>
                  <a:pt x="2276740" y="286609"/>
                </a:lnTo>
                <a:lnTo>
                  <a:pt x="2302343" y="318366"/>
                </a:lnTo>
                <a:lnTo>
                  <a:pt x="2332419" y="384719"/>
                </a:lnTo>
                <a:lnTo>
                  <a:pt x="2336292" y="419100"/>
                </a:lnTo>
                <a:lnTo>
                  <a:pt x="2332419" y="453480"/>
                </a:lnTo>
                <a:lnTo>
                  <a:pt x="2302343" y="519833"/>
                </a:lnTo>
                <a:lnTo>
                  <a:pt x="2276740" y="551590"/>
                </a:lnTo>
                <a:lnTo>
                  <a:pt x="2244494" y="582257"/>
                </a:lnTo>
                <a:lnTo>
                  <a:pt x="2205907" y="611726"/>
                </a:lnTo>
                <a:lnTo>
                  <a:pt x="2161279" y="639889"/>
                </a:lnTo>
                <a:lnTo>
                  <a:pt x="2110910" y="666640"/>
                </a:lnTo>
                <a:lnTo>
                  <a:pt x="2055101" y="691869"/>
                </a:lnTo>
                <a:lnTo>
                  <a:pt x="1994154" y="715470"/>
                </a:lnTo>
                <a:lnTo>
                  <a:pt x="1928367" y="737334"/>
                </a:lnTo>
                <a:lnTo>
                  <a:pt x="1858042" y="757354"/>
                </a:lnTo>
                <a:lnTo>
                  <a:pt x="1783480" y="775423"/>
                </a:lnTo>
                <a:lnTo>
                  <a:pt x="1704981" y="791431"/>
                </a:lnTo>
                <a:lnTo>
                  <a:pt x="1622845" y="805273"/>
                </a:lnTo>
                <a:lnTo>
                  <a:pt x="1537374" y="816839"/>
                </a:lnTo>
                <a:lnTo>
                  <a:pt x="1448868" y="826023"/>
                </a:lnTo>
                <a:lnTo>
                  <a:pt x="1357627" y="832716"/>
                </a:lnTo>
                <a:lnTo>
                  <a:pt x="1263953" y="836811"/>
                </a:lnTo>
                <a:lnTo>
                  <a:pt x="1168145" y="838200"/>
                </a:lnTo>
                <a:lnTo>
                  <a:pt x="1072338" y="836811"/>
                </a:lnTo>
                <a:lnTo>
                  <a:pt x="978664" y="832716"/>
                </a:lnTo>
                <a:lnTo>
                  <a:pt x="887423" y="826023"/>
                </a:lnTo>
                <a:lnTo>
                  <a:pt x="798917" y="816839"/>
                </a:lnTo>
                <a:lnTo>
                  <a:pt x="713446" y="805273"/>
                </a:lnTo>
                <a:lnTo>
                  <a:pt x="631310" y="791431"/>
                </a:lnTo>
                <a:lnTo>
                  <a:pt x="552811" y="775423"/>
                </a:lnTo>
                <a:lnTo>
                  <a:pt x="478249" y="757354"/>
                </a:lnTo>
                <a:lnTo>
                  <a:pt x="407924" y="737334"/>
                </a:lnTo>
                <a:lnTo>
                  <a:pt x="342137" y="715470"/>
                </a:lnTo>
                <a:lnTo>
                  <a:pt x="281190" y="691869"/>
                </a:lnTo>
                <a:lnTo>
                  <a:pt x="225381" y="666640"/>
                </a:lnTo>
                <a:lnTo>
                  <a:pt x="175012" y="639889"/>
                </a:lnTo>
                <a:lnTo>
                  <a:pt x="130384" y="611726"/>
                </a:lnTo>
                <a:lnTo>
                  <a:pt x="91797" y="582257"/>
                </a:lnTo>
                <a:lnTo>
                  <a:pt x="59551" y="551590"/>
                </a:lnTo>
                <a:lnTo>
                  <a:pt x="33948" y="519833"/>
                </a:lnTo>
                <a:lnTo>
                  <a:pt x="3872" y="453480"/>
                </a:lnTo>
                <a:lnTo>
                  <a:pt x="0" y="4191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9"/>
          <p:cNvSpPr txBox="1"/>
          <p:nvPr/>
        </p:nvSpPr>
        <p:spPr>
          <a:xfrm>
            <a:off x="3281615" y="1253541"/>
            <a:ext cx="181178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12090" marR="5080" lvl="0" indent="-2000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Geografska lokacija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9"/>
          <p:cNvSpPr/>
          <p:nvPr/>
        </p:nvSpPr>
        <p:spPr>
          <a:xfrm>
            <a:off x="3048000" y="1524000"/>
            <a:ext cx="6299200" cy="3886200"/>
          </a:xfrm>
          <a:custGeom>
            <a:avLst/>
            <a:gdLst/>
            <a:ahLst/>
            <a:cxnLst/>
            <a:rect l="l" t="t" r="r" b="b"/>
            <a:pathLst>
              <a:path w="6299200" h="3886200" extrusionOk="0">
                <a:moveTo>
                  <a:pt x="3149346" y="0"/>
                </a:moveTo>
                <a:lnTo>
                  <a:pt x="2891043" y="6441"/>
                </a:lnTo>
                <a:lnTo>
                  <a:pt x="2638492" y="25431"/>
                </a:lnTo>
                <a:lnTo>
                  <a:pt x="2392503" y="56471"/>
                </a:lnTo>
                <a:lnTo>
                  <a:pt x="2153887" y="99059"/>
                </a:lnTo>
                <a:lnTo>
                  <a:pt x="1923454" y="152697"/>
                </a:lnTo>
                <a:lnTo>
                  <a:pt x="1702015" y="216884"/>
                </a:lnTo>
                <a:lnTo>
                  <a:pt x="1490379" y="291119"/>
                </a:lnTo>
                <a:lnTo>
                  <a:pt x="1289358" y="374903"/>
                </a:lnTo>
                <a:lnTo>
                  <a:pt x="1099762" y="467737"/>
                </a:lnTo>
                <a:lnTo>
                  <a:pt x="922401" y="569118"/>
                </a:lnTo>
                <a:lnTo>
                  <a:pt x="758085" y="678549"/>
                </a:lnTo>
                <a:lnTo>
                  <a:pt x="607624" y="795527"/>
                </a:lnTo>
                <a:lnTo>
                  <a:pt x="471830" y="919555"/>
                </a:lnTo>
                <a:lnTo>
                  <a:pt x="351513" y="1050131"/>
                </a:lnTo>
                <a:lnTo>
                  <a:pt x="247483" y="1186755"/>
                </a:lnTo>
                <a:lnTo>
                  <a:pt x="160550" y="1328927"/>
                </a:lnTo>
                <a:lnTo>
                  <a:pt x="91525" y="1476148"/>
                </a:lnTo>
                <a:lnTo>
                  <a:pt x="41218" y="1627917"/>
                </a:lnTo>
                <a:lnTo>
                  <a:pt x="10439" y="1783734"/>
                </a:lnTo>
                <a:lnTo>
                  <a:pt x="0" y="1943100"/>
                </a:lnTo>
                <a:lnTo>
                  <a:pt x="10439" y="2102465"/>
                </a:lnTo>
                <a:lnTo>
                  <a:pt x="41218" y="2258282"/>
                </a:lnTo>
                <a:lnTo>
                  <a:pt x="91525" y="2410051"/>
                </a:lnTo>
                <a:lnTo>
                  <a:pt x="160550" y="2557271"/>
                </a:lnTo>
                <a:lnTo>
                  <a:pt x="247483" y="2699444"/>
                </a:lnTo>
                <a:lnTo>
                  <a:pt x="351513" y="2836068"/>
                </a:lnTo>
                <a:lnTo>
                  <a:pt x="471830" y="2966644"/>
                </a:lnTo>
                <a:lnTo>
                  <a:pt x="607624" y="3090672"/>
                </a:lnTo>
                <a:lnTo>
                  <a:pt x="758085" y="3207650"/>
                </a:lnTo>
                <a:lnTo>
                  <a:pt x="922401" y="3317081"/>
                </a:lnTo>
                <a:lnTo>
                  <a:pt x="1099762" y="3418462"/>
                </a:lnTo>
                <a:lnTo>
                  <a:pt x="1289358" y="3511296"/>
                </a:lnTo>
                <a:lnTo>
                  <a:pt x="1490379" y="3595080"/>
                </a:lnTo>
                <a:lnTo>
                  <a:pt x="1702015" y="3669315"/>
                </a:lnTo>
                <a:lnTo>
                  <a:pt x="1923454" y="3733502"/>
                </a:lnTo>
                <a:lnTo>
                  <a:pt x="2153887" y="3787139"/>
                </a:lnTo>
                <a:lnTo>
                  <a:pt x="2392503" y="3829728"/>
                </a:lnTo>
                <a:lnTo>
                  <a:pt x="2638492" y="3860768"/>
                </a:lnTo>
                <a:lnTo>
                  <a:pt x="2891043" y="3879758"/>
                </a:lnTo>
                <a:lnTo>
                  <a:pt x="3149346" y="3886200"/>
                </a:lnTo>
                <a:lnTo>
                  <a:pt x="3407648" y="3879758"/>
                </a:lnTo>
                <a:lnTo>
                  <a:pt x="3660199" y="3860768"/>
                </a:lnTo>
                <a:lnTo>
                  <a:pt x="3906188" y="3829728"/>
                </a:lnTo>
                <a:lnTo>
                  <a:pt x="4144804" y="3787140"/>
                </a:lnTo>
                <a:lnTo>
                  <a:pt x="4375237" y="3733502"/>
                </a:lnTo>
                <a:lnTo>
                  <a:pt x="4596676" y="3669315"/>
                </a:lnTo>
                <a:lnTo>
                  <a:pt x="4808312" y="3595080"/>
                </a:lnTo>
                <a:lnTo>
                  <a:pt x="5009333" y="3511296"/>
                </a:lnTo>
                <a:lnTo>
                  <a:pt x="5198929" y="3418462"/>
                </a:lnTo>
                <a:lnTo>
                  <a:pt x="5376290" y="3317081"/>
                </a:lnTo>
                <a:lnTo>
                  <a:pt x="5540606" y="3207650"/>
                </a:lnTo>
                <a:lnTo>
                  <a:pt x="5691067" y="3090672"/>
                </a:lnTo>
                <a:lnTo>
                  <a:pt x="5826861" y="2966644"/>
                </a:lnTo>
                <a:lnTo>
                  <a:pt x="5947178" y="2836068"/>
                </a:lnTo>
                <a:lnTo>
                  <a:pt x="6051208" y="2699444"/>
                </a:lnTo>
                <a:lnTo>
                  <a:pt x="6138141" y="2557271"/>
                </a:lnTo>
                <a:lnTo>
                  <a:pt x="6207166" y="2410051"/>
                </a:lnTo>
                <a:lnTo>
                  <a:pt x="6257473" y="2258282"/>
                </a:lnTo>
                <a:lnTo>
                  <a:pt x="6288252" y="2102465"/>
                </a:lnTo>
                <a:lnTo>
                  <a:pt x="6298692" y="1943100"/>
                </a:lnTo>
                <a:lnTo>
                  <a:pt x="6288252" y="1783734"/>
                </a:lnTo>
                <a:lnTo>
                  <a:pt x="6257473" y="1627917"/>
                </a:lnTo>
                <a:lnTo>
                  <a:pt x="6207166" y="1476148"/>
                </a:lnTo>
                <a:lnTo>
                  <a:pt x="6138141" y="1328927"/>
                </a:lnTo>
                <a:lnTo>
                  <a:pt x="6051208" y="1186755"/>
                </a:lnTo>
                <a:lnTo>
                  <a:pt x="5947178" y="1050131"/>
                </a:lnTo>
                <a:lnTo>
                  <a:pt x="5826861" y="919555"/>
                </a:lnTo>
                <a:lnTo>
                  <a:pt x="5691067" y="795528"/>
                </a:lnTo>
                <a:lnTo>
                  <a:pt x="5540606" y="678549"/>
                </a:lnTo>
                <a:lnTo>
                  <a:pt x="5376291" y="569118"/>
                </a:lnTo>
                <a:lnTo>
                  <a:pt x="5198929" y="467737"/>
                </a:lnTo>
                <a:lnTo>
                  <a:pt x="5009333" y="374903"/>
                </a:lnTo>
                <a:lnTo>
                  <a:pt x="4808312" y="291119"/>
                </a:lnTo>
                <a:lnTo>
                  <a:pt x="4596676" y="216884"/>
                </a:lnTo>
                <a:lnTo>
                  <a:pt x="4375237" y="152697"/>
                </a:lnTo>
                <a:lnTo>
                  <a:pt x="4144804" y="99059"/>
                </a:lnTo>
                <a:lnTo>
                  <a:pt x="3906188" y="56471"/>
                </a:lnTo>
                <a:lnTo>
                  <a:pt x="3660199" y="25431"/>
                </a:lnTo>
                <a:lnTo>
                  <a:pt x="3407648" y="6441"/>
                </a:lnTo>
                <a:lnTo>
                  <a:pt x="3149346" y="0"/>
                </a:lnTo>
                <a:close/>
              </a:path>
            </a:pathLst>
          </a:custGeom>
          <a:solidFill>
            <a:srgbClr val="E45A2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9"/>
          <p:cNvSpPr/>
          <p:nvPr/>
        </p:nvSpPr>
        <p:spPr>
          <a:xfrm>
            <a:off x="3048000" y="1524000"/>
            <a:ext cx="6299200" cy="3886200"/>
          </a:xfrm>
          <a:custGeom>
            <a:avLst/>
            <a:gdLst/>
            <a:ahLst/>
            <a:cxnLst/>
            <a:rect l="l" t="t" r="r" b="b"/>
            <a:pathLst>
              <a:path w="6299200" h="3886200" extrusionOk="0">
                <a:moveTo>
                  <a:pt x="0" y="1943100"/>
                </a:moveTo>
                <a:lnTo>
                  <a:pt x="10439" y="1783734"/>
                </a:lnTo>
                <a:lnTo>
                  <a:pt x="41218" y="1627917"/>
                </a:lnTo>
                <a:lnTo>
                  <a:pt x="91525" y="1476148"/>
                </a:lnTo>
                <a:lnTo>
                  <a:pt x="160550" y="1328927"/>
                </a:lnTo>
                <a:lnTo>
                  <a:pt x="247483" y="1186755"/>
                </a:lnTo>
                <a:lnTo>
                  <a:pt x="351513" y="1050131"/>
                </a:lnTo>
                <a:lnTo>
                  <a:pt x="471830" y="919555"/>
                </a:lnTo>
                <a:lnTo>
                  <a:pt x="607624" y="795527"/>
                </a:lnTo>
                <a:lnTo>
                  <a:pt x="758085" y="678549"/>
                </a:lnTo>
                <a:lnTo>
                  <a:pt x="922401" y="569118"/>
                </a:lnTo>
                <a:lnTo>
                  <a:pt x="1099762" y="467737"/>
                </a:lnTo>
                <a:lnTo>
                  <a:pt x="1289358" y="374903"/>
                </a:lnTo>
                <a:lnTo>
                  <a:pt x="1490379" y="291119"/>
                </a:lnTo>
                <a:lnTo>
                  <a:pt x="1702015" y="216884"/>
                </a:lnTo>
                <a:lnTo>
                  <a:pt x="1923454" y="152697"/>
                </a:lnTo>
                <a:lnTo>
                  <a:pt x="2153887" y="99059"/>
                </a:lnTo>
                <a:lnTo>
                  <a:pt x="2392503" y="56471"/>
                </a:lnTo>
                <a:lnTo>
                  <a:pt x="2638492" y="25431"/>
                </a:lnTo>
                <a:lnTo>
                  <a:pt x="2891043" y="6441"/>
                </a:lnTo>
                <a:lnTo>
                  <a:pt x="3149346" y="0"/>
                </a:lnTo>
                <a:lnTo>
                  <a:pt x="3407648" y="6441"/>
                </a:lnTo>
                <a:lnTo>
                  <a:pt x="3660199" y="25431"/>
                </a:lnTo>
                <a:lnTo>
                  <a:pt x="3906188" y="56471"/>
                </a:lnTo>
                <a:lnTo>
                  <a:pt x="4144804" y="99059"/>
                </a:lnTo>
                <a:lnTo>
                  <a:pt x="4375237" y="152697"/>
                </a:lnTo>
                <a:lnTo>
                  <a:pt x="4596676" y="216884"/>
                </a:lnTo>
                <a:lnTo>
                  <a:pt x="4808312" y="291119"/>
                </a:lnTo>
                <a:lnTo>
                  <a:pt x="5009333" y="374903"/>
                </a:lnTo>
                <a:lnTo>
                  <a:pt x="5198929" y="467737"/>
                </a:lnTo>
                <a:lnTo>
                  <a:pt x="5376291" y="569118"/>
                </a:lnTo>
                <a:lnTo>
                  <a:pt x="5540606" y="678549"/>
                </a:lnTo>
                <a:lnTo>
                  <a:pt x="5691067" y="795528"/>
                </a:lnTo>
                <a:lnTo>
                  <a:pt x="5826861" y="919555"/>
                </a:lnTo>
                <a:lnTo>
                  <a:pt x="5947178" y="1050131"/>
                </a:lnTo>
                <a:lnTo>
                  <a:pt x="6051208" y="1186755"/>
                </a:lnTo>
                <a:lnTo>
                  <a:pt x="6138141" y="1328927"/>
                </a:lnTo>
                <a:lnTo>
                  <a:pt x="6207166" y="1476148"/>
                </a:lnTo>
                <a:lnTo>
                  <a:pt x="6257473" y="1627917"/>
                </a:lnTo>
                <a:lnTo>
                  <a:pt x="6288252" y="1783734"/>
                </a:lnTo>
                <a:lnTo>
                  <a:pt x="6298692" y="1943100"/>
                </a:lnTo>
                <a:lnTo>
                  <a:pt x="6288252" y="2102465"/>
                </a:lnTo>
                <a:lnTo>
                  <a:pt x="6257473" y="2258282"/>
                </a:lnTo>
                <a:lnTo>
                  <a:pt x="6207166" y="2410051"/>
                </a:lnTo>
                <a:lnTo>
                  <a:pt x="6138141" y="2557271"/>
                </a:lnTo>
                <a:lnTo>
                  <a:pt x="6051208" y="2699444"/>
                </a:lnTo>
                <a:lnTo>
                  <a:pt x="5947178" y="2836068"/>
                </a:lnTo>
                <a:lnTo>
                  <a:pt x="5826861" y="2966644"/>
                </a:lnTo>
                <a:lnTo>
                  <a:pt x="5691067" y="3090672"/>
                </a:lnTo>
                <a:lnTo>
                  <a:pt x="5540606" y="3207650"/>
                </a:lnTo>
                <a:lnTo>
                  <a:pt x="5376290" y="3317081"/>
                </a:lnTo>
                <a:lnTo>
                  <a:pt x="5198929" y="3418462"/>
                </a:lnTo>
                <a:lnTo>
                  <a:pt x="5009333" y="3511296"/>
                </a:lnTo>
                <a:lnTo>
                  <a:pt x="4808312" y="3595080"/>
                </a:lnTo>
                <a:lnTo>
                  <a:pt x="4596676" y="3669315"/>
                </a:lnTo>
                <a:lnTo>
                  <a:pt x="4375237" y="3733502"/>
                </a:lnTo>
                <a:lnTo>
                  <a:pt x="4144804" y="3787140"/>
                </a:lnTo>
                <a:lnTo>
                  <a:pt x="3906188" y="3829728"/>
                </a:lnTo>
                <a:lnTo>
                  <a:pt x="3660199" y="3860768"/>
                </a:lnTo>
                <a:lnTo>
                  <a:pt x="3407648" y="3879758"/>
                </a:lnTo>
                <a:lnTo>
                  <a:pt x="3149346" y="3886200"/>
                </a:lnTo>
                <a:lnTo>
                  <a:pt x="2891043" y="3879758"/>
                </a:lnTo>
                <a:lnTo>
                  <a:pt x="2638492" y="3860768"/>
                </a:lnTo>
                <a:lnTo>
                  <a:pt x="2392503" y="3829728"/>
                </a:lnTo>
                <a:lnTo>
                  <a:pt x="2153887" y="3787139"/>
                </a:lnTo>
                <a:lnTo>
                  <a:pt x="1923454" y="3733502"/>
                </a:lnTo>
                <a:lnTo>
                  <a:pt x="1702015" y="3669315"/>
                </a:lnTo>
                <a:lnTo>
                  <a:pt x="1490379" y="3595080"/>
                </a:lnTo>
                <a:lnTo>
                  <a:pt x="1289358" y="3511296"/>
                </a:lnTo>
                <a:lnTo>
                  <a:pt x="1099762" y="3418462"/>
                </a:lnTo>
                <a:lnTo>
                  <a:pt x="922401" y="3317081"/>
                </a:lnTo>
                <a:lnTo>
                  <a:pt x="758085" y="3207650"/>
                </a:lnTo>
                <a:lnTo>
                  <a:pt x="607624" y="3090672"/>
                </a:lnTo>
                <a:lnTo>
                  <a:pt x="471830" y="2966644"/>
                </a:lnTo>
                <a:lnTo>
                  <a:pt x="351513" y="2836068"/>
                </a:lnTo>
                <a:lnTo>
                  <a:pt x="247483" y="2699444"/>
                </a:lnTo>
                <a:lnTo>
                  <a:pt x="160550" y="2557271"/>
                </a:lnTo>
                <a:lnTo>
                  <a:pt x="91525" y="2410051"/>
                </a:lnTo>
                <a:lnTo>
                  <a:pt x="41218" y="2258282"/>
                </a:lnTo>
                <a:lnTo>
                  <a:pt x="10439" y="2102465"/>
                </a:lnTo>
                <a:lnTo>
                  <a:pt x="0" y="1943100"/>
                </a:lnTo>
                <a:close/>
              </a:path>
            </a:pathLst>
          </a:custGeom>
          <a:noFill/>
          <a:ln w="12175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9"/>
          <p:cNvSpPr/>
          <p:nvPr/>
        </p:nvSpPr>
        <p:spPr>
          <a:xfrm>
            <a:off x="4775453" y="1829561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5" h="304800" extrusionOk="0">
                <a:moveTo>
                  <a:pt x="508254" y="0"/>
                </a:moveTo>
                <a:lnTo>
                  <a:pt x="466573" y="504"/>
                </a:lnTo>
                <a:lnTo>
                  <a:pt x="425820" y="1993"/>
                </a:lnTo>
                <a:lnTo>
                  <a:pt x="386124" y="4427"/>
                </a:lnTo>
                <a:lnTo>
                  <a:pt x="347618" y="7766"/>
                </a:lnTo>
                <a:lnTo>
                  <a:pt x="274695" y="17004"/>
                </a:lnTo>
                <a:lnTo>
                  <a:pt x="208099" y="29394"/>
                </a:lnTo>
                <a:lnTo>
                  <a:pt x="148875" y="44624"/>
                </a:lnTo>
                <a:lnTo>
                  <a:pt x="98072" y="62380"/>
                </a:lnTo>
                <a:lnTo>
                  <a:pt x="56736" y="82348"/>
                </a:lnTo>
                <a:lnTo>
                  <a:pt x="14772" y="115765"/>
                </a:lnTo>
                <a:lnTo>
                  <a:pt x="0" y="152400"/>
                </a:lnTo>
                <a:lnTo>
                  <a:pt x="1685" y="164903"/>
                </a:lnTo>
                <a:lnTo>
                  <a:pt x="25914" y="200582"/>
                </a:lnTo>
                <a:lnTo>
                  <a:pt x="76155" y="232692"/>
                </a:lnTo>
                <a:lnTo>
                  <a:pt x="122356" y="251593"/>
                </a:lnTo>
                <a:lnTo>
                  <a:pt x="177500" y="268125"/>
                </a:lnTo>
                <a:lnTo>
                  <a:pt x="240541" y="281974"/>
                </a:lnTo>
                <a:lnTo>
                  <a:pt x="310431" y="292828"/>
                </a:lnTo>
                <a:lnTo>
                  <a:pt x="386124" y="300372"/>
                </a:lnTo>
                <a:lnTo>
                  <a:pt x="425820" y="302806"/>
                </a:lnTo>
                <a:lnTo>
                  <a:pt x="466573" y="304295"/>
                </a:lnTo>
                <a:lnTo>
                  <a:pt x="508254" y="304800"/>
                </a:lnTo>
                <a:lnTo>
                  <a:pt x="549934" y="304295"/>
                </a:lnTo>
                <a:lnTo>
                  <a:pt x="590687" y="302806"/>
                </a:lnTo>
                <a:lnTo>
                  <a:pt x="630383" y="300372"/>
                </a:lnTo>
                <a:lnTo>
                  <a:pt x="668889" y="297033"/>
                </a:lnTo>
                <a:lnTo>
                  <a:pt x="741812" y="287795"/>
                </a:lnTo>
                <a:lnTo>
                  <a:pt x="808408" y="275405"/>
                </a:lnTo>
                <a:lnTo>
                  <a:pt x="867632" y="260175"/>
                </a:lnTo>
                <a:lnTo>
                  <a:pt x="918435" y="242419"/>
                </a:lnTo>
                <a:lnTo>
                  <a:pt x="959771" y="222451"/>
                </a:lnTo>
                <a:lnTo>
                  <a:pt x="1001735" y="189034"/>
                </a:lnTo>
                <a:lnTo>
                  <a:pt x="1016508" y="152400"/>
                </a:lnTo>
                <a:lnTo>
                  <a:pt x="1014822" y="139896"/>
                </a:lnTo>
                <a:lnTo>
                  <a:pt x="990593" y="104217"/>
                </a:lnTo>
                <a:lnTo>
                  <a:pt x="940352" y="72107"/>
                </a:lnTo>
                <a:lnTo>
                  <a:pt x="894151" y="53206"/>
                </a:lnTo>
                <a:lnTo>
                  <a:pt x="839007" y="36674"/>
                </a:lnTo>
                <a:lnTo>
                  <a:pt x="775966" y="22825"/>
                </a:lnTo>
                <a:lnTo>
                  <a:pt x="706076" y="11971"/>
                </a:lnTo>
                <a:lnTo>
                  <a:pt x="630383" y="4427"/>
                </a:lnTo>
                <a:lnTo>
                  <a:pt x="590687" y="1993"/>
                </a:lnTo>
                <a:lnTo>
                  <a:pt x="549934" y="504"/>
                </a:lnTo>
                <a:lnTo>
                  <a:pt x="508254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9"/>
          <p:cNvSpPr/>
          <p:nvPr/>
        </p:nvSpPr>
        <p:spPr>
          <a:xfrm>
            <a:off x="4775453" y="1829561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5" h="304800" extrusionOk="0">
                <a:moveTo>
                  <a:pt x="0" y="152400"/>
                </a:moveTo>
                <a:lnTo>
                  <a:pt x="14772" y="115765"/>
                </a:lnTo>
                <a:lnTo>
                  <a:pt x="56736" y="82348"/>
                </a:lnTo>
                <a:lnTo>
                  <a:pt x="98072" y="62380"/>
                </a:lnTo>
                <a:lnTo>
                  <a:pt x="148875" y="44624"/>
                </a:lnTo>
                <a:lnTo>
                  <a:pt x="208099" y="29394"/>
                </a:lnTo>
                <a:lnTo>
                  <a:pt x="274695" y="17004"/>
                </a:lnTo>
                <a:lnTo>
                  <a:pt x="347618" y="7766"/>
                </a:lnTo>
                <a:lnTo>
                  <a:pt x="386124" y="4427"/>
                </a:lnTo>
                <a:lnTo>
                  <a:pt x="425820" y="1993"/>
                </a:lnTo>
                <a:lnTo>
                  <a:pt x="466573" y="504"/>
                </a:lnTo>
                <a:lnTo>
                  <a:pt x="508254" y="0"/>
                </a:lnTo>
                <a:lnTo>
                  <a:pt x="549934" y="504"/>
                </a:lnTo>
                <a:lnTo>
                  <a:pt x="590687" y="1993"/>
                </a:lnTo>
                <a:lnTo>
                  <a:pt x="630383" y="4427"/>
                </a:lnTo>
                <a:lnTo>
                  <a:pt x="668889" y="7766"/>
                </a:lnTo>
                <a:lnTo>
                  <a:pt x="741812" y="17004"/>
                </a:lnTo>
                <a:lnTo>
                  <a:pt x="808408" y="29394"/>
                </a:lnTo>
                <a:lnTo>
                  <a:pt x="867632" y="44624"/>
                </a:lnTo>
                <a:lnTo>
                  <a:pt x="918435" y="62380"/>
                </a:lnTo>
                <a:lnTo>
                  <a:pt x="959771" y="82348"/>
                </a:lnTo>
                <a:lnTo>
                  <a:pt x="1001735" y="115765"/>
                </a:lnTo>
                <a:lnTo>
                  <a:pt x="1016508" y="152400"/>
                </a:lnTo>
                <a:lnTo>
                  <a:pt x="1014822" y="164903"/>
                </a:lnTo>
                <a:lnTo>
                  <a:pt x="990593" y="200582"/>
                </a:lnTo>
                <a:lnTo>
                  <a:pt x="940352" y="232692"/>
                </a:lnTo>
                <a:lnTo>
                  <a:pt x="894151" y="251593"/>
                </a:lnTo>
                <a:lnTo>
                  <a:pt x="839007" y="268125"/>
                </a:lnTo>
                <a:lnTo>
                  <a:pt x="775966" y="281974"/>
                </a:lnTo>
                <a:lnTo>
                  <a:pt x="706076" y="292828"/>
                </a:lnTo>
                <a:lnTo>
                  <a:pt x="630383" y="300372"/>
                </a:lnTo>
                <a:lnTo>
                  <a:pt x="590687" y="302806"/>
                </a:lnTo>
                <a:lnTo>
                  <a:pt x="549934" y="304295"/>
                </a:lnTo>
                <a:lnTo>
                  <a:pt x="508254" y="304800"/>
                </a:lnTo>
                <a:lnTo>
                  <a:pt x="466573" y="304295"/>
                </a:lnTo>
                <a:lnTo>
                  <a:pt x="425820" y="302806"/>
                </a:lnTo>
                <a:lnTo>
                  <a:pt x="386124" y="300372"/>
                </a:lnTo>
                <a:lnTo>
                  <a:pt x="347618" y="297033"/>
                </a:lnTo>
                <a:lnTo>
                  <a:pt x="274695" y="287795"/>
                </a:lnTo>
                <a:lnTo>
                  <a:pt x="208099" y="275405"/>
                </a:lnTo>
                <a:lnTo>
                  <a:pt x="148875" y="260175"/>
                </a:lnTo>
                <a:lnTo>
                  <a:pt x="98072" y="242419"/>
                </a:lnTo>
                <a:lnTo>
                  <a:pt x="56736" y="222451"/>
                </a:lnTo>
                <a:lnTo>
                  <a:pt x="14772" y="189034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9"/>
          <p:cNvSpPr txBox="1"/>
          <p:nvPr/>
        </p:nvSpPr>
        <p:spPr>
          <a:xfrm>
            <a:off x="4994527" y="1890518"/>
            <a:ext cx="794005" cy="21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rod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9"/>
          <p:cNvSpPr/>
          <p:nvPr/>
        </p:nvSpPr>
        <p:spPr>
          <a:xfrm>
            <a:off x="6198870" y="1677161"/>
            <a:ext cx="1015365" cy="304800"/>
          </a:xfrm>
          <a:custGeom>
            <a:avLst/>
            <a:gdLst/>
            <a:ahLst/>
            <a:cxnLst/>
            <a:rect l="l" t="t" r="r" b="b"/>
            <a:pathLst>
              <a:path w="1015365" h="304800" extrusionOk="0">
                <a:moveTo>
                  <a:pt x="507491" y="0"/>
                </a:moveTo>
                <a:lnTo>
                  <a:pt x="465868" y="504"/>
                </a:lnTo>
                <a:lnTo>
                  <a:pt x="425171" y="1993"/>
                </a:lnTo>
                <a:lnTo>
                  <a:pt x="385532" y="4427"/>
                </a:lnTo>
                <a:lnTo>
                  <a:pt x="347081" y="7766"/>
                </a:lnTo>
                <a:lnTo>
                  <a:pt x="274266" y="17004"/>
                </a:lnTo>
                <a:lnTo>
                  <a:pt x="207769" y="29394"/>
                </a:lnTo>
                <a:lnTo>
                  <a:pt x="148637" y="44624"/>
                </a:lnTo>
                <a:lnTo>
                  <a:pt x="97913" y="62380"/>
                </a:lnTo>
                <a:lnTo>
                  <a:pt x="56643" y="82348"/>
                </a:lnTo>
                <a:lnTo>
                  <a:pt x="14748" y="115765"/>
                </a:lnTo>
                <a:lnTo>
                  <a:pt x="0" y="152400"/>
                </a:lnTo>
                <a:lnTo>
                  <a:pt x="1682" y="164903"/>
                </a:lnTo>
                <a:lnTo>
                  <a:pt x="25871" y="200582"/>
                </a:lnTo>
                <a:lnTo>
                  <a:pt x="76031" y="232692"/>
                </a:lnTo>
                <a:lnTo>
                  <a:pt x="122159" y="251593"/>
                </a:lnTo>
                <a:lnTo>
                  <a:pt x="177218" y="268125"/>
                </a:lnTo>
                <a:lnTo>
                  <a:pt x="240162" y="281974"/>
                </a:lnTo>
                <a:lnTo>
                  <a:pt x="309949" y="292828"/>
                </a:lnTo>
                <a:lnTo>
                  <a:pt x="385532" y="300372"/>
                </a:lnTo>
                <a:lnTo>
                  <a:pt x="425171" y="302806"/>
                </a:lnTo>
                <a:lnTo>
                  <a:pt x="465868" y="304295"/>
                </a:lnTo>
                <a:lnTo>
                  <a:pt x="507491" y="304800"/>
                </a:lnTo>
                <a:lnTo>
                  <a:pt x="549115" y="304295"/>
                </a:lnTo>
                <a:lnTo>
                  <a:pt x="589812" y="302806"/>
                </a:lnTo>
                <a:lnTo>
                  <a:pt x="629451" y="300372"/>
                </a:lnTo>
                <a:lnTo>
                  <a:pt x="667902" y="297033"/>
                </a:lnTo>
                <a:lnTo>
                  <a:pt x="740717" y="287795"/>
                </a:lnTo>
                <a:lnTo>
                  <a:pt x="807214" y="275405"/>
                </a:lnTo>
                <a:lnTo>
                  <a:pt x="866346" y="260175"/>
                </a:lnTo>
                <a:lnTo>
                  <a:pt x="917070" y="242419"/>
                </a:lnTo>
                <a:lnTo>
                  <a:pt x="958340" y="222451"/>
                </a:lnTo>
                <a:lnTo>
                  <a:pt x="1000235" y="189034"/>
                </a:lnTo>
                <a:lnTo>
                  <a:pt x="1014983" y="152400"/>
                </a:lnTo>
                <a:lnTo>
                  <a:pt x="1013301" y="139896"/>
                </a:lnTo>
                <a:lnTo>
                  <a:pt x="989112" y="104217"/>
                </a:lnTo>
                <a:lnTo>
                  <a:pt x="938952" y="72107"/>
                </a:lnTo>
                <a:lnTo>
                  <a:pt x="892824" y="53206"/>
                </a:lnTo>
                <a:lnTo>
                  <a:pt x="837765" y="36674"/>
                </a:lnTo>
                <a:lnTo>
                  <a:pt x="774821" y="22825"/>
                </a:lnTo>
                <a:lnTo>
                  <a:pt x="705034" y="11971"/>
                </a:lnTo>
                <a:lnTo>
                  <a:pt x="629451" y="4427"/>
                </a:lnTo>
                <a:lnTo>
                  <a:pt x="589812" y="1993"/>
                </a:lnTo>
                <a:lnTo>
                  <a:pt x="549115" y="504"/>
                </a:lnTo>
                <a:lnTo>
                  <a:pt x="507491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9"/>
          <p:cNvSpPr/>
          <p:nvPr/>
        </p:nvSpPr>
        <p:spPr>
          <a:xfrm>
            <a:off x="6198870" y="1677161"/>
            <a:ext cx="1015365" cy="304800"/>
          </a:xfrm>
          <a:custGeom>
            <a:avLst/>
            <a:gdLst/>
            <a:ahLst/>
            <a:cxnLst/>
            <a:rect l="l" t="t" r="r" b="b"/>
            <a:pathLst>
              <a:path w="1015365" h="304800" extrusionOk="0">
                <a:moveTo>
                  <a:pt x="0" y="152400"/>
                </a:moveTo>
                <a:lnTo>
                  <a:pt x="14748" y="115765"/>
                </a:lnTo>
                <a:lnTo>
                  <a:pt x="56643" y="82348"/>
                </a:lnTo>
                <a:lnTo>
                  <a:pt x="97913" y="62380"/>
                </a:lnTo>
                <a:lnTo>
                  <a:pt x="148637" y="44624"/>
                </a:lnTo>
                <a:lnTo>
                  <a:pt x="207769" y="29394"/>
                </a:lnTo>
                <a:lnTo>
                  <a:pt x="274266" y="17004"/>
                </a:lnTo>
                <a:lnTo>
                  <a:pt x="347081" y="7766"/>
                </a:lnTo>
                <a:lnTo>
                  <a:pt x="385532" y="4427"/>
                </a:lnTo>
                <a:lnTo>
                  <a:pt x="425171" y="1993"/>
                </a:lnTo>
                <a:lnTo>
                  <a:pt x="465868" y="504"/>
                </a:lnTo>
                <a:lnTo>
                  <a:pt x="507491" y="0"/>
                </a:lnTo>
                <a:lnTo>
                  <a:pt x="549115" y="504"/>
                </a:lnTo>
                <a:lnTo>
                  <a:pt x="589812" y="1993"/>
                </a:lnTo>
                <a:lnTo>
                  <a:pt x="629451" y="4427"/>
                </a:lnTo>
                <a:lnTo>
                  <a:pt x="667902" y="7766"/>
                </a:lnTo>
                <a:lnTo>
                  <a:pt x="740717" y="17004"/>
                </a:lnTo>
                <a:lnTo>
                  <a:pt x="807214" y="29394"/>
                </a:lnTo>
                <a:lnTo>
                  <a:pt x="866346" y="44624"/>
                </a:lnTo>
                <a:lnTo>
                  <a:pt x="917070" y="62380"/>
                </a:lnTo>
                <a:lnTo>
                  <a:pt x="958340" y="82348"/>
                </a:lnTo>
                <a:lnTo>
                  <a:pt x="1000235" y="115765"/>
                </a:lnTo>
                <a:lnTo>
                  <a:pt x="1014983" y="152400"/>
                </a:lnTo>
                <a:lnTo>
                  <a:pt x="1013301" y="164903"/>
                </a:lnTo>
                <a:lnTo>
                  <a:pt x="989112" y="200582"/>
                </a:lnTo>
                <a:lnTo>
                  <a:pt x="938952" y="232692"/>
                </a:lnTo>
                <a:lnTo>
                  <a:pt x="892824" y="251593"/>
                </a:lnTo>
                <a:lnTo>
                  <a:pt x="837765" y="268125"/>
                </a:lnTo>
                <a:lnTo>
                  <a:pt x="774821" y="281974"/>
                </a:lnTo>
                <a:lnTo>
                  <a:pt x="705034" y="292828"/>
                </a:lnTo>
                <a:lnTo>
                  <a:pt x="629451" y="300372"/>
                </a:lnTo>
                <a:lnTo>
                  <a:pt x="589812" y="302806"/>
                </a:lnTo>
                <a:lnTo>
                  <a:pt x="549115" y="304295"/>
                </a:lnTo>
                <a:lnTo>
                  <a:pt x="507491" y="304800"/>
                </a:lnTo>
                <a:lnTo>
                  <a:pt x="465868" y="304295"/>
                </a:lnTo>
                <a:lnTo>
                  <a:pt x="425171" y="302806"/>
                </a:lnTo>
                <a:lnTo>
                  <a:pt x="385532" y="300372"/>
                </a:lnTo>
                <a:lnTo>
                  <a:pt x="347081" y="297033"/>
                </a:lnTo>
                <a:lnTo>
                  <a:pt x="274266" y="287795"/>
                </a:lnTo>
                <a:lnTo>
                  <a:pt x="207769" y="275405"/>
                </a:lnTo>
                <a:lnTo>
                  <a:pt x="148637" y="260175"/>
                </a:lnTo>
                <a:lnTo>
                  <a:pt x="97913" y="242419"/>
                </a:lnTo>
                <a:lnTo>
                  <a:pt x="56643" y="222451"/>
                </a:lnTo>
                <a:lnTo>
                  <a:pt x="14748" y="189034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9"/>
          <p:cNvSpPr txBox="1"/>
          <p:nvPr/>
        </p:nvSpPr>
        <p:spPr>
          <a:xfrm>
            <a:off x="6435344" y="1738118"/>
            <a:ext cx="110157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vrednosti</a:t>
            </a:r>
            <a:endParaRPr sz="1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9"/>
          <p:cNvSpPr/>
          <p:nvPr/>
        </p:nvSpPr>
        <p:spPr>
          <a:xfrm>
            <a:off x="4065270" y="2210561"/>
            <a:ext cx="1015365" cy="304800"/>
          </a:xfrm>
          <a:custGeom>
            <a:avLst/>
            <a:gdLst/>
            <a:ahLst/>
            <a:cxnLst/>
            <a:rect l="l" t="t" r="r" b="b"/>
            <a:pathLst>
              <a:path w="1015364" h="304800" extrusionOk="0">
                <a:moveTo>
                  <a:pt x="507491" y="0"/>
                </a:moveTo>
                <a:lnTo>
                  <a:pt x="465868" y="504"/>
                </a:lnTo>
                <a:lnTo>
                  <a:pt x="425171" y="1993"/>
                </a:lnTo>
                <a:lnTo>
                  <a:pt x="385532" y="4427"/>
                </a:lnTo>
                <a:lnTo>
                  <a:pt x="347081" y="7766"/>
                </a:lnTo>
                <a:lnTo>
                  <a:pt x="274266" y="17004"/>
                </a:lnTo>
                <a:lnTo>
                  <a:pt x="207769" y="29394"/>
                </a:lnTo>
                <a:lnTo>
                  <a:pt x="148637" y="44624"/>
                </a:lnTo>
                <a:lnTo>
                  <a:pt x="97913" y="62380"/>
                </a:lnTo>
                <a:lnTo>
                  <a:pt x="56643" y="82348"/>
                </a:lnTo>
                <a:lnTo>
                  <a:pt x="14748" y="115765"/>
                </a:lnTo>
                <a:lnTo>
                  <a:pt x="0" y="152400"/>
                </a:lnTo>
                <a:lnTo>
                  <a:pt x="1682" y="164903"/>
                </a:lnTo>
                <a:lnTo>
                  <a:pt x="25871" y="200582"/>
                </a:lnTo>
                <a:lnTo>
                  <a:pt x="76031" y="232692"/>
                </a:lnTo>
                <a:lnTo>
                  <a:pt x="122159" y="251593"/>
                </a:lnTo>
                <a:lnTo>
                  <a:pt x="177218" y="268125"/>
                </a:lnTo>
                <a:lnTo>
                  <a:pt x="240162" y="281974"/>
                </a:lnTo>
                <a:lnTo>
                  <a:pt x="309949" y="292828"/>
                </a:lnTo>
                <a:lnTo>
                  <a:pt x="385532" y="300372"/>
                </a:lnTo>
                <a:lnTo>
                  <a:pt x="425171" y="302806"/>
                </a:lnTo>
                <a:lnTo>
                  <a:pt x="465868" y="304295"/>
                </a:lnTo>
                <a:lnTo>
                  <a:pt x="507491" y="304800"/>
                </a:lnTo>
                <a:lnTo>
                  <a:pt x="549115" y="304295"/>
                </a:lnTo>
                <a:lnTo>
                  <a:pt x="589812" y="302806"/>
                </a:lnTo>
                <a:lnTo>
                  <a:pt x="629451" y="300372"/>
                </a:lnTo>
                <a:lnTo>
                  <a:pt x="667902" y="297033"/>
                </a:lnTo>
                <a:lnTo>
                  <a:pt x="740717" y="287795"/>
                </a:lnTo>
                <a:lnTo>
                  <a:pt x="807214" y="275405"/>
                </a:lnTo>
                <a:lnTo>
                  <a:pt x="866346" y="260175"/>
                </a:lnTo>
                <a:lnTo>
                  <a:pt x="917070" y="242419"/>
                </a:lnTo>
                <a:lnTo>
                  <a:pt x="958340" y="222451"/>
                </a:lnTo>
                <a:lnTo>
                  <a:pt x="1000235" y="189034"/>
                </a:lnTo>
                <a:lnTo>
                  <a:pt x="1014983" y="152400"/>
                </a:lnTo>
                <a:lnTo>
                  <a:pt x="1013301" y="139896"/>
                </a:lnTo>
                <a:lnTo>
                  <a:pt x="989112" y="104217"/>
                </a:lnTo>
                <a:lnTo>
                  <a:pt x="938952" y="72107"/>
                </a:lnTo>
                <a:lnTo>
                  <a:pt x="892824" y="53206"/>
                </a:lnTo>
                <a:lnTo>
                  <a:pt x="837765" y="36674"/>
                </a:lnTo>
                <a:lnTo>
                  <a:pt x="774821" y="22825"/>
                </a:lnTo>
                <a:lnTo>
                  <a:pt x="705034" y="11971"/>
                </a:lnTo>
                <a:lnTo>
                  <a:pt x="629451" y="4427"/>
                </a:lnTo>
                <a:lnTo>
                  <a:pt x="589812" y="1993"/>
                </a:lnTo>
                <a:lnTo>
                  <a:pt x="549115" y="504"/>
                </a:lnTo>
                <a:lnTo>
                  <a:pt x="507491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9"/>
          <p:cNvSpPr/>
          <p:nvPr/>
        </p:nvSpPr>
        <p:spPr>
          <a:xfrm>
            <a:off x="4065270" y="2210561"/>
            <a:ext cx="1015365" cy="304800"/>
          </a:xfrm>
          <a:custGeom>
            <a:avLst/>
            <a:gdLst/>
            <a:ahLst/>
            <a:cxnLst/>
            <a:rect l="l" t="t" r="r" b="b"/>
            <a:pathLst>
              <a:path w="1015364" h="304800" extrusionOk="0">
                <a:moveTo>
                  <a:pt x="0" y="152400"/>
                </a:moveTo>
                <a:lnTo>
                  <a:pt x="14748" y="115765"/>
                </a:lnTo>
                <a:lnTo>
                  <a:pt x="56643" y="82348"/>
                </a:lnTo>
                <a:lnTo>
                  <a:pt x="97913" y="62380"/>
                </a:lnTo>
                <a:lnTo>
                  <a:pt x="148637" y="44624"/>
                </a:lnTo>
                <a:lnTo>
                  <a:pt x="207769" y="29394"/>
                </a:lnTo>
                <a:lnTo>
                  <a:pt x="274266" y="17004"/>
                </a:lnTo>
                <a:lnTo>
                  <a:pt x="347081" y="7766"/>
                </a:lnTo>
                <a:lnTo>
                  <a:pt x="385532" y="4427"/>
                </a:lnTo>
                <a:lnTo>
                  <a:pt x="425171" y="1993"/>
                </a:lnTo>
                <a:lnTo>
                  <a:pt x="465868" y="504"/>
                </a:lnTo>
                <a:lnTo>
                  <a:pt x="507491" y="0"/>
                </a:lnTo>
                <a:lnTo>
                  <a:pt x="549115" y="504"/>
                </a:lnTo>
                <a:lnTo>
                  <a:pt x="589812" y="1993"/>
                </a:lnTo>
                <a:lnTo>
                  <a:pt x="629451" y="4427"/>
                </a:lnTo>
                <a:lnTo>
                  <a:pt x="667902" y="7766"/>
                </a:lnTo>
                <a:lnTo>
                  <a:pt x="740717" y="17004"/>
                </a:lnTo>
                <a:lnTo>
                  <a:pt x="807214" y="29394"/>
                </a:lnTo>
                <a:lnTo>
                  <a:pt x="866346" y="44624"/>
                </a:lnTo>
                <a:lnTo>
                  <a:pt x="917070" y="62380"/>
                </a:lnTo>
                <a:lnTo>
                  <a:pt x="958340" y="82348"/>
                </a:lnTo>
                <a:lnTo>
                  <a:pt x="1000235" y="115765"/>
                </a:lnTo>
                <a:lnTo>
                  <a:pt x="1014983" y="152400"/>
                </a:lnTo>
                <a:lnTo>
                  <a:pt x="1013301" y="164903"/>
                </a:lnTo>
                <a:lnTo>
                  <a:pt x="989112" y="200582"/>
                </a:lnTo>
                <a:lnTo>
                  <a:pt x="938952" y="232692"/>
                </a:lnTo>
                <a:lnTo>
                  <a:pt x="892824" y="251593"/>
                </a:lnTo>
                <a:lnTo>
                  <a:pt x="837765" y="268125"/>
                </a:lnTo>
                <a:lnTo>
                  <a:pt x="774821" y="281974"/>
                </a:lnTo>
                <a:lnTo>
                  <a:pt x="705034" y="292828"/>
                </a:lnTo>
                <a:lnTo>
                  <a:pt x="629451" y="300372"/>
                </a:lnTo>
                <a:lnTo>
                  <a:pt x="589812" y="302806"/>
                </a:lnTo>
                <a:lnTo>
                  <a:pt x="549115" y="304295"/>
                </a:lnTo>
                <a:lnTo>
                  <a:pt x="507491" y="304800"/>
                </a:lnTo>
                <a:lnTo>
                  <a:pt x="465868" y="304295"/>
                </a:lnTo>
                <a:lnTo>
                  <a:pt x="425171" y="302806"/>
                </a:lnTo>
                <a:lnTo>
                  <a:pt x="385532" y="300372"/>
                </a:lnTo>
                <a:lnTo>
                  <a:pt x="347081" y="297033"/>
                </a:lnTo>
                <a:lnTo>
                  <a:pt x="274266" y="287795"/>
                </a:lnTo>
                <a:lnTo>
                  <a:pt x="207769" y="275405"/>
                </a:lnTo>
                <a:lnTo>
                  <a:pt x="148637" y="260175"/>
                </a:lnTo>
                <a:lnTo>
                  <a:pt x="97913" y="242419"/>
                </a:lnTo>
                <a:lnTo>
                  <a:pt x="56643" y="222451"/>
                </a:lnTo>
                <a:lnTo>
                  <a:pt x="14748" y="189034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9"/>
          <p:cNvSpPr txBox="1"/>
          <p:nvPr/>
        </p:nvSpPr>
        <p:spPr>
          <a:xfrm>
            <a:off x="4315205" y="2271899"/>
            <a:ext cx="6931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zdravlje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9"/>
          <p:cNvSpPr/>
          <p:nvPr/>
        </p:nvSpPr>
        <p:spPr>
          <a:xfrm>
            <a:off x="5894070" y="2134361"/>
            <a:ext cx="2438400" cy="304800"/>
          </a:xfrm>
          <a:custGeom>
            <a:avLst/>
            <a:gdLst/>
            <a:ahLst/>
            <a:cxnLst/>
            <a:rect l="l" t="t" r="r" b="b"/>
            <a:pathLst>
              <a:path w="2438400" h="304800" extrusionOk="0">
                <a:moveTo>
                  <a:pt x="1219200" y="0"/>
                </a:moveTo>
                <a:lnTo>
                  <a:pt x="1119205" y="504"/>
                </a:lnTo>
                <a:lnTo>
                  <a:pt x="1021437" y="1993"/>
                </a:lnTo>
                <a:lnTo>
                  <a:pt x="926209" y="4427"/>
                </a:lnTo>
                <a:lnTo>
                  <a:pt x="833835" y="7766"/>
                </a:lnTo>
                <a:lnTo>
                  <a:pt x="744628" y="11971"/>
                </a:lnTo>
                <a:lnTo>
                  <a:pt x="658903" y="17004"/>
                </a:lnTo>
                <a:lnTo>
                  <a:pt x="576973" y="22825"/>
                </a:lnTo>
                <a:lnTo>
                  <a:pt x="499152" y="29394"/>
                </a:lnTo>
                <a:lnTo>
                  <a:pt x="425754" y="36674"/>
                </a:lnTo>
                <a:lnTo>
                  <a:pt x="357092" y="44624"/>
                </a:lnTo>
                <a:lnTo>
                  <a:pt x="293480" y="53206"/>
                </a:lnTo>
                <a:lnTo>
                  <a:pt x="235232" y="62380"/>
                </a:lnTo>
                <a:lnTo>
                  <a:pt x="182662" y="72107"/>
                </a:lnTo>
                <a:lnTo>
                  <a:pt x="136083" y="82348"/>
                </a:lnTo>
                <a:lnTo>
                  <a:pt x="95809" y="93065"/>
                </a:lnTo>
                <a:lnTo>
                  <a:pt x="35432" y="115765"/>
                </a:lnTo>
                <a:lnTo>
                  <a:pt x="4041" y="139896"/>
                </a:lnTo>
                <a:lnTo>
                  <a:pt x="0" y="152400"/>
                </a:lnTo>
                <a:lnTo>
                  <a:pt x="4041" y="164903"/>
                </a:lnTo>
                <a:lnTo>
                  <a:pt x="35432" y="189034"/>
                </a:lnTo>
                <a:lnTo>
                  <a:pt x="95809" y="211734"/>
                </a:lnTo>
                <a:lnTo>
                  <a:pt x="136083" y="222451"/>
                </a:lnTo>
                <a:lnTo>
                  <a:pt x="182662" y="232692"/>
                </a:lnTo>
                <a:lnTo>
                  <a:pt x="235232" y="242419"/>
                </a:lnTo>
                <a:lnTo>
                  <a:pt x="293480" y="251593"/>
                </a:lnTo>
                <a:lnTo>
                  <a:pt x="357092" y="260175"/>
                </a:lnTo>
                <a:lnTo>
                  <a:pt x="425754" y="268125"/>
                </a:lnTo>
                <a:lnTo>
                  <a:pt x="499152" y="275405"/>
                </a:lnTo>
                <a:lnTo>
                  <a:pt x="576973" y="281974"/>
                </a:lnTo>
                <a:lnTo>
                  <a:pt x="658903" y="287795"/>
                </a:lnTo>
                <a:lnTo>
                  <a:pt x="744628" y="292828"/>
                </a:lnTo>
                <a:lnTo>
                  <a:pt x="833835" y="297033"/>
                </a:lnTo>
                <a:lnTo>
                  <a:pt x="926209" y="300372"/>
                </a:lnTo>
                <a:lnTo>
                  <a:pt x="1021437" y="302806"/>
                </a:lnTo>
                <a:lnTo>
                  <a:pt x="1119205" y="304295"/>
                </a:lnTo>
                <a:lnTo>
                  <a:pt x="1219200" y="304800"/>
                </a:lnTo>
                <a:lnTo>
                  <a:pt x="1319194" y="304295"/>
                </a:lnTo>
                <a:lnTo>
                  <a:pt x="1416962" y="302806"/>
                </a:lnTo>
                <a:lnTo>
                  <a:pt x="1512190" y="300372"/>
                </a:lnTo>
                <a:lnTo>
                  <a:pt x="1604564" y="297033"/>
                </a:lnTo>
                <a:lnTo>
                  <a:pt x="1693771" y="292828"/>
                </a:lnTo>
                <a:lnTo>
                  <a:pt x="1779496" y="287795"/>
                </a:lnTo>
                <a:lnTo>
                  <a:pt x="1861426" y="281974"/>
                </a:lnTo>
                <a:lnTo>
                  <a:pt x="1939247" y="275405"/>
                </a:lnTo>
                <a:lnTo>
                  <a:pt x="2012645" y="268125"/>
                </a:lnTo>
                <a:lnTo>
                  <a:pt x="2081307" y="260175"/>
                </a:lnTo>
                <a:lnTo>
                  <a:pt x="2144919" y="251593"/>
                </a:lnTo>
                <a:lnTo>
                  <a:pt x="2203167" y="242419"/>
                </a:lnTo>
                <a:lnTo>
                  <a:pt x="2255737" y="232692"/>
                </a:lnTo>
                <a:lnTo>
                  <a:pt x="2302316" y="222451"/>
                </a:lnTo>
                <a:lnTo>
                  <a:pt x="2342590" y="211734"/>
                </a:lnTo>
                <a:lnTo>
                  <a:pt x="2402967" y="189034"/>
                </a:lnTo>
                <a:lnTo>
                  <a:pt x="2434358" y="164903"/>
                </a:lnTo>
                <a:lnTo>
                  <a:pt x="2438400" y="152400"/>
                </a:lnTo>
                <a:lnTo>
                  <a:pt x="2434358" y="139896"/>
                </a:lnTo>
                <a:lnTo>
                  <a:pt x="2402967" y="115765"/>
                </a:lnTo>
                <a:lnTo>
                  <a:pt x="2342590" y="93065"/>
                </a:lnTo>
                <a:lnTo>
                  <a:pt x="2302316" y="82348"/>
                </a:lnTo>
                <a:lnTo>
                  <a:pt x="2255737" y="72107"/>
                </a:lnTo>
                <a:lnTo>
                  <a:pt x="2203167" y="62380"/>
                </a:lnTo>
                <a:lnTo>
                  <a:pt x="2144919" y="53206"/>
                </a:lnTo>
                <a:lnTo>
                  <a:pt x="2081307" y="44624"/>
                </a:lnTo>
                <a:lnTo>
                  <a:pt x="2012645" y="36674"/>
                </a:lnTo>
                <a:lnTo>
                  <a:pt x="1939247" y="29394"/>
                </a:lnTo>
                <a:lnTo>
                  <a:pt x="1861426" y="22825"/>
                </a:lnTo>
                <a:lnTo>
                  <a:pt x="1779496" y="17004"/>
                </a:lnTo>
                <a:lnTo>
                  <a:pt x="1693771" y="11971"/>
                </a:lnTo>
                <a:lnTo>
                  <a:pt x="1604564" y="7766"/>
                </a:lnTo>
                <a:lnTo>
                  <a:pt x="1512190" y="4427"/>
                </a:lnTo>
                <a:lnTo>
                  <a:pt x="1416962" y="1993"/>
                </a:lnTo>
                <a:lnTo>
                  <a:pt x="1319194" y="504"/>
                </a:lnTo>
                <a:lnTo>
                  <a:pt x="12192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9"/>
          <p:cNvSpPr/>
          <p:nvPr/>
        </p:nvSpPr>
        <p:spPr>
          <a:xfrm>
            <a:off x="5894070" y="2134361"/>
            <a:ext cx="2438400" cy="304800"/>
          </a:xfrm>
          <a:custGeom>
            <a:avLst/>
            <a:gdLst/>
            <a:ahLst/>
            <a:cxnLst/>
            <a:rect l="l" t="t" r="r" b="b"/>
            <a:pathLst>
              <a:path w="2438400" h="304800" extrusionOk="0">
                <a:moveTo>
                  <a:pt x="0" y="152400"/>
                </a:moveTo>
                <a:lnTo>
                  <a:pt x="35432" y="115765"/>
                </a:lnTo>
                <a:lnTo>
                  <a:pt x="95809" y="93065"/>
                </a:lnTo>
                <a:lnTo>
                  <a:pt x="136083" y="82348"/>
                </a:lnTo>
                <a:lnTo>
                  <a:pt x="182662" y="72107"/>
                </a:lnTo>
                <a:lnTo>
                  <a:pt x="235232" y="62380"/>
                </a:lnTo>
                <a:lnTo>
                  <a:pt x="293480" y="53206"/>
                </a:lnTo>
                <a:lnTo>
                  <a:pt x="357092" y="44624"/>
                </a:lnTo>
                <a:lnTo>
                  <a:pt x="425754" y="36674"/>
                </a:lnTo>
                <a:lnTo>
                  <a:pt x="499152" y="29394"/>
                </a:lnTo>
                <a:lnTo>
                  <a:pt x="576973" y="22825"/>
                </a:lnTo>
                <a:lnTo>
                  <a:pt x="658903" y="17004"/>
                </a:lnTo>
                <a:lnTo>
                  <a:pt x="744628" y="11971"/>
                </a:lnTo>
                <a:lnTo>
                  <a:pt x="833835" y="7766"/>
                </a:lnTo>
                <a:lnTo>
                  <a:pt x="926209" y="4427"/>
                </a:lnTo>
                <a:lnTo>
                  <a:pt x="1021437" y="1993"/>
                </a:lnTo>
                <a:lnTo>
                  <a:pt x="1119205" y="504"/>
                </a:lnTo>
                <a:lnTo>
                  <a:pt x="1219200" y="0"/>
                </a:lnTo>
                <a:lnTo>
                  <a:pt x="1319194" y="504"/>
                </a:lnTo>
                <a:lnTo>
                  <a:pt x="1416962" y="1993"/>
                </a:lnTo>
                <a:lnTo>
                  <a:pt x="1512190" y="4427"/>
                </a:lnTo>
                <a:lnTo>
                  <a:pt x="1604564" y="7766"/>
                </a:lnTo>
                <a:lnTo>
                  <a:pt x="1693771" y="11971"/>
                </a:lnTo>
                <a:lnTo>
                  <a:pt x="1779496" y="17004"/>
                </a:lnTo>
                <a:lnTo>
                  <a:pt x="1861426" y="22825"/>
                </a:lnTo>
                <a:lnTo>
                  <a:pt x="1939247" y="29394"/>
                </a:lnTo>
                <a:lnTo>
                  <a:pt x="2012645" y="36674"/>
                </a:lnTo>
                <a:lnTo>
                  <a:pt x="2081307" y="44624"/>
                </a:lnTo>
                <a:lnTo>
                  <a:pt x="2144919" y="53206"/>
                </a:lnTo>
                <a:lnTo>
                  <a:pt x="2203167" y="62380"/>
                </a:lnTo>
                <a:lnTo>
                  <a:pt x="2255737" y="72107"/>
                </a:lnTo>
                <a:lnTo>
                  <a:pt x="2302316" y="82348"/>
                </a:lnTo>
                <a:lnTo>
                  <a:pt x="2342590" y="93065"/>
                </a:lnTo>
                <a:lnTo>
                  <a:pt x="2402967" y="115765"/>
                </a:lnTo>
                <a:lnTo>
                  <a:pt x="2434358" y="139896"/>
                </a:lnTo>
                <a:lnTo>
                  <a:pt x="2438400" y="152400"/>
                </a:lnTo>
                <a:lnTo>
                  <a:pt x="2434358" y="164903"/>
                </a:lnTo>
                <a:lnTo>
                  <a:pt x="2402967" y="189034"/>
                </a:lnTo>
                <a:lnTo>
                  <a:pt x="2342590" y="211734"/>
                </a:lnTo>
                <a:lnTo>
                  <a:pt x="2302316" y="222451"/>
                </a:lnTo>
                <a:lnTo>
                  <a:pt x="2255737" y="232692"/>
                </a:lnTo>
                <a:lnTo>
                  <a:pt x="2203167" y="242419"/>
                </a:lnTo>
                <a:lnTo>
                  <a:pt x="2144919" y="251593"/>
                </a:lnTo>
                <a:lnTo>
                  <a:pt x="2081307" y="260175"/>
                </a:lnTo>
                <a:lnTo>
                  <a:pt x="2012645" y="268125"/>
                </a:lnTo>
                <a:lnTo>
                  <a:pt x="1939247" y="275405"/>
                </a:lnTo>
                <a:lnTo>
                  <a:pt x="1861426" y="281974"/>
                </a:lnTo>
                <a:lnTo>
                  <a:pt x="1779496" y="287795"/>
                </a:lnTo>
                <a:lnTo>
                  <a:pt x="1693771" y="292828"/>
                </a:lnTo>
                <a:lnTo>
                  <a:pt x="1604564" y="297033"/>
                </a:lnTo>
                <a:lnTo>
                  <a:pt x="1512190" y="300372"/>
                </a:lnTo>
                <a:lnTo>
                  <a:pt x="1416962" y="302806"/>
                </a:lnTo>
                <a:lnTo>
                  <a:pt x="1319194" y="304295"/>
                </a:lnTo>
                <a:lnTo>
                  <a:pt x="1219200" y="304800"/>
                </a:lnTo>
                <a:lnTo>
                  <a:pt x="1119205" y="304295"/>
                </a:lnTo>
                <a:lnTo>
                  <a:pt x="1021437" y="302806"/>
                </a:lnTo>
                <a:lnTo>
                  <a:pt x="926209" y="300372"/>
                </a:lnTo>
                <a:lnTo>
                  <a:pt x="833835" y="297033"/>
                </a:lnTo>
                <a:lnTo>
                  <a:pt x="744628" y="292828"/>
                </a:lnTo>
                <a:lnTo>
                  <a:pt x="658903" y="287795"/>
                </a:lnTo>
                <a:lnTo>
                  <a:pt x="576973" y="281974"/>
                </a:lnTo>
                <a:lnTo>
                  <a:pt x="499152" y="275405"/>
                </a:lnTo>
                <a:lnTo>
                  <a:pt x="425754" y="268125"/>
                </a:lnTo>
                <a:lnTo>
                  <a:pt x="357092" y="260175"/>
                </a:lnTo>
                <a:lnTo>
                  <a:pt x="293480" y="251593"/>
                </a:lnTo>
                <a:lnTo>
                  <a:pt x="235232" y="242419"/>
                </a:lnTo>
                <a:lnTo>
                  <a:pt x="182662" y="232692"/>
                </a:lnTo>
                <a:lnTo>
                  <a:pt x="136083" y="222451"/>
                </a:lnTo>
                <a:lnTo>
                  <a:pt x="95809" y="211734"/>
                </a:lnTo>
                <a:lnTo>
                  <a:pt x="35432" y="189034"/>
                </a:lnTo>
                <a:lnTo>
                  <a:pt x="4041" y="164903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9"/>
          <p:cNvSpPr txBox="1"/>
          <p:nvPr/>
        </p:nvSpPr>
        <p:spPr>
          <a:xfrm>
            <a:off x="6403340" y="2195699"/>
            <a:ext cx="174777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b="1" dirty="0">
                <a:solidFill>
                  <a:srgbClr val="090705"/>
                </a:solidFill>
              </a:rPr>
              <a:t>s</a:t>
            </a: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eksualna orijentacija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9"/>
          <p:cNvSpPr/>
          <p:nvPr/>
        </p:nvSpPr>
        <p:spPr>
          <a:xfrm>
            <a:off x="5284470" y="2515361"/>
            <a:ext cx="1015365" cy="304800"/>
          </a:xfrm>
          <a:custGeom>
            <a:avLst/>
            <a:gdLst/>
            <a:ahLst/>
            <a:cxnLst/>
            <a:rect l="l" t="t" r="r" b="b"/>
            <a:pathLst>
              <a:path w="1015364" h="304800" extrusionOk="0">
                <a:moveTo>
                  <a:pt x="507491" y="0"/>
                </a:moveTo>
                <a:lnTo>
                  <a:pt x="465868" y="504"/>
                </a:lnTo>
                <a:lnTo>
                  <a:pt x="425171" y="1993"/>
                </a:lnTo>
                <a:lnTo>
                  <a:pt x="385532" y="4427"/>
                </a:lnTo>
                <a:lnTo>
                  <a:pt x="347081" y="7766"/>
                </a:lnTo>
                <a:lnTo>
                  <a:pt x="274266" y="17004"/>
                </a:lnTo>
                <a:lnTo>
                  <a:pt x="207769" y="29394"/>
                </a:lnTo>
                <a:lnTo>
                  <a:pt x="148637" y="44624"/>
                </a:lnTo>
                <a:lnTo>
                  <a:pt x="97913" y="62380"/>
                </a:lnTo>
                <a:lnTo>
                  <a:pt x="56643" y="82348"/>
                </a:lnTo>
                <a:lnTo>
                  <a:pt x="14748" y="115765"/>
                </a:lnTo>
                <a:lnTo>
                  <a:pt x="0" y="152400"/>
                </a:lnTo>
                <a:lnTo>
                  <a:pt x="1682" y="164903"/>
                </a:lnTo>
                <a:lnTo>
                  <a:pt x="25871" y="200582"/>
                </a:lnTo>
                <a:lnTo>
                  <a:pt x="76031" y="232692"/>
                </a:lnTo>
                <a:lnTo>
                  <a:pt x="122159" y="251593"/>
                </a:lnTo>
                <a:lnTo>
                  <a:pt x="177218" y="268125"/>
                </a:lnTo>
                <a:lnTo>
                  <a:pt x="240162" y="281974"/>
                </a:lnTo>
                <a:lnTo>
                  <a:pt x="309949" y="292828"/>
                </a:lnTo>
                <a:lnTo>
                  <a:pt x="385532" y="300372"/>
                </a:lnTo>
                <a:lnTo>
                  <a:pt x="425171" y="302806"/>
                </a:lnTo>
                <a:lnTo>
                  <a:pt x="465868" y="304295"/>
                </a:lnTo>
                <a:lnTo>
                  <a:pt x="507491" y="304800"/>
                </a:lnTo>
                <a:lnTo>
                  <a:pt x="549115" y="304295"/>
                </a:lnTo>
                <a:lnTo>
                  <a:pt x="589812" y="302806"/>
                </a:lnTo>
                <a:lnTo>
                  <a:pt x="629451" y="300372"/>
                </a:lnTo>
                <a:lnTo>
                  <a:pt x="667902" y="297033"/>
                </a:lnTo>
                <a:lnTo>
                  <a:pt x="740717" y="287795"/>
                </a:lnTo>
                <a:lnTo>
                  <a:pt x="807214" y="275405"/>
                </a:lnTo>
                <a:lnTo>
                  <a:pt x="866346" y="260175"/>
                </a:lnTo>
                <a:lnTo>
                  <a:pt x="917070" y="242419"/>
                </a:lnTo>
                <a:lnTo>
                  <a:pt x="958340" y="222451"/>
                </a:lnTo>
                <a:lnTo>
                  <a:pt x="1000235" y="189034"/>
                </a:lnTo>
                <a:lnTo>
                  <a:pt x="1014983" y="152400"/>
                </a:lnTo>
                <a:lnTo>
                  <a:pt x="1013301" y="139896"/>
                </a:lnTo>
                <a:lnTo>
                  <a:pt x="989112" y="104217"/>
                </a:lnTo>
                <a:lnTo>
                  <a:pt x="938952" y="72107"/>
                </a:lnTo>
                <a:lnTo>
                  <a:pt x="892824" y="53206"/>
                </a:lnTo>
                <a:lnTo>
                  <a:pt x="837765" y="36674"/>
                </a:lnTo>
                <a:lnTo>
                  <a:pt x="774821" y="22825"/>
                </a:lnTo>
                <a:lnTo>
                  <a:pt x="705034" y="11971"/>
                </a:lnTo>
                <a:lnTo>
                  <a:pt x="629451" y="4427"/>
                </a:lnTo>
                <a:lnTo>
                  <a:pt x="589812" y="1993"/>
                </a:lnTo>
                <a:lnTo>
                  <a:pt x="549115" y="504"/>
                </a:lnTo>
                <a:lnTo>
                  <a:pt x="507491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9"/>
          <p:cNvSpPr/>
          <p:nvPr/>
        </p:nvSpPr>
        <p:spPr>
          <a:xfrm>
            <a:off x="5284470" y="2515361"/>
            <a:ext cx="1015365" cy="304800"/>
          </a:xfrm>
          <a:custGeom>
            <a:avLst/>
            <a:gdLst/>
            <a:ahLst/>
            <a:cxnLst/>
            <a:rect l="l" t="t" r="r" b="b"/>
            <a:pathLst>
              <a:path w="1015364" h="304800" extrusionOk="0">
                <a:moveTo>
                  <a:pt x="0" y="152400"/>
                </a:moveTo>
                <a:lnTo>
                  <a:pt x="14748" y="115765"/>
                </a:lnTo>
                <a:lnTo>
                  <a:pt x="56643" y="82348"/>
                </a:lnTo>
                <a:lnTo>
                  <a:pt x="97913" y="62380"/>
                </a:lnTo>
                <a:lnTo>
                  <a:pt x="148637" y="44624"/>
                </a:lnTo>
                <a:lnTo>
                  <a:pt x="207769" y="29394"/>
                </a:lnTo>
                <a:lnTo>
                  <a:pt x="274266" y="17004"/>
                </a:lnTo>
                <a:lnTo>
                  <a:pt x="347081" y="7766"/>
                </a:lnTo>
                <a:lnTo>
                  <a:pt x="385532" y="4427"/>
                </a:lnTo>
                <a:lnTo>
                  <a:pt x="425171" y="1993"/>
                </a:lnTo>
                <a:lnTo>
                  <a:pt x="465868" y="504"/>
                </a:lnTo>
                <a:lnTo>
                  <a:pt x="507491" y="0"/>
                </a:lnTo>
                <a:lnTo>
                  <a:pt x="549115" y="504"/>
                </a:lnTo>
                <a:lnTo>
                  <a:pt x="589812" y="1993"/>
                </a:lnTo>
                <a:lnTo>
                  <a:pt x="629451" y="4427"/>
                </a:lnTo>
                <a:lnTo>
                  <a:pt x="667902" y="7766"/>
                </a:lnTo>
                <a:lnTo>
                  <a:pt x="740717" y="17004"/>
                </a:lnTo>
                <a:lnTo>
                  <a:pt x="807214" y="29394"/>
                </a:lnTo>
                <a:lnTo>
                  <a:pt x="866346" y="44624"/>
                </a:lnTo>
                <a:lnTo>
                  <a:pt x="917070" y="62380"/>
                </a:lnTo>
                <a:lnTo>
                  <a:pt x="958340" y="82348"/>
                </a:lnTo>
                <a:lnTo>
                  <a:pt x="1000235" y="115765"/>
                </a:lnTo>
                <a:lnTo>
                  <a:pt x="1014983" y="152400"/>
                </a:lnTo>
                <a:lnTo>
                  <a:pt x="1013301" y="164903"/>
                </a:lnTo>
                <a:lnTo>
                  <a:pt x="989112" y="200582"/>
                </a:lnTo>
                <a:lnTo>
                  <a:pt x="938952" y="232692"/>
                </a:lnTo>
                <a:lnTo>
                  <a:pt x="892824" y="251593"/>
                </a:lnTo>
                <a:lnTo>
                  <a:pt x="837765" y="268125"/>
                </a:lnTo>
                <a:lnTo>
                  <a:pt x="774821" y="281974"/>
                </a:lnTo>
                <a:lnTo>
                  <a:pt x="705034" y="292828"/>
                </a:lnTo>
                <a:lnTo>
                  <a:pt x="629451" y="300372"/>
                </a:lnTo>
                <a:lnTo>
                  <a:pt x="589812" y="302806"/>
                </a:lnTo>
                <a:lnTo>
                  <a:pt x="549115" y="304295"/>
                </a:lnTo>
                <a:lnTo>
                  <a:pt x="507491" y="304800"/>
                </a:lnTo>
                <a:lnTo>
                  <a:pt x="465868" y="304295"/>
                </a:lnTo>
                <a:lnTo>
                  <a:pt x="425171" y="302806"/>
                </a:lnTo>
                <a:lnTo>
                  <a:pt x="385532" y="300372"/>
                </a:lnTo>
                <a:lnTo>
                  <a:pt x="347081" y="297033"/>
                </a:lnTo>
                <a:lnTo>
                  <a:pt x="274266" y="287795"/>
                </a:lnTo>
                <a:lnTo>
                  <a:pt x="207769" y="275405"/>
                </a:lnTo>
                <a:lnTo>
                  <a:pt x="148637" y="260175"/>
                </a:lnTo>
                <a:lnTo>
                  <a:pt x="97913" y="242419"/>
                </a:lnTo>
                <a:lnTo>
                  <a:pt x="56643" y="222451"/>
                </a:lnTo>
                <a:lnTo>
                  <a:pt x="14748" y="189034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9"/>
          <p:cNvSpPr/>
          <p:nvPr/>
        </p:nvSpPr>
        <p:spPr>
          <a:xfrm>
            <a:off x="3556253" y="2667761"/>
            <a:ext cx="1321435" cy="304800"/>
          </a:xfrm>
          <a:custGeom>
            <a:avLst/>
            <a:gdLst/>
            <a:ahLst/>
            <a:cxnLst/>
            <a:rect l="l" t="t" r="r" b="b"/>
            <a:pathLst>
              <a:path w="1321435" h="304800" extrusionOk="0">
                <a:moveTo>
                  <a:pt x="660654" y="0"/>
                </a:moveTo>
                <a:lnTo>
                  <a:pt x="606469" y="504"/>
                </a:lnTo>
                <a:lnTo>
                  <a:pt x="553492" y="1993"/>
                </a:lnTo>
                <a:lnTo>
                  <a:pt x="501890" y="4427"/>
                </a:lnTo>
                <a:lnTo>
                  <a:pt x="451835" y="7766"/>
                </a:lnTo>
                <a:lnTo>
                  <a:pt x="403496" y="11971"/>
                </a:lnTo>
                <a:lnTo>
                  <a:pt x="357044" y="17004"/>
                </a:lnTo>
                <a:lnTo>
                  <a:pt x="312648" y="22825"/>
                </a:lnTo>
                <a:lnTo>
                  <a:pt x="270479" y="29394"/>
                </a:lnTo>
                <a:lnTo>
                  <a:pt x="230706" y="36674"/>
                </a:lnTo>
                <a:lnTo>
                  <a:pt x="159030" y="53206"/>
                </a:lnTo>
                <a:lnTo>
                  <a:pt x="98980" y="72107"/>
                </a:lnTo>
                <a:lnTo>
                  <a:pt x="51917" y="93065"/>
                </a:lnTo>
                <a:lnTo>
                  <a:pt x="19200" y="115765"/>
                </a:lnTo>
                <a:lnTo>
                  <a:pt x="0" y="152400"/>
                </a:lnTo>
                <a:lnTo>
                  <a:pt x="2190" y="164903"/>
                </a:lnTo>
                <a:lnTo>
                  <a:pt x="33680" y="200582"/>
                </a:lnTo>
                <a:lnTo>
                  <a:pt x="73740" y="222451"/>
                </a:lnTo>
                <a:lnTo>
                  <a:pt x="127467" y="242419"/>
                </a:lnTo>
                <a:lnTo>
                  <a:pt x="193500" y="260175"/>
                </a:lnTo>
                <a:lnTo>
                  <a:pt x="270479" y="275405"/>
                </a:lnTo>
                <a:lnTo>
                  <a:pt x="312648" y="281974"/>
                </a:lnTo>
                <a:lnTo>
                  <a:pt x="357044" y="287795"/>
                </a:lnTo>
                <a:lnTo>
                  <a:pt x="403496" y="292828"/>
                </a:lnTo>
                <a:lnTo>
                  <a:pt x="451835" y="297033"/>
                </a:lnTo>
                <a:lnTo>
                  <a:pt x="501890" y="300372"/>
                </a:lnTo>
                <a:lnTo>
                  <a:pt x="553492" y="302806"/>
                </a:lnTo>
                <a:lnTo>
                  <a:pt x="606469" y="304295"/>
                </a:lnTo>
                <a:lnTo>
                  <a:pt x="660654" y="304800"/>
                </a:lnTo>
                <a:lnTo>
                  <a:pt x="714838" y="304295"/>
                </a:lnTo>
                <a:lnTo>
                  <a:pt x="767815" y="302806"/>
                </a:lnTo>
                <a:lnTo>
                  <a:pt x="819417" y="300372"/>
                </a:lnTo>
                <a:lnTo>
                  <a:pt x="869472" y="297033"/>
                </a:lnTo>
                <a:lnTo>
                  <a:pt x="917811" y="292828"/>
                </a:lnTo>
                <a:lnTo>
                  <a:pt x="964263" y="287795"/>
                </a:lnTo>
                <a:lnTo>
                  <a:pt x="1008659" y="281974"/>
                </a:lnTo>
                <a:lnTo>
                  <a:pt x="1050828" y="275405"/>
                </a:lnTo>
                <a:lnTo>
                  <a:pt x="1090601" y="268125"/>
                </a:lnTo>
                <a:lnTo>
                  <a:pt x="1162277" y="251593"/>
                </a:lnTo>
                <a:lnTo>
                  <a:pt x="1222327" y="232692"/>
                </a:lnTo>
                <a:lnTo>
                  <a:pt x="1269390" y="211734"/>
                </a:lnTo>
                <a:lnTo>
                  <a:pt x="1302107" y="189034"/>
                </a:lnTo>
                <a:lnTo>
                  <a:pt x="1321308" y="152400"/>
                </a:lnTo>
                <a:lnTo>
                  <a:pt x="1319117" y="139896"/>
                </a:lnTo>
                <a:lnTo>
                  <a:pt x="1287627" y="104217"/>
                </a:lnTo>
                <a:lnTo>
                  <a:pt x="1247567" y="82348"/>
                </a:lnTo>
                <a:lnTo>
                  <a:pt x="1193840" y="62380"/>
                </a:lnTo>
                <a:lnTo>
                  <a:pt x="1127807" y="44624"/>
                </a:lnTo>
                <a:lnTo>
                  <a:pt x="1050828" y="29394"/>
                </a:lnTo>
                <a:lnTo>
                  <a:pt x="1008659" y="22825"/>
                </a:lnTo>
                <a:lnTo>
                  <a:pt x="964263" y="17004"/>
                </a:lnTo>
                <a:lnTo>
                  <a:pt x="917811" y="11971"/>
                </a:lnTo>
                <a:lnTo>
                  <a:pt x="869472" y="7766"/>
                </a:lnTo>
                <a:lnTo>
                  <a:pt x="819417" y="4427"/>
                </a:lnTo>
                <a:lnTo>
                  <a:pt x="767815" y="1993"/>
                </a:lnTo>
                <a:lnTo>
                  <a:pt x="714838" y="504"/>
                </a:lnTo>
                <a:lnTo>
                  <a:pt x="660654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9"/>
          <p:cNvSpPr/>
          <p:nvPr/>
        </p:nvSpPr>
        <p:spPr>
          <a:xfrm>
            <a:off x="3556253" y="2667761"/>
            <a:ext cx="1321435" cy="304800"/>
          </a:xfrm>
          <a:custGeom>
            <a:avLst/>
            <a:gdLst/>
            <a:ahLst/>
            <a:cxnLst/>
            <a:rect l="l" t="t" r="r" b="b"/>
            <a:pathLst>
              <a:path w="1321435" h="304800" extrusionOk="0">
                <a:moveTo>
                  <a:pt x="0" y="152400"/>
                </a:moveTo>
                <a:lnTo>
                  <a:pt x="19200" y="115765"/>
                </a:lnTo>
                <a:lnTo>
                  <a:pt x="51917" y="93065"/>
                </a:lnTo>
                <a:lnTo>
                  <a:pt x="98980" y="72107"/>
                </a:lnTo>
                <a:lnTo>
                  <a:pt x="159030" y="53206"/>
                </a:lnTo>
                <a:lnTo>
                  <a:pt x="230706" y="36674"/>
                </a:lnTo>
                <a:lnTo>
                  <a:pt x="270479" y="29394"/>
                </a:lnTo>
                <a:lnTo>
                  <a:pt x="312648" y="22825"/>
                </a:lnTo>
                <a:lnTo>
                  <a:pt x="357044" y="17004"/>
                </a:lnTo>
                <a:lnTo>
                  <a:pt x="403496" y="11971"/>
                </a:lnTo>
                <a:lnTo>
                  <a:pt x="451835" y="7766"/>
                </a:lnTo>
                <a:lnTo>
                  <a:pt x="501890" y="4427"/>
                </a:lnTo>
                <a:lnTo>
                  <a:pt x="553492" y="1993"/>
                </a:lnTo>
                <a:lnTo>
                  <a:pt x="606469" y="504"/>
                </a:lnTo>
                <a:lnTo>
                  <a:pt x="660654" y="0"/>
                </a:lnTo>
                <a:lnTo>
                  <a:pt x="714838" y="504"/>
                </a:lnTo>
                <a:lnTo>
                  <a:pt x="767815" y="1993"/>
                </a:lnTo>
                <a:lnTo>
                  <a:pt x="819417" y="4427"/>
                </a:lnTo>
                <a:lnTo>
                  <a:pt x="869472" y="7766"/>
                </a:lnTo>
                <a:lnTo>
                  <a:pt x="917811" y="11971"/>
                </a:lnTo>
                <a:lnTo>
                  <a:pt x="964263" y="17004"/>
                </a:lnTo>
                <a:lnTo>
                  <a:pt x="1008659" y="22825"/>
                </a:lnTo>
                <a:lnTo>
                  <a:pt x="1050828" y="29394"/>
                </a:lnTo>
                <a:lnTo>
                  <a:pt x="1090601" y="36674"/>
                </a:lnTo>
                <a:lnTo>
                  <a:pt x="1162277" y="53206"/>
                </a:lnTo>
                <a:lnTo>
                  <a:pt x="1222327" y="72107"/>
                </a:lnTo>
                <a:lnTo>
                  <a:pt x="1269390" y="93065"/>
                </a:lnTo>
                <a:lnTo>
                  <a:pt x="1302107" y="115765"/>
                </a:lnTo>
                <a:lnTo>
                  <a:pt x="1321308" y="152400"/>
                </a:lnTo>
                <a:lnTo>
                  <a:pt x="1319117" y="164903"/>
                </a:lnTo>
                <a:lnTo>
                  <a:pt x="1287627" y="200582"/>
                </a:lnTo>
                <a:lnTo>
                  <a:pt x="1247567" y="222451"/>
                </a:lnTo>
                <a:lnTo>
                  <a:pt x="1193840" y="242419"/>
                </a:lnTo>
                <a:lnTo>
                  <a:pt x="1127807" y="260175"/>
                </a:lnTo>
                <a:lnTo>
                  <a:pt x="1050828" y="275405"/>
                </a:lnTo>
                <a:lnTo>
                  <a:pt x="1008659" y="281974"/>
                </a:lnTo>
                <a:lnTo>
                  <a:pt x="964263" y="287795"/>
                </a:lnTo>
                <a:lnTo>
                  <a:pt x="917811" y="292828"/>
                </a:lnTo>
                <a:lnTo>
                  <a:pt x="869472" y="297033"/>
                </a:lnTo>
                <a:lnTo>
                  <a:pt x="819417" y="300372"/>
                </a:lnTo>
                <a:lnTo>
                  <a:pt x="767815" y="302806"/>
                </a:lnTo>
                <a:lnTo>
                  <a:pt x="714838" y="304295"/>
                </a:lnTo>
                <a:lnTo>
                  <a:pt x="660654" y="304800"/>
                </a:lnTo>
                <a:lnTo>
                  <a:pt x="606469" y="304295"/>
                </a:lnTo>
                <a:lnTo>
                  <a:pt x="553492" y="302806"/>
                </a:lnTo>
                <a:lnTo>
                  <a:pt x="501890" y="300372"/>
                </a:lnTo>
                <a:lnTo>
                  <a:pt x="451835" y="297033"/>
                </a:lnTo>
                <a:lnTo>
                  <a:pt x="403496" y="292828"/>
                </a:lnTo>
                <a:lnTo>
                  <a:pt x="357044" y="287795"/>
                </a:lnTo>
                <a:lnTo>
                  <a:pt x="312648" y="281974"/>
                </a:lnTo>
                <a:lnTo>
                  <a:pt x="270479" y="275405"/>
                </a:lnTo>
                <a:lnTo>
                  <a:pt x="230706" y="268125"/>
                </a:lnTo>
                <a:lnTo>
                  <a:pt x="159030" y="251593"/>
                </a:lnTo>
                <a:lnTo>
                  <a:pt x="98980" y="232692"/>
                </a:lnTo>
                <a:lnTo>
                  <a:pt x="51917" y="211734"/>
                </a:lnTo>
                <a:lnTo>
                  <a:pt x="19200" y="189034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9"/>
          <p:cNvSpPr/>
          <p:nvPr/>
        </p:nvSpPr>
        <p:spPr>
          <a:xfrm>
            <a:off x="7823454" y="3138677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4" h="304800" extrusionOk="0">
                <a:moveTo>
                  <a:pt x="508253" y="0"/>
                </a:moveTo>
                <a:lnTo>
                  <a:pt x="466573" y="504"/>
                </a:lnTo>
                <a:lnTo>
                  <a:pt x="425820" y="1993"/>
                </a:lnTo>
                <a:lnTo>
                  <a:pt x="386124" y="4427"/>
                </a:lnTo>
                <a:lnTo>
                  <a:pt x="347618" y="7766"/>
                </a:lnTo>
                <a:lnTo>
                  <a:pt x="274695" y="17004"/>
                </a:lnTo>
                <a:lnTo>
                  <a:pt x="208099" y="29394"/>
                </a:lnTo>
                <a:lnTo>
                  <a:pt x="148875" y="44624"/>
                </a:lnTo>
                <a:lnTo>
                  <a:pt x="98072" y="62380"/>
                </a:lnTo>
                <a:lnTo>
                  <a:pt x="56736" y="82348"/>
                </a:lnTo>
                <a:lnTo>
                  <a:pt x="14772" y="115765"/>
                </a:lnTo>
                <a:lnTo>
                  <a:pt x="0" y="152400"/>
                </a:lnTo>
                <a:lnTo>
                  <a:pt x="1685" y="164903"/>
                </a:lnTo>
                <a:lnTo>
                  <a:pt x="25914" y="200582"/>
                </a:lnTo>
                <a:lnTo>
                  <a:pt x="76155" y="232692"/>
                </a:lnTo>
                <a:lnTo>
                  <a:pt x="122356" y="251593"/>
                </a:lnTo>
                <a:lnTo>
                  <a:pt x="177500" y="268125"/>
                </a:lnTo>
                <a:lnTo>
                  <a:pt x="240541" y="281974"/>
                </a:lnTo>
                <a:lnTo>
                  <a:pt x="310431" y="292828"/>
                </a:lnTo>
                <a:lnTo>
                  <a:pt x="386124" y="300372"/>
                </a:lnTo>
                <a:lnTo>
                  <a:pt x="425820" y="302806"/>
                </a:lnTo>
                <a:lnTo>
                  <a:pt x="466573" y="304295"/>
                </a:lnTo>
                <a:lnTo>
                  <a:pt x="508253" y="304800"/>
                </a:lnTo>
                <a:lnTo>
                  <a:pt x="549934" y="304295"/>
                </a:lnTo>
                <a:lnTo>
                  <a:pt x="590687" y="302806"/>
                </a:lnTo>
                <a:lnTo>
                  <a:pt x="630383" y="300372"/>
                </a:lnTo>
                <a:lnTo>
                  <a:pt x="668889" y="297033"/>
                </a:lnTo>
                <a:lnTo>
                  <a:pt x="741812" y="287795"/>
                </a:lnTo>
                <a:lnTo>
                  <a:pt x="808408" y="275405"/>
                </a:lnTo>
                <a:lnTo>
                  <a:pt x="867632" y="260175"/>
                </a:lnTo>
                <a:lnTo>
                  <a:pt x="918435" y="242419"/>
                </a:lnTo>
                <a:lnTo>
                  <a:pt x="959771" y="222451"/>
                </a:lnTo>
                <a:lnTo>
                  <a:pt x="1001735" y="189034"/>
                </a:lnTo>
                <a:lnTo>
                  <a:pt x="1016507" y="152400"/>
                </a:lnTo>
                <a:lnTo>
                  <a:pt x="1014822" y="139896"/>
                </a:lnTo>
                <a:lnTo>
                  <a:pt x="990593" y="104217"/>
                </a:lnTo>
                <a:lnTo>
                  <a:pt x="940352" y="72107"/>
                </a:lnTo>
                <a:lnTo>
                  <a:pt x="894151" y="53206"/>
                </a:lnTo>
                <a:lnTo>
                  <a:pt x="839007" y="36674"/>
                </a:lnTo>
                <a:lnTo>
                  <a:pt x="775966" y="22825"/>
                </a:lnTo>
                <a:lnTo>
                  <a:pt x="706076" y="11971"/>
                </a:lnTo>
                <a:lnTo>
                  <a:pt x="630383" y="4427"/>
                </a:lnTo>
                <a:lnTo>
                  <a:pt x="590687" y="1993"/>
                </a:lnTo>
                <a:lnTo>
                  <a:pt x="549934" y="504"/>
                </a:lnTo>
                <a:lnTo>
                  <a:pt x="508253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9"/>
          <p:cNvSpPr/>
          <p:nvPr/>
        </p:nvSpPr>
        <p:spPr>
          <a:xfrm>
            <a:off x="7823454" y="3138677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4" h="304800" extrusionOk="0">
                <a:moveTo>
                  <a:pt x="0" y="152400"/>
                </a:moveTo>
                <a:lnTo>
                  <a:pt x="14772" y="115765"/>
                </a:lnTo>
                <a:lnTo>
                  <a:pt x="56736" y="82348"/>
                </a:lnTo>
                <a:lnTo>
                  <a:pt x="98072" y="62380"/>
                </a:lnTo>
                <a:lnTo>
                  <a:pt x="148875" y="44624"/>
                </a:lnTo>
                <a:lnTo>
                  <a:pt x="208099" y="29394"/>
                </a:lnTo>
                <a:lnTo>
                  <a:pt x="274695" y="17004"/>
                </a:lnTo>
                <a:lnTo>
                  <a:pt x="347618" y="7766"/>
                </a:lnTo>
                <a:lnTo>
                  <a:pt x="386124" y="4427"/>
                </a:lnTo>
                <a:lnTo>
                  <a:pt x="425820" y="1993"/>
                </a:lnTo>
                <a:lnTo>
                  <a:pt x="466573" y="504"/>
                </a:lnTo>
                <a:lnTo>
                  <a:pt x="508253" y="0"/>
                </a:lnTo>
                <a:lnTo>
                  <a:pt x="549934" y="504"/>
                </a:lnTo>
                <a:lnTo>
                  <a:pt x="590687" y="1993"/>
                </a:lnTo>
                <a:lnTo>
                  <a:pt x="630383" y="4427"/>
                </a:lnTo>
                <a:lnTo>
                  <a:pt x="668889" y="7766"/>
                </a:lnTo>
                <a:lnTo>
                  <a:pt x="741812" y="17004"/>
                </a:lnTo>
                <a:lnTo>
                  <a:pt x="808408" y="29394"/>
                </a:lnTo>
                <a:lnTo>
                  <a:pt x="867632" y="44624"/>
                </a:lnTo>
                <a:lnTo>
                  <a:pt x="918435" y="62380"/>
                </a:lnTo>
                <a:lnTo>
                  <a:pt x="959771" y="82348"/>
                </a:lnTo>
                <a:lnTo>
                  <a:pt x="1001735" y="115765"/>
                </a:lnTo>
                <a:lnTo>
                  <a:pt x="1016507" y="152400"/>
                </a:lnTo>
                <a:lnTo>
                  <a:pt x="1014822" y="164903"/>
                </a:lnTo>
                <a:lnTo>
                  <a:pt x="990593" y="200582"/>
                </a:lnTo>
                <a:lnTo>
                  <a:pt x="940352" y="232692"/>
                </a:lnTo>
                <a:lnTo>
                  <a:pt x="894151" y="251593"/>
                </a:lnTo>
                <a:lnTo>
                  <a:pt x="839007" y="268125"/>
                </a:lnTo>
                <a:lnTo>
                  <a:pt x="775966" y="281974"/>
                </a:lnTo>
                <a:lnTo>
                  <a:pt x="706076" y="292828"/>
                </a:lnTo>
                <a:lnTo>
                  <a:pt x="630383" y="300372"/>
                </a:lnTo>
                <a:lnTo>
                  <a:pt x="590687" y="302806"/>
                </a:lnTo>
                <a:lnTo>
                  <a:pt x="549934" y="304295"/>
                </a:lnTo>
                <a:lnTo>
                  <a:pt x="508253" y="304800"/>
                </a:lnTo>
                <a:lnTo>
                  <a:pt x="466573" y="304295"/>
                </a:lnTo>
                <a:lnTo>
                  <a:pt x="425820" y="302806"/>
                </a:lnTo>
                <a:lnTo>
                  <a:pt x="386124" y="300372"/>
                </a:lnTo>
                <a:lnTo>
                  <a:pt x="347618" y="297033"/>
                </a:lnTo>
                <a:lnTo>
                  <a:pt x="274695" y="287795"/>
                </a:lnTo>
                <a:lnTo>
                  <a:pt x="208099" y="275405"/>
                </a:lnTo>
                <a:lnTo>
                  <a:pt x="148875" y="260175"/>
                </a:lnTo>
                <a:lnTo>
                  <a:pt x="98072" y="242419"/>
                </a:lnTo>
                <a:lnTo>
                  <a:pt x="56736" y="222451"/>
                </a:lnTo>
                <a:lnTo>
                  <a:pt x="14772" y="189034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9"/>
          <p:cNvSpPr/>
          <p:nvPr/>
        </p:nvSpPr>
        <p:spPr>
          <a:xfrm>
            <a:off x="4877561" y="3277361"/>
            <a:ext cx="2845435" cy="533400"/>
          </a:xfrm>
          <a:custGeom>
            <a:avLst/>
            <a:gdLst/>
            <a:ahLst/>
            <a:cxnLst/>
            <a:rect l="l" t="t" r="r" b="b"/>
            <a:pathLst>
              <a:path w="2845434" h="533400" extrusionOk="0">
                <a:moveTo>
                  <a:pt x="1422653" y="0"/>
                </a:moveTo>
                <a:lnTo>
                  <a:pt x="1305968" y="883"/>
                </a:lnTo>
                <a:lnTo>
                  <a:pt x="1191882" y="3489"/>
                </a:lnTo>
                <a:lnTo>
                  <a:pt x="1080761" y="7749"/>
                </a:lnTo>
                <a:lnTo>
                  <a:pt x="972970" y="13594"/>
                </a:lnTo>
                <a:lnTo>
                  <a:pt x="868876" y="20954"/>
                </a:lnTo>
                <a:lnTo>
                  <a:pt x="768845" y="29763"/>
                </a:lnTo>
                <a:lnTo>
                  <a:pt x="673243" y="39951"/>
                </a:lnTo>
                <a:lnTo>
                  <a:pt x="582436" y="51450"/>
                </a:lnTo>
                <a:lnTo>
                  <a:pt x="496790" y="64190"/>
                </a:lnTo>
                <a:lnTo>
                  <a:pt x="416671" y="78104"/>
                </a:lnTo>
                <a:lnTo>
                  <a:pt x="342445" y="93124"/>
                </a:lnTo>
                <a:lnTo>
                  <a:pt x="274478" y="109179"/>
                </a:lnTo>
                <a:lnTo>
                  <a:pt x="213136" y="126202"/>
                </a:lnTo>
                <a:lnTo>
                  <a:pt x="158786" y="144124"/>
                </a:lnTo>
                <a:lnTo>
                  <a:pt x="111793" y="162877"/>
                </a:lnTo>
                <a:lnTo>
                  <a:pt x="72524" y="182392"/>
                </a:lnTo>
                <a:lnTo>
                  <a:pt x="18619" y="223433"/>
                </a:lnTo>
                <a:lnTo>
                  <a:pt x="0" y="266700"/>
                </a:lnTo>
                <a:lnTo>
                  <a:pt x="4715" y="288577"/>
                </a:lnTo>
                <a:lnTo>
                  <a:pt x="41343" y="330799"/>
                </a:lnTo>
                <a:lnTo>
                  <a:pt x="111793" y="370522"/>
                </a:lnTo>
                <a:lnTo>
                  <a:pt x="158786" y="389275"/>
                </a:lnTo>
                <a:lnTo>
                  <a:pt x="213136" y="407197"/>
                </a:lnTo>
                <a:lnTo>
                  <a:pt x="274478" y="424220"/>
                </a:lnTo>
                <a:lnTo>
                  <a:pt x="342445" y="440275"/>
                </a:lnTo>
                <a:lnTo>
                  <a:pt x="416671" y="455294"/>
                </a:lnTo>
                <a:lnTo>
                  <a:pt x="496790" y="469209"/>
                </a:lnTo>
                <a:lnTo>
                  <a:pt x="582436" y="481949"/>
                </a:lnTo>
                <a:lnTo>
                  <a:pt x="673243" y="493448"/>
                </a:lnTo>
                <a:lnTo>
                  <a:pt x="768845" y="503636"/>
                </a:lnTo>
                <a:lnTo>
                  <a:pt x="868876" y="512444"/>
                </a:lnTo>
                <a:lnTo>
                  <a:pt x="972970" y="519805"/>
                </a:lnTo>
                <a:lnTo>
                  <a:pt x="1080761" y="525650"/>
                </a:lnTo>
                <a:lnTo>
                  <a:pt x="1191882" y="529910"/>
                </a:lnTo>
                <a:lnTo>
                  <a:pt x="1305968" y="532516"/>
                </a:lnTo>
                <a:lnTo>
                  <a:pt x="1422653" y="533400"/>
                </a:lnTo>
                <a:lnTo>
                  <a:pt x="1539339" y="532516"/>
                </a:lnTo>
                <a:lnTo>
                  <a:pt x="1653425" y="529910"/>
                </a:lnTo>
                <a:lnTo>
                  <a:pt x="1764546" y="525650"/>
                </a:lnTo>
                <a:lnTo>
                  <a:pt x="1872337" y="519805"/>
                </a:lnTo>
                <a:lnTo>
                  <a:pt x="1976431" y="512444"/>
                </a:lnTo>
                <a:lnTo>
                  <a:pt x="2076462" y="503636"/>
                </a:lnTo>
                <a:lnTo>
                  <a:pt x="2172064" y="493448"/>
                </a:lnTo>
                <a:lnTo>
                  <a:pt x="2262871" y="481949"/>
                </a:lnTo>
                <a:lnTo>
                  <a:pt x="2348517" y="469209"/>
                </a:lnTo>
                <a:lnTo>
                  <a:pt x="2428636" y="455294"/>
                </a:lnTo>
                <a:lnTo>
                  <a:pt x="2502862" y="440275"/>
                </a:lnTo>
                <a:lnTo>
                  <a:pt x="2570829" y="424220"/>
                </a:lnTo>
                <a:lnTo>
                  <a:pt x="2632171" y="407197"/>
                </a:lnTo>
                <a:lnTo>
                  <a:pt x="2686521" y="389275"/>
                </a:lnTo>
                <a:lnTo>
                  <a:pt x="2733514" y="370522"/>
                </a:lnTo>
                <a:lnTo>
                  <a:pt x="2772783" y="351007"/>
                </a:lnTo>
                <a:lnTo>
                  <a:pt x="2826688" y="309966"/>
                </a:lnTo>
                <a:lnTo>
                  <a:pt x="2845308" y="266700"/>
                </a:lnTo>
                <a:lnTo>
                  <a:pt x="2840592" y="244822"/>
                </a:lnTo>
                <a:lnTo>
                  <a:pt x="2803964" y="202600"/>
                </a:lnTo>
                <a:lnTo>
                  <a:pt x="2733514" y="162877"/>
                </a:lnTo>
                <a:lnTo>
                  <a:pt x="2686521" y="144124"/>
                </a:lnTo>
                <a:lnTo>
                  <a:pt x="2632171" y="126202"/>
                </a:lnTo>
                <a:lnTo>
                  <a:pt x="2570829" y="109179"/>
                </a:lnTo>
                <a:lnTo>
                  <a:pt x="2502862" y="93124"/>
                </a:lnTo>
                <a:lnTo>
                  <a:pt x="2428636" y="78104"/>
                </a:lnTo>
                <a:lnTo>
                  <a:pt x="2348517" y="64190"/>
                </a:lnTo>
                <a:lnTo>
                  <a:pt x="2262871" y="51450"/>
                </a:lnTo>
                <a:lnTo>
                  <a:pt x="2172064" y="39951"/>
                </a:lnTo>
                <a:lnTo>
                  <a:pt x="2076462" y="29763"/>
                </a:lnTo>
                <a:lnTo>
                  <a:pt x="1976431" y="20955"/>
                </a:lnTo>
                <a:lnTo>
                  <a:pt x="1872337" y="13594"/>
                </a:lnTo>
                <a:lnTo>
                  <a:pt x="1764546" y="7749"/>
                </a:lnTo>
                <a:lnTo>
                  <a:pt x="1653425" y="3489"/>
                </a:lnTo>
                <a:lnTo>
                  <a:pt x="1539339" y="883"/>
                </a:lnTo>
                <a:lnTo>
                  <a:pt x="1422653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9"/>
          <p:cNvSpPr/>
          <p:nvPr/>
        </p:nvSpPr>
        <p:spPr>
          <a:xfrm>
            <a:off x="4877561" y="3277361"/>
            <a:ext cx="2845435" cy="533400"/>
          </a:xfrm>
          <a:custGeom>
            <a:avLst/>
            <a:gdLst/>
            <a:ahLst/>
            <a:cxnLst/>
            <a:rect l="l" t="t" r="r" b="b"/>
            <a:pathLst>
              <a:path w="2845434" h="533400" extrusionOk="0">
                <a:moveTo>
                  <a:pt x="0" y="266700"/>
                </a:moveTo>
                <a:lnTo>
                  <a:pt x="18619" y="223433"/>
                </a:lnTo>
                <a:lnTo>
                  <a:pt x="72524" y="182392"/>
                </a:lnTo>
                <a:lnTo>
                  <a:pt x="111793" y="162877"/>
                </a:lnTo>
                <a:lnTo>
                  <a:pt x="158786" y="144124"/>
                </a:lnTo>
                <a:lnTo>
                  <a:pt x="213136" y="126202"/>
                </a:lnTo>
                <a:lnTo>
                  <a:pt x="274478" y="109179"/>
                </a:lnTo>
                <a:lnTo>
                  <a:pt x="342445" y="93124"/>
                </a:lnTo>
                <a:lnTo>
                  <a:pt x="416671" y="78104"/>
                </a:lnTo>
                <a:lnTo>
                  <a:pt x="496790" y="64190"/>
                </a:lnTo>
                <a:lnTo>
                  <a:pt x="582436" y="51450"/>
                </a:lnTo>
                <a:lnTo>
                  <a:pt x="673243" y="39951"/>
                </a:lnTo>
                <a:lnTo>
                  <a:pt x="768845" y="29763"/>
                </a:lnTo>
                <a:lnTo>
                  <a:pt x="868876" y="20954"/>
                </a:lnTo>
                <a:lnTo>
                  <a:pt x="972970" y="13594"/>
                </a:lnTo>
                <a:lnTo>
                  <a:pt x="1080761" y="7749"/>
                </a:lnTo>
                <a:lnTo>
                  <a:pt x="1191882" y="3489"/>
                </a:lnTo>
                <a:lnTo>
                  <a:pt x="1305968" y="883"/>
                </a:lnTo>
                <a:lnTo>
                  <a:pt x="1422653" y="0"/>
                </a:lnTo>
                <a:lnTo>
                  <a:pt x="1539339" y="883"/>
                </a:lnTo>
                <a:lnTo>
                  <a:pt x="1653425" y="3489"/>
                </a:lnTo>
                <a:lnTo>
                  <a:pt x="1764546" y="7749"/>
                </a:lnTo>
                <a:lnTo>
                  <a:pt x="1872337" y="13594"/>
                </a:lnTo>
                <a:lnTo>
                  <a:pt x="1976431" y="20955"/>
                </a:lnTo>
                <a:lnTo>
                  <a:pt x="2076462" y="29763"/>
                </a:lnTo>
                <a:lnTo>
                  <a:pt x="2172064" y="39951"/>
                </a:lnTo>
                <a:lnTo>
                  <a:pt x="2262871" y="51450"/>
                </a:lnTo>
                <a:lnTo>
                  <a:pt x="2348517" y="64190"/>
                </a:lnTo>
                <a:lnTo>
                  <a:pt x="2428636" y="78104"/>
                </a:lnTo>
                <a:lnTo>
                  <a:pt x="2502862" y="93124"/>
                </a:lnTo>
                <a:lnTo>
                  <a:pt x="2570829" y="109179"/>
                </a:lnTo>
                <a:lnTo>
                  <a:pt x="2632171" y="126202"/>
                </a:lnTo>
                <a:lnTo>
                  <a:pt x="2686521" y="144124"/>
                </a:lnTo>
                <a:lnTo>
                  <a:pt x="2733514" y="162877"/>
                </a:lnTo>
                <a:lnTo>
                  <a:pt x="2772783" y="182392"/>
                </a:lnTo>
                <a:lnTo>
                  <a:pt x="2826688" y="223433"/>
                </a:lnTo>
                <a:lnTo>
                  <a:pt x="2845308" y="266700"/>
                </a:lnTo>
                <a:lnTo>
                  <a:pt x="2840592" y="288577"/>
                </a:lnTo>
                <a:lnTo>
                  <a:pt x="2803964" y="330799"/>
                </a:lnTo>
                <a:lnTo>
                  <a:pt x="2733514" y="370522"/>
                </a:lnTo>
                <a:lnTo>
                  <a:pt x="2686521" y="389275"/>
                </a:lnTo>
                <a:lnTo>
                  <a:pt x="2632171" y="407197"/>
                </a:lnTo>
                <a:lnTo>
                  <a:pt x="2570829" y="424220"/>
                </a:lnTo>
                <a:lnTo>
                  <a:pt x="2502862" y="440275"/>
                </a:lnTo>
                <a:lnTo>
                  <a:pt x="2428636" y="455294"/>
                </a:lnTo>
                <a:lnTo>
                  <a:pt x="2348517" y="469209"/>
                </a:lnTo>
                <a:lnTo>
                  <a:pt x="2262871" y="481949"/>
                </a:lnTo>
                <a:lnTo>
                  <a:pt x="2172064" y="493448"/>
                </a:lnTo>
                <a:lnTo>
                  <a:pt x="2076462" y="503636"/>
                </a:lnTo>
                <a:lnTo>
                  <a:pt x="1976431" y="512444"/>
                </a:lnTo>
                <a:lnTo>
                  <a:pt x="1872337" y="519805"/>
                </a:lnTo>
                <a:lnTo>
                  <a:pt x="1764546" y="525650"/>
                </a:lnTo>
                <a:lnTo>
                  <a:pt x="1653425" y="529910"/>
                </a:lnTo>
                <a:lnTo>
                  <a:pt x="1539339" y="532516"/>
                </a:lnTo>
                <a:lnTo>
                  <a:pt x="1422653" y="533400"/>
                </a:lnTo>
                <a:lnTo>
                  <a:pt x="1305968" y="532516"/>
                </a:lnTo>
                <a:lnTo>
                  <a:pt x="1191882" y="529910"/>
                </a:lnTo>
                <a:lnTo>
                  <a:pt x="1080761" y="525650"/>
                </a:lnTo>
                <a:lnTo>
                  <a:pt x="972970" y="519805"/>
                </a:lnTo>
                <a:lnTo>
                  <a:pt x="868876" y="512444"/>
                </a:lnTo>
                <a:lnTo>
                  <a:pt x="768845" y="503636"/>
                </a:lnTo>
                <a:lnTo>
                  <a:pt x="673243" y="493448"/>
                </a:lnTo>
                <a:lnTo>
                  <a:pt x="582436" y="481949"/>
                </a:lnTo>
                <a:lnTo>
                  <a:pt x="496790" y="469209"/>
                </a:lnTo>
                <a:lnTo>
                  <a:pt x="416671" y="455294"/>
                </a:lnTo>
                <a:lnTo>
                  <a:pt x="342445" y="440275"/>
                </a:lnTo>
                <a:lnTo>
                  <a:pt x="274478" y="424220"/>
                </a:lnTo>
                <a:lnTo>
                  <a:pt x="213136" y="407197"/>
                </a:lnTo>
                <a:lnTo>
                  <a:pt x="158786" y="389275"/>
                </a:lnTo>
                <a:lnTo>
                  <a:pt x="111793" y="370522"/>
                </a:lnTo>
                <a:lnTo>
                  <a:pt x="72524" y="351007"/>
                </a:lnTo>
                <a:lnTo>
                  <a:pt x="18619" y="309966"/>
                </a:lnTo>
                <a:lnTo>
                  <a:pt x="0" y="2667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9"/>
          <p:cNvSpPr/>
          <p:nvPr/>
        </p:nvSpPr>
        <p:spPr>
          <a:xfrm>
            <a:off x="3353561" y="3658361"/>
            <a:ext cx="1626235" cy="381000"/>
          </a:xfrm>
          <a:custGeom>
            <a:avLst/>
            <a:gdLst/>
            <a:ahLst/>
            <a:cxnLst/>
            <a:rect l="l" t="t" r="r" b="b"/>
            <a:pathLst>
              <a:path w="1626235" h="381000" extrusionOk="0">
                <a:moveTo>
                  <a:pt x="813053" y="0"/>
                </a:moveTo>
                <a:lnTo>
                  <a:pt x="746366" y="631"/>
                </a:lnTo>
                <a:lnTo>
                  <a:pt x="681163" y="2494"/>
                </a:lnTo>
                <a:lnTo>
                  <a:pt x="617656" y="5539"/>
                </a:lnTo>
                <a:lnTo>
                  <a:pt x="556052" y="9717"/>
                </a:lnTo>
                <a:lnTo>
                  <a:pt x="496562" y="14978"/>
                </a:lnTo>
                <a:lnTo>
                  <a:pt x="439393" y="21273"/>
                </a:lnTo>
                <a:lnTo>
                  <a:pt x="384756" y="28554"/>
                </a:lnTo>
                <a:lnTo>
                  <a:pt x="332859" y="36771"/>
                </a:lnTo>
                <a:lnTo>
                  <a:pt x="283913" y="45874"/>
                </a:lnTo>
                <a:lnTo>
                  <a:pt x="238125" y="55816"/>
                </a:lnTo>
                <a:lnTo>
                  <a:pt x="195705" y="66546"/>
                </a:lnTo>
                <a:lnTo>
                  <a:pt x="156862" y="78016"/>
                </a:lnTo>
                <a:lnTo>
                  <a:pt x="90745" y="102978"/>
                </a:lnTo>
                <a:lnTo>
                  <a:pt x="41446" y="130308"/>
                </a:lnTo>
                <a:lnTo>
                  <a:pt x="10640" y="159613"/>
                </a:lnTo>
                <a:lnTo>
                  <a:pt x="0" y="190500"/>
                </a:lnTo>
                <a:lnTo>
                  <a:pt x="2695" y="206116"/>
                </a:lnTo>
                <a:lnTo>
                  <a:pt x="41446" y="250691"/>
                </a:lnTo>
                <a:lnTo>
                  <a:pt x="90745" y="278021"/>
                </a:lnTo>
                <a:lnTo>
                  <a:pt x="156862" y="302983"/>
                </a:lnTo>
                <a:lnTo>
                  <a:pt x="195705" y="314453"/>
                </a:lnTo>
                <a:lnTo>
                  <a:pt x="238125" y="325183"/>
                </a:lnTo>
                <a:lnTo>
                  <a:pt x="283913" y="335125"/>
                </a:lnTo>
                <a:lnTo>
                  <a:pt x="332859" y="344228"/>
                </a:lnTo>
                <a:lnTo>
                  <a:pt x="384756" y="352445"/>
                </a:lnTo>
                <a:lnTo>
                  <a:pt x="439393" y="359726"/>
                </a:lnTo>
                <a:lnTo>
                  <a:pt x="496562" y="366021"/>
                </a:lnTo>
                <a:lnTo>
                  <a:pt x="556052" y="371282"/>
                </a:lnTo>
                <a:lnTo>
                  <a:pt x="617656" y="375460"/>
                </a:lnTo>
                <a:lnTo>
                  <a:pt x="681163" y="378505"/>
                </a:lnTo>
                <a:lnTo>
                  <a:pt x="746366" y="380368"/>
                </a:lnTo>
                <a:lnTo>
                  <a:pt x="813053" y="381000"/>
                </a:lnTo>
                <a:lnTo>
                  <a:pt x="879741" y="380368"/>
                </a:lnTo>
                <a:lnTo>
                  <a:pt x="944944" y="378505"/>
                </a:lnTo>
                <a:lnTo>
                  <a:pt x="1008451" y="375460"/>
                </a:lnTo>
                <a:lnTo>
                  <a:pt x="1070055" y="371282"/>
                </a:lnTo>
                <a:lnTo>
                  <a:pt x="1129545" y="366021"/>
                </a:lnTo>
                <a:lnTo>
                  <a:pt x="1186714" y="359726"/>
                </a:lnTo>
                <a:lnTo>
                  <a:pt x="1241351" y="352445"/>
                </a:lnTo>
                <a:lnTo>
                  <a:pt x="1293248" y="344228"/>
                </a:lnTo>
                <a:lnTo>
                  <a:pt x="1342194" y="335125"/>
                </a:lnTo>
                <a:lnTo>
                  <a:pt x="1387983" y="325183"/>
                </a:lnTo>
                <a:lnTo>
                  <a:pt x="1430402" y="314453"/>
                </a:lnTo>
                <a:lnTo>
                  <a:pt x="1469245" y="302983"/>
                </a:lnTo>
                <a:lnTo>
                  <a:pt x="1535362" y="278021"/>
                </a:lnTo>
                <a:lnTo>
                  <a:pt x="1584661" y="250691"/>
                </a:lnTo>
                <a:lnTo>
                  <a:pt x="1615467" y="221386"/>
                </a:lnTo>
                <a:lnTo>
                  <a:pt x="1626108" y="190500"/>
                </a:lnTo>
                <a:lnTo>
                  <a:pt x="1623412" y="174883"/>
                </a:lnTo>
                <a:lnTo>
                  <a:pt x="1584661" y="130308"/>
                </a:lnTo>
                <a:lnTo>
                  <a:pt x="1535362" y="102978"/>
                </a:lnTo>
                <a:lnTo>
                  <a:pt x="1469245" y="78016"/>
                </a:lnTo>
                <a:lnTo>
                  <a:pt x="1430402" y="66546"/>
                </a:lnTo>
                <a:lnTo>
                  <a:pt x="1387982" y="55816"/>
                </a:lnTo>
                <a:lnTo>
                  <a:pt x="1342194" y="45874"/>
                </a:lnTo>
                <a:lnTo>
                  <a:pt x="1293248" y="36771"/>
                </a:lnTo>
                <a:lnTo>
                  <a:pt x="1241351" y="28554"/>
                </a:lnTo>
                <a:lnTo>
                  <a:pt x="1186714" y="21273"/>
                </a:lnTo>
                <a:lnTo>
                  <a:pt x="1129545" y="14978"/>
                </a:lnTo>
                <a:lnTo>
                  <a:pt x="1070055" y="9717"/>
                </a:lnTo>
                <a:lnTo>
                  <a:pt x="1008451" y="5539"/>
                </a:lnTo>
                <a:lnTo>
                  <a:pt x="944944" y="2494"/>
                </a:lnTo>
                <a:lnTo>
                  <a:pt x="879741" y="631"/>
                </a:lnTo>
                <a:lnTo>
                  <a:pt x="813053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9"/>
          <p:cNvSpPr/>
          <p:nvPr/>
        </p:nvSpPr>
        <p:spPr>
          <a:xfrm>
            <a:off x="3353561" y="3658361"/>
            <a:ext cx="1626235" cy="381000"/>
          </a:xfrm>
          <a:custGeom>
            <a:avLst/>
            <a:gdLst/>
            <a:ahLst/>
            <a:cxnLst/>
            <a:rect l="l" t="t" r="r" b="b"/>
            <a:pathLst>
              <a:path w="1626235" h="381000" extrusionOk="0">
                <a:moveTo>
                  <a:pt x="0" y="190500"/>
                </a:moveTo>
                <a:lnTo>
                  <a:pt x="23627" y="144738"/>
                </a:lnTo>
                <a:lnTo>
                  <a:pt x="63888" y="116371"/>
                </a:lnTo>
                <a:lnTo>
                  <a:pt x="121805" y="90176"/>
                </a:lnTo>
                <a:lnTo>
                  <a:pt x="195705" y="66546"/>
                </a:lnTo>
                <a:lnTo>
                  <a:pt x="238125" y="55816"/>
                </a:lnTo>
                <a:lnTo>
                  <a:pt x="283913" y="45874"/>
                </a:lnTo>
                <a:lnTo>
                  <a:pt x="332859" y="36771"/>
                </a:lnTo>
                <a:lnTo>
                  <a:pt x="384756" y="28554"/>
                </a:lnTo>
                <a:lnTo>
                  <a:pt x="439393" y="21273"/>
                </a:lnTo>
                <a:lnTo>
                  <a:pt x="496562" y="14978"/>
                </a:lnTo>
                <a:lnTo>
                  <a:pt x="556052" y="9717"/>
                </a:lnTo>
                <a:lnTo>
                  <a:pt x="617656" y="5539"/>
                </a:lnTo>
                <a:lnTo>
                  <a:pt x="681163" y="2494"/>
                </a:lnTo>
                <a:lnTo>
                  <a:pt x="746366" y="631"/>
                </a:lnTo>
                <a:lnTo>
                  <a:pt x="813053" y="0"/>
                </a:lnTo>
                <a:lnTo>
                  <a:pt x="879741" y="631"/>
                </a:lnTo>
                <a:lnTo>
                  <a:pt x="944944" y="2494"/>
                </a:lnTo>
                <a:lnTo>
                  <a:pt x="1008451" y="5539"/>
                </a:lnTo>
                <a:lnTo>
                  <a:pt x="1070055" y="9717"/>
                </a:lnTo>
                <a:lnTo>
                  <a:pt x="1129545" y="14978"/>
                </a:lnTo>
                <a:lnTo>
                  <a:pt x="1186714" y="21273"/>
                </a:lnTo>
                <a:lnTo>
                  <a:pt x="1241351" y="28554"/>
                </a:lnTo>
                <a:lnTo>
                  <a:pt x="1293248" y="36771"/>
                </a:lnTo>
                <a:lnTo>
                  <a:pt x="1342194" y="45874"/>
                </a:lnTo>
                <a:lnTo>
                  <a:pt x="1387982" y="55816"/>
                </a:lnTo>
                <a:lnTo>
                  <a:pt x="1430402" y="66546"/>
                </a:lnTo>
                <a:lnTo>
                  <a:pt x="1469245" y="78016"/>
                </a:lnTo>
                <a:lnTo>
                  <a:pt x="1535362" y="102978"/>
                </a:lnTo>
                <a:lnTo>
                  <a:pt x="1584661" y="130308"/>
                </a:lnTo>
                <a:lnTo>
                  <a:pt x="1615467" y="159613"/>
                </a:lnTo>
                <a:lnTo>
                  <a:pt x="1626108" y="190500"/>
                </a:lnTo>
                <a:lnTo>
                  <a:pt x="1623412" y="206116"/>
                </a:lnTo>
                <a:lnTo>
                  <a:pt x="1584661" y="250691"/>
                </a:lnTo>
                <a:lnTo>
                  <a:pt x="1535362" y="278021"/>
                </a:lnTo>
                <a:lnTo>
                  <a:pt x="1469245" y="302983"/>
                </a:lnTo>
                <a:lnTo>
                  <a:pt x="1430402" y="314453"/>
                </a:lnTo>
                <a:lnTo>
                  <a:pt x="1387983" y="325183"/>
                </a:lnTo>
                <a:lnTo>
                  <a:pt x="1342194" y="335125"/>
                </a:lnTo>
                <a:lnTo>
                  <a:pt x="1293248" y="344228"/>
                </a:lnTo>
                <a:lnTo>
                  <a:pt x="1241351" y="352445"/>
                </a:lnTo>
                <a:lnTo>
                  <a:pt x="1186714" y="359726"/>
                </a:lnTo>
                <a:lnTo>
                  <a:pt x="1129545" y="366021"/>
                </a:lnTo>
                <a:lnTo>
                  <a:pt x="1070055" y="371282"/>
                </a:lnTo>
                <a:lnTo>
                  <a:pt x="1008451" y="375460"/>
                </a:lnTo>
                <a:lnTo>
                  <a:pt x="944944" y="378505"/>
                </a:lnTo>
                <a:lnTo>
                  <a:pt x="879741" y="380368"/>
                </a:lnTo>
                <a:lnTo>
                  <a:pt x="813053" y="381000"/>
                </a:lnTo>
                <a:lnTo>
                  <a:pt x="746366" y="380368"/>
                </a:lnTo>
                <a:lnTo>
                  <a:pt x="681163" y="378505"/>
                </a:lnTo>
                <a:lnTo>
                  <a:pt x="617656" y="375460"/>
                </a:lnTo>
                <a:lnTo>
                  <a:pt x="556052" y="371282"/>
                </a:lnTo>
                <a:lnTo>
                  <a:pt x="496562" y="366021"/>
                </a:lnTo>
                <a:lnTo>
                  <a:pt x="439393" y="359726"/>
                </a:lnTo>
                <a:lnTo>
                  <a:pt x="384756" y="352445"/>
                </a:lnTo>
                <a:lnTo>
                  <a:pt x="332859" y="344228"/>
                </a:lnTo>
                <a:lnTo>
                  <a:pt x="283913" y="335125"/>
                </a:lnTo>
                <a:lnTo>
                  <a:pt x="238125" y="325183"/>
                </a:lnTo>
                <a:lnTo>
                  <a:pt x="195705" y="314453"/>
                </a:lnTo>
                <a:lnTo>
                  <a:pt x="156862" y="302983"/>
                </a:lnTo>
                <a:lnTo>
                  <a:pt x="90745" y="278021"/>
                </a:lnTo>
                <a:lnTo>
                  <a:pt x="41446" y="250691"/>
                </a:lnTo>
                <a:lnTo>
                  <a:pt x="10640" y="221386"/>
                </a:lnTo>
                <a:lnTo>
                  <a:pt x="0" y="1905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9"/>
          <p:cNvSpPr/>
          <p:nvPr/>
        </p:nvSpPr>
        <p:spPr>
          <a:xfrm>
            <a:off x="7925561" y="3748278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4" h="304800" extrusionOk="0">
                <a:moveTo>
                  <a:pt x="508254" y="0"/>
                </a:moveTo>
                <a:lnTo>
                  <a:pt x="466573" y="504"/>
                </a:lnTo>
                <a:lnTo>
                  <a:pt x="425820" y="1993"/>
                </a:lnTo>
                <a:lnTo>
                  <a:pt x="386124" y="4427"/>
                </a:lnTo>
                <a:lnTo>
                  <a:pt x="347618" y="7766"/>
                </a:lnTo>
                <a:lnTo>
                  <a:pt x="274695" y="17004"/>
                </a:lnTo>
                <a:lnTo>
                  <a:pt x="208099" y="29394"/>
                </a:lnTo>
                <a:lnTo>
                  <a:pt x="148875" y="44624"/>
                </a:lnTo>
                <a:lnTo>
                  <a:pt x="98072" y="62380"/>
                </a:lnTo>
                <a:lnTo>
                  <a:pt x="56736" y="82348"/>
                </a:lnTo>
                <a:lnTo>
                  <a:pt x="14772" y="115765"/>
                </a:lnTo>
                <a:lnTo>
                  <a:pt x="0" y="152400"/>
                </a:lnTo>
                <a:lnTo>
                  <a:pt x="1685" y="164903"/>
                </a:lnTo>
                <a:lnTo>
                  <a:pt x="25914" y="200582"/>
                </a:lnTo>
                <a:lnTo>
                  <a:pt x="76155" y="232692"/>
                </a:lnTo>
                <a:lnTo>
                  <a:pt x="122356" y="251593"/>
                </a:lnTo>
                <a:lnTo>
                  <a:pt x="177500" y="268125"/>
                </a:lnTo>
                <a:lnTo>
                  <a:pt x="240541" y="281974"/>
                </a:lnTo>
                <a:lnTo>
                  <a:pt x="310431" y="292828"/>
                </a:lnTo>
                <a:lnTo>
                  <a:pt x="386124" y="300372"/>
                </a:lnTo>
                <a:lnTo>
                  <a:pt x="425820" y="302806"/>
                </a:lnTo>
                <a:lnTo>
                  <a:pt x="466573" y="304295"/>
                </a:lnTo>
                <a:lnTo>
                  <a:pt x="508254" y="304800"/>
                </a:lnTo>
                <a:lnTo>
                  <a:pt x="549934" y="304295"/>
                </a:lnTo>
                <a:lnTo>
                  <a:pt x="590687" y="302806"/>
                </a:lnTo>
                <a:lnTo>
                  <a:pt x="630383" y="300372"/>
                </a:lnTo>
                <a:lnTo>
                  <a:pt x="668889" y="297033"/>
                </a:lnTo>
                <a:lnTo>
                  <a:pt x="741812" y="287795"/>
                </a:lnTo>
                <a:lnTo>
                  <a:pt x="808408" y="275405"/>
                </a:lnTo>
                <a:lnTo>
                  <a:pt x="867632" y="260175"/>
                </a:lnTo>
                <a:lnTo>
                  <a:pt x="918435" y="242419"/>
                </a:lnTo>
                <a:lnTo>
                  <a:pt x="959771" y="222451"/>
                </a:lnTo>
                <a:lnTo>
                  <a:pt x="1001735" y="189034"/>
                </a:lnTo>
                <a:lnTo>
                  <a:pt x="1016508" y="152400"/>
                </a:lnTo>
                <a:lnTo>
                  <a:pt x="1014822" y="139896"/>
                </a:lnTo>
                <a:lnTo>
                  <a:pt x="990593" y="104217"/>
                </a:lnTo>
                <a:lnTo>
                  <a:pt x="940352" y="72107"/>
                </a:lnTo>
                <a:lnTo>
                  <a:pt x="894151" y="53206"/>
                </a:lnTo>
                <a:lnTo>
                  <a:pt x="839007" y="36674"/>
                </a:lnTo>
                <a:lnTo>
                  <a:pt x="775966" y="22825"/>
                </a:lnTo>
                <a:lnTo>
                  <a:pt x="706076" y="11971"/>
                </a:lnTo>
                <a:lnTo>
                  <a:pt x="630383" y="4427"/>
                </a:lnTo>
                <a:lnTo>
                  <a:pt x="590687" y="1993"/>
                </a:lnTo>
                <a:lnTo>
                  <a:pt x="549934" y="504"/>
                </a:lnTo>
                <a:lnTo>
                  <a:pt x="508254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9"/>
          <p:cNvSpPr/>
          <p:nvPr/>
        </p:nvSpPr>
        <p:spPr>
          <a:xfrm>
            <a:off x="7925561" y="3748278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4" h="304800" extrusionOk="0">
                <a:moveTo>
                  <a:pt x="0" y="152400"/>
                </a:moveTo>
                <a:lnTo>
                  <a:pt x="14772" y="115765"/>
                </a:lnTo>
                <a:lnTo>
                  <a:pt x="56736" y="82348"/>
                </a:lnTo>
                <a:lnTo>
                  <a:pt x="98072" y="62380"/>
                </a:lnTo>
                <a:lnTo>
                  <a:pt x="148875" y="44624"/>
                </a:lnTo>
                <a:lnTo>
                  <a:pt x="208099" y="29394"/>
                </a:lnTo>
                <a:lnTo>
                  <a:pt x="274695" y="17004"/>
                </a:lnTo>
                <a:lnTo>
                  <a:pt x="347618" y="7766"/>
                </a:lnTo>
                <a:lnTo>
                  <a:pt x="386124" y="4427"/>
                </a:lnTo>
                <a:lnTo>
                  <a:pt x="425820" y="1993"/>
                </a:lnTo>
                <a:lnTo>
                  <a:pt x="466573" y="504"/>
                </a:lnTo>
                <a:lnTo>
                  <a:pt x="508254" y="0"/>
                </a:lnTo>
                <a:lnTo>
                  <a:pt x="549934" y="504"/>
                </a:lnTo>
                <a:lnTo>
                  <a:pt x="590687" y="1993"/>
                </a:lnTo>
                <a:lnTo>
                  <a:pt x="630383" y="4427"/>
                </a:lnTo>
                <a:lnTo>
                  <a:pt x="668889" y="7766"/>
                </a:lnTo>
                <a:lnTo>
                  <a:pt x="741812" y="17004"/>
                </a:lnTo>
                <a:lnTo>
                  <a:pt x="808408" y="29394"/>
                </a:lnTo>
                <a:lnTo>
                  <a:pt x="867632" y="44624"/>
                </a:lnTo>
                <a:lnTo>
                  <a:pt x="918435" y="62380"/>
                </a:lnTo>
                <a:lnTo>
                  <a:pt x="959771" y="82348"/>
                </a:lnTo>
                <a:lnTo>
                  <a:pt x="1001735" y="115765"/>
                </a:lnTo>
                <a:lnTo>
                  <a:pt x="1016508" y="152400"/>
                </a:lnTo>
                <a:lnTo>
                  <a:pt x="1014822" y="164903"/>
                </a:lnTo>
                <a:lnTo>
                  <a:pt x="990593" y="200582"/>
                </a:lnTo>
                <a:lnTo>
                  <a:pt x="940352" y="232692"/>
                </a:lnTo>
                <a:lnTo>
                  <a:pt x="894151" y="251593"/>
                </a:lnTo>
                <a:lnTo>
                  <a:pt x="839007" y="268125"/>
                </a:lnTo>
                <a:lnTo>
                  <a:pt x="775966" y="281974"/>
                </a:lnTo>
                <a:lnTo>
                  <a:pt x="706076" y="292828"/>
                </a:lnTo>
                <a:lnTo>
                  <a:pt x="630383" y="300372"/>
                </a:lnTo>
                <a:lnTo>
                  <a:pt x="590687" y="302806"/>
                </a:lnTo>
                <a:lnTo>
                  <a:pt x="549934" y="304295"/>
                </a:lnTo>
                <a:lnTo>
                  <a:pt x="508254" y="304800"/>
                </a:lnTo>
                <a:lnTo>
                  <a:pt x="466573" y="304295"/>
                </a:lnTo>
                <a:lnTo>
                  <a:pt x="425820" y="302806"/>
                </a:lnTo>
                <a:lnTo>
                  <a:pt x="386124" y="300372"/>
                </a:lnTo>
                <a:lnTo>
                  <a:pt x="347618" y="297033"/>
                </a:lnTo>
                <a:lnTo>
                  <a:pt x="274695" y="287795"/>
                </a:lnTo>
                <a:lnTo>
                  <a:pt x="208099" y="275405"/>
                </a:lnTo>
                <a:lnTo>
                  <a:pt x="148875" y="260175"/>
                </a:lnTo>
                <a:lnTo>
                  <a:pt x="98072" y="242419"/>
                </a:lnTo>
                <a:lnTo>
                  <a:pt x="56736" y="222451"/>
                </a:lnTo>
                <a:lnTo>
                  <a:pt x="14772" y="189034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9"/>
          <p:cNvSpPr/>
          <p:nvPr/>
        </p:nvSpPr>
        <p:spPr>
          <a:xfrm>
            <a:off x="5791961" y="4115561"/>
            <a:ext cx="2641600" cy="457200"/>
          </a:xfrm>
          <a:custGeom>
            <a:avLst/>
            <a:gdLst/>
            <a:ahLst/>
            <a:cxnLst/>
            <a:rect l="l" t="t" r="r" b="b"/>
            <a:pathLst>
              <a:path w="2641600" h="457200" extrusionOk="0">
                <a:moveTo>
                  <a:pt x="1320545" y="0"/>
                </a:moveTo>
                <a:lnTo>
                  <a:pt x="1212234" y="757"/>
                </a:lnTo>
                <a:lnTo>
                  <a:pt x="1106335" y="2992"/>
                </a:lnTo>
                <a:lnTo>
                  <a:pt x="1003189" y="6644"/>
                </a:lnTo>
                <a:lnTo>
                  <a:pt x="903134" y="11655"/>
                </a:lnTo>
                <a:lnTo>
                  <a:pt x="806511" y="17966"/>
                </a:lnTo>
                <a:lnTo>
                  <a:pt x="713659" y="25518"/>
                </a:lnTo>
                <a:lnTo>
                  <a:pt x="624919" y="34252"/>
                </a:lnTo>
                <a:lnTo>
                  <a:pt x="540629" y="44110"/>
                </a:lnTo>
                <a:lnTo>
                  <a:pt x="461131" y="55032"/>
                </a:lnTo>
                <a:lnTo>
                  <a:pt x="386762" y="66960"/>
                </a:lnTo>
                <a:lnTo>
                  <a:pt x="317864" y="79835"/>
                </a:lnTo>
                <a:lnTo>
                  <a:pt x="254776" y="93597"/>
                </a:lnTo>
                <a:lnTo>
                  <a:pt x="197837" y="108189"/>
                </a:lnTo>
                <a:lnTo>
                  <a:pt x="147388" y="123551"/>
                </a:lnTo>
                <a:lnTo>
                  <a:pt x="103768" y="139624"/>
                </a:lnTo>
                <a:lnTo>
                  <a:pt x="67318" y="156350"/>
                </a:lnTo>
                <a:lnTo>
                  <a:pt x="17282" y="191523"/>
                </a:lnTo>
                <a:lnTo>
                  <a:pt x="0" y="228600"/>
                </a:lnTo>
                <a:lnTo>
                  <a:pt x="4377" y="247346"/>
                </a:lnTo>
                <a:lnTo>
                  <a:pt x="38376" y="283530"/>
                </a:lnTo>
                <a:lnTo>
                  <a:pt x="103768" y="317575"/>
                </a:lnTo>
                <a:lnTo>
                  <a:pt x="147388" y="333648"/>
                </a:lnTo>
                <a:lnTo>
                  <a:pt x="197837" y="349010"/>
                </a:lnTo>
                <a:lnTo>
                  <a:pt x="254776" y="363602"/>
                </a:lnTo>
                <a:lnTo>
                  <a:pt x="317864" y="377364"/>
                </a:lnTo>
                <a:lnTo>
                  <a:pt x="386762" y="390239"/>
                </a:lnTo>
                <a:lnTo>
                  <a:pt x="461131" y="402167"/>
                </a:lnTo>
                <a:lnTo>
                  <a:pt x="540629" y="413089"/>
                </a:lnTo>
                <a:lnTo>
                  <a:pt x="624919" y="422947"/>
                </a:lnTo>
                <a:lnTo>
                  <a:pt x="713659" y="431681"/>
                </a:lnTo>
                <a:lnTo>
                  <a:pt x="806511" y="439233"/>
                </a:lnTo>
                <a:lnTo>
                  <a:pt x="903134" y="445544"/>
                </a:lnTo>
                <a:lnTo>
                  <a:pt x="1003189" y="450555"/>
                </a:lnTo>
                <a:lnTo>
                  <a:pt x="1106335" y="454207"/>
                </a:lnTo>
                <a:lnTo>
                  <a:pt x="1212234" y="456442"/>
                </a:lnTo>
                <a:lnTo>
                  <a:pt x="1320545" y="457200"/>
                </a:lnTo>
                <a:lnTo>
                  <a:pt x="1428857" y="456442"/>
                </a:lnTo>
                <a:lnTo>
                  <a:pt x="1534756" y="454207"/>
                </a:lnTo>
                <a:lnTo>
                  <a:pt x="1637902" y="450555"/>
                </a:lnTo>
                <a:lnTo>
                  <a:pt x="1737957" y="445544"/>
                </a:lnTo>
                <a:lnTo>
                  <a:pt x="1834580" y="439233"/>
                </a:lnTo>
                <a:lnTo>
                  <a:pt x="1927432" y="431681"/>
                </a:lnTo>
                <a:lnTo>
                  <a:pt x="2016172" y="422947"/>
                </a:lnTo>
                <a:lnTo>
                  <a:pt x="2100462" y="413089"/>
                </a:lnTo>
                <a:lnTo>
                  <a:pt x="2179960" y="402167"/>
                </a:lnTo>
                <a:lnTo>
                  <a:pt x="2254329" y="390239"/>
                </a:lnTo>
                <a:lnTo>
                  <a:pt x="2323227" y="377364"/>
                </a:lnTo>
                <a:lnTo>
                  <a:pt x="2386315" y="363602"/>
                </a:lnTo>
                <a:lnTo>
                  <a:pt x="2443254" y="349010"/>
                </a:lnTo>
                <a:lnTo>
                  <a:pt x="2493703" y="333648"/>
                </a:lnTo>
                <a:lnTo>
                  <a:pt x="2537323" y="317575"/>
                </a:lnTo>
                <a:lnTo>
                  <a:pt x="2573773" y="300849"/>
                </a:lnTo>
                <a:lnTo>
                  <a:pt x="2623809" y="265676"/>
                </a:lnTo>
                <a:lnTo>
                  <a:pt x="2641091" y="228600"/>
                </a:lnTo>
                <a:lnTo>
                  <a:pt x="2636714" y="209853"/>
                </a:lnTo>
                <a:lnTo>
                  <a:pt x="2602715" y="173669"/>
                </a:lnTo>
                <a:lnTo>
                  <a:pt x="2537323" y="139624"/>
                </a:lnTo>
                <a:lnTo>
                  <a:pt x="2493703" y="123551"/>
                </a:lnTo>
                <a:lnTo>
                  <a:pt x="2443254" y="108189"/>
                </a:lnTo>
                <a:lnTo>
                  <a:pt x="2386315" y="93597"/>
                </a:lnTo>
                <a:lnTo>
                  <a:pt x="2323227" y="79835"/>
                </a:lnTo>
                <a:lnTo>
                  <a:pt x="2254329" y="66960"/>
                </a:lnTo>
                <a:lnTo>
                  <a:pt x="2179960" y="55032"/>
                </a:lnTo>
                <a:lnTo>
                  <a:pt x="2100462" y="44110"/>
                </a:lnTo>
                <a:lnTo>
                  <a:pt x="2016172" y="34252"/>
                </a:lnTo>
                <a:lnTo>
                  <a:pt x="1927432" y="25518"/>
                </a:lnTo>
                <a:lnTo>
                  <a:pt x="1834580" y="17966"/>
                </a:lnTo>
                <a:lnTo>
                  <a:pt x="1737957" y="11655"/>
                </a:lnTo>
                <a:lnTo>
                  <a:pt x="1637902" y="6644"/>
                </a:lnTo>
                <a:lnTo>
                  <a:pt x="1534756" y="2992"/>
                </a:lnTo>
                <a:lnTo>
                  <a:pt x="1428857" y="757"/>
                </a:lnTo>
                <a:lnTo>
                  <a:pt x="1320545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9"/>
          <p:cNvSpPr/>
          <p:nvPr/>
        </p:nvSpPr>
        <p:spPr>
          <a:xfrm>
            <a:off x="5791961" y="4115561"/>
            <a:ext cx="2641600" cy="457200"/>
          </a:xfrm>
          <a:custGeom>
            <a:avLst/>
            <a:gdLst/>
            <a:ahLst/>
            <a:cxnLst/>
            <a:rect l="l" t="t" r="r" b="b"/>
            <a:pathLst>
              <a:path w="2641600" h="457200" extrusionOk="0">
                <a:moveTo>
                  <a:pt x="0" y="228600"/>
                </a:moveTo>
                <a:lnTo>
                  <a:pt x="17282" y="191523"/>
                </a:lnTo>
                <a:lnTo>
                  <a:pt x="67318" y="156350"/>
                </a:lnTo>
                <a:lnTo>
                  <a:pt x="103768" y="139624"/>
                </a:lnTo>
                <a:lnTo>
                  <a:pt x="147388" y="123551"/>
                </a:lnTo>
                <a:lnTo>
                  <a:pt x="197837" y="108189"/>
                </a:lnTo>
                <a:lnTo>
                  <a:pt x="254776" y="93597"/>
                </a:lnTo>
                <a:lnTo>
                  <a:pt x="317864" y="79835"/>
                </a:lnTo>
                <a:lnTo>
                  <a:pt x="386762" y="66960"/>
                </a:lnTo>
                <a:lnTo>
                  <a:pt x="461131" y="55032"/>
                </a:lnTo>
                <a:lnTo>
                  <a:pt x="540629" y="44110"/>
                </a:lnTo>
                <a:lnTo>
                  <a:pt x="624919" y="34252"/>
                </a:lnTo>
                <a:lnTo>
                  <a:pt x="713659" y="25518"/>
                </a:lnTo>
                <a:lnTo>
                  <a:pt x="806511" y="17966"/>
                </a:lnTo>
                <a:lnTo>
                  <a:pt x="903134" y="11655"/>
                </a:lnTo>
                <a:lnTo>
                  <a:pt x="1003189" y="6644"/>
                </a:lnTo>
                <a:lnTo>
                  <a:pt x="1106335" y="2992"/>
                </a:lnTo>
                <a:lnTo>
                  <a:pt x="1212234" y="757"/>
                </a:lnTo>
                <a:lnTo>
                  <a:pt x="1320545" y="0"/>
                </a:lnTo>
                <a:lnTo>
                  <a:pt x="1428857" y="757"/>
                </a:lnTo>
                <a:lnTo>
                  <a:pt x="1534756" y="2992"/>
                </a:lnTo>
                <a:lnTo>
                  <a:pt x="1637902" y="6644"/>
                </a:lnTo>
                <a:lnTo>
                  <a:pt x="1737957" y="11655"/>
                </a:lnTo>
                <a:lnTo>
                  <a:pt x="1834580" y="17966"/>
                </a:lnTo>
                <a:lnTo>
                  <a:pt x="1927432" y="25518"/>
                </a:lnTo>
                <a:lnTo>
                  <a:pt x="2016172" y="34252"/>
                </a:lnTo>
                <a:lnTo>
                  <a:pt x="2100462" y="44110"/>
                </a:lnTo>
                <a:lnTo>
                  <a:pt x="2179960" y="55032"/>
                </a:lnTo>
                <a:lnTo>
                  <a:pt x="2254329" y="66960"/>
                </a:lnTo>
                <a:lnTo>
                  <a:pt x="2323227" y="79835"/>
                </a:lnTo>
                <a:lnTo>
                  <a:pt x="2386315" y="93597"/>
                </a:lnTo>
                <a:lnTo>
                  <a:pt x="2443254" y="108189"/>
                </a:lnTo>
                <a:lnTo>
                  <a:pt x="2493703" y="123551"/>
                </a:lnTo>
                <a:lnTo>
                  <a:pt x="2537323" y="139624"/>
                </a:lnTo>
                <a:lnTo>
                  <a:pt x="2573773" y="156350"/>
                </a:lnTo>
                <a:lnTo>
                  <a:pt x="2623809" y="191523"/>
                </a:lnTo>
                <a:lnTo>
                  <a:pt x="2641091" y="228600"/>
                </a:lnTo>
                <a:lnTo>
                  <a:pt x="2636714" y="247346"/>
                </a:lnTo>
                <a:lnTo>
                  <a:pt x="2602715" y="283530"/>
                </a:lnTo>
                <a:lnTo>
                  <a:pt x="2537323" y="317575"/>
                </a:lnTo>
                <a:lnTo>
                  <a:pt x="2493703" y="333648"/>
                </a:lnTo>
                <a:lnTo>
                  <a:pt x="2443254" y="349010"/>
                </a:lnTo>
                <a:lnTo>
                  <a:pt x="2386315" y="363602"/>
                </a:lnTo>
                <a:lnTo>
                  <a:pt x="2323227" y="377364"/>
                </a:lnTo>
                <a:lnTo>
                  <a:pt x="2254329" y="390239"/>
                </a:lnTo>
                <a:lnTo>
                  <a:pt x="2179960" y="402167"/>
                </a:lnTo>
                <a:lnTo>
                  <a:pt x="2100462" y="413089"/>
                </a:lnTo>
                <a:lnTo>
                  <a:pt x="2016172" y="422947"/>
                </a:lnTo>
                <a:lnTo>
                  <a:pt x="1927432" y="431681"/>
                </a:lnTo>
                <a:lnTo>
                  <a:pt x="1834580" y="439233"/>
                </a:lnTo>
                <a:lnTo>
                  <a:pt x="1737957" y="445544"/>
                </a:lnTo>
                <a:lnTo>
                  <a:pt x="1637902" y="450555"/>
                </a:lnTo>
                <a:lnTo>
                  <a:pt x="1534756" y="454207"/>
                </a:lnTo>
                <a:lnTo>
                  <a:pt x="1428857" y="456442"/>
                </a:lnTo>
                <a:lnTo>
                  <a:pt x="1320545" y="457200"/>
                </a:lnTo>
                <a:lnTo>
                  <a:pt x="1212234" y="456442"/>
                </a:lnTo>
                <a:lnTo>
                  <a:pt x="1106335" y="454207"/>
                </a:lnTo>
                <a:lnTo>
                  <a:pt x="1003189" y="450555"/>
                </a:lnTo>
                <a:lnTo>
                  <a:pt x="903134" y="445544"/>
                </a:lnTo>
                <a:lnTo>
                  <a:pt x="806511" y="439233"/>
                </a:lnTo>
                <a:lnTo>
                  <a:pt x="713659" y="431681"/>
                </a:lnTo>
                <a:lnTo>
                  <a:pt x="624919" y="422947"/>
                </a:lnTo>
                <a:lnTo>
                  <a:pt x="540629" y="413089"/>
                </a:lnTo>
                <a:lnTo>
                  <a:pt x="461131" y="402167"/>
                </a:lnTo>
                <a:lnTo>
                  <a:pt x="386762" y="390239"/>
                </a:lnTo>
                <a:lnTo>
                  <a:pt x="317864" y="377364"/>
                </a:lnTo>
                <a:lnTo>
                  <a:pt x="254776" y="363602"/>
                </a:lnTo>
                <a:lnTo>
                  <a:pt x="197837" y="349010"/>
                </a:lnTo>
                <a:lnTo>
                  <a:pt x="147388" y="333648"/>
                </a:lnTo>
                <a:lnTo>
                  <a:pt x="103768" y="317575"/>
                </a:lnTo>
                <a:lnTo>
                  <a:pt x="67318" y="300849"/>
                </a:lnTo>
                <a:lnTo>
                  <a:pt x="17282" y="265676"/>
                </a:lnTo>
                <a:lnTo>
                  <a:pt x="0" y="2286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9"/>
          <p:cNvSpPr/>
          <p:nvPr/>
        </p:nvSpPr>
        <p:spPr>
          <a:xfrm>
            <a:off x="3963161" y="4344161"/>
            <a:ext cx="1727200" cy="381000"/>
          </a:xfrm>
          <a:custGeom>
            <a:avLst/>
            <a:gdLst/>
            <a:ahLst/>
            <a:cxnLst/>
            <a:rect l="l" t="t" r="r" b="b"/>
            <a:pathLst>
              <a:path w="1727200" h="381000" extrusionOk="0">
                <a:moveTo>
                  <a:pt x="863346" y="0"/>
                </a:moveTo>
                <a:lnTo>
                  <a:pt x="792545" y="631"/>
                </a:lnTo>
                <a:lnTo>
                  <a:pt x="723320" y="2494"/>
                </a:lnTo>
                <a:lnTo>
                  <a:pt x="655891" y="5539"/>
                </a:lnTo>
                <a:lnTo>
                  <a:pt x="590482" y="9717"/>
                </a:lnTo>
                <a:lnTo>
                  <a:pt x="527315" y="14978"/>
                </a:lnTo>
                <a:lnTo>
                  <a:pt x="466612" y="21273"/>
                </a:lnTo>
                <a:lnTo>
                  <a:pt x="408596" y="28554"/>
                </a:lnTo>
                <a:lnTo>
                  <a:pt x="353488" y="36771"/>
                </a:lnTo>
                <a:lnTo>
                  <a:pt x="301512" y="45874"/>
                </a:lnTo>
                <a:lnTo>
                  <a:pt x="252888" y="55816"/>
                </a:lnTo>
                <a:lnTo>
                  <a:pt x="207841" y="66546"/>
                </a:lnTo>
                <a:lnTo>
                  <a:pt x="166591" y="78016"/>
                </a:lnTo>
                <a:lnTo>
                  <a:pt x="129362" y="90176"/>
                </a:lnTo>
                <a:lnTo>
                  <a:pt x="67853" y="116371"/>
                </a:lnTo>
                <a:lnTo>
                  <a:pt x="25094" y="144738"/>
                </a:lnTo>
                <a:lnTo>
                  <a:pt x="0" y="190500"/>
                </a:lnTo>
                <a:lnTo>
                  <a:pt x="2862" y="206116"/>
                </a:lnTo>
                <a:lnTo>
                  <a:pt x="44019" y="250691"/>
                </a:lnTo>
                <a:lnTo>
                  <a:pt x="96375" y="278021"/>
                </a:lnTo>
                <a:lnTo>
                  <a:pt x="166591" y="302983"/>
                </a:lnTo>
                <a:lnTo>
                  <a:pt x="207841" y="314453"/>
                </a:lnTo>
                <a:lnTo>
                  <a:pt x="252888" y="325183"/>
                </a:lnTo>
                <a:lnTo>
                  <a:pt x="301512" y="335125"/>
                </a:lnTo>
                <a:lnTo>
                  <a:pt x="353488" y="344228"/>
                </a:lnTo>
                <a:lnTo>
                  <a:pt x="408596" y="352445"/>
                </a:lnTo>
                <a:lnTo>
                  <a:pt x="466612" y="359726"/>
                </a:lnTo>
                <a:lnTo>
                  <a:pt x="527315" y="366021"/>
                </a:lnTo>
                <a:lnTo>
                  <a:pt x="590482" y="371282"/>
                </a:lnTo>
                <a:lnTo>
                  <a:pt x="655891" y="375460"/>
                </a:lnTo>
                <a:lnTo>
                  <a:pt x="723320" y="378505"/>
                </a:lnTo>
                <a:lnTo>
                  <a:pt x="792545" y="380368"/>
                </a:lnTo>
                <a:lnTo>
                  <a:pt x="863346" y="381000"/>
                </a:lnTo>
                <a:lnTo>
                  <a:pt x="934146" y="380368"/>
                </a:lnTo>
                <a:lnTo>
                  <a:pt x="1003371" y="378505"/>
                </a:lnTo>
                <a:lnTo>
                  <a:pt x="1070800" y="375460"/>
                </a:lnTo>
                <a:lnTo>
                  <a:pt x="1136209" y="371282"/>
                </a:lnTo>
                <a:lnTo>
                  <a:pt x="1199376" y="366021"/>
                </a:lnTo>
                <a:lnTo>
                  <a:pt x="1260079" y="359726"/>
                </a:lnTo>
                <a:lnTo>
                  <a:pt x="1318095" y="352445"/>
                </a:lnTo>
                <a:lnTo>
                  <a:pt x="1373203" y="344228"/>
                </a:lnTo>
                <a:lnTo>
                  <a:pt x="1425179" y="335125"/>
                </a:lnTo>
                <a:lnTo>
                  <a:pt x="1473803" y="325183"/>
                </a:lnTo>
                <a:lnTo>
                  <a:pt x="1518850" y="314453"/>
                </a:lnTo>
                <a:lnTo>
                  <a:pt x="1560100" y="302983"/>
                </a:lnTo>
                <a:lnTo>
                  <a:pt x="1597329" y="290823"/>
                </a:lnTo>
                <a:lnTo>
                  <a:pt x="1658838" y="264628"/>
                </a:lnTo>
                <a:lnTo>
                  <a:pt x="1701597" y="236261"/>
                </a:lnTo>
                <a:lnTo>
                  <a:pt x="1726691" y="190500"/>
                </a:lnTo>
                <a:lnTo>
                  <a:pt x="1723829" y="174883"/>
                </a:lnTo>
                <a:lnTo>
                  <a:pt x="1682672" y="130308"/>
                </a:lnTo>
                <a:lnTo>
                  <a:pt x="1630316" y="102978"/>
                </a:lnTo>
                <a:lnTo>
                  <a:pt x="1560100" y="78016"/>
                </a:lnTo>
                <a:lnTo>
                  <a:pt x="1518850" y="66546"/>
                </a:lnTo>
                <a:lnTo>
                  <a:pt x="1473803" y="55816"/>
                </a:lnTo>
                <a:lnTo>
                  <a:pt x="1425179" y="45874"/>
                </a:lnTo>
                <a:lnTo>
                  <a:pt x="1373203" y="36771"/>
                </a:lnTo>
                <a:lnTo>
                  <a:pt x="1318095" y="28554"/>
                </a:lnTo>
                <a:lnTo>
                  <a:pt x="1260079" y="21273"/>
                </a:lnTo>
                <a:lnTo>
                  <a:pt x="1199376" y="14978"/>
                </a:lnTo>
                <a:lnTo>
                  <a:pt x="1136209" y="9717"/>
                </a:lnTo>
                <a:lnTo>
                  <a:pt x="1070800" y="5539"/>
                </a:lnTo>
                <a:lnTo>
                  <a:pt x="1003371" y="2494"/>
                </a:lnTo>
                <a:lnTo>
                  <a:pt x="934146" y="631"/>
                </a:lnTo>
                <a:lnTo>
                  <a:pt x="863346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9"/>
          <p:cNvSpPr/>
          <p:nvPr/>
        </p:nvSpPr>
        <p:spPr>
          <a:xfrm>
            <a:off x="3963161" y="4344161"/>
            <a:ext cx="1727200" cy="381000"/>
          </a:xfrm>
          <a:custGeom>
            <a:avLst/>
            <a:gdLst/>
            <a:ahLst/>
            <a:cxnLst/>
            <a:rect l="l" t="t" r="r" b="b"/>
            <a:pathLst>
              <a:path w="1727200" h="381000" extrusionOk="0">
                <a:moveTo>
                  <a:pt x="0" y="190500"/>
                </a:moveTo>
                <a:lnTo>
                  <a:pt x="25094" y="144738"/>
                </a:lnTo>
                <a:lnTo>
                  <a:pt x="67853" y="116371"/>
                </a:lnTo>
                <a:lnTo>
                  <a:pt x="129362" y="90176"/>
                </a:lnTo>
                <a:lnTo>
                  <a:pt x="166591" y="78016"/>
                </a:lnTo>
                <a:lnTo>
                  <a:pt x="207841" y="66546"/>
                </a:lnTo>
                <a:lnTo>
                  <a:pt x="252888" y="55816"/>
                </a:lnTo>
                <a:lnTo>
                  <a:pt x="301512" y="45874"/>
                </a:lnTo>
                <a:lnTo>
                  <a:pt x="353488" y="36771"/>
                </a:lnTo>
                <a:lnTo>
                  <a:pt x="408596" y="28554"/>
                </a:lnTo>
                <a:lnTo>
                  <a:pt x="466612" y="21273"/>
                </a:lnTo>
                <a:lnTo>
                  <a:pt x="527315" y="14978"/>
                </a:lnTo>
                <a:lnTo>
                  <a:pt x="590482" y="9717"/>
                </a:lnTo>
                <a:lnTo>
                  <a:pt x="655891" y="5539"/>
                </a:lnTo>
                <a:lnTo>
                  <a:pt x="723320" y="2494"/>
                </a:lnTo>
                <a:lnTo>
                  <a:pt x="792545" y="631"/>
                </a:lnTo>
                <a:lnTo>
                  <a:pt x="863346" y="0"/>
                </a:lnTo>
                <a:lnTo>
                  <a:pt x="934146" y="631"/>
                </a:lnTo>
                <a:lnTo>
                  <a:pt x="1003371" y="2494"/>
                </a:lnTo>
                <a:lnTo>
                  <a:pt x="1070800" y="5539"/>
                </a:lnTo>
                <a:lnTo>
                  <a:pt x="1136209" y="9717"/>
                </a:lnTo>
                <a:lnTo>
                  <a:pt x="1199376" y="14978"/>
                </a:lnTo>
                <a:lnTo>
                  <a:pt x="1260079" y="21273"/>
                </a:lnTo>
                <a:lnTo>
                  <a:pt x="1318095" y="28554"/>
                </a:lnTo>
                <a:lnTo>
                  <a:pt x="1373203" y="36771"/>
                </a:lnTo>
                <a:lnTo>
                  <a:pt x="1425179" y="45874"/>
                </a:lnTo>
                <a:lnTo>
                  <a:pt x="1473803" y="55816"/>
                </a:lnTo>
                <a:lnTo>
                  <a:pt x="1518850" y="66546"/>
                </a:lnTo>
                <a:lnTo>
                  <a:pt x="1560100" y="78016"/>
                </a:lnTo>
                <a:lnTo>
                  <a:pt x="1597329" y="90176"/>
                </a:lnTo>
                <a:lnTo>
                  <a:pt x="1658838" y="116371"/>
                </a:lnTo>
                <a:lnTo>
                  <a:pt x="1701597" y="144738"/>
                </a:lnTo>
                <a:lnTo>
                  <a:pt x="1726691" y="190500"/>
                </a:lnTo>
                <a:lnTo>
                  <a:pt x="1723829" y="206116"/>
                </a:lnTo>
                <a:lnTo>
                  <a:pt x="1682672" y="250691"/>
                </a:lnTo>
                <a:lnTo>
                  <a:pt x="1630316" y="278021"/>
                </a:lnTo>
                <a:lnTo>
                  <a:pt x="1560100" y="302983"/>
                </a:lnTo>
                <a:lnTo>
                  <a:pt x="1518850" y="314453"/>
                </a:lnTo>
                <a:lnTo>
                  <a:pt x="1473803" y="325183"/>
                </a:lnTo>
                <a:lnTo>
                  <a:pt x="1425179" y="335125"/>
                </a:lnTo>
                <a:lnTo>
                  <a:pt x="1373203" y="344228"/>
                </a:lnTo>
                <a:lnTo>
                  <a:pt x="1318095" y="352445"/>
                </a:lnTo>
                <a:lnTo>
                  <a:pt x="1260079" y="359726"/>
                </a:lnTo>
                <a:lnTo>
                  <a:pt x="1199376" y="366021"/>
                </a:lnTo>
                <a:lnTo>
                  <a:pt x="1136209" y="371282"/>
                </a:lnTo>
                <a:lnTo>
                  <a:pt x="1070800" y="375460"/>
                </a:lnTo>
                <a:lnTo>
                  <a:pt x="1003371" y="378505"/>
                </a:lnTo>
                <a:lnTo>
                  <a:pt x="934146" y="380368"/>
                </a:lnTo>
                <a:lnTo>
                  <a:pt x="863346" y="381000"/>
                </a:lnTo>
                <a:lnTo>
                  <a:pt x="792545" y="380368"/>
                </a:lnTo>
                <a:lnTo>
                  <a:pt x="723320" y="378505"/>
                </a:lnTo>
                <a:lnTo>
                  <a:pt x="655891" y="375460"/>
                </a:lnTo>
                <a:lnTo>
                  <a:pt x="590482" y="371282"/>
                </a:lnTo>
                <a:lnTo>
                  <a:pt x="527315" y="366021"/>
                </a:lnTo>
                <a:lnTo>
                  <a:pt x="466612" y="359726"/>
                </a:lnTo>
                <a:lnTo>
                  <a:pt x="408596" y="352445"/>
                </a:lnTo>
                <a:lnTo>
                  <a:pt x="353488" y="344228"/>
                </a:lnTo>
                <a:lnTo>
                  <a:pt x="301512" y="335125"/>
                </a:lnTo>
                <a:lnTo>
                  <a:pt x="252888" y="325183"/>
                </a:lnTo>
                <a:lnTo>
                  <a:pt x="207841" y="314453"/>
                </a:lnTo>
                <a:lnTo>
                  <a:pt x="166591" y="302983"/>
                </a:lnTo>
                <a:lnTo>
                  <a:pt x="129362" y="290823"/>
                </a:lnTo>
                <a:lnTo>
                  <a:pt x="67853" y="264628"/>
                </a:lnTo>
                <a:lnTo>
                  <a:pt x="25094" y="236261"/>
                </a:lnTo>
                <a:lnTo>
                  <a:pt x="0" y="1905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9"/>
          <p:cNvSpPr/>
          <p:nvPr/>
        </p:nvSpPr>
        <p:spPr>
          <a:xfrm>
            <a:off x="4979670" y="4877561"/>
            <a:ext cx="1422400" cy="304800"/>
          </a:xfrm>
          <a:custGeom>
            <a:avLst/>
            <a:gdLst/>
            <a:ahLst/>
            <a:cxnLst/>
            <a:rect l="l" t="t" r="r" b="b"/>
            <a:pathLst>
              <a:path w="1422400" h="304800" extrusionOk="0">
                <a:moveTo>
                  <a:pt x="710945" y="0"/>
                </a:moveTo>
                <a:lnTo>
                  <a:pt x="652632" y="504"/>
                </a:lnTo>
                <a:lnTo>
                  <a:pt x="595617" y="1993"/>
                </a:lnTo>
                <a:lnTo>
                  <a:pt x="540084" y="4427"/>
                </a:lnTo>
                <a:lnTo>
                  <a:pt x="486216" y="7766"/>
                </a:lnTo>
                <a:lnTo>
                  <a:pt x="434197" y="11971"/>
                </a:lnTo>
                <a:lnTo>
                  <a:pt x="384208" y="17004"/>
                </a:lnTo>
                <a:lnTo>
                  <a:pt x="336432" y="22825"/>
                </a:lnTo>
                <a:lnTo>
                  <a:pt x="291053" y="29394"/>
                </a:lnTo>
                <a:lnTo>
                  <a:pt x="248253" y="36674"/>
                </a:lnTo>
                <a:lnTo>
                  <a:pt x="208216" y="44624"/>
                </a:lnTo>
                <a:lnTo>
                  <a:pt x="137160" y="62380"/>
                </a:lnTo>
                <a:lnTo>
                  <a:pt x="79347" y="82348"/>
                </a:lnTo>
                <a:lnTo>
                  <a:pt x="36240" y="104217"/>
                </a:lnTo>
                <a:lnTo>
                  <a:pt x="2356" y="139896"/>
                </a:lnTo>
                <a:lnTo>
                  <a:pt x="0" y="152400"/>
                </a:lnTo>
                <a:lnTo>
                  <a:pt x="2356" y="164903"/>
                </a:lnTo>
                <a:lnTo>
                  <a:pt x="36240" y="200582"/>
                </a:lnTo>
                <a:lnTo>
                  <a:pt x="79347" y="222451"/>
                </a:lnTo>
                <a:lnTo>
                  <a:pt x="137159" y="242419"/>
                </a:lnTo>
                <a:lnTo>
                  <a:pt x="208216" y="260175"/>
                </a:lnTo>
                <a:lnTo>
                  <a:pt x="248253" y="268125"/>
                </a:lnTo>
                <a:lnTo>
                  <a:pt x="291053" y="275405"/>
                </a:lnTo>
                <a:lnTo>
                  <a:pt x="336432" y="281974"/>
                </a:lnTo>
                <a:lnTo>
                  <a:pt x="384208" y="287795"/>
                </a:lnTo>
                <a:lnTo>
                  <a:pt x="434197" y="292828"/>
                </a:lnTo>
                <a:lnTo>
                  <a:pt x="486216" y="297033"/>
                </a:lnTo>
                <a:lnTo>
                  <a:pt x="540084" y="300372"/>
                </a:lnTo>
                <a:lnTo>
                  <a:pt x="595617" y="302806"/>
                </a:lnTo>
                <a:lnTo>
                  <a:pt x="652632" y="304295"/>
                </a:lnTo>
                <a:lnTo>
                  <a:pt x="710945" y="304800"/>
                </a:lnTo>
                <a:lnTo>
                  <a:pt x="769259" y="304295"/>
                </a:lnTo>
                <a:lnTo>
                  <a:pt x="826274" y="302806"/>
                </a:lnTo>
                <a:lnTo>
                  <a:pt x="881807" y="300372"/>
                </a:lnTo>
                <a:lnTo>
                  <a:pt x="935675" y="297033"/>
                </a:lnTo>
                <a:lnTo>
                  <a:pt x="987694" y="292828"/>
                </a:lnTo>
                <a:lnTo>
                  <a:pt x="1037683" y="287795"/>
                </a:lnTo>
                <a:lnTo>
                  <a:pt x="1085459" y="281974"/>
                </a:lnTo>
                <a:lnTo>
                  <a:pt x="1130838" y="275405"/>
                </a:lnTo>
                <a:lnTo>
                  <a:pt x="1173638" y="268125"/>
                </a:lnTo>
                <a:lnTo>
                  <a:pt x="1213675" y="260175"/>
                </a:lnTo>
                <a:lnTo>
                  <a:pt x="1284732" y="242419"/>
                </a:lnTo>
                <a:lnTo>
                  <a:pt x="1342544" y="222451"/>
                </a:lnTo>
                <a:lnTo>
                  <a:pt x="1385651" y="200582"/>
                </a:lnTo>
                <a:lnTo>
                  <a:pt x="1419535" y="164903"/>
                </a:lnTo>
                <a:lnTo>
                  <a:pt x="1421891" y="152400"/>
                </a:lnTo>
                <a:lnTo>
                  <a:pt x="1419535" y="139896"/>
                </a:lnTo>
                <a:lnTo>
                  <a:pt x="1385651" y="104217"/>
                </a:lnTo>
                <a:lnTo>
                  <a:pt x="1342544" y="82348"/>
                </a:lnTo>
                <a:lnTo>
                  <a:pt x="1284731" y="62380"/>
                </a:lnTo>
                <a:lnTo>
                  <a:pt x="1213675" y="44624"/>
                </a:lnTo>
                <a:lnTo>
                  <a:pt x="1173638" y="36674"/>
                </a:lnTo>
                <a:lnTo>
                  <a:pt x="1130838" y="29394"/>
                </a:lnTo>
                <a:lnTo>
                  <a:pt x="1085459" y="22825"/>
                </a:lnTo>
                <a:lnTo>
                  <a:pt x="1037683" y="17004"/>
                </a:lnTo>
                <a:lnTo>
                  <a:pt x="987694" y="11971"/>
                </a:lnTo>
                <a:lnTo>
                  <a:pt x="935675" y="7766"/>
                </a:lnTo>
                <a:lnTo>
                  <a:pt x="881807" y="4427"/>
                </a:lnTo>
                <a:lnTo>
                  <a:pt x="826274" y="1993"/>
                </a:lnTo>
                <a:lnTo>
                  <a:pt x="769259" y="504"/>
                </a:lnTo>
                <a:lnTo>
                  <a:pt x="710945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9"/>
          <p:cNvSpPr/>
          <p:nvPr/>
        </p:nvSpPr>
        <p:spPr>
          <a:xfrm>
            <a:off x="4979670" y="4877561"/>
            <a:ext cx="1422400" cy="304800"/>
          </a:xfrm>
          <a:custGeom>
            <a:avLst/>
            <a:gdLst/>
            <a:ahLst/>
            <a:cxnLst/>
            <a:rect l="l" t="t" r="r" b="b"/>
            <a:pathLst>
              <a:path w="1422400" h="304800" extrusionOk="0">
                <a:moveTo>
                  <a:pt x="0" y="152400"/>
                </a:moveTo>
                <a:lnTo>
                  <a:pt x="20659" y="115765"/>
                </a:lnTo>
                <a:lnTo>
                  <a:pt x="55864" y="93065"/>
                </a:lnTo>
                <a:lnTo>
                  <a:pt x="106506" y="72107"/>
                </a:lnTo>
                <a:lnTo>
                  <a:pt x="171124" y="53206"/>
                </a:lnTo>
                <a:lnTo>
                  <a:pt x="248253" y="36674"/>
                </a:lnTo>
                <a:lnTo>
                  <a:pt x="291053" y="29394"/>
                </a:lnTo>
                <a:lnTo>
                  <a:pt x="336432" y="22825"/>
                </a:lnTo>
                <a:lnTo>
                  <a:pt x="384208" y="17004"/>
                </a:lnTo>
                <a:lnTo>
                  <a:pt x="434197" y="11971"/>
                </a:lnTo>
                <a:lnTo>
                  <a:pt x="486216" y="7766"/>
                </a:lnTo>
                <a:lnTo>
                  <a:pt x="540084" y="4427"/>
                </a:lnTo>
                <a:lnTo>
                  <a:pt x="595617" y="1993"/>
                </a:lnTo>
                <a:lnTo>
                  <a:pt x="652632" y="504"/>
                </a:lnTo>
                <a:lnTo>
                  <a:pt x="710945" y="0"/>
                </a:lnTo>
                <a:lnTo>
                  <a:pt x="769259" y="504"/>
                </a:lnTo>
                <a:lnTo>
                  <a:pt x="826274" y="1993"/>
                </a:lnTo>
                <a:lnTo>
                  <a:pt x="881807" y="4427"/>
                </a:lnTo>
                <a:lnTo>
                  <a:pt x="935675" y="7766"/>
                </a:lnTo>
                <a:lnTo>
                  <a:pt x="987694" y="11971"/>
                </a:lnTo>
                <a:lnTo>
                  <a:pt x="1037683" y="17004"/>
                </a:lnTo>
                <a:lnTo>
                  <a:pt x="1085459" y="22825"/>
                </a:lnTo>
                <a:lnTo>
                  <a:pt x="1130838" y="29394"/>
                </a:lnTo>
                <a:lnTo>
                  <a:pt x="1173638" y="36674"/>
                </a:lnTo>
                <a:lnTo>
                  <a:pt x="1213675" y="44624"/>
                </a:lnTo>
                <a:lnTo>
                  <a:pt x="1284731" y="62380"/>
                </a:lnTo>
                <a:lnTo>
                  <a:pt x="1342544" y="82348"/>
                </a:lnTo>
                <a:lnTo>
                  <a:pt x="1385651" y="104217"/>
                </a:lnTo>
                <a:lnTo>
                  <a:pt x="1419535" y="139896"/>
                </a:lnTo>
                <a:lnTo>
                  <a:pt x="1421891" y="152400"/>
                </a:lnTo>
                <a:lnTo>
                  <a:pt x="1419535" y="164903"/>
                </a:lnTo>
                <a:lnTo>
                  <a:pt x="1385651" y="200582"/>
                </a:lnTo>
                <a:lnTo>
                  <a:pt x="1342544" y="222451"/>
                </a:lnTo>
                <a:lnTo>
                  <a:pt x="1284732" y="242419"/>
                </a:lnTo>
                <a:lnTo>
                  <a:pt x="1213675" y="260175"/>
                </a:lnTo>
                <a:lnTo>
                  <a:pt x="1173638" y="268125"/>
                </a:lnTo>
                <a:lnTo>
                  <a:pt x="1130838" y="275405"/>
                </a:lnTo>
                <a:lnTo>
                  <a:pt x="1085459" y="281974"/>
                </a:lnTo>
                <a:lnTo>
                  <a:pt x="1037683" y="287795"/>
                </a:lnTo>
                <a:lnTo>
                  <a:pt x="987694" y="292828"/>
                </a:lnTo>
                <a:lnTo>
                  <a:pt x="935675" y="297033"/>
                </a:lnTo>
                <a:lnTo>
                  <a:pt x="881807" y="300372"/>
                </a:lnTo>
                <a:lnTo>
                  <a:pt x="826274" y="302806"/>
                </a:lnTo>
                <a:lnTo>
                  <a:pt x="769259" y="304295"/>
                </a:lnTo>
                <a:lnTo>
                  <a:pt x="710945" y="304800"/>
                </a:lnTo>
                <a:lnTo>
                  <a:pt x="652632" y="304295"/>
                </a:lnTo>
                <a:lnTo>
                  <a:pt x="595617" y="302806"/>
                </a:lnTo>
                <a:lnTo>
                  <a:pt x="540084" y="300372"/>
                </a:lnTo>
                <a:lnTo>
                  <a:pt x="486216" y="297033"/>
                </a:lnTo>
                <a:lnTo>
                  <a:pt x="434197" y="292828"/>
                </a:lnTo>
                <a:lnTo>
                  <a:pt x="384208" y="287795"/>
                </a:lnTo>
                <a:lnTo>
                  <a:pt x="336432" y="281974"/>
                </a:lnTo>
                <a:lnTo>
                  <a:pt x="291053" y="275405"/>
                </a:lnTo>
                <a:lnTo>
                  <a:pt x="248253" y="268125"/>
                </a:lnTo>
                <a:lnTo>
                  <a:pt x="208216" y="260175"/>
                </a:lnTo>
                <a:lnTo>
                  <a:pt x="137159" y="242419"/>
                </a:lnTo>
                <a:lnTo>
                  <a:pt x="79347" y="222451"/>
                </a:lnTo>
                <a:lnTo>
                  <a:pt x="36240" y="200582"/>
                </a:lnTo>
                <a:lnTo>
                  <a:pt x="2356" y="164903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9"/>
          <p:cNvSpPr/>
          <p:nvPr/>
        </p:nvSpPr>
        <p:spPr>
          <a:xfrm>
            <a:off x="6503669" y="4725161"/>
            <a:ext cx="1524000" cy="304800"/>
          </a:xfrm>
          <a:custGeom>
            <a:avLst/>
            <a:gdLst/>
            <a:ahLst/>
            <a:cxnLst/>
            <a:rect l="l" t="t" r="r" b="b"/>
            <a:pathLst>
              <a:path w="1524000" h="304800" extrusionOk="0">
                <a:moveTo>
                  <a:pt x="762000" y="0"/>
                </a:moveTo>
                <a:lnTo>
                  <a:pt x="699499" y="504"/>
                </a:lnTo>
                <a:lnTo>
                  <a:pt x="638390" y="1993"/>
                </a:lnTo>
                <a:lnTo>
                  <a:pt x="578870" y="4427"/>
                </a:lnTo>
                <a:lnTo>
                  <a:pt x="521134" y="7766"/>
                </a:lnTo>
                <a:lnTo>
                  <a:pt x="465379" y="11971"/>
                </a:lnTo>
                <a:lnTo>
                  <a:pt x="411800" y="17004"/>
                </a:lnTo>
                <a:lnTo>
                  <a:pt x="360594" y="22825"/>
                </a:lnTo>
                <a:lnTo>
                  <a:pt x="311956" y="29394"/>
                </a:lnTo>
                <a:lnTo>
                  <a:pt x="266083" y="36674"/>
                </a:lnTo>
                <a:lnTo>
                  <a:pt x="223170" y="44624"/>
                </a:lnTo>
                <a:lnTo>
                  <a:pt x="183414" y="53206"/>
                </a:lnTo>
                <a:lnTo>
                  <a:pt x="114156" y="72107"/>
                </a:lnTo>
                <a:lnTo>
                  <a:pt x="59876" y="93065"/>
                </a:lnTo>
                <a:lnTo>
                  <a:pt x="22143" y="115765"/>
                </a:lnTo>
                <a:lnTo>
                  <a:pt x="0" y="152400"/>
                </a:lnTo>
                <a:lnTo>
                  <a:pt x="2525" y="164903"/>
                </a:lnTo>
                <a:lnTo>
                  <a:pt x="38843" y="200582"/>
                </a:lnTo>
                <a:lnTo>
                  <a:pt x="85046" y="222451"/>
                </a:lnTo>
                <a:lnTo>
                  <a:pt x="147011" y="242419"/>
                </a:lnTo>
                <a:lnTo>
                  <a:pt x="223170" y="260175"/>
                </a:lnTo>
                <a:lnTo>
                  <a:pt x="266083" y="268125"/>
                </a:lnTo>
                <a:lnTo>
                  <a:pt x="311956" y="275405"/>
                </a:lnTo>
                <a:lnTo>
                  <a:pt x="360594" y="281974"/>
                </a:lnTo>
                <a:lnTo>
                  <a:pt x="411800" y="287795"/>
                </a:lnTo>
                <a:lnTo>
                  <a:pt x="465379" y="292828"/>
                </a:lnTo>
                <a:lnTo>
                  <a:pt x="521134" y="297033"/>
                </a:lnTo>
                <a:lnTo>
                  <a:pt x="578870" y="300372"/>
                </a:lnTo>
                <a:lnTo>
                  <a:pt x="638390" y="302806"/>
                </a:lnTo>
                <a:lnTo>
                  <a:pt x="699499" y="304295"/>
                </a:lnTo>
                <a:lnTo>
                  <a:pt x="762000" y="304800"/>
                </a:lnTo>
                <a:lnTo>
                  <a:pt x="824500" y="304295"/>
                </a:lnTo>
                <a:lnTo>
                  <a:pt x="885609" y="302806"/>
                </a:lnTo>
                <a:lnTo>
                  <a:pt x="945129" y="300372"/>
                </a:lnTo>
                <a:lnTo>
                  <a:pt x="1002865" y="297033"/>
                </a:lnTo>
                <a:lnTo>
                  <a:pt x="1058620" y="292828"/>
                </a:lnTo>
                <a:lnTo>
                  <a:pt x="1112199" y="287795"/>
                </a:lnTo>
                <a:lnTo>
                  <a:pt x="1163405" y="281974"/>
                </a:lnTo>
                <a:lnTo>
                  <a:pt x="1212043" y="275405"/>
                </a:lnTo>
                <a:lnTo>
                  <a:pt x="1257916" y="268125"/>
                </a:lnTo>
                <a:lnTo>
                  <a:pt x="1300829" y="260175"/>
                </a:lnTo>
                <a:lnTo>
                  <a:pt x="1340585" y="251593"/>
                </a:lnTo>
                <a:lnTo>
                  <a:pt x="1409843" y="232692"/>
                </a:lnTo>
                <a:lnTo>
                  <a:pt x="1464123" y="211734"/>
                </a:lnTo>
                <a:lnTo>
                  <a:pt x="1501856" y="189034"/>
                </a:lnTo>
                <a:lnTo>
                  <a:pt x="1524000" y="152400"/>
                </a:lnTo>
                <a:lnTo>
                  <a:pt x="1521474" y="139896"/>
                </a:lnTo>
                <a:lnTo>
                  <a:pt x="1485156" y="104217"/>
                </a:lnTo>
                <a:lnTo>
                  <a:pt x="1438953" y="82348"/>
                </a:lnTo>
                <a:lnTo>
                  <a:pt x="1376988" y="62380"/>
                </a:lnTo>
                <a:lnTo>
                  <a:pt x="1300829" y="44624"/>
                </a:lnTo>
                <a:lnTo>
                  <a:pt x="1257916" y="36674"/>
                </a:lnTo>
                <a:lnTo>
                  <a:pt x="1212043" y="29394"/>
                </a:lnTo>
                <a:lnTo>
                  <a:pt x="1163405" y="22825"/>
                </a:lnTo>
                <a:lnTo>
                  <a:pt x="1112199" y="17004"/>
                </a:lnTo>
                <a:lnTo>
                  <a:pt x="1058620" y="11971"/>
                </a:lnTo>
                <a:lnTo>
                  <a:pt x="1002865" y="7766"/>
                </a:lnTo>
                <a:lnTo>
                  <a:pt x="945129" y="4427"/>
                </a:lnTo>
                <a:lnTo>
                  <a:pt x="885609" y="1993"/>
                </a:lnTo>
                <a:lnTo>
                  <a:pt x="824500" y="504"/>
                </a:lnTo>
                <a:lnTo>
                  <a:pt x="7620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9"/>
          <p:cNvSpPr/>
          <p:nvPr/>
        </p:nvSpPr>
        <p:spPr>
          <a:xfrm>
            <a:off x="6503669" y="4725161"/>
            <a:ext cx="1524000" cy="304800"/>
          </a:xfrm>
          <a:custGeom>
            <a:avLst/>
            <a:gdLst/>
            <a:ahLst/>
            <a:cxnLst/>
            <a:rect l="l" t="t" r="r" b="b"/>
            <a:pathLst>
              <a:path w="1524000" h="304800" extrusionOk="0">
                <a:moveTo>
                  <a:pt x="0" y="152400"/>
                </a:moveTo>
                <a:lnTo>
                  <a:pt x="22143" y="115765"/>
                </a:lnTo>
                <a:lnTo>
                  <a:pt x="59876" y="93065"/>
                </a:lnTo>
                <a:lnTo>
                  <a:pt x="114156" y="72107"/>
                </a:lnTo>
                <a:lnTo>
                  <a:pt x="183414" y="53206"/>
                </a:lnTo>
                <a:lnTo>
                  <a:pt x="223170" y="44624"/>
                </a:lnTo>
                <a:lnTo>
                  <a:pt x="266083" y="36674"/>
                </a:lnTo>
                <a:lnTo>
                  <a:pt x="311956" y="29394"/>
                </a:lnTo>
                <a:lnTo>
                  <a:pt x="360594" y="22825"/>
                </a:lnTo>
                <a:lnTo>
                  <a:pt x="411800" y="17004"/>
                </a:lnTo>
                <a:lnTo>
                  <a:pt x="465379" y="11971"/>
                </a:lnTo>
                <a:lnTo>
                  <a:pt x="521134" y="7766"/>
                </a:lnTo>
                <a:lnTo>
                  <a:pt x="578870" y="4427"/>
                </a:lnTo>
                <a:lnTo>
                  <a:pt x="638390" y="1993"/>
                </a:lnTo>
                <a:lnTo>
                  <a:pt x="699499" y="504"/>
                </a:lnTo>
                <a:lnTo>
                  <a:pt x="762000" y="0"/>
                </a:lnTo>
                <a:lnTo>
                  <a:pt x="824500" y="504"/>
                </a:lnTo>
                <a:lnTo>
                  <a:pt x="885609" y="1993"/>
                </a:lnTo>
                <a:lnTo>
                  <a:pt x="945129" y="4427"/>
                </a:lnTo>
                <a:lnTo>
                  <a:pt x="1002865" y="7766"/>
                </a:lnTo>
                <a:lnTo>
                  <a:pt x="1058620" y="11971"/>
                </a:lnTo>
                <a:lnTo>
                  <a:pt x="1112199" y="17004"/>
                </a:lnTo>
                <a:lnTo>
                  <a:pt x="1163405" y="22825"/>
                </a:lnTo>
                <a:lnTo>
                  <a:pt x="1212043" y="29394"/>
                </a:lnTo>
                <a:lnTo>
                  <a:pt x="1257916" y="36674"/>
                </a:lnTo>
                <a:lnTo>
                  <a:pt x="1300829" y="44624"/>
                </a:lnTo>
                <a:lnTo>
                  <a:pt x="1340585" y="53206"/>
                </a:lnTo>
                <a:lnTo>
                  <a:pt x="1409843" y="72107"/>
                </a:lnTo>
                <a:lnTo>
                  <a:pt x="1464123" y="93065"/>
                </a:lnTo>
                <a:lnTo>
                  <a:pt x="1501856" y="115765"/>
                </a:lnTo>
                <a:lnTo>
                  <a:pt x="1524000" y="152400"/>
                </a:lnTo>
                <a:lnTo>
                  <a:pt x="1521474" y="164903"/>
                </a:lnTo>
                <a:lnTo>
                  <a:pt x="1485156" y="200582"/>
                </a:lnTo>
                <a:lnTo>
                  <a:pt x="1438953" y="222451"/>
                </a:lnTo>
                <a:lnTo>
                  <a:pt x="1376988" y="242419"/>
                </a:lnTo>
                <a:lnTo>
                  <a:pt x="1300829" y="260175"/>
                </a:lnTo>
                <a:lnTo>
                  <a:pt x="1257916" y="268125"/>
                </a:lnTo>
                <a:lnTo>
                  <a:pt x="1212043" y="275405"/>
                </a:lnTo>
                <a:lnTo>
                  <a:pt x="1163405" y="281974"/>
                </a:lnTo>
                <a:lnTo>
                  <a:pt x="1112199" y="287795"/>
                </a:lnTo>
                <a:lnTo>
                  <a:pt x="1058620" y="292828"/>
                </a:lnTo>
                <a:lnTo>
                  <a:pt x="1002865" y="297033"/>
                </a:lnTo>
                <a:lnTo>
                  <a:pt x="945129" y="300372"/>
                </a:lnTo>
                <a:lnTo>
                  <a:pt x="885609" y="302806"/>
                </a:lnTo>
                <a:lnTo>
                  <a:pt x="824500" y="304295"/>
                </a:lnTo>
                <a:lnTo>
                  <a:pt x="762000" y="304800"/>
                </a:lnTo>
                <a:lnTo>
                  <a:pt x="699499" y="304295"/>
                </a:lnTo>
                <a:lnTo>
                  <a:pt x="638390" y="302806"/>
                </a:lnTo>
                <a:lnTo>
                  <a:pt x="578870" y="300372"/>
                </a:lnTo>
                <a:lnTo>
                  <a:pt x="521134" y="297033"/>
                </a:lnTo>
                <a:lnTo>
                  <a:pt x="465379" y="292828"/>
                </a:lnTo>
                <a:lnTo>
                  <a:pt x="411800" y="287795"/>
                </a:lnTo>
                <a:lnTo>
                  <a:pt x="360594" y="281974"/>
                </a:lnTo>
                <a:lnTo>
                  <a:pt x="311956" y="275405"/>
                </a:lnTo>
                <a:lnTo>
                  <a:pt x="266083" y="268125"/>
                </a:lnTo>
                <a:lnTo>
                  <a:pt x="223170" y="260175"/>
                </a:lnTo>
                <a:lnTo>
                  <a:pt x="183414" y="251593"/>
                </a:lnTo>
                <a:lnTo>
                  <a:pt x="114156" y="232692"/>
                </a:lnTo>
                <a:lnTo>
                  <a:pt x="59876" y="211734"/>
                </a:lnTo>
                <a:lnTo>
                  <a:pt x="22143" y="189034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9"/>
          <p:cNvSpPr/>
          <p:nvPr/>
        </p:nvSpPr>
        <p:spPr>
          <a:xfrm>
            <a:off x="3251453" y="3124961"/>
            <a:ext cx="1219200" cy="304800"/>
          </a:xfrm>
          <a:custGeom>
            <a:avLst/>
            <a:gdLst/>
            <a:ahLst/>
            <a:cxnLst/>
            <a:rect l="l" t="t" r="r" b="b"/>
            <a:pathLst>
              <a:path w="1219200" h="304800" extrusionOk="0">
                <a:moveTo>
                  <a:pt x="609600" y="0"/>
                </a:moveTo>
                <a:lnTo>
                  <a:pt x="559602" y="504"/>
                </a:lnTo>
                <a:lnTo>
                  <a:pt x="510718" y="1993"/>
                </a:lnTo>
                <a:lnTo>
                  <a:pt x="463104" y="4427"/>
                </a:lnTo>
                <a:lnTo>
                  <a:pt x="416917" y="7766"/>
                </a:lnTo>
                <a:lnTo>
                  <a:pt x="372314" y="11971"/>
                </a:lnTo>
                <a:lnTo>
                  <a:pt x="329451" y="17004"/>
                </a:lnTo>
                <a:lnTo>
                  <a:pt x="288486" y="22825"/>
                </a:lnTo>
                <a:lnTo>
                  <a:pt x="249576" y="29394"/>
                </a:lnTo>
                <a:lnTo>
                  <a:pt x="178546" y="44624"/>
                </a:lnTo>
                <a:lnTo>
                  <a:pt x="117616" y="62380"/>
                </a:lnTo>
                <a:lnTo>
                  <a:pt x="68041" y="82348"/>
                </a:lnTo>
                <a:lnTo>
                  <a:pt x="31077" y="104217"/>
                </a:lnTo>
                <a:lnTo>
                  <a:pt x="2020" y="139896"/>
                </a:lnTo>
                <a:lnTo>
                  <a:pt x="0" y="152400"/>
                </a:lnTo>
                <a:lnTo>
                  <a:pt x="2020" y="164903"/>
                </a:lnTo>
                <a:lnTo>
                  <a:pt x="31077" y="200582"/>
                </a:lnTo>
                <a:lnTo>
                  <a:pt x="68041" y="222451"/>
                </a:lnTo>
                <a:lnTo>
                  <a:pt x="117616" y="242419"/>
                </a:lnTo>
                <a:lnTo>
                  <a:pt x="178546" y="260175"/>
                </a:lnTo>
                <a:lnTo>
                  <a:pt x="249576" y="275405"/>
                </a:lnTo>
                <a:lnTo>
                  <a:pt x="288486" y="281974"/>
                </a:lnTo>
                <a:lnTo>
                  <a:pt x="329451" y="287795"/>
                </a:lnTo>
                <a:lnTo>
                  <a:pt x="372314" y="292828"/>
                </a:lnTo>
                <a:lnTo>
                  <a:pt x="416917" y="297033"/>
                </a:lnTo>
                <a:lnTo>
                  <a:pt x="463104" y="300372"/>
                </a:lnTo>
                <a:lnTo>
                  <a:pt x="510718" y="302806"/>
                </a:lnTo>
                <a:lnTo>
                  <a:pt x="559602" y="304295"/>
                </a:lnTo>
                <a:lnTo>
                  <a:pt x="609600" y="304800"/>
                </a:lnTo>
                <a:lnTo>
                  <a:pt x="659597" y="304295"/>
                </a:lnTo>
                <a:lnTo>
                  <a:pt x="708481" y="302806"/>
                </a:lnTo>
                <a:lnTo>
                  <a:pt x="756095" y="300372"/>
                </a:lnTo>
                <a:lnTo>
                  <a:pt x="802282" y="297033"/>
                </a:lnTo>
                <a:lnTo>
                  <a:pt x="846885" y="292828"/>
                </a:lnTo>
                <a:lnTo>
                  <a:pt x="889748" y="287795"/>
                </a:lnTo>
                <a:lnTo>
                  <a:pt x="930713" y="281974"/>
                </a:lnTo>
                <a:lnTo>
                  <a:pt x="969623" y="275405"/>
                </a:lnTo>
                <a:lnTo>
                  <a:pt x="1040653" y="260175"/>
                </a:lnTo>
                <a:lnTo>
                  <a:pt x="1101583" y="242419"/>
                </a:lnTo>
                <a:lnTo>
                  <a:pt x="1151158" y="222451"/>
                </a:lnTo>
                <a:lnTo>
                  <a:pt x="1188122" y="200582"/>
                </a:lnTo>
                <a:lnTo>
                  <a:pt x="1217179" y="164903"/>
                </a:lnTo>
                <a:lnTo>
                  <a:pt x="1219200" y="152400"/>
                </a:lnTo>
                <a:lnTo>
                  <a:pt x="1217179" y="139896"/>
                </a:lnTo>
                <a:lnTo>
                  <a:pt x="1188122" y="104217"/>
                </a:lnTo>
                <a:lnTo>
                  <a:pt x="1151158" y="82348"/>
                </a:lnTo>
                <a:lnTo>
                  <a:pt x="1101583" y="62380"/>
                </a:lnTo>
                <a:lnTo>
                  <a:pt x="1040653" y="44624"/>
                </a:lnTo>
                <a:lnTo>
                  <a:pt x="969623" y="29394"/>
                </a:lnTo>
                <a:lnTo>
                  <a:pt x="930713" y="22825"/>
                </a:lnTo>
                <a:lnTo>
                  <a:pt x="889748" y="17004"/>
                </a:lnTo>
                <a:lnTo>
                  <a:pt x="846885" y="11971"/>
                </a:lnTo>
                <a:lnTo>
                  <a:pt x="802282" y="7766"/>
                </a:lnTo>
                <a:lnTo>
                  <a:pt x="756095" y="4427"/>
                </a:lnTo>
                <a:lnTo>
                  <a:pt x="708481" y="1993"/>
                </a:lnTo>
                <a:lnTo>
                  <a:pt x="659597" y="504"/>
                </a:lnTo>
                <a:lnTo>
                  <a:pt x="6096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9"/>
          <p:cNvSpPr/>
          <p:nvPr/>
        </p:nvSpPr>
        <p:spPr>
          <a:xfrm>
            <a:off x="3251453" y="3124961"/>
            <a:ext cx="1219200" cy="304800"/>
          </a:xfrm>
          <a:custGeom>
            <a:avLst/>
            <a:gdLst/>
            <a:ahLst/>
            <a:cxnLst/>
            <a:rect l="l" t="t" r="r" b="b"/>
            <a:pathLst>
              <a:path w="1219200" h="304800" extrusionOk="0">
                <a:moveTo>
                  <a:pt x="0" y="152400"/>
                </a:moveTo>
                <a:lnTo>
                  <a:pt x="17716" y="115765"/>
                </a:lnTo>
                <a:lnTo>
                  <a:pt x="68041" y="82348"/>
                </a:lnTo>
                <a:lnTo>
                  <a:pt x="117616" y="62380"/>
                </a:lnTo>
                <a:lnTo>
                  <a:pt x="178546" y="44624"/>
                </a:lnTo>
                <a:lnTo>
                  <a:pt x="249576" y="29394"/>
                </a:lnTo>
                <a:lnTo>
                  <a:pt x="288486" y="22825"/>
                </a:lnTo>
                <a:lnTo>
                  <a:pt x="329451" y="17004"/>
                </a:lnTo>
                <a:lnTo>
                  <a:pt x="372314" y="11971"/>
                </a:lnTo>
                <a:lnTo>
                  <a:pt x="416917" y="7766"/>
                </a:lnTo>
                <a:lnTo>
                  <a:pt x="463104" y="4427"/>
                </a:lnTo>
                <a:lnTo>
                  <a:pt x="510718" y="1993"/>
                </a:lnTo>
                <a:lnTo>
                  <a:pt x="559602" y="504"/>
                </a:lnTo>
                <a:lnTo>
                  <a:pt x="609600" y="0"/>
                </a:lnTo>
                <a:lnTo>
                  <a:pt x="659597" y="504"/>
                </a:lnTo>
                <a:lnTo>
                  <a:pt x="708481" y="1993"/>
                </a:lnTo>
                <a:lnTo>
                  <a:pt x="756095" y="4427"/>
                </a:lnTo>
                <a:lnTo>
                  <a:pt x="802282" y="7766"/>
                </a:lnTo>
                <a:lnTo>
                  <a:pt x="846885" y="11971"/>
                </a:lnTo>
                <a:lnTo>
                  <a:pt x="889748" y="17004"/>
                </a:lnTo>
                <a:lnTo>
                  <a:pt x="930713" y="22825"/>
                </a:lnTo>
                <a:lnTo>
                  <a:pt x="969623" y="29394"/>
                </a:lnTo>
                <a:lnTo>
                  <a:pt x="1040653" y="44624"/>
                </a:lnTo>
                <a:lnTo>
                  <a:pt x="1101583" y="62380"/>
                </a:lnTo>
                <a:lnTo>
                  <a:pt x="1151158" y="82348"/>
                </a:lnTo>
                <a:lnTo>
                  <a:pt x="1188122" y="104217"/>
                </a:lnTo>
                <a:lnTo>
                  <a:pt x="1217179" y="139896"/>
                </a:lnTo>
                <a:lnTo>
                  <a:pt x="1219200" y="152400"/>
                </a:lnTo>
                <a:lnTo>
                  <a:pt x="1217179" y="164903"/>
                </a:lnTo>
                <a:lnTo>
                  <a:pt x="1188122" y="200582"/>
                </a:lnTo>
                <a:lnTo>
                  <a:pt x="1151158" y="222451"/>
                </a:lnTo>
                <a:lnTo>
                  <a:pt x="1101583" y="242419"/>
                </a:lnTo>
                <a:lnTo>
                  <a:pt x="1040653" y="260175"/>
                </a:lnTo>
                <a:lnTo>
                  <a:pt x="969623" y="275405"/>
                </a:lnTo>
                <a:lnTo>
                  <a:pt x="930713" y="281974"/>
                </a:lnTo>
                <a:lnTo>
                  <a:pt x="889748" y="287795"/>
                </a:lnTo>
                <a:lnTo>
                  <a:pt x="846885" y="292828"/>
                </a:lnTo>
                <a:lnTo>
                  <a:pt x="802282" y="297033"/>
                </a:lnTo>
                <a:lnTo>
                  <a:pt x="756095" y="300372"/>
                </a:lnTo>
                <a:lnTo>
                  <a:pt x="708481" y="302806"/>
                </a:lnTo>
                <a:lnTo>
                  <a:pt x="659597" y="304295"/>
                </a:lnTo>
                <a:lnTo>
                  <a:pt x="609600" y="304800"/>
                </a:lnTo>
                <a:lnTo>
                  <a:pt x="559602" y="304295"/>
                </a:lnTo>
                <a:lnTo>
                  <a:pt x="510718" y="302806"/>
                </a:lnTo>
                <a:lnTo>
                  <a:pt x="463104" y="300372"/>
                </a:lnTo>
                <a:lnTo>
                  <a:pt x="416917" y="297033"/>
                </a:lnTo>
                <a:lnTo>
                  <a:pt x="372314" y="292828"/>
                </a:lnTo>
                <a:lnTo>
                  <a:pt x="329451" y="287795"/>
                </a:lnTo>
                <a:lnTo>
                  <a:pt x="288486" y="281974"/>
                </a:lnTo>
                <a:lnTo>
                  <a:pt x="249576" y="275405"/>
                </a:lnTo>
                <a:lnTo>
                  <a:pt x="178546" y="260175"/>
                </a:lnTo>
                <a:lnTo>
                  <a:pt x="117616" y="242419"/>
                </a:lnTo>
                <a:lnTo>
                  <a:pt x="68041" y="222451"/>
                </a:lnTo>
                <a:lnTo>
                  <a:pt x="31077" y="200582"/>
                </a:lnTo>
                <a:lnTo>
                  <a:pt x="2020" y="164903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9"/>
          <p:cNvSpPr txBox="1"/>
          <p:nvPr/>
        </p:nvSpPr>
        <p:spPr>
          <a:xfrm>
            <a:off x="5368145" y="2565852"/>
            <a:ext cx="1852930" cy="634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44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sposobnost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93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INDIVIDUAL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9"/>
          <p:cNvSpPr txBox="1"/>
          <p:nvPr/>
        </p:nvSpPr>
        <p:spPr>
          <a:xfrm>
            <a:off x="3860672" y="2729100"/>
            <a:ext cx="96761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invaliditet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9"/>
          <p:cNvSpPr txBox="1"/>
          <p:nvPr/>
        </p:nvSpPr>
        <p:spPr>
          <a:xfrm>
            <a:off x="8123681" y="3200650"/>
            <a:ext cx="71628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veštine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9"/>
          <p:cNvSpPr txBox="1"/>
          <p:nvPr/>
        </p:nvSpPr>
        <p:spPr>
          <a:xfrm>
            <a:off x="5730366" y="3346320"/>
            <a:ext cx="127444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b="1" dirty="0">
                <a:solidFill>
                  <a:srgbClr val="090705"/>
                </a:solidFill>
              </a:rPr>
              <a:t>p</a:t>
            </a: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oznavanje sveta rada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9"/>
          <p:cNvSpPr txBox="1"/>
          <p:nvPr/>
        </p:nvSpPr>
        <p:spPr>
          <a:xfrm>
            <a:off x="3722622" y="3758054"/>
            <a:ext cx="125704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ličnost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9"/>
          <p:cNvSpPr txBox="1"/>
          <p:nvPr/>
        </p:nvSpPr>
        <p:spPr>
          <a:xfrm>
            <a:off x="8271129" y="3810505"/>
            <a:ext cx="60680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uzrast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9"/>
          <p:cNvSpPr txBox="1"/>
          <p:nvPr/>
        </p:nvSpPr>
        <p:spPr>
          <a:xfrm>
            <a:off x="6387465" y="4253353"/>
            <a:ext cx="18836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b="1" dirty="0">
                <a:solidFill>
                  <a:srgbClr val="090705"/>
                </a:solidFill>
              </a:rPr>
              <a:t>f</a:t>
            </a:r>
            <a:r>
              <a:rPr lang="sr-Latn-RS" sz="1400" b="1" i="0" u="none" strike="noStrike" cap="none" dirty="0" smtClean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izički </a:t>
            </a: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atributi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9"/>
          <p:cNvSpPr txBox="1"/>
          <p:nvPr/>
        </p:nvSpPr>
        <p:spPr>
          <a:xfrm>
            <a:off x="4332859" y="4443853"/>
            <a:ext cx="132067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b="1" dirty="0">
                <a:solidFill>
                  <a:srgbClr val="090705"/>
                </a:solidFill>
              </a:rPr>
              <a:t>s</a:t>
            </a: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lika o sebi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9"/>
          <p:cNvSpPr txBox="1"/>
          <p:nvPr/>
        </p:nvSpPr>
        <p:spPr>
          <a:xfrm>
            <a:off x="5350255" y="4939153"/>
            <a:ext cx="94869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b="1" dirty="0">
                <a:solidFill>
                  <a:srgbClr val="090705"/>
                </a:solidFill>
              </a:rPr>
              <a:t>etnička pripadnost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9"/>
          <p:cNvSpPr txBox="1"/>
          <p:nvPr/>
        </p:nvSpPr>
        <p:spPr>
          <a:xfrm>
            <a:off x="6889495" y="4786754"/>
            <a:ext cx="94704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talenti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9"/>
          <p:cNvSpPr txBox="1"/>
          <p:nvPr/>
        </p:nvSpPr>
        <p:spPr>
          <a:xfrm>
            <a:off x="3590290" y="3186299"/>
            <a:ext cx="88036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b="1" dirty="0">
                <a:solidFill>
                  <a:srgbClr val="090705"/>
                </a:solidFill>
              </a:rPr>
              <a:t>uverenja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9"/>
          <p:cNvSpPr/>
          <p:nvPr/>
        </p:nvSpPr>
        <p:spPr>
          <a:xfrm>
            <a:off x="8637269" y="4205478"/>
            <a:ext cx="1828800" cy="762000"/>
          </a:xfrm>
          <a:custGeom>
            <a:avLst/>
            <a:gdLst/>
            <a:ahLst/>
            <a:cxnLst/>
            <a:rect l="l" t="t" r="r" b="b"/>
            <a:pathLst>
              <a:path w="1828800" h="762000" extrusionOk="0">
                <a:moveTo>
                  <a:pt x="914400" y="0"/>
                </a:moveTo>
                <a:lnTo>
                  <a:pt x="839412" y="1262"/>
                </a:lnTo>
                <a:lnTo>
                  <a:pt x="766093" y="4986"/>
                </a:lnTo>
                <a:lnTo>
                  <a:pt x="694677" y="11071"/>
                </a:lnTo>
                <a:lnTo>
                  <a:pt x="625400" y="19421"/>
                </a:lnTo>
                <a:lnTo>
                  <a:pt x="558498" y="29938"/>
                </a:lnTo>
                <a:lnTo>
                  <a:pt x="494205" y="42523"/>
                </a:lnTo>
                <a:lnTo>
                  <a:pt x="432758" y="57078"/>
                </a:lnTo>
                <a:lnTo>
                  <a:pt x="374391" y="73505"/>
                </a:lnTo>
                <a:lnTo>
                  <a:pt x="319341" y="91707"/>
                </a:lnTo>
                <a:lnTo>
                  <a:pt x="267843" y="111585"/>
                </a:lnTo>
                <a:lnTo>
                  <a:pt x="220131" y="133041"/>
                </a:lnTo>
                <a:lnTo>
                  <a:pt x="176442" y="155978"/>
                </a:lnTo>
                <a:lnTo>
                  <a:pt x="137011" y="180297"/>
                </a:lnTo>
                <a:lnTo>
                  <a:pt x="102074" y="205900"/>
                </a:lnTo>
                <a:lnTo>
                  <a:pt x="71866" y="232689"/>
                </a:lnTo>
                <a:lnTo>
                  <a:pt x="26578" y="289435"/>
                </a:lnTo>
                <a:lnTo>
                  <a:pt x="3031" y="349749"/>
                </a:lnTo>
                <a:lnTo>
                  <a:pt x="0" y="381000"/>
                </a:lnTo>
                <a:lnTo>
                  <a:pt x="3031" y="412250"/>
                </a:lnTo>
                <a:lnTo>
                  <a:pt x="26578" y="472564"/>
                </a:lnTo>
                <a:lnTo>
                  <a:pt x="71866" y="529310"/>
                </a:lnTo>
                <a:lnTo>
                  <a:pt x="102074" y="556099"/>
                </a:lnTo>
                <a:lnTo>
                  <a:pt x="137011" y="581702"/>
                </a:lnTo>
                <a:lnTo>
                  <a:pt x="176442" y="606021"/>
                </a:lnTo>
                <a:lnTo>
                  <a:pt x="220131" y="628958"/>
                </a:lnTo>
                <a:lnTo>
                  <a:pt x="267843" y="650414"/>
                </a:lnTo>
                <a:lnTo>
                  <a:pt x="319341" y="670292"/>
                </a:lnTo>
                <a:lnTo>
                  <a:pt x="374391" y="688494"/>
                </a:lnTo>
                <a:lnTo>
                  <a:pt x="432758" y="704921"/>
                </a:lnTo>
                <a:lnTo>
                  <a:pt x="494205" y="719476"/>
                </a:lnTo>
                <a:lnTo>
                  <a:pt x="558498" y="732061"/>
                </a:lnTo>
                <a:lnTo>
                  <a:pt x="625400" y="742578"/>
                </a:lnTo>
                <a:lnTo>
                  <a:pt x="694677" y="750928"/>
                </a:lnTo>
                <a:lnTo>
                  <a:pt x="766093" y="757013"/>
                </a:lnTo>
                <a:lnTo>
                  <a:pt x="839412" y="760737"/>
                </a:lnTo>
                <a:lnTo>
                  <a:pt x="914400" y="762000"/>
                </a:lnTo>
                <a:lnTo>
                  <a:pt x="989387" y="760737"/>
                </a:lnTo>
                <a:lnTo>
                  <a:pt x="1062706" y="757013"/>
                </a:lnTo>
                <a:lnTo>
                  <a:pt x="1134122" y="750928"/>
                </a:lnTo>
                <a:lnTo>
                  <a:pt x="1203399" y="742578"/>
                </a:lnTo>
                <a:lnTo>
                  <a:pt x="1270301" y="732061"/>
                </a:lnTo>
                <a:lnTo>
                  <a:pt x="1334594" y="719476"/>
                </a:lnTo>
                <a:lnTo>
                  <a:pt x="1396041" y="704921"/>
                </a:lnTo>
                <a:lnTo>
                  <a:pt x="1454408" y="688494"/>
                </a:lnTo>
                <a:lnTo>
                  <a:pt x="1509458" y="670292"/>
                </a:lnTo>
                <a:lnTo>
                  <a:pt x="1560956" y="650414"/>
                </a:lnTo>
                <a:lnTo>
                  <a:pt x="1608668" y="628958"/>
                </a:lnTo>
                <a:lnTo>
                  <a:pt x="1652357" y="606021"/>
                </a:lnTo>
                <a:lnTo>
                  <a:pt x="1691788" y="581702"/>
                </a:lnTo>
                <a:lnTo>
                  <a:pt x="1726725" y="556099"/>
                </a:lnTo>
                <a:lnTo>
                  <a:pt x="1756933" y="529310"/>
                </a:lnTo>
                <a:lnTo>
                  <a:pt x="1802221" y="472564"/>
                </a:lnTo>
                <a:lnTo>
                  <a:pt x="1825768" y="412250"/>
                </a:lnTo>
                <a:lnTo>
                  <a:pt x="1828800" y="381000"/>
                </a:lnTo>
                <a:lnTo>
                  <a:pt x="1825768" y="349749"/>
                </a:lnTo>
                <a:lnTo>
                  <a:pt x="1802221" y="289435"/>
                </a:lnTo>
                <a:lnTo>
                  <a:pt x="1756933" y="232689"/>
                </a:lnTo>
                <a:lnTo>
                  <a:pt x="1726725" y="205900"/>
                </a:lnTo>
                <a:lnTo>
                  <a:pt x="1691788" y="180297"/>
                </a:lnTo>
                <a:lnTo>
                  <a:pt x="1652357" y="155978"/>
                </a:lnTo>
                <a:lnTo>
                  <a:pt x="1608668" y="133041"/>
                </a:lnTo>
                <a:lnTo>
                  <a:pt x="1560956" y="111585"/>
                </a:lnTo>
                <a:lnTo>
                  <a:pt x="1509458" y="91707"/>
                </a:lnTo>
                <a:lnTo>
                  <a:pt x="1454408" y="73505"/>
                </a:lnTo>
                <a:lnTo>
                  <a:pt x="1396041" y="57078"/>
                </a:lnTo>
                <a:lnTo>
                  <a:pt x="1334594" y="42523"/>
                </a:lnTo>
                <a:lnTo>
                  <a:pt x="1270301" y="29938"/>
                </a:lnTo>
                <a:lnTo>
                  <a:pt x="1203399" y="19421"/>
                </a:lnTo>
                <a:lnTo>
                  <a:pt x="1134122" y="11071"/>
                </a:lnTo>
                <a:lnTo>
                  <a:pt x="1062706" y="4986"/>
                </a:lnTo>
                <a:lnTo>
                  <a:pt x="989387" y="1262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9"/>
          <p:cNvSpPr/>
          <p:nvPr/>
        </p:nvSpPr>
        <p:spPr>
          <a:xfrm>
            <a:off x="8637269" y="4205478"/>
            <a:ext cx="1828800" cy="762000"/>
          </a:xfrm>
          <a:custGeom>
            <a:avLst/>
            <a:gdLst/>
            <a:ahLst/>
            <a:cxnLst/>
            <a:rect l="l" t="t" r="r" b="b"/>
            <a:pathLst>
              <a:path w="1828800" h="762000" extrusionOk="0">
                <a:moveTo>
                  <a:pt x="0" y="381000"/>
                </a:moveTo>
                <a:lnTo>
                  <a:pt x="11969" y="319195"/>
                </a:lnTo>
                <a:lnTo>
                  <a:pt x="46622" y="260567"/>
                </a:lnTo>
                <a:lnTo>
                  <a:pt x="102074" y="205900"/>
                </a:lnTo>
                <a:lnTo>
                  <a:pt x="137011" y="180297"/>
                </a:lnTo>
                <a:lnTo>
                  <a:pt x="176442" y="155978"/>
                </a:lnTo>
                <a:lnTo>
                  <a:pt x="220131" y="133041"/>
                </a:lnTo>
                <a:lnTo>
                  <a:pt x="267843" y="111585"/>
                </a:lnTo>
                <a:lnTo>
                  <a:pt x="319341" y="91707"/>
                </a:lnTo>
                <a:lnTo>
                  <a:pt x="374391" y="73505"/>
                </a:lnTo>
                <a:lnTo>
                  <a:pt x="432758" y="57078"/>
                </a:lnTo>
                <a:lnTo>
                  <a:pt x="494205" y="42523"/>
                </a:lnTo>
                <a:lnTo>
                  <a:pt x="558498" y="29938"/>
                </a:lnTo>
                <a:lnTo>
                  <a:pt x="625400" y="19421"/>
                </a:lnTo>
                <a:lnTo>
                  <a:pt x="694677" y="11071"/>
                </a:lnTo>
                <a:lnTo>
                  <a:pt x="766093" y="4986"/>
                </a:lnTo>
                <a:lnTo>
                  <a:pt x="839412" y="1262"/>
                </a:lnTo>
                <a:lnTo>
                  <a:pt x="914400" y="0"/>
                </a:lnTo>
                <a:lnTo>
                  <a:pt x="989387" y="1262"/>
                </a:lnTo>
                <a:lnTo>
                  <a:pt x="1062706" y="4986"/>
                </a:lnTo>
                <a:lnTo>
                  <a:pt x="1134122" y="11071"/>
                </a:lnTo>
                <a:lnTo>
                  <a:pt x="1203399" y="19421"/>
                </a:lnTo>
                <a:lnTo>
                  <a:pt x="1270301" y="29938"/>
                </a:lnTo>
                <a:lnTo>
                  <a:pt x="1334594" y="42523"/>
                </a:lnTo>
                <a:lnTo>
                  <a:pt x="1396041" y="57078"/>
                </a:lnTo>
                <a:lnTo>
                  <a:pt x="1454408" y="73505"/>
                </a:lnTo>
                <a:lnTo>
                  <a:pt x="1509458" y="91707"/>
                </a:lnTo>
                <a:lnTo>
                  <a:pt x="1560956" y="111585"/>
                </a:lnTo>
                <a:lnTo>
                  <a:pt x="1608668" y="133041"/>
                </a:lnTo>
                <a:lnTo>
                  <a:pt x="1652357" y="155978"/>
                </a:lnTo>
                <a:lnTo>
                  <a:pt x="1691788" y="180297"/>
                </a:lnTo>
                <a:lnTo>
                  <a:pt x="1726725" y="205900"/>
                </a:lnTo>
                <a:lnTo>
                  <a:pt x="1756933" y="232689"/>
                </a:lnTo>
                <a:lnTo>
                  <a:pt x="1802221" y="289435"/>
                </a:lnTo>
                <a:lnTo>
                  <a:pt x="1825768" y="349749"/>
                </a:lnTo>
                <a:lnTo>
                  <a:pt x="1828800" y="381000"/>
                </a:lnTo>
                <a:lnTo>
                  <a:pt x="1825768" y="412250"/>
                </a:lnTo>
                <a:lnTo>
                  <a:pt x="1802221" y="472564"/>
                </a:lnTo>
                <a:lnTo>
                  <a:pt x="1756933" y="529310"/>
                </a:lnTo>
                <a:lnTo>
                  <a:pt x="1726725" y="556099"/>
                </a:lnTo>
                <a:lnTo>
                  <a:pt x="1691788" y="581702"/>
                </a:lnTo>
                <a:lnTo>
                  <a:pt x="1652357" y="606021"/>
                </a:lnTo>
                <a:lnTo>
                  <a:pt x="1608668" y="628958"/>
                </a:lnTo>
                <a:lnTo>
                  <a:pt x="1560956" y="650414"/>
                </a:lnTo>
                <a:lnTo>
                  <a:pt x="1509458" y="670292"/>
                </a:lnTo>
                <a:lnTo>
                  <a:pt x="1454408" y="688494"/>
                </a:lnTo>
                <a:lnTo>
                  <a:pt x="1396041" y="704921"/>
                </a:lnTo>
                <a:lnTo>
                  <a:pt x="1334594" y="719476"/>
                </a:lnTo>
                <a:lnTo>
                  <a:pt x="1270301" y="732061"/>
                </a:lnTo>
                <a:lnTo>
                  <a:pt x="1203399" y="742578"/>
                </a:lnTo>
                <a:lnTo>
                  <a:pt x="1134122" y="750928"/>
                </a:lnTo>
                <a:lnTo>
                  <a:pt x="1062706" y="757013"/>
                </a:lnTo>
                <a:lnTo>
                  <a:pt x="989387" y="760737"/>
                </a:lnTo>
                <a:lnTo>
                  <a:pt x="914400" y="762000"/>
                </a:lnTo>
                <a:lnTo>
                  <a:pt x="839412" y="760737"/>
                </a:lnTo>
                <a:lnTo>
                  <a:pt x="766093" y="757013"/>
                </a:lnTo>
                <a:lnTo>
                  <a:pt x="694677" y="750928"/>
                </a:lnTo>
                <a:lnTo>
                  <a:pt x="625400" y="742578"/>
                </a:lnTo>
                <a:lnTo>
                  <a:pt x="558498" y="732061"/>
                </a:lnTo>
                <a:lnTo>
                  <a:pt x="494205" y="719476"/>
                </a:lnTo>
                <a:lnTo>
                  <a:pt x="432758" y="704921"/>
                </a:lnTo>
                <a:lnTo>
                  <a:pt x="374391" y="688494"/>
                </a:lnTo>
                <a:lnTo>
                  <a:pt x="319341" y="670292"/>
                </a:lnTo>
                <a:lnTo>
                  <a:pt x="267843" y="650414"/>
                </a:lnTo>
                <a:lnTo>
                  <a:pt x="220131" y="628958"/>
                </a:lnTo>
                <a:lnTo>
                  <a:pt x="176442" y="606021"/>
                </a:lnTo>
                <a:lnTo>
                  <a:pt x="137011" y="581702"/>
                </a:lnTo>
                <a:lnTo>
                  <a:pt x="102074" y="556099"/>
                </a:lnTo>
                <a:lnTo>
                  <a:pt x="71866" y="529310"/>
                </a:lnTo>
                <a:lnTo>
                  <a:pt x="26578" y="472564"/>
                </a:lnTo>
                <a:lnTo>
                  <a:pt x="3031" y="412250"/>
                </a:lnTo>
                <a:lnTo>
                  <a:pt x="0" y="3810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9"/>
          <p:cNvSpPr txBox="1"/>
          <p:nvPr/>
        </p:nvSpPr>
        <p:spPr>
          <a:xfrm>
            <a:off x="9295002" y="4496304"/>
            <a:ext cx="96659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Medi</a:t>
            </a:r>
            <a:r>
              <a:rPr lang="sr-Latn-R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ji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9"/>
          <p:cNvSpPr/>
          <p:nvPr/>
        </p:nvSpPr>
        <p:spPr>
          <a:xfrm>
            <a:off x="8839961" y="2148077"/>
            <a:ext cx="1828800" cy="838200"/>
          </a:xfrm>
          <a:custGeom>
            <a:avLst/>
            <a:gdLst/>
            <a:ahLst/>
            <a:cxnLst/>
            <a:rect l="l" t="t" r="r" b="b"/>
            <a:pathLst>
              <a:path w="1828800" h="838200" extrusionOk="0">
                <a:moveTo>
                  <a:pt x="914400" y="0"/>
                </a:moveTo>
                <a:lnTo>
                  <a:pt x="839412" y="1388"/>
                </a:lnTo>
                <a:lnTo>
                  <a:pt x="766093" y="5483"/>
                </a:lnTo>
                <a:lnTo>
                  <a:pt x="694677" y="12176"/>
                </a:lnTo>
                <a:lnTo>
                  <a:pt x="625400" y="21360"/>
                </a:lnTo>
                <a:lnTo>
                  <a:pt x="558498" y="32926"/>
                </a:lnTo>
                <a:lnTo>
                  <a:pt x="494205" y="46768"/>
                </a:lnTo>
                <a:lnTo>
                  <a:pt x="432758" y="62776"/>
                </a:lnTo>
                <a:lnTo>
                  <a:pt x="374391" y="80845"/>
                </a:lnTo>
                <a:lnTo>
                  <a:pt x="319341" y="100865"/>
                </a:lnTo>
                <a:lnTo>
                  <a:pt x="267842" y="122729"/>
                </a:lnTo>
                <a:lnTo>
                  <a:pt x="220131" y="146330"/>
                </a:lnTo>
                <a:lnTo>
                  <a:pt x="176442" y="171559"/>
                </a:lnTo>
                <a:lnTo>
                  <a:pt x="137011" y="198310"/>
                </a:lnTo>
                <a:lnTo>
                  <a:pt x="102074" y="226473"/>
                </a:lnTo>
                <a:lnTo>
                  <a:pt x="71866" y="255942"/>
                </a:lnTo>
                <a:lnTo>
                  <a:pt x="46622" y="286609"/>
                </a:lnTo>
                <a:lnTo>
                  <a:pt x="11969" y="351105"/>
                </a:lnTo>
                <a:lnTo>
                  <a:pt x="0" y="419100"/>
                </a:lnTo>
                <a:lnTo>
                  <a:pt x="3031" y="453480"/>
                </a:lnTo>
                <a:lnTo>
                  <a:pt x="26578" y="519833"/>
                </a:lnTo>
                <a:lnTo>
                  <a:pt x="71866" y="582257"/>
                </a:lnTo>
                <a:lnTo>
                  <a:pt x="102074" y="611726"/>
                </a:lnTo>
                <a:lnTo>
                  <a:pt x="137011" y="639889"/>
                </a:lnTo>
                <a:lnTo>
                  <a:pt x="176442" y="666640"/>
                </a:lnTo>
                <a:lnTo>
                  <a:pt x="220131" y="691869"/>
                </a:lnTo>
                <a:lnTo>
                  <a:pt x="267842" y="715470"/>
                </a:lnTo>
                <a:lnTo>
                  <a:pt x="319341" y="737334"/>
                </a:lnTo>
                <a:lnTo>
                  <a:pt x="374391" y="757354"/>
                </a:lnTo>
                <a:lnTo>
                  <a:pt x="432758" y="775423"/>
                </a:lnTo>
                <a:lnTo>
                  <a:pt x="494205" y="791431"/>
                </a:lnTo>
                <a:lnTo>
                  <a:pt x="558498" y="805273"/>
                </a:lnTo>
                <a:lnTo>
                  <a:pt x="625400" y="816839"/>
                </a:lnTo>
                <a:lnTo>
                  <a:pt x="694677" y="826023"/>
                </a:lnTo>
                <a:lnTo>
                  <a:pt x="766093" y="832716"/>
                </a:lnTo>
                <a:lnTo>
                  <a:pt x="839412" y="836811"/>
                </a:lnTo>
                <a:lnTo>
                  <a:pt x="914400" y="838200"/>
                </a:lnTo>
                <a:lnTo>
                  <a:pt x="989387" y="836811"/>
                </a:lnTo>
                <a:lnTo>
                  <a:pt x="1062706" y="832716"/>
                </a:lnTo>
                <a:lnTo>
                  <a:pt x="1134122" y="826023"/>
                </a:lnTo>
                <a:lnTo>
                  <a:pt x="1203399" y="816839"/>
                </a:lnTo>
                <a:lnTo>
                  <a:pt x="1270301" y="805273"/>
                </a:lnTo>
                <a:lnTo>
                  <a:pt x="1334594" y="791431"/>
                </a:lnTo>
                <a:lnTo>
                  <a:pt x="1396041" y="775423"/>
                </a:lnTo>
                <a:lnTo>
                  <a:pt x="1454408" y="757354"/>
                </a:lnTo>
                <a:lnTo>
                  <a:pt x="1509458" y="737334"/>
                </a:lnTo>
                <a:lnTo>
                  <a:pt x="1560957" y="715470"/>
                </a:lnTo>
                <a:lnTo>
                  <a:pt x="1608668" y="691869"/>
                </a:lnTo>
                <a:lnTo>
                  <a:pt x="1652357" y="666640"/>
                </a:lnTo>
                <a:lnTo>
                  <a:pt x="1691788" y="639889"/>
                </a:lnTo>
                <a:lnTo>
                  <a:pt x="1726725" y="611726"/>
                </a:lnTo>
                <a:lnTo>
                  <a:pt x="1756933" y="582257"/>
                </a:lnTo>
                <a:lnTo>
                  <a:pt x="1782177" y="551590"/>
                </a:lnTo>
                <a:lnTo>
                  <a:pt x="1816830" y="487094"/>
                </a:lnTo>
                <a:lnTo>
                  <a:pt x="1828800" y="419100"/>
                </a:lnTo>
                <a:lnTo>
                  <a:pt x="1825768" y="384719"/>
                </a:lnTo>
                <a:lnTo>
                  <a:pt x="1802221" y="318366"/>
                </a:lnTo>
                <a:lnTo>
                  <a:pt x="1756933" y="255942"/>
                </a:lnTo>
                <a:lnTo>
                  <a:pt x="1726725" y="226473"/>
                </a:lnTo>
                <a:lnTo>
                  <a:pt x="1691788" y="198310"/>
                </a:lnTo>
                <a:lnTo>
                  <a:pt x="1652357" y="171559"/>
                </a:lnTo>
                <a:lnTo>
                  <a:pt x="1608668" y="146330"/>
                </a:lnTo>
                <a:lnTo>
                  <a:pt x="1560957" y="122729"/>
                </a:lnTo>
                <a:lnTo>
                  <a:pt x="1509458" y="100865"/>
                </a:lnTo>
                <a:lnTo>
                  <a:pt x="1454408" y="80845"/>
                </a:lnTo>
                <a:lnTo>
                  <a:pt x="1396041" y="62776"/>
                </a:lnTo>
                <a:lnTo>
                  <a:pt x="1334594" y="46768"/>
                </a:lnTo>
                <a:lnTo>
                  <a:pt x="1270301" y="32926"/>
                </a:lnTo>
                <a:lnTo>
                  <a:pt x="1203399" y="21360"/>
                </a:lnTo>
                <a:lnTo>
                  <a:pt x="1134122" y="12176"/>
                </a:lnTo>
                <a:lnTo>
                  <a:pt x="1062706" y="5483"/>
                </a:lnTo>
                <a:lnTo>
                  <a:pt x="989387" y="1388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9"/>
          <p:cNvSpPr/>
          <p:nvPr/>
        </p:nvSpPr>
        <p:spPr>
          <a:xfrm>
            <a:off x="8839961" y="2148077"/>
            <a:ext cx="1828800" cy="838200"/>
          </a:xfrm>
          <a:custGeom>
            <a:avLst/>
            <a:gdLst/>
            <a:ahLst/>
            <a:cxnLst/>
            <a:rect l="l" t="t" r="r" b="b"/>
            <a:pathLst>
              <a:path w="1828800" h="838200" extrusionOk="0">
                <a:moveTo>
                  <a:pt x="0" y="419100"/>
                </a:moveTo>
                <a:lnTo>
                  <a:pt x="11969" y="351105"/>
                </a:lnTo>
                <a:lnTo>
                  <a:pt x="46622" y="286609"/>
                </a:lnTo>
                <a:lnTo>
                  <a:pt x="71866" y="255942"/>
                </a:lnTo>
                <a:lnTo>
                  <a:pt x="102074" y="226473"/>
                </a:lnTo>
                <a:lnTo>
                  <a:pt x="137011" y="198310"/>
                </a:lnTo>
                <a:lnTo>
                  <a:pt x="176442" y="171559"/>
                </a:lnTo>
                <a:lnTo>
                  <a:pt x="220131" y="146330"/>
                </a:lnTo>
                <a:lnTo>
                  <a:pt x="267842" y="122729"/>
                </a:lnTo>
                <a:lnTo>
                  <a:pt x="319341" y="100865"/>
                </a:lnTo>
                <a:lnTo>
                  <a:pt x="374391" y="80845"/>
                </a:lnTo>
                <a:lnTo>
                  <a:pt x="432758" y="62776"/>
                </a:lnTo>
                <a:lnTo>
                  <a:pt x="494205" y="46768"/>
                </a:lnTo>
                <a:lnTo>
                  <a:pt x="558498" y="32926"/>
                </a:lnTo>
                <a:lnTo>
                  <a:pt x="625400" y="21360"/>
                </a:lnTo>
                <a:lnTo>
                  <a:pt x="694677" y="12176"/>
                </a:lnTo>
                <a:lnTo>
                  <a:pt x="766093" y="5483"/>
                </a:lnTo>
                <a:lnTo>
                  <a:pt x="839412" y="1388"/>
                </a:lnTo>
                <a:lnTo>
                  <a:pt x="914400" y="0"/>
                </a:lnTo>
                <a:lnTo>
                  <a:pt x="989387" y="1388"/>
                </a:lnTo>
                <a:lnTo>
                  <a:pt x="1062706" y="5483"/>
                </a:lnTo>
                <a:lnTo>
                  <a:pt x="1134122" y="12176"/>
                </a:lnTo>
                <a:lnTo>
                  <a:pt x="1203399" y="21360"/>
                </a:lnTo>
                <a:lnTo>
                  <a:pt x="1270301" y="32926"/>
                </a:lnTo>
                <a:lnTo>
                  <a:pt x="1334594" y="46768"/>
                </a:lnTo>
                <a:lnTo>
                  <a:pt x="1396041" y="62776"/>
                </a:lnTo>
                <a:lnTo>
                  <a:pt x="1454408" y="80845"/>
                </a:lnTo>
                <a:lnTo>
                  <a:pt x="1509458" y="100865"/>
                </a:lnTo>
                <a:lnTo>
                  <a:pt x="1560957" y="122729"/>
                </a:lnTo>
                <a:lnTo>
                  <a:pt x="1608668" y="146330"/>
                </a:lnTo>
                <a:lnTo>
                  <a:pt x="1652357" y="171559"/>
                </a:lnTo>
                <a:lnTo>
                  <a:pt x="1691788" y="198310"/>
                </a:lnTo>
                <a:lnTo>
                  <a:pt x="1726725" y="226473"/>
                </a:lnTo>
                <a:lnTo>
                  <a:pt x="1756933" y="255942"/>
                </a:lnTo>
                <a:lnTo>
                  <a:pt x="1782177" y="286609"/>
                </a:lnTo>
                <a:lnTo>
                  <a:pt x="1816830" y="351105"/>
                </a:lnTo>
                <a:lnTo>
                  <a:pt x="1828800" y="419100"/>
                </a:lnTo>
                <a:lnTo>
                  <a:pt x="1825768" y="453480"/>
                </a:lnTo>
                <a:lnTo>
                  <a:pt x="1802221" y="519833"/>
                </a:lnTo>
                <a:lnTo>
                  <a:pt x="1756933" y="582257"/>
                </a:lnTo>
                <a:lnTo>
                  <a:pt x="1726725" y="611726"/>
                </a:lnTo>
                <a:lnTo>
                  <a:pt x="1691788" y="639889"/>
                </a:lnTo>
                <a:lnTo>
                  <a:pt x="1652357" y="666640"/>
                </a:lnTo>
                <a:lnTo>
                  <a:pt x="1608668" y="691869"/>
                </a:lnTo>
                <a:lnTo>
                  <a:pt x="1560957" y="715470"/>
                </a:lnTo>
                <a:lnTo>
                  <a:pt x="1509458" y="737334"/>
                </a:lnTo>
                <a:lnTo>
                  <a:pt x="1454408" y="757354"/>
                </a:lnTo>
                <a:lnTo>
                  <a:pt x="1396041" y="775423"/>
                </a:lnTo>
                <a:lnTo>
                  <a:pt x="1334594" y="791431"/>
                </a:lnTo>
                <a:lnTo>
                  <a:pt x="1270301" y="805273"/>
                </a:lnTo>
                <a:lnTo>
                  <a:pt x="1203399" y="816839"/>
                </a:lnTo>
                <a:lnTo>
                  <a:pt x="1134122" y="826023"/>
                </a:lnTo>
                <a:lnTo>
                  <a:pt x="1062706" y="832716"/>
                </a:lnTo>
                <a:lnTo>
                  <a:pt x="989387" y="836811"/>
                </a:lnTo>
                <a:lnTo>
                  <a:pt x="914400" y="838200"/>
                </a:lnTo>
                <a:lnTo>
                  <a:pt x="839412" y="836811"/>
                </a:lnTo>
                <a:lnTo>
                  <a:pt x="766093" y="832716"/>
                </a:lnTo>
                <a:lnTo>
                  <a:pt x="694677" y="826023"/>
                </a:lnTo>
                <a:lnTo>
                  <a:pt x="625400" y="816839"/>
                </a:lnTo>
                <a:lnTo>
                  <a:pt x="558498" y="805273"/>
                </a:lnTo>
                <a:lnTo>
                  <a:pt x="494205" y="791431"/>
                </a:lnTo>
                <a:lnTo>
                  <a:pt x="432758" y="775423"/>
                </a:lnTo>
                <a:lnTo>
                  <a:pt x="374391" y="757354"/>
                </a:lnTo>
                <a:lnTo>
                  <a:pt x="319341" y="737334"/>
                </a:lnTo>
                <a:lnTo>
                  <a:pt x="267842" y="715470"/>
                </a:lnTo>
                <a:lnTo>
                  <a:pt x="220131" y="691869"/>
                </a:lnTo>
                <a:lnTo>
                  <a:pt x="176442" y="666640"/>
                </a:lnTo>
                <a:lnTo>
                  <a:pt x="137011" y="639889"/>
                </a:lnTo>
                <a:lnTo>
                  <a:pt x="102074" y="611726"/>
                </a:lnTo>
                <a:lnTo>
                  <a:pt x="71866" y="582257"/>
                </a:lnTo>
                <a:lnTo>
                  <a:pt x="46622" y="551590"/>
                </a:lnTo>
                <a:lnTo>
                  <a:pt x="11969" y="487094"/>
                </a:lnTo>
                <a:lnTo>
                  <a:pt x="0" y="4191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9"/>
          <p:cNvSpPr txBox="1"/>
          <p:nvPr/>
        </p:nvSpPr>
        <p:spPr>
          <a:xfrm>
            <a:off x="9478518" y="2476750"/>
            <a:ext cx="78308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Porodica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9"/>
          <p:cNvSpPr/>
          <p:nvPr/>
        </p:nvSpPr>
        <p:spPr>
          <a:xfrm>
            <a:off x="7620761" y="5119878"/>
            <a:ext cx="2032000" cy="762000"/>
          </a:xfrm>
          <a:custGeom>
            <a:avLst/>
            <a:gdLst/>
            <a:ahLst/>
            <a:cxnLst/>
            <a:rect l="l" t="t" r="r" b="b"/>
            <a:pathLst>
              <a:path w="2032000" h="762000" extrusionOk="0">
                <a:moveTo>
                  <a:pt x="1015746" y="0"/>
                </a:moveTo>
                <a:lnTo>
                  <a:pt x="932442" y="1262"/>
                </a:lnTo>
                <a:lnTo>
                  <a:pt x="850992" y="4986"/>
                </a:lnTo>
                <a:lnTo>
                  <a:pt x="771657" y="11071"/>
                </a:lnTo>
                <a:lnTo>
                  <a:pt x="694700" y="19421"/>
                </a:lnTo>
                <a:lnTo>
                  <a:pt x="620381" y="29938"/>
                </a:lnTo>
                <a:lnTo>
                  <a:pt x="548961" y="42523"/>
                </a:lnTo>
                <a:lnTo>
                  <a:pt x="480704" y="57078"/>
                </a:lnTo>
                <a:lnTo>
                  <a:pt x="415869" y="73505"/>
                </a:lnTo>
                <a:lnTo>
                  <a:pt x="354718" y="91707"/>
                </a:lnTo>
                <a:lnTo>
                  <a:pt x="297513" y="111585"/>
                </a:lnTo>
                <a:lnTo>
                  <a:pt x="244515" y="133041"/>
                </a:lnTo>
                <a:lnTo>
                  <a:pt x="195986" y="155978"/>
                </a:lnTo>
                <a:lnTo>
                  <a:pt x="152187" y="180297"/>
                </a:lnTo>
                <a:lnTo>
                  <a:pt x="113379" y="205900"/>
                </a:lnTo>
                <a:lnTo>
                  <a:pt x="79825" y="232689"/>
                </a:lnTo>
                <a:lnTo>
                  <a:pt x="51785" y="260567"/>
                </a:lnTo>
                <a:lnTo>
                  <a:pt x="13294" y="319195"/>
                </a:lnTo>
                <a:lnTo>
                  <a:pt x="0" y="381000"/>
                </a:lnTo>
                <a:lnTo>
                  <a:pt x="3367" y="412248"/>
                </a:lnTo>
                <a:lnTo>
                  <a:pt x="29521" y="472560"/>
                </a:lnTo>
                <a:lnTo>
                  <a:pt x="79825" y="529304"/>
                </a:lnTo>
                <a:lnTo>
                  <a:pt x="113379" y="556093"/>
                </a:lnTo>
                <a:lnTo>
                  <a:pt x="152187" y="581697"/>
                </a:lnTo>
                <a:lnTo>
                  <a:pt x="195986" y="606016"/>
                </a:lnTo>
                <a:lnTo>
                  <a:pt x="244515" y="628953"/>
                </a:lnTo>
                <a:lnTo>
                  <a:pt x="297513" y="650409"/>
                </a:lnTo>
                <a:lnTo>
                  <a:pt x="354718" y="670288"/>
                </a:lnTo>
                <a:lnTo>
                  <a:pt x="415869" y="688490"/>
                </a:lnTo>
                <a:lnTo>
                  <a:pt x="480704" y="704918"/>
                </a:lnTo>
                <a:lnTo>
                  <a:pt x="548961" y="719474"/>
                </a:lnTo>
                <a:lnTo>
                  <a:pt x="620381" y="732059"/>
                </a:lnTo>
                <a:lnTo>
                  <a:pt x="694700" y="742576"/>
                </a:lnTo>
                <a:lnTo>
                  <a:pt x="771657" y="750927"/>
                </a:lnTo>
                <a:lnTo>
                  <a:pt x="850992" y="757013"/>
                </a:lnTo>
                <a:lnTo>
                  <a:pt x="932442" y="760737"/>
                </a:lnTo>
                <a:lnTo>
                  <a:pt x="1015746" y="762000"/>
                </a:lnTo>
                <a:lnTo>
                  <a:pt x="1099049" y="760737"/>
                </a:lnTo>
                <a:lnTo>
                  <a:pt x="1180499" y="757013"/>
                </a:lnTo>
                <a:lnTo>
                  <a:pt x="1259834" y="750927"/>
                </a:lnTo>
                <a:lnTo>
                  <a:pt x="1336791" y="742576"/>
                </a:lnTo>
                <a:lnTo>
                  <a:pt x="1411110" y="732059"/>
                </a:lnTo>
                <a:lnTo>
                  <a:pt x="1482530" y="719474"/>
                </a:lnTo>
                <a:lnTo>
                  <a:pt x="1550787" y="704918"/>
                </a:lnTo>
                <a:lnTo>
                  <a:pt x="1615622" y="688490"/>
                </a:lnTo>
                <a:lnTo>
                  <a:pt x="1676773" y="670288"/>
                </a:lnTo>
                <a:lnTo>
                  <a:pt x="1733978" y="650409"/>
                </a:lnTo>
                <a:lnTo>
                  <a:pt x="1786976" y="628953"/>
                </a:lnTo>
                <a:lnTo>
                  <a:pt x="1835505" y="606016"/>
                </a:lnTo>
                <a:lnTo>
                  <a:pt x="1879304" y="581697"/>
                </a:lnTo>
                <a:lnTo>
                  <a:pt x="1918112" y="556093"/>
                </a:lnTo>
                <a:lnTo>
                  <a:pt x="1951666" y="529304"/>
                </a:lnTo>
                <a:lnTo>
                  <a:pt x="1979706" y="501427"/>
                </a:lnTo>
                <a:lnTo>
                  <a:pt x="2018197" y="442801"/>
                </a:lnTo>
                <a:lnTo>
                  <a:pt x="2031492" y="381000"/>
                </a:lnTo>
                <a:lnTo>
                  <a:pt x="2028124" y="349749"/>
                </a:lnTo>
                <a:lnTo>
                  <a:pt x="2001970" y="289435"/>
                </a:lnTo>
                <a:lnTo>
                  <a:pt x="1951666" y="232689"/>
                </a:lnTo>
                <a:lnTo>
                  <a:pt x="1918112" y="205900"/>
                </a:lnTo>
                <a:lnTo>
                  <a:pt x="1879304" y="180297"/>
                </a:lnTo>
                <a:lnTo>
                  <a:pt x="1835505" y="155978"/>
                </a:lnTo>
                <a:lnTo>
                  <a:pt x="1786976" y="133041"/>
                </a:lnTo>
                <a:lnTo>
                  <a:pt x="1733978" y="111585"/>
                </a:lnTo>
                <a:lnTo>
                  <a:pt x="1676773" y="91707"/>
                </a:lnTo>
                <a:lnTo>
                  <a:pt x="1615622" y="73505"/>
                </a:lnTo>
                <a:lnTo>
                  <a:pt x="1550787" y="57078"/>
                </a:lnTo>
                <a:lnTo>
                  <a:pt x="1482530" y="42523"/>
                </a:lnTo>
                <a:lnTo>
                  <a:pt x="1411110" y="29938"/>
                </a:lnTo>
                <a:lnTo>
                  <a:pt x="1336791" y="19421"/>
                </a:lnTo>
                <a:lnTo>
                  <a:pt x="1259834" y="11071"/>
                </a:lnTo>
                <a:lnTo>
                  <a:pt x="1180499" y="4986"/>
                </a:lnTo>
                <a:lnTo>
                  <a:pt x="1099049" y="1262"/>
                </a:lnTo>
                <a:lnTo>
                  <a:pt x="1015746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9"/>
          <p:cNvSpPr/>
          <p:nvPr/>
        </p:nvSpPr>
        <p:spPr>
          <a:xfrm>
            <a:off x="7620761" y="5119878"/>
            <a:ext cx="2032000" cy="762000"/>
          </a:xfrm>
          <a:custGeom>
            <a:avLst/>
            <a:gdLst/>
            <a:ahLst/>
            <a:cxnLst/>
            <a:rect l="l" t="t" r="r" b="b"/>
            <a:pathLst>
              <a:path w="2032000" h="762000" extrusionOk="0">
                <a:moveTo>
                  <a:pt x="0" y="381000"/>
                </a:moveTo>
                <a:lnTo>
                  <a:pt x="13294" y="319195"/>
                </a:lnTo>
                <a:lnTo>
                  <a:pt x="51785" y="260567"/>
                </a:lnTo>
                <a:lnTo>
                  <a:pt x="79825" y="232689"/>
                </a:lnTo>
                <a:lnTo>
                  <a:pt x="113379" y="205900"/>
                </a:lnTo>
                <a:lnTo>
                  <a:pt x="152187" y="180297"/>
                </a:lnTo>
                <a:lnTo>
                  <a:pt x="195986" y="155978"/>
                </a:lnTo>
                <a:lnTo>
                  <a:pt x="244515" y="133041"/>
                </a:lnTo>
                <a:lnTo>
                  <a:pt x="297513" y="111585"/>
                </a:lnTo>
                <a:lnTo>
                  <a:pt x="354718" y="91707"/>
                </a:lnTo>
                <a:lnTo>
                  <a:pt x="415869" y="73505"/>
                </a:lnTo>
                <a:lnTo>
                  <a:pt x="480704" y="57078"/>
                </a:lnTo>
                <a:lnTo>
                  <a:pt x="548961" y="42523"/>
                </a:lnTo>
                <a:lnTo>
                  <a:pt x="620381" y="29938"/>
                </a:lnTo>
                <a:lnTo>
                  <a:pt x="694700" y="19421"/>
                </a:lnTo>
                <a:lnTo>
                  <a:pt x="771657" y="11071"/>
                </a:lnTo>
                <a:lnTo>
                  <a:pt x="850992" y="4986"/>
                </a:lnTo>
                <a:lnTo>
                  <a:pt x="932442" y="1262"/>
                </a:lnTo>
                <a:lnTo>
                  <a:pt x="1015746" y="0"/>
                </a:lnTo>
                <a:lnTo>
                  <a:pt x="1099049" y="1262"/>
                </a:lnTo>
                <a:lnTo>
                  <a:pt x="1180499" y="4986"/>
                </a:lnTo>
                <a:lnTo>
                  <a:pt x="1259834" y="11071"/>
                </a:lnTo>
                <a:lnTo>
                  <a:pt x="1336791" y="19421"/>
                </a:lnTo>
                <a:lnTo>
                  <a:pt x="1411110" y="29938"/>
                </a:lnTo>
                <a:lnTo>
                  <a:pt x="1482530" y="42523"/>
                </a:lnTo>
                <a:lnTo>
                  <a:pt x="1550787" y="57078"/>
                </a:lnTo>
                <a:lnTo>
                  <a:pt x="1615622" y="73505"/>
                </a:lnTo>
                <a:lnTo>
                  <a:pt x="1676773" y="91707"/>
                </a:lnTo>
                <a:lnTo>
                  <a:pt x="1733978" y="111585"/>
                </a:lnTo>
                <a:lnTo>
                  <a:pt x="1786976" y="133041"/>
                </a:lnTo>
                <a:lnTo>
                  <a:pt x="1835505" y="155978"/>
                </a:lnTo>
                <a:lnTo>
                  <a:pt x="1879304" y="180297"/>
                </a:lnTo>
                <a:lnTo>
                  <a:pt x="1918112" y="205900"/>
                </a:lnTo>
                <a:lnTo>
                  <a:pt x="1951666" y="232689"/>
                </a:lnTo>
                <a:lnTo>
                  <a:pt x="1979706" y="260567"/>
                </a:lnTo>
                <a:lnTo>
                  <a:pt x="2018197" y="319195"/>
                </a:lnTo>
                <a:lnTo>
                  <a:pt x="2031492" y="381000"/>
                </a:lnTo>
                <a:lnTo>
                  <a:pt x="2028124" y="412248"/>
                </a:lnTo>
                <a:lnTo>
                  <a:pt x="2001970" y="472560"/>
                </a:lnTo>
                <a:lnTo>
                  <a:pt x="1951666" y="529304"/>
                </a:lnTo>
                <a:lnTo>
                  <a:pt x="1918112" y="556093"/>
                </a:lnTo>
                <a:lnTo>
                  <a:pt x="1879304" y="581697"/>
                </a:lnTo>
                <a:lnTo>
                  <a:pt x="1835505" y="606016"/>
                </a:lnTo>
                <a:lnTo>
                  <a:pt x="1786976" y="628953"/>
                </a:lnTo>
                <a:lnTo>
                  <a:pt x="1733978" y="650409"/>
                </a:lnTo>
                <a:lnTo>
                  <a:pt x="1676773" y="670288"/>
                </a:lnTo>
                <a:lnTo>
                  <a:pt x="1615622" y="688490"/>
                </a:lnTo>
                <a:lnTo>
                  <a:pt x="1550787" y="704918"/>
                </a:lnTo>
                <a:lnTo>
                  <a:pt x="1482530" y="719474"/>
                </a:lnTo>
                <a:lnTo>
                  <a:pt x="1411110" y="732059"/>
                </a:lnTo>
                <a:lnTo>
                  <a:pt x="1336791" y="742576"/>
                </a:lnTo>
                <a:lnTo>
                  <a:pt x="1259834" y="750927"/>
                </a:lnTo>
                <a:lnTo>
                  <a:pt x="1180499" y="757013"/>
                </a:lnTo>
                <a:lnTo>
                  <a:pt x="1099049" y="760737"/>
                </a:lnTo>
                <a:lnTo>
                  <a:pt x="1015746" y="762000"/>
                </a:lnTo>
                <a:lnTo>
                  <a:pt x="932442" y="760737"/>
                </a:lnTo>
                <a:lnTo>
                  <a:pt x="850992" y="757013"/>
                </a:lnTo>
                <a:lnTo>
                  <a:pt x="771657" y="750927"/>
                </a:lnTo>
                <a:lnTo>
                  <a:pt x="694700" y="742576"/>
                </a:lnTo>
                <a:lnTo>
                  <a:pt x="620381" y="732059"/>
                </a:lnTo>
                <a:lnTo>
                  <a:pt x="548961" y="719474"/>
                </a:lnTo>
                <a:lnTo>
                  <a:pt x="480704" y="704918"/>
                </a:lnTo>
                <a:lnTo>
                  <a:pt x="415869" y="688490"/>
                </a:lnTo>
                <a:lnTo>
                  <a:pt x="354718" y="670288"/>
                </a:lnTo>
                <a:lnTo>
                  <a:pt x="297513" y="650409"/>
                </a:lnTo>
                <a:lnTo>
                  <a:pt x="244515" y="628953"/>
                </a:lnTo>
                <a:lnTo>
                  <a:pt x="195986" y="606016"/>
                </a:lnTo>
                <a:lnTo>
                  <a:pt x="152187" y="581697"/>
                </a:lnTo>
                <a:lnTo>
                  <a:pt x="113379" y="556093"/>
                </a:lnTo>
                <a:lnTo>
                  <a:pt x="79825" y="529304"/>
                </a:lnTo>
                <a:lnTo>
                  <a:pt x="51785" y="501427"/>
                </a:lnTo>
                <a:lnTo>
                  <a:pt x="13294" y="442801"/>
                </a:lnTo>
                <a:lnTo>
                  <a:pt x="0" y="3810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9"/>
          <p:cNvSpPr txBox="1"/>
          <p:nvPr/>
        </p:nvSpPr>
        <p:spPr>
          <a:xfrm>
            <a:off x="8109330" y="5410958"/>
            <a:ext cx="136918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Globaliza</a:t>
            </a:r>
            <a:r>
              <a:rPr lang="sr-Latn-R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cija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9"/>
          <p:cNvSpPr/>
          <p:nvPr/>
        </p:nvSpPr>
        <p:spPr>
          <a:xfrm>
            <a:off x="2743961" y="5196078"/>
            <a:ext cx="2438400" cy="838200"/>
          </a:xfrm>
          <a:custGeom>
            <a:avLst/>
            <a:gdLst/>
            <a:ahLst/>
            <a:cxnLst/>
            <a:rect l="l" t="t" r="r" b="b"/>
            <a:pathLst>
              <a:path w="2438400" h="838200" extrusionOk="0">
                <a:moveTo>
                  <a:pt x="1219200" y="0"/>
                </a:moveTo>
                <a:lnTo>
                  <a:pt x="1119205" y="1388"/>
                </a:lnTo>
                <a:lnTo>
                  <a:pt x="1021437" y="5483"/>
                </a:lnTo>
                <a:lnTo>
                  <a:pt x="926209" y="12176"/>
                </a:lnTo>
                <a:lnTo>
                  <a:pt x="833835" y="21360"/>
                </a:lnTo>
                <a:lnTo>
                  <a:pt x="744628" y="32926"/>
                </a:lnTo>
                <a:lnTo>
                  <a:pt x="658903" y="46768"/>
                </a:lnTo>
                <a:lnTo>
                  <a:pt x="576973" y="62776"/>
                </a:lnTo>
                <a:lnTo>
                  <a:pt x="499152" y="80845"/>
                </a:lnTo>
                <a:lnTo>
                  <a:pt x="425754" y="100865"/>
                </a:lnTo>
                <a:lnTo>
                  <a:pt x="357092" y="122729"/>
                </a:lnTo>
                <a:lnTo>
                  <a:pt x="293480" y="146330"/>
                </a:lnTo>
                <a:lnTo>
                  <a:pt x="235232" y="171559"/>
                </a:lnTo>
                <a:lnTo>
                  <a:pt x="182662" y="198310"/>
                </a:lnTo>
                <a:lnTo>
                  <a:pt x="136083" y="226473"/>
                </a:lnTo>
                <a:lnTo>
                  <a:pt x="95809" y="255942"/>
                </a:lnTo>
                <a:lnTo>
                  <a:pt x="62154" y="286609"/>
                </a:lnTo>
                <a:lnTo>
                  <a:pt x="35432" y="318366"/>
                </a:lnTo>
                <a:lnTo>
                  <a:pt x="4041" y="384719"/>
                </a:lnTo>
                <a:lnTo>
                  <a:pt x="0" y="419100"/>
                </a:lnTo>
                <a:lnTo>
                  <a:pt x="4041" y="453472"/>
                </a:lnTo>
                <a:lnTo>
                  <a:pt x="35432" y="519812"/>
                </a:lnTo>
                <a:lnTo>
                  <a:pt x="62154" y="551566"/>
                </a:lnTo>
                <a:lnTo>
                  <a:pt x="95809" y="582230"/>
                </a:lnTo>
                <a:lnTo>
                  <a:pt x="136083" y="611698"/>
                </a:lnTo>
                <a:lnTo>
                  <a:pt x="182662" y="639861"/>
                </a:lnTo>
                <a:lnTo>
                  <a:pt x="235232" y="666612"/>
                </a:lnTo>
                <a:lnTo>
                  <a:pt x="293480" y="691843"/>
                </a:lnTo>
                <a:lnTo>
                  <a:pt x="357092" y="715446"/>
                </a:lnTo>
                <a:lnTo>
                  <a:pt x="425754" y="737313"/>
                </a:lnTo>
                <a:lnTo>
                  <a:pt x="499152" y="757336"/>
                </a:lnTo>
                <a:lnTo>
                  <a:pt x="576973" y="775407"/>
                </a:lnTo>
                <a:lnTo>
                  <a:pt x="658903" y="791419"/>
                </a:lnTo>
                <a:lnTo>
                  <a:pt x="744628" y="805264"/>
                </a:lnTo>
                <a:lnTo>
                  <a:pt x="833835" y="816833"/>
                </a:lnTo>
                <a:lnTo>
                  <a:pt x="926209" y="826019"/>
                </a:lnTo>
                <a:lnTo>
                  <a:pt x="1021437" y="832714"/>
                </a:lnTo>
                <a:lnTo>
                  <a:pt x="1119205" y="836810"/>
                </a:lnTo>
                <a:lnTo>
                  <a:pt x="1219200" y="838200"/>
                </a:lnTo>
                <a:lnTo>
                  <a:pt x="1319194" y="836810"/>
                </a:lnTo>
                <a:lnTo>
                  <a:pt x="1416962" y="832714"/>
                </a:lnTo>
                <a:lnTo>
                  <a:pt x="1512190" y="826019"/>
                </a:lnTo>
                <a:lnTo>
                  <a:pt x="1604564" y="816833"/>
                </a:lnTo>
                <a:lnTo>
                  <a:pt x="1693771" y="805264"/>
                </a:lnTo>
                <a:lnTo>
                  <a:pt x="1779496" y="791419"/>
                </a:lnTo>
                <a:lnTo>
                  <a:pt x="1861426" y="775407"/>
                </a:lnTo>
                <a:lnTo>
                  <a:pt x="1939247" y="757336"/>
                </a:lnTo>
                <a:lnTo>
                  <a:pt x="2012645" y="737313"/>
                </a:lnTo>
                <a:lnTo>
                  <a:pt x="2081307" y="715446"/>
                </a:lnTo>
                <a:lnTo>
                  <a:pt x="2144919" y="691843"/>
                </a:lnTo>
                <a:lnTo>
                  <a:pt x="2203167" y="666612"/>
                </a:lnTo>
                <a:lnTo>
                  <a:pt x="2255737" y="639861"/>
                </a:lnTo>
                <a:lnTo>
                  <a:pt x="2302316" y="611698"/>
                </a:lnTo>
                <a:lnTo>
                  <a:pt x="2342590" y="582230"/>
                </a:lnTo>
                <a:lnTo>
                  <a:pt x="2376245" y="551566"/>
                </a:lnTo>
                <a:lnTo>
                  <a:pt x="2402967" y="519812"/>
                </a:lnTo>
                <a:lnTo>
                  <a:pt x="2434358" y="453472"/>
                </a:lnTo>
                <a:lnTo>
                  <a:pt x="2438400" y="419100"/>
                </a:lnTo>
                <a:lnTo>
                  <a:pt x="2434358" y="384719"/>
                </a:lnTo>
                <a:lnTo>
                  <a:pt x="2402967" y="318366"/>
                </a:lnTo>
                <a:lnTo>
                  <a:pt x="2376245" y="286609"/>
                </a:lnTo>
                <a:lnTo>
                  <a:pt x="2342590" y="255942"/>
                </a:lnTo>
                <a:lnTo>
                  <a:pt x="2302316" y="226473"/>
                </a:lnTo>
                <a:lnTo>
                  <a:pt x="2255737" y="198310"/>
                </a:lnTo>
                <a:lnTo>
                  <a:pt x="2203167" y="171559"/>
                </a:lnTo>
                <a:lnTo>
                  <a:pt x="2144919" y="146330"/>
                </a:lnTo>
                <a:lnTo>
                  <a:pt x="2081307" y="122729"/>
                </a:lnTo>
                <a:lnTo>
                  <a:pt x="2012645" y="100865"/>
                </a:lnTo>
                <a:lnTo>
                  <a:pt x="1939247" y="80845"/>
                </a:lnTo>
                <a:lnTo>
                  <a:pt x="1861426" y="62776"/>
                </a:lnTo>
                <a:lnTo>
                  <a:pt x="1779496" y="46768"/>
                </a:lnTo>
                <a:lnTo>
                  <a:pt x="1693771" y="32926"/>
                </a:lnTo>
                <a:lnTo>
                  <a:pt x="1604564" y="21360"/>
                </a:lnTo>
                <a:lnTo>
                  <a:pt x="1512190" y="12176"/>
                </a:lnTo>
                <a:lnTo>
                  <a:pt x="1416962" y="5483"/>
                </a:lnTo>
                <a:lnTo>
                  <a:pt x="1319194" y="1388"/>
                </a:lnTo>
                <a:lnTo>
                  <a:pt x="12192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9"/>
          <p:cNvSpPr/>
          <p:nvPr/>
        </p:nvSpPr>
        <p:spPr>
          <a:xfrm>
            <a:off x="2743961" y="5196078"/>
            <a:ext cx="2438400" cy="838200"/>
          </a:xfrm>
          <a:custGeom>
            <a:avLst/>
            <a:gdLst/>
            <a:ahLst/>
            <a:cxnLst/>
            <a:rect l="l" t="t" r="r" b="b"/>
            <a:pathLst>
              <a:path w="2438400" h="838200" extrusionOk="0">
                <a:moveTo>
                  <a:pt x="0" y="419100"/>
                </a:moveTo>
                <a:lnTo>
                  <a:pt x="15957" y="351105"/>
                </a:lnTo>
                <a:lnTo>
                  <a:pt x="62154" y="286609"/>
                </a:lnTo>
                <a:lnTo>
                  <a:pt x="95809" y="255942"/>
                </a:lnTo>
                <a:lnTo>
                  <a:pt x="136083" y="226473"/>
                </a:lnTo>
                <a:lnTo>
                  <a:pt x="182662" y="198310"/>
                </a:lnTo>
                <a:lnTo>
                  <a:pt x="235232" y="171559"/>
                </a:lnTo>
                <a:lnTo>
                  <a:pt x="293480" y="146330"/>
                </a:lnTo>
                <a:lnTo>
                  <a:pt x="357092" y="122729"/>
                </a:lnTo>
                <a:lnTo>
                  <a:pt x="425754" y="100865"/>
                </a:lnTo>
                <a:lnTo>
                  <a:pt x="499152" y="80845"/>
                </a:lnTo>
                <a:lnTo>
                  <a:pt x="576973" y="62776"/>
                </a:lnTo>
                <a:lnTo>
                  <a:pt x="658903" y="46768"/>
                </a:lnTo>
                <a:lnTo>
                  <a:pt x="744628" y="32926"/>
                </a:lnTo>
                <a:lnTo>
                  <a:pt x="833835" y="21360"/>
                </a:lnTo>
                <a:lnTo>
                  <a:pt x="926209" y="12176"/>
                </a:lnTo>
                <a:lnTo>
                  <a:pt x="1021437" y="5483"/>
                </a:lnTo>
                <a:lnTo>
                  <a:pt x="1119205" y="1388"/>
                </a:lnTo>
                <a:lnTo>
                  <a:pt x="1219200" y="0"/>
                </a:lnTo>
                <a:lnTo>
                  <a:pt x="1319194" y="1388"/>
                </a:lnTo>
                <a:lnTo>
                  <a:pt x="1416962" y="5483"/>
                </a:lnTo>
                <a:lnTo>
                  <a:pt x="1512190" y="12176"/>
                </a:lnTo>
                <a:lnTo>
                  <a:pt x="1604564" y="21360"/>
                </a:lnTo>
                <a:lnTo>
                  <a:pt x="1693771" y="32926"/>
                </a:lnTo>
                <a:lnTo>
                  <a:pt x="1779496" y="46768"/>
                </a:lnTo>
                <a:lnTo>
                  <a:pt x="1861426" y="62776"/>
                </a:lnTo>
                <a:lnTo>
                  <a:pt x="1939247" y="80845"/>
                </a:lnTo>
                <a:lnTo>
                  <a:pt x="2012645" y="100865"/>
                </a:lnTo>
                <a:lnTo>
                  <a:pt x="2081307" y="122729"/>
                </a:lnTo>
                <a:lnTo>
                  <a:pt x="2144919" y="146330"/>
                </a:lnTo>
                <a:lnTo>
                  <a:pt x="2203167" y="171559"/>
                </a:lnTo>
                <a:lnTo>
                  <a:pt x="2255737" y="198310"/>
                </a:lnTo>
                <a:lnTo>
                  <a:pt x="2302316" y="226473"/>
                </a:lnTo>
                <a:lnTo>
                  <a:pt x="2342590" y="255942"/>
                </a:lnTo>
                <a:lnTo>
                  <a:pt x="2376245" y="286609"/>
                </a:lnTo>
                <a:lnTo>
                  <a:pt x="2402967" y="318366"/>
                </a:lnTo>
                <a:lnTo>
                  <a:pt x="2434358" y="384719"/>
                </a:lnTo>
                <a:lnTo>
                  <a:pt x="2438400" y="419100"/>
                </a:lnTo>
                <a:lnTo>
                  <a:pt x="2434358" y="453472"/>
                </a:lnTo>
                <a:lnTo>
                  <a:pt x="2402967" y="519812"/>
                </a:lnTo>
                <a:lnTo>
                  <a:pt x="2376245" y="551566"/>
                </a:lnTo>
                <a:lnTo>
                  <a:pt x="2342590" y="582230"/>
                </a:lnTo>
                <a:lnTo>
                  <a:pt x="2302316" y="611698"/>
                </a:lnTo>
                <a:lnTo>
                  <a:pt x="2255737" y="639861"/>
                </a:lnTo>
                <a:lnTo>
                  <a:pt x="2203167" y="666612"/>
                </a:lnTo>
                <a:lnTo>
                  <a:pt x="2144919" y="691843"/>
                </a:lnTo>
                <a:lnTo>
                  <a:pt x="2081307" y="715446"/>
                </a:lnTo>
                <a:lnTo>
                  <a:pt x="2012645" y="737313"/>
                </a:lnTo>
                <a:lnTo>
                  <a:pt x="1939247" y="757336"/>
                </a:lnTo>
                <a:lnTo>
                  <a:pt x="1861426" y="775407"/>
                </a:lnTo>
                <a:lnTo>
                  <a:pt x="1779496" y="791419"/>
                </a:lnTo>
                <a:lnTo>
                  <a:pt x="1693771" y="805264"/>
                </a:lnTo>
                <a:lnTo>
                  <a:pt x="1604564" y="816833"/>
                </a:lnTo>
                <a:lnTo>
                  <a:pt x="1512190" y="826019"/>
                </a:lnTo>
                <a:lnTo>
                  <a:pt x="1416962" y="832714"/>
                </a:lnTo>
                <a:lnTo>
                  <a:pt x="1319194" y="836810"/>
                </a:lnTo>
                <a:lnTo>
                  <a:pt x="1219200" y="838200"/>
                </a:lnTo>
                <a:lnTo>
                  <a:pt x="1119205" y="836810"/>
                </a:lnTo>
                <a:lnTo>
                  <a:pt x="1021437" y="832714"/>
                </a:lnTo>
                <a:lnTo>
                  <a:pt x="926209" y="826019"/>
                </a:lnTo>
                <a:lnTo>
                  <a:pt x="833835" y="816833"/>
                </a:lnTo>
                <a:lnTo>
                  <a:pt x="744628" y="805264"/>
                </a:lnTo>
                <a:lnTo>
                  <a:pt x="658903" y="791419"/>
                </a:lnTo>
                <a:lnTo>
                  <a:pt x="576973" y="775407"/>
                </a:lnTo>
                <a:lnTo>
                  <a:pt x="499152" y="757336"/>
                </a:lnTo>
                <a:lnTo>
                  <a:pt x="425754" y="737313"/>
                </a:lnTo>
                <a:lnTo>
                  <a:pt x="357092" y="715446"/>
                </a:lnTo>
                <a:lnTo>
                  <a:pt x="293480" y="691843"/>
                </a:lnTo>
                <a:lnTo>
                  <a:pt x="235232" y="666612"/>
                </a:lnTo>
                <a:lnTo>
                  <a:pt x="182662" y="639861"/>
                </a:lnTo>
                <a:lnTo>
                  <a:pt x="136083" y="611698"/>
                </a:lnTo>
                <a:lnTo>
                  <a:pt x="95809" y="582230"/>
                </a:lnTo>
                <a:lnTo>
                  <a:pt x="62154" y="551566"/>
                </a:lnTo>
                <a:lnTo>
                  <a:pt x="35432" y="519812"/>
                </a:lnTo>
                <a:lnTo>
                  <a:pt x="4041" y="453472"/>
                </a:lnTo>
                <a:lnTo>
                  <a:pt x="0" y="4191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9"/>
          <p:cNvSpPr txBox="1"/>
          <p:nvPr/>
        </p:nvSpPr>
        <p:spPr>
          <a:xfrm>
            <a:off x="3344670" y="5418578"/>
            <a:ext cx="166369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55600" marR="5080" lvl="0" indent="-3435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 err="1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Socioekonomski</a:t>
            </a: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 status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9"/>
          <p:cNvSpPr/>
          <p:nvPr/>
        </p:nvSpPr>
        <p:spPr>
          <a:xfrm>
            <a:off x="5385053" y="700277"/>
            <a:ext cx="1828800" cy="914400"/>
          </a:xfrm>
          <a:custGeom>
            <a:avLst/>
            <a:gdLst/>
            <a:ahLst/>
            <a:cxnLst/>
            <a:rect l="l" t="t" r="r" b="b"/>
            <a:pathLst>
              <a:path w="1828800" h="914400" extrusionOk="0">
                <a:moveTo>
                  <a:pt x="914400" y="0"/>
                </a:moveTo>
                <a:lnTo>
                  <a:pt x="839412" y="1515"/>
                </a:lnTo>
                <a:lnTo>
                  <a:pt x="766093" y="5984"/>
                </a:lnTo>
                <a:lnTo>
                  <a:pt x="694677" y="13289"/>
                </a:lnTo>
                <a:lnTo>
                  <a:pt x="625400" y="23311"/>
                </a:lnTo>
                <a:lnTo>
                  <a:pt x="558498" y="35933"/>
                </a:lnTo>
                <a:lnTo>
                  <a:pt x="494205" y="51037"/>
                </a:lnTo>
                <a:lnTo>
                  <a:pt x="432758" y="68505"/>
                </a:lnTo>
                <a:lnTo>
                  <a:pt x="374391" y="88221"/>
                </a:lnTo>
                <a:lnTo>
                  <a:pt x="319341" y="110065"/>
                </a:lnTo>
                <a:lnTo>
                  <a:pt x="267842" y="133921"/>
                </a:lnTo>
                <a:lnTo>
                  <a:pt x="220131" y="159670"/>
                </a:lnTo>
                <a:lnTo>
                  <a:pt x="176442" y="187195"/>
                </a:lnTo>
                <a:lnTo>
                  <a:pt x="137011" y="216379"/>
                </a:lnTo>
                <a:lnTo>
                  <a:pt x="102074" y="247102"/>
                </a:lnTo>
                <a:lnTo>
                  <a:pt x="71866" y="279249"/>
                </a:lnTo>
                <a:lnTo>
                  <a:pt x="46622" y="312700"/>
                </a:lnTo>
                <a:lnTo>
                  <a:pt x="26578" y="347338"/>
                </a:lnTo>
                <a:lnTo>
                  <a:pt x="11969" y="383046"/>
                </a:lnTo>
                <a:lnTo>
                  <a:pt x="0" y="457200"/>
                </a:lnTo>
                <a:lnTo>
                  <a:pt x="3031" y="494693"/>
                </a:lnTo>
                <a:lnTo>
                  <a:pt x="26578" y="567061"/>
                </a:lnTo>
                <a:lnTo>
                  <a:pt x="46622" y="601699"/>
                </a:lnTo>
                <a:lnTo>
                  <a:pt x="71866" y="635150"/>
                </a:lnTo>
                <a:lnTo>
                  <a:pt x="102074" y="667297"/>
                </a:lnTo>
                <a:lnTo>
                  <a:pt x="137011" y="698020"/>
                </a:lnTo>
                <a:lnTo>
                  <a:pt x="176442" y="727204"/>
                </a:lnTo>
                <a:lnTo>
                  <a:pt x="220131" y="754729"/>
                </a:lnTo>
                <a:lnTo>
                  <a:pt x="267842" y="780478"/>
                </a:lnTo>
                <a:lnTo>
                  <a:pt x="319341" y="804334"/>
                </a:lnTo>
                <a:lnTo>
                  <a:pt x="374391" y="826178"/>
                </a:lnTo>
                <a:lnTo>
                  <a:pt x="432758" y="845894"/>
                </a:lnTo>
                <a:lnTo>
                  <a:pt x="494205" y="863362"/>
                </a:lnTo>
                <a:lnTo>
                  <a:pt x="558498" y="878466"/>
                </a:lnTo>
                <a:lnTo>
                  <a:pt x="625400" y="891088"/>
                </a:lnTo>
                <a:lnTo>
                  <a:pt x="694677" y="901110"/>
                </a:lnTo>
                <a:lnTo>
                  <a:pt x="766093" y="908415"/>
                </a:lnTo>
                <a:lnTo>
                  <a:pt x="839412" y="912884"/>
                </a:lnTo>
                <a:lnTo>
                  <a:pt x="914400" y="914400"/>
                </a:lnTo>
                <a:lnTo>
                  <a:pt x="989387" y="912884"/>
                </a:lnTo>
                <a:lnTo>
                  <a:pt x="1062706" y="908415"/>
                </a:lnTo>
                <a:lnTo>
                  <a:pt x="1134122" y="901110"/>
                </a:lnTo>
                <a:lnTo>
                  <a:pt x="1203399" y="891088"/>
                </a:lnTo>
                <a:lnTo>
                  <a:pt x="1270301" y="878466"/>
                </a:lnTo>
                <a:lnTo>
                  <a:pt x="1334594" y="863362"/>
                </a:lnTo>
                <a:lnTo>
                  <a:pt x="1396041" y="845894"/>
                </a:lnTo>
                <a:lnTo>
                  <a:pt x="1454408" y="826178"/>
                </a:lnTo>
                <a:lnTo>
                  <a:pt x="1509458" y="804334"/>
                </a:lnTo>
                <a:lnTo>
                  <a:pt x="1560957" y="780478"/>
                </a:lnTo>
                <a:lnTo>
                  <a:pt x="1608668" y="754729"/>
                </a:lnTo>
                <a:lnTo>
                  <a:pt x="1652357" y="727204"/>
                </a:lnTo>
                <a:lnTo>
                  <a:pt x="1691788" y="698020"/>
                </a:lnTo>
                <a:lnTo>
                  <a:pt x="1726725" y="667297"/>
                </a:lnTo>
                <a:lnTo>
                  <a:pt x="1756933" y="635150"/>
                </a:lnTo>
                <a:lnTo>
                  <a:pt x="1782177" y="601699"/>
                </a:lnTo>
                <a:lnTo>
                  <a:pt x="1802221" y="567061"/>
                </a:lnTo>
                <a:lnTo>
                  <a:pt x="1816830" y="531353"/>
                </a:lnTo>
                <a:lnTo>
                  <a:pt x="1828800" y="457200"/>
                </a:lnTo>
                <a:lnTo>
                  <a:pt x="1825768" y="419706"/>
                </a:lnTo>
                <a:lnTo>
                  <a:pt x="1802221" y="347338"/>
                </a:lnTo>
                <a:lnTo>
                  <a:pt x="1782177" y="312700"/>
                </a:lnTo>
                <a:lnTo>
                  <a:pt x="1756933" y="279249"/>
                </a:lnTo>
                <a:lnTo>
                  <a:pt x="1726725" y="247102"/>
                </a:lnTo>
                <a:lnTo>
                  <a:pt x="1691788" y="216379"/>
                </a:lnTo>
                <a:lnTo>
                  <a:pt x="1652357" y="187195"/>
                </a:lnTo>
                <a:lnTo>
                  <a:pt x="1608668" y="159670"/>
                </a:lnTo>
                <a:lnTo>
                  <a:pt x="1560956" y="133921"/>
                </a:lnTo>
                <a:lnTo>
                  <a:pt x="1509458" y="110065"/>
                </a:lnTo>
                <a:lnTo>
                  <a:pt x="1454408" y="88221"/>
                </a:lnTo>
                <a:lnTo>
                  <a:pt x="1396041" y="68505"/>
                </a:lnTo>
                <a:lnTo>
                  <a:pt x="1334594" y="51037"/>
                </a:lnTo>
                <a:lnTo>
                  <a:pt x="1270301" y="35933"/>
                </a:lnTo>
                <a:lnTo>
                  <a:pt x="1203399" y="23311"/>
                </a:lnTo>
                <a:lnTo>
                  <a:pt x="1134122" y="13289"/>
                </a:lnTo>
                <a:lnTo>
                  <a:pt x="1062706" y="5984"/>
                </a:lnTo>
                <a:lnTo>
                  <a:pt x="989387" y="1515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9"/>
          <p:cNvSpPr/>
          <p:nvPr/>
        </p:nvSpPr>
        <p:spPr>
          <a:xfrm>
            <a:off x="5385053" y="700277"/>
            <a:ext cx="1828800" cy="914400"/>
          </a:xfrm>
          <a:custGeom>
            <a:avLst/>
            <a:gdLst/>
            <a:ahLst/>
            <a:cxnLst/>
            <a:rect l="l" t="t" r="r" b="b"/>
            <a:pathLst>
              <a:path w="1828800" h="914400" extrusionOk="0">
                <a:moveTo>
                  <a:pt x="0" y="457200"/>
                </a:moveTo>
                <a:lnTo>
                  <a:pt x="11969" y="383046"/>
                </a:lnTo>
                <a:lnTo>
                  <a:pt x="26578" y="347338"/>
                </a:lnTo>
                <a:lnTo>
                  <a:pt x="46622" y="312700"/>
                </a:lnTo>
                <a:lnTo>
                  <a:pt x="71866" y="279249"/>
                </a:lnTo>
                <a:lnTo>
                  <a:pt x="102074" y="247102"/>
                </a:lnTo>
                <a:lnTo>
                  <a:pt x="137011" y="216379"/>
                </a:lnTo>
                <a:lnTo>
                  <a:pt x="176442" y="187195"/>
                </a:lnTo>
                <a:lnTo>
                  <a:pt x="220131" y="159670"/>
                </a:lnTo>
                <a:lnTo>
                  <a:pt x="267842" y="133921"/>
                </a:lnTo>
                <a:lnTo>
                  <a:pt x="319341" y="110065"/>
                </a:lnTo>
                <a:lnTo>
                  <a:pt x="374391" y="88221"/>
                </a:lnTo>
                <a:lnTo>
                  <a:pt x="432758" y="68505"/>
                </a:lnTo>
                <a:lnTo>
                  <a:pt x="494205" y="51037"/>
                </a:lnTo>
                <a:lnTo>
                  <a:pt x="558498" y="35933"/>
                </a:lnTo>
                <a:lnTo>
                  <a:pt x="625400" y="23311"/>
                </a:lnTo>
                <a:lnTo>
                  <a:pt x="694677" y="13289"/>
                </a:lnTo>
                <a:lnTo>
                  <a:pt x="766093" y="5984"/>
                </a:lnTo>
                <a:lnTo>
                  <a:pt x="839412" y="1515"/>
                </a:lnTo>
                <a:lnTo>
                  <a:pt x="914400" y="0"/>
                </a:lnTo>
                <a:lnTo>
                  <a:pt x="989387" y="1515"/>
                </a:lnTo>
                <a:lnTo>
                  <a:pt x="1062706" y="5984"/>
                </a:lnTo>
                <a:lnTo>
                  <a:pt x="1134122" y="13289"/>
                </a:lnTo>
                <a:lnTo>
                  <a:pt x="1203399" y="23311"/>
                </a:lnTo>
                <a:lnTo>
                  <a:pt x="1270301" y="35933"/>
                </a:lnTo>
                <a:lnTo>
                  <a:pt x="1334594" y="51037"/>
                </a:lnTo>
                <a:lnTo>
                  <a:pt x="1396041" y="68505"/>
                </a:lnTo>
                <a:lnTo>
                  <a:pt x="1454408" y="88221"/>
                </a:lnTo>
                <a:lnTo>
                  <a:pt x="1509458" y="110065"/>
                </a:lnTo>
                <a:lnTo>
                  <a:pt x="1560956" y="133921"/>
                </a:lnTo>
                <a:lnTo>
                  <a:pt x="1608668" y="159670"/>
                </a:lnTo>
                <a:lnTo>
                  <a:pt x="1652357" y="187195"/>
                </a:lnTo>
                <a:lnTo>
                  <a:pt x="1691788" y="216379"/>
                </a:lnTo>
                <a:lnTo>
                  <a:pt x="1726725" y="247102"/>
                </a:lnTo>
                <a:lnTo>
                  <a:pt x="1756933" y="279249"/>
                </a:lnTo>
                <a:lnTo>
                  <a:pt x="1782177" y="312700"/>
                </a:lnTo>
                <a:lnTo>
                  <a:pt x="1802221" y="347338"/>
                </a:lnTo>
                <a:lnTo>
                  <a:pt x="1816830" y="383046"/>
                </a:lnTo>
                <a:lnTo>
                  <a:pt x="1828800" y="457200"/>
                </a:lnTo>
                <a:lnTo>
                  <a:pt x="1825768" y="494693"/>
                </a:lnTo>
                <a:lnTo>
                  <a:pt x="1802221" y="567061"/>
                </a:lnTo>
                <a:lnTo>
                  <a:pt x="1782177" y="601699"/>
                </a:lnTo>
                <a:lnTo>
                  <a:pt x="1756933" y="635150"/>
                </a:lnTo>
                <a:lnTo>
                  <a:pt x="1726725" y="667297"/>
                </a:lnTo>
                <a:lnTo>
                  <a:pt x="1691788" y="698020"/>
                </a:lnTo>
                <a:lnTo>
                  <a:pt x="1652357" y="727204"/>
                </a:lnTo>
                <a:lnTo>
                  <a:pt x="1608668" y="754729"/>
                </a:lnTo>
                <a:lnTo>
                  <a:pt x="1560957" y="780478"/>
                </a:lnTo>
                <a:lnTo>
                  <a:pt x="1509458" y="804334"/>
                </a:lnTo>
                <a:lnTo>
                  <a:pt x="1454408" y="826178"/>
                </a:lnTo>
                <a:lnTo>
                  <a:pt x="1396041" y="845894"/>
                </a:lnTo>
                <a:lnTo>
                  <a:pt x="1334594" y="863362"/>
                </a:lnTo>
                <a:lnTo>
                  <a:pt x="1270301" y="878466"/>
                </a:lnTo>
                <a:lnTo>
                  <a:pt x="1203399" y="891088"/>
                </a:lnTo>
                <a:lnTo>
                  <a:pt x="1134122" y="901110"/>
                </a:lnTo>
                <a:lnTo>
                  <a:pt x="1062706" y="908415"/>
                </a:lnTo>
                <a:lnTo>
                  <a:pt x="989387" y="912884"/>
                </a:lnTo>
                <a:lnTo>
                  <a:pt x="914400" y="914400"/>
                </a:lnTo>
                <a:lnTo>
                  <a:pt x="839412" y="912884"/>
                </a:lnTo>
                <a:lnTo>
                  <a:pt x="766093" y="908415"/>
                </a:lnTo>
                <a:lnTo>
                  <a:pt x="694677" y="901110"/>
                </a:lnTo>
                <a:lnTo>
                  <a:pt x="625400" y="891088"/>
                </a:lnTo>
                <a:lnTo>
                  <a:pt x="558498" y="878466"/>
                </a:lnTo>
                <a:lnTo>
                  <a:pt x="494205" y="863362"/>
                </a:lnTo>
                <a:lnTo>
                  <a:pt x="432758" y="845894"/>
                </a:lnTo>
                <a:lnTo>
                  <a:pt x="374391" y="826178"/>
                </a:lnTo>
                <a:lnTo>
                  <a:pt x="319341" y="804334"/>
                </a:lnTo>
                <a:lnTo>
                  <a:pt x="267842" y="780478"/>
                </a:lnTo>
                <a:lnTo>
                  <a:pt x="220131" y="754729"/>
                </a:lnTo>
                <a:lnTo>
                  <a:pt x="176442" y="727204"/>
                </a:lnTo>
                <a:lnTo>
                  <a:pt x="137011" y="698020"/>
                </a:lnTo>
                <a:lnTo>
                  <a:pt x="102074" y="667297"/>
                </a:lnTo>
                <a:lnTo>
                  <a:pt x="71866" y="635150"/>
                </a:lnTo>
                <a:lnTo>
                  <a:pt x="46622" y="601699"/>
                </a:lnTo>
                <a:lnTo>
                  <a:pt x="26578" y="567061"/>
                </a:lnTo>
                <a:lnTo>
                  <a:pt x="11969" y="531353"/>
                </a:lnTo>
                <a:lnTo>
                  <a:pt x="0" y="4572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9"/>
          <p:cNvSpPr txBox="1"/>
          <p:nvPr/>
        </p:nvSpPr>
        <p:spPr>
          <a:xfrm>
            <a:off x="6052565" y="1066669"/>
            <a:ext cx="891794" cy="214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Vršnjaci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9"/>
          <p:cNvSpPr/>
          <p:nvPr/>
        </p:nvSpPr>
        <p:spPr>
          <a:xfrm>
            <a:off x="1829561" y="1995677"/>
            <a:ext cx="1828800" cy="838200"/>
          </a:xfrm>
          <a:custGeom>
            <a:avLst/>
            <a:gdLst/>
            <a:ahLst/>
            <a:cxnLst/>
            <a:rect l="l" t="t" r="r" b="b"/>
            <a:pathLst>
              <a:path w="1828800" h="838200" extrusionOk="0">
                <a:moveTo>
                  <a:pt x="914400" y="0"/>
                </a:moveTo>
                <a:lnTo>
                  <a:pt x="839412" y="1388"/>
                </a:lnTo>
                <a:lnTo>
                  <a:pt x="766093" y="5483"/>
                </a:lnTo>
                <a:lnTo>
                  <a:pt x="694677" y="12176"/>
                </a:lnTo>
                <a:lnTo>
                  <a:pt x="625400" y="21360"/>
                </a:lnTo>
                <a:lnTo>
                  <a:pt x="558498" y="32926"/>
                </a:lnTo>
                <a:lnTo>
                  <a:pt x="494205" y="46768"/>
                </a:lnTo>
                <a:lnTo>
                  <a:pt x="432758" y="62776"/>
                </a:lnTo>
                <a:lnTo>
                  <a:pt x="374391" y="80845"/>
                </a:lnTo>
                <a:lnTo>
                  <a:pt x="319341" y="100865"/>
                </a:lnTo>
                <a:lnTo>
                  <a:pt x="267843" y="122729"/>
                </a:lnTo>
                <a:lnTo>
                  <a:pt x="220131" y="146330"/>
                </a:lnTo>
                <a:lnTo>
                  <a:pt x="176442" y="171559"/>
                </a:lnTo>
                <a:lnTo>
                  <a:pt x="137011" y="198310"/>
                </a:lnTo>
                <a:lnTo>
                  <a:pt x="102074" y="226473"/>
                </a:lnTo>
                <a:lnTo>
                  <a:pt x="71866" y="255942"/>
                </a:lnTo>
                <a:lnTo>
                  <a:pt x="46622" y="286609"/>
                </a:lnTo>
                <a:lnTo>
                  <a:pt x="11969" y="351105"/>
                </a:lnTo>
                <a:lnTo>
                  <a:pt x="0" y="419100"/>
                </a:lnTo>
                <a:lnTo>
                  <a:pt x="3031" y="453480"/>
                </a:lnTo>
                <a:lnTo>
                  <a:pt x="26578" y="519833"/>
                </a:lnTo>
                <a:lnTo>
                  <a:pt x="71866" y="582257"/>
                </a:lnTo>
                <a:lnTo>
                  <a:pt x="102074" y="611726"/>
                </a:lnTo>
                <a:lnTo>
                  <a:pt x="137011" y="639889"/>
                </a:lnTo>
                <a:lnTo>
                  <a:pt x="176442" y="666640"/>
                </a:lnTo>
                <a:lnTo>
                  <a:pt x="220131" y="691869"/>
                </a:lnTo>
                <a:lnTo>
                  <a:pt x="267843" y="715470"/>
                </a:lnTo>
                <a:lnTo>
                  <a:pt x="319341" y="737334"/>
                </a:lnTo>
                <a:lnTo>
                  <a:pt x="374391" y="757354"/>
                </a:lnTo>
                <a:lnTo>
                  <a:pt x="432758" y="775423"/>
                </a:lnTo>
                <a:lnTo>
                  <a:pt x="494205" y="791431"/>
                </a:lnTo>
                <a:lnTo>
                  <a:pt x="558498" y="805273"/>
                </a:lnTo>
                <a:lnTo>
                  <a:pt x="625400" y="816839"/>
                </a:lnTo>
                <a:lnTo>
                  <a:pt x="694677" y="826023"/>
                </a:lnTo>
                <a:lnTo>
                  <a:pt x="766093" y="832716"/>
                </a:lnTo>
                <a:lnTo>
                  <a:pt x="839412" y="836811"/>
                </a:lnTo>
                <a:lnTo>
                  <a:pt x="914400" y="838200"/>
                </a:lnTo>
                <a:lnTo>
                  <a:pt x="989387" y="836811"/>
                </a:lnTo>
                <a:lnTo>
                  <a:pt x="1062706" y="832716"/>
                </a:lnTo>
                <a:lnTo>
                  <a:pt x="1134122" y="826023"/>
                </a:lnTo>
                <a:lnTo>
                  <a:pt x="1203399" y="816839"/>
                </a:lnTo>
                <a:lnTo>
                  <a:pt x="1270301" y="805273"/>
                </a:lnTo>
                <a:lnTo>
                  <a:pt x="1334594" y="791431"/>
                </a:lnTo>
                <a:lnTo>
                  <a:pt x="1396041" y="775423"/>
                </a:lnTo>
                <a:lnTo>
                  <a:pt x="1454408" y="757354"/>
                </a:lnTo>
                <a:lnTo>
                  <a:pt x="1509458" y="737334"/>
                </a:lnTo>
                <a:lnTo>
                  <a:pt x="1560957" y="715470"/>
                </a:lnTo>
                <a:lnTo>
                  <a:pt x="1608668" y="691869"/>
                </a:lnTo>
                <a:lnTo>
                  <a:pt x="1652357" y="666640"/>
                </a:lnTo>
                <a:lnTo>
                  <a:pt x="1691788" y="639889"/>
                </a:lnTo>
                <a:lnTo>
                  <a:pt x="1726725" y="611726"/>
                </a:lnTo>
                <a:lnTo>
                  <a:pt x="1756933" y="582257"/>
                </a:lnTo>
                <a:lnTo>
                  <a:pt x="1782177" y="551590"/>
                </a:lnTo>
                <a:lnTo>
                  <a:pt x="1816830" y="487094"/>
                </a:lnTo>
                <a:lnTo>
                  <a:pt x="1828800" y="419100"/>
                </a:lnTo>
                <a:lnTo>
                  <a:pt x="1825768" y="384719"/>
                </a:lnTo>
                <a:lnTo>
                  <a:pt x="1802221" y="318366"/>
                </a:lnTo>
                <a:lnTo>
                  <a:pt x="1756933" y="255942"/>
                </a:lnTo>
                <a:lnTo>
                  <a:pt x="1726725" y="226473"/>
                </a:lnTo>
                <a:lnTo>
                  <a:pt x="1691788" y="198310"/>
                </a:lnTo>
                <a:lnTo>
                  <a:pt x="1652357" y="171559"/>
                </a:lnTo>
                <a:lnTo>
                  <a:pt x="1608668" y="146330"/>
                </a:lnTo>
                <a:lnTo>
                  <a:pt x="1560957" y="122729"/>
                </a:lnTo>
                <a:lnTo>
                  <a:pt x="1509458" y="100865"/>
                </a:lnTo>
                <a:lnTo>
                  <a:pt x="1454408" y="80845"/>
                </a:lnTo>
                <a:lnTo>
                  <a:pt x="1396041" y="62776"/>
                </a:lnTo>
                <a:lnTo>
                  <a:pt x="1334594" y="46768"/>
                </a:lnTo>
                <a:lnTo>
                  <a:pt x="1270301" y="32926"/>
                </a:lnTo>
                <a:lnTo>
                  <a:pt x="1203399" y="21360"/>
                </a:lnTo>
                <a:lnTo>
                  <a:pt x="1134122" y="12176"/>
                </a:lnTo>
                <a:lnTo>
                  <a:pt x="1062706" y="5483"/>
                </a:lnTo>
                <a:lnTo>
                  <a:pt x="989387" y="1388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9"/>
          <p:cNvSpPr/>
          <p:nvPr/>
        </p:nvSpPr>
        <p:spPr>
          <a:xfrm>
            <a:off x="1829561" y="1995677"/>
            <a:ext cx="1828800" cy="838200"/>
          </a:xfrm>
          <a:custGeom>
            <a:avLst/>
            <a:gdLst/>
            <a:ahLst/>
            <a:cxnLst/>
            <a:rect l="l" t="t" r="r" b="b"/>
            <a:pathLst>
              <a:path w="1828800" h="838200" extrusionOk="0">
                <a:moveTo>
                  <a:pt x="0" y="419100"/>
                </a:moveTo>
                <a:lnTo>
                  <a:pt x="11969" y="351105"/>
                </a:lnTo>
                <a:lnTo>
                  <a:pt x="46622" y="286609"/>
                </a:lnTo>
                <a:lnTo>
                  <a:pt x="71866" y="255942"/>
                </a:lnTo>
                <a:lnTo>
                  <a:pt x="102074" y="226473"/>
                </a:lnTo>
                <a:lnTo>
                  <a:pt x="137011" y="198310"/>
                </a:lnTo>
                <a:lnTo>
                  <a:pt x="176442" y="171559"/>
                </a:lnTo>
                <a:lnTo>
                  <a:pt x="220131" y="146330"/>
                </a:lnTo>
                <a:lnTo>
                  <a:pt x="267843" y="122729"/>
                </a:lnTo>
                <a:lnTo>
                  <a:pt x="319341" y="100865"/>
                </a:lnTo>
                <a:lnTo>
                  <a:pt x="374391" y="80845"/>
                </a:lnTo>
                <a:lnTo>
                  <a:pt x="432758" y="62776"/>
                </a:lnTo>
                <a:lnTo>
                  <a:pt x="494205" y="46768"/>
                </a:lnTo>
                <a:lnTo>
                  <a:pt x="558498" y="32926"/>
                </a:lnTo>
                <a:lnTo>
                  <a:pt x="625400" y="21360"/>
                </a:lnTo>
                <a:lnTo>
                  <a:pt x="694677" y="12176"/>
                </a:lnTo>
                <a:lnTo>
                  <a:pt x="766093" y="5483"/>
                </a:lnTo>
                <a:lnTo>
                  <a:pt x="839412" y="1388"/>
                </a:lnTo>
                <a:lnTo>
                  <a:pt x="914400" y="0"/>
                </a:lnTo>
                <a:lnTo>
                  <a:pt x="989387" y="1388"/>
                </a:lnTo>
                <a:lnTo>
                  <a:pt x="1062706" y="5483"/>
                </a:lnTo>
                <a:lnTo>
                  <a:pt x="1134122" y="12176"/>
                </a:lnTo>
                <a:lnTo>
                  <a:pt x="1203399" y="21360"/>
                </a:lnTo>
                <a:lnTo>
                  <a:pt x="1270301" y="32926"/>
                </a:lnTo>
                <a:lnTo>
                  <a:pt x="1334594" y="46768"/>
                </a:lnTo>
                <a:lnTo>
                  <a:pt x="1396041" y="62776"/>
                </a:lnTo>
                <a:lnTo>
                  <a:pt x="1454408" y="80845"/>
                </a:lnTo>
                <a:lnTo>
                  <a:pt x="1509458" y="100865"/>
                </a:lnTo>
                <a:lnTo>
                  <a:pt x="1560957" y="122729"/>
                </a:lnTo>
                <a:lnTo>
                  <a:pt x="1608668" y="146330"/>
                </a:lnTo>
                <a:lnTo>
                  <a:pt x="1652357" y="171559"/>
                </a:lnTo>
                <a:lnTo>
                  <a:pt x="1691788" y="198310"/>
                </a:lnTo>
                <a:lnTo>
                  <a:pt x="1726725" y="226473"/>
                </a:lnTo>
                <a:lnTo>
                  <a:pt x="1756933" y="255942"/>
                </a:lnTo>
                <a:lnTo>
                  <a:pt x="1782177" y="286609"/>
                </a:lnTo>
                <a:lnTo>
                  <a:pt x="1816830" y="351105"/>
                </a:lnTo>
                <a:lnTo>
                  <a:pt x="1828800" y="419100"/>
                </a:lnTo>
                <a:lnTo>
                  <a:pt x="1825768" y="453480"/>
                </a:lnTo>
                <a:lnTo>
                  <a:pt x="1802221" y="519833"/>
                </a:lnTo>
                <a:lnTo>
                  <a:pt x="1756933" y="582257"/>
                </a:lnTo>
                <a:lnTo>
                  <a:pt x="1726725" y="611726"/>
                </a:lnTo>
                <a:lnTo>
                  <a:pt x="1691788" y="639889"/>
                </a:lnTo>
                <a:lnTo>
                  <a:pt x="1652357" y="666640"/>
                </a:lnTo>
                <a:lnTo>
                  <a:pt x="1608668" y="691869"/>
                </a:lnTo>
                <a:lnTo>
                  <a:pt x="1560957" y="715470"/>
                </a:lnTo>
                <a:lnTo>
                  <a:pt x="1509458" y="737334"/>
                </a:lnTo>
                <a:lnTo>
                  <a:pt x="1454408" y="757354"/>
                </a:lnTo>
                <a:lnTo>
                  <a:pt x="1396041" y="775423"/>
                </a:lnTo>
                <a:lnTo>
                  <a:pt x="1334594" y="791431"/>
                </a:lnTo>
                <a:lnTo>
                  <a:pt x="1270301" y="805273"/>
                </a:lnTo>
                <a:lnTo>
                  <a:pt x="1203399" y="816839"/>
                </a:lnTo>
                <a:lnTo>
                  <a:pt x="1134122" y="826023"/>
                </a:lnTo>
                <a:lnTo>
                  <a:pt x="1062706" y="832716"/>
                </a:lnTo>
                <a:lnTo>
                  <a:pt x="989387" y="836811"/>
                </a:lnTo>
                <a:lnTo>
                  <a:pt x="914400" y="838200"/>
                </a:lnTo>
                <a:lnTo>
                  <a:pt x="839412" y="836811"/>
                </a:lnTo>
                <a:lnTo>
                  <a:pt x="766093" y="832716"/>
                </a:lnTo>
                <a:lnTo>
                  <a:pt x="694677" y="826023"/>
                </a:lnTo>
                <a:lnTo>
                  <a:pt x="625400" y="816839"/>
                </a:lnTo>
                <a:lnTo>
                  <a:pt x="558498" y="805273"/>
                </a:lnTo>
                <a:lnTo>
                  <a:pt x="494205" y="791431"/>
                </a:lnTo>
                <a:lnTo>
                  <a:pt x="432758" y="775423"/>
                </a:lnTo>
                <a:lnTo>
                  <a:pt x="374391" y="757354"/>
                </a:lnTo>
                <a:lnTo>
                  <a:pt x="319341" y="737334"/>
                </a:lnTo>
                <a:lnTo>
                  <a:pt x="267843" y="715470"/>
                </a:lnTo>
                <a:lnTo>
                  <a:pt x="220131" y="691869"/>
                </a:lnTo>
                <a:lnTo>
                  <a:pt x="176442" y="666640"/>
                </a:lnTo>
                <a:lnTo>
                  <a:pt x="137011" y="639889"/>
                </a:lnTo>
                <a:lnTo>
                  <a:pt x="102074" y="611726"/>
                </a:lnTo>
                <a:lnTo>
                  <a:pt x="71866" y="582257"/>
                </a:lnTo>
                <a:lnTo>
                  <a:pt x="46622" y="551590"/>
                </a:lnTo>
                <a:lnTo>
                  <a:pt x="11969" y="487094"/>
                </a:lnTo>
                <a:lnTo>
                  <a:pt x="0" y="4191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9"/>
          <p:cNvSpPr txBox="1"/>
          <p:nvPr/>
        </p:nvSpPr>
        <p:spPr>
          <a:xfrm>
            <a:off x="2308605" y="2217046"/>
            <a:ext cx="114782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524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Obrazovna institucija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9"/>
          <p:cNvSpPr/>
          <p:nvPr/>
        </p:nvSpPr>
        <p:spPr>
          <a:xfrm>
            <a:off x="5385053" y="5272278"/>
            <a:ext cx="1828800" cy="914400"/>
          </a:xfrm>
          <a:custGeom>
            <a:avLst/>
            <a:gdLst/>
            <a:ahLst/>
            <a:cxnLst/>
            <a:rect l="l" t="t" r="r" b="b"/>
            <a:pathLst>
              <a:path w="1828800" h="914400" extrusionOk="0">
                <a:moveTo>
                  <a:pt x="914400" y="0"/>
                </a:moveTo>
                <a:lnTo>
                  <a:pt x="839412" y="1515"/>
                </a:lnTo>
                <a:lnTo>
                  <a:pt x="766093" y="5984"/>
                </a:lnTo>
                <a:lnTo>
                  <a:pt x="694677" y="13289"/>
                </a:lnTo>
                <a:lnTo>
                  <a:pt x="625400" y="23311"/>
                </a:lnTo>
                <a:lnTo>
                  <a:pt x="558498" y="35933"/>
                </a:lnTo>
                <a:lnTo>
                  <a:pt x="494205" y="51037"/>
                </a:lnTo>
                <a:lnTo>
                  <a:pt x="432758" y="68505"/>
                </a:lnTo>
                <a:lnTo>
                  <a:pt x="374391" y="88221"/>
                </a:lnTo>
                <a:lnTo>
                  <a:pt x="319341" y="110065"/>
                </a:lnTo>
                <a:lnTo>
                  <a:pt x="267842" y="133921"/>
                </a:lnTo>
                <a:lnTo>
                  <a:pt x="220131" y="159670"/>
                </a:lnTo>
                <a:lnTo>
                  <a:pt x="176442" y="187195"/>
                </a:lnTo>
                <a:lnTo>
                  <a:pt x="137011" y="216379"/>
                </a:lnTo>
                <a:lnTo>
                  <a:pt x="102074" y="247102"/>
                </a:lnTo>
                <a:lnTo>
                  <a:pt x="71866" y="279249"/>
                </a:lnTo>
                <a:lnTo>
                  <a:pt x="46622" y="312700"/>
                </a:lnTo>
                <a:lnTo>
                  <a:pt x="26578" y="347338"/>
                </a:lnTo>
                <a:lnTo>
                  <a:pt x="11969" y="383046"/>
                </a:lnTo>
                <a:lnTo>
                  <a:pt x="0" y="457200"/>
                </a:lnTo>
                <a:lnTo>
                  <a:pt x="3031" y="494697"/>
                </a:lnTo>
                <a:lnTo>
                  <a:pt x="26578" y="567069"/>
                </a:lnTo>
                <a:lnTo>
                  <a:pt x="46622" y="601709"/>
                </a:lnTo>
                <a:lnTo>
                  <a:pt x="71866" y="635161"/>
                </a:lnTo>
                <a:lnTo>
                  <a:pt x="102074" y="667308"/>
                </a:lnTo>
                <a:lnTo>
                  <a:pt x="137011" y="698032"/>
                </a:lnTo>
                <a:lnTo>
                  <a:pt x="176442" y="727215"/>
                </a:lnTo>
                <a:lnTo>
                  <a:pt x="220131" y="754739"/>
                </a:lnTo>
                <a:lnTo>
                  <a:pt x="267842" y="780488"/>
                </a:lnTo>
                <a:lnTo>
                  <a:pt x="319341" y="804342"/>
                </a:lnTo>
                <a:lnTo>
                  <a:pt x="374391" y="826186"/>
                </a:lnTo>
                <a:lnTo>
                  <a:pt x="432758" y="845900"/>
                </a:lnTo>
                <a:lnTo>
                  <a:pt x="494205" y="863367"/>
                </a:lnTo>
                <a:lnTo>
                  <a:pt x="558498" y="878470"/>
                </a:lnTo>
                <a:lnTo>
                  <a:pt x="625400" y="891091"/>
                </a:lnTo>
                <a:lnTo>
                  <a:pt x="694677" y="901112"/>
                </a:lnTo>
                <a:lnTo>
                  <a:pt x="766093" y="908415"/>
                </a:lnTo>
                <a:lnTo>
                  <a:pt x="839412" y="912884"/>
                </a:lnTo>
                <a:lnTo>
                  <a:pt x="914400" y="914400"/>
                </a:lnTo>
                <a:lnTo>
                  <a:pt x="989387" y="912884"/>
                </a:lnTo>
                <a:lnTo>
                  <a:pt x="1062706" y="908415"/>
                </a:lnTo>
                <a:lnTo>
                  <a:pt x="1134122" y="901112"/>
                </a:lnTo>
                <a:lnTo>
                  <a:pt x="1203399" y="891091"/>
                </a:lnTo>
                <a:lnTo>
                  <a:pt x="1270301" y="878470"/>
                </a:lnTo>
                <a:lnTo>
                  <a:pt x="1334594" y="863367"/>
                </a:lnTo>
                <a:lnTo>
                  <a:pt x="1396041" y="845900"/>
                </a:lnTo>
                <a:lnTo>
                  <a:pt x="1454408" y="826186"/>
                </a:lnTo>
                <a:lnTo>
                  <a:pt x="1509458" y="804342"/>
                </a:lnTo>
                <a:lnTo>
                  <a:pt x="1560957" y="780488"/>
                </a:lnTo>
                <a:lnTo>
                  <a:pt x="1608668" y="754739"/>
                </a:lnTo>
                <a:lnTo>
                  <a:pt x="1652357" y="727215"/>
                </a:lnTo>
                <a:lnTo>
                  <a:pt x="1691788" y="698032"/>
                </a:lnTo>
                <a:lnTo>
                  <a:pt x="1726725" y="667308"/>
                </a:lnTo>
                <a:lnTo>
                  <a:pt x="1756933" y="635161"/>
                </a:lnTo>
                <a:lnTo>
                  <a:pt x="1782177" y="601709"/>
                </a:lnTo>
                <a:lnTo>
                  <a:pt x="1802221" y="567069"/>
                </a:lnTo>
                <a:lnTo>
                  <a:pt x="1816830" y="531359"/>
                </a:lnTo>
                <a:lnTo>
                  <a:pt x="1828800" y="457200"/>
                </a:lnTo>
                <a:lnTo>
                  <a:pt x="1825768" y="419706"/>
                </a:lnTo>
                <a:lnTo>
                  <a:pt x="1802221" y="347338"/>
                </a:lnTo>
                <a:lnTo>
                  <a:pt x="1782177" y="312700"/>
                </a:lnTo>
                <a:lnTo>
                  <a:pt x="1756933" y="279249"/>
                </a:lnTo>
                <a:lnTo>
                  <a:pt x="1726725" y="247102"/>
                </a:lnTo>
                <a:lnTo>
                  <a:pt x="1691788" y="216379"/>
                </a:lnTo>
                <a:lnTo>
                  <a:pt x="1652357" y="187195"/>
                </a:lnTo>
                <a:lnTo>
                  <a:pt x="1608668" y="159670"/>
                </a:lnTo>
                <a:lnTo>
                  <a:pt x="1560956" y="133921"/>
                </a:lnTo>
                <a:lnTo>
                  <a:pt x="1509458" y="110065"/>
                </a:lnTo>
                <a:lnTo>
                  <a:pt x="1454408" y="88221"/>
                </a:lnTo>
                <a:lnTo>
                  <a:pt x="1396041" y="68505"/>
                </a:lnTo>
                <a:lnTo>
                  <a:pt x="1334594" y="51037"/>
                </a:lnTo>
                <a:lnTo>
                  <a:pt x="1270301" y="35933"/>
                </a:lnTo>
                <a:lnTo>
                  <a:pt x="1203399" y="23311"/>
                </a:lnTo>
                <a:lnTo>
                  <a:pt x="1134122" y="13289"/>
                </a:lnTo>
                <a:lnTo>
                  <a:pt x="1062706" y="5984"/>
                </a:lnTo>
                <a:lnTo>
                  <a:pt x="989387" y="1515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9"/>
          <p:cNvSpPr/>
          <p:nvPr/>
        </p:nvSpPr>
        <p:spPr>
          <a:xfrm>
            <a:off x="5385053" y="5272278"/>
            <a:ext cx="1828800" cy="914400"/>
          </a:xfrm>
          <a:custGeom>
            <a:avLst/>
            <a:gdLst/>
            <a:ahLst/>
            <a:cxnLst/>
            <a:rect l="l" t="t" r="r" b="b"/>
            <a:pathLst>
              <a:path w="1828800" h="914400" extrusionOk="0">
                <a:moveTo>
                  <a:pt x="0" y="457200"/>
                </a:moveTo>
                <a:lnTo>
                  <a:pt x="11969" y="383046"/>
                </a:lnTo>
                <a:lnTo>
                  <a:pt x="26578" y="347338"/>
                </a:lnTo>
                <a:lnTo>
                  <a:pt x="46622" y="312700"/>
                </a:lnTo>
                <a:lnTo>
                  <a:pt x="71866" y="279249"/>
                </a:lnTo>
                <a:lnTo>
                  <a:pt x="102074" y="247102"/>
                </a:lnTo>
                <a:lnTo>
                  <a:pt x="137011" y="216379"/>
                </a:lnTo>
                <a:lnTo>
                  <a:pt x="176442" y="187195"/>
                </a:lnTo>
                <a:lnTo>
                  <a:pt x="220131" y="159670"/>
                </a:lnTo>
                <a:lnTo>
                  <a:pt x="267842" y="133921"/>
                </a:lnTo>
                <a:lnTo>
                  <a:pt x="319341" y="110065"/>
                </a:lnTo>
                <a:lnTo>
                  <a:pt x="374391" y="88221"/>
                </a:lnTo>
                <a:lnTo>
                  <a:pt x="432758" y="68505"/>
                </a:lnTo>
                <a:lnTo>
                  <a:pt x="494205" y="51037"/>
                </a:lnTo>
                <a:lnTo>
                  <a:pt x="558498" y="35933"/>
                </a:lnTo>
                <a:lnTo>
                  <a:pt x="625400" y="23311"/>
                </a:lnTo>
                <a:lnTo>
                  <a:pt x="694677" y="13289"/>
                </a:lnTo>
                <a:lnTo>
                  <a:pt x="766093" y="5984"/>
                </a:lnTo>
                <a:lnTo>
                  <a:pt x="839412" y="1515"/>
                </a:lnTo>
                <a:lnTo>
                  <a:pt x="914400" y="0"/>
                </a:lnTo>
                <a:lnTo>
                  <a:pt x="989387" y="1515"/>
                </a:lnTo>
                <a:lnTo>
                  <a:pt x="1062706" y="5984"/>
                </a:lnTo>
                <a:lnTo>
                  <a:pt x="1134122" y="13289"/>
                </a:lnTo>
                <a:lnTo>
                  <a:pt x="1203399" y="23311"/>
                </a:lnTo>
                <a:lnTo>
                  <a:pt x="1270301" y="35933"/>
                </a:lnTo>
                <a:lnTo>
                  <a:pt x="1334594" y="51037"/>
                </a:lnTo>
                <a:lnTo>
                  <a:pt x="1396041" y="68505"/>
                </a:lnTo>
                <a:lnTo>
                  <a:pt x="1454408" y="88221"/>
                </a:lnTo>
                <a:lnTo>
                  <a:pt x="1509458" y="110065"/>
                </a:lnTo>
                <a:lnTo>
                  <a:pt x="1560956" y="133921"/>
                </a:lnTo>
                <a:lnTo>
                  <a:pt x="1608668" y="159670"/>
                </a:lnTo>
                <a:lnTo>
                  <a:pt x="1652357" y="187195"/>
                </a:lnTo>
                <a:lnTo>
                  <a:pt x="1691788" y="216379"/>
                </a:lnTo>
                <a:lnTo>
                  <a:pt x="1726725" y="247102"/>
                </a:lnTo>
                <a:lnTo>
                  <a:pt x="1756933" y="279249"/>
                </a:lnTo>
                <a:lnTo>
                  <a:pt x="1782177" y="312700"/>
                </a:lnTo>
                <a:lnTo>
                  <a:pt x="1802221" y="347338"/>
                </a:lnTo>
                <a:lnTo>
                  <a:pt x="1816830" y="383046"/>
                </a:lnTo>
                <a:lnTo>
                  <a:pt x="1828800" y="457200"/>
                </a:lnTo>
                <a:lnTo>
                  <a:pt x="1825768" y="494697"/>
                </a:lnTo>
                <a:lnTo>
                  <a:pt x="1802221" y="567069"/>
                </a:lnTo>
                <a:lnTo>
                  <a:pt x="1782177" y="601709"/>
                </a:lnTo>
                <a:lnTo>
                  <a:pt x="1756933" y="635161"/>
                </a:lnTo>
                <a:lnTo>
                  <a:pt x="1726725" y="667308"/>
                </a:lnTo>
                <a:lnTo>
                  <a:pt x="1691788" y="698032"/>
                </a:lnTo>
                <a:lnTo>
                  <a:pt x="1652357" y="727215"/>
                </a:lnTo>
                <a:lnTo>
                  <a:pt x="1608668" y="754739"/>
                </a:lnTo>
                <a:lnTo>
                  <a:pt x="1560957" y="780488"/>
                </a:lnTo>
                <a:lnTo>
                  <a:pt x="1509458" y="804342"/>
                </a:lnTo>
                <a:lnTo>
                  <a:pt x="1454408" y="826186"/>
                </a:lnTo>
                <a:lnTo>
                  <a:pt x="1396041" y="845900"/>
                </a:lnTo>
                <a:lnTo>
                  <a:pt x="1334594" y="863367"/>
                </a:lnTo>
                <a:lnTo>
                  <a:pt x="1270301" y="878470"/>
                </a:lnTo>
                <a:lnTo>
                  <a:pt x="1203399" y="891091"/>
                </a:lnTo>
                <a:lnTo>
                  <a:pt x="1134122" y="901112"/>
                </a:lnTo>
                <a:lnTo>
                  <a:pt x="1062706" y="908415"/>
                </a:lnTo>
                <a:lnTo>
                  <a:pt x="989387" y="912884"/>
                </a:lnTo>
                <a:lnTo>
                  <a:pt x="914400" y="914400"/>
                </a:lnTo>
                <a:lnTo>
                  <a:pt x="839412" y="912884"/>
                </a:lnTo>
                <a:lnTo>
                  <a:pt x="766093" y="908415"/>
                </a:lnTo>
                <a:lnTo>
                  <a:pt x="694677" y="901112"/>
                </a:lnTo>
                <a:lnTo>
                  <a:pt x="625400" y="891091"/>
                </a:lnTo>
                <a:lnTo>
                  <a:pt x="558498" y="878470"/>
                </a:lnTo>
                <a:lnTo>
                  <a:pt x="494205" y="863367"/>
                </a:lnTo>
                <a:lnTo>
                  <a:pt x="432758" y="845900"/>
                </a:lnTo>
                <a:lnTo>
                  <a:pt x="374391" y="826186"/>
                </a:lnTo>
                <a:lnTo>
                  <a:pt x="319341" y="804342"/>
                </a:lnTo>
                <a:lnTo>
                  <a:pt x="267842" y="780488"/>
                </a:lnTo>
                <a:lnTo>
                  <a:pt x="220131" y="754739"/>
                </a:lnTo>
                <a:lnTo>
                  <a:pt x="176442" y="727215"/>
                </a:lnTo>
                <a:lnTo>
                  <a:pt x="137011" y="698032"/>
                </a:lnTo>
                <a:lnTo>
                  <a:pt x="102074" y="667308"/>
                </a:lnTo>
                <a:lnTo>
                  <a:pt x="71866" y="635161"/>
                </a:lnTo>
                <a:lnTo>
                  <a:pt x="46622" y="601709"/>
                </a:lnTo>
                <a:lnTo>
                  <a:pt x="26578" y="567069"/>
                </a:lnTo>
                <a:lnTo>
                  <a:pt x="11969" y="531359"/>
                </a:lnTo>
                <a:lnTo>
                  <a:pt x="0" y="4572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9"/>
          <p:cNvSpPr txBox="1"/>
          <p:nvPr/>
        </p:nvSpPr>
        <p:spPr>
          <a:xfrm>
            <a:off x="5813297" y="5532929"/>
            <a:ext cx="119862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13359" marR="5080" lvl="0" indent="-2012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Zajednica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9"/>
          <p:cNvSpPr/>
          <p:nvPr/>
        </p:nvSpPr>
        <p:spPr>
          <a:xfrm>
            <a:off x="2032254" y="4281678"/>
            <a:ext cx="1828800" cy="762000"/>
          </a:xfrm>
          <a:custGeom>
            <a:avLst/>
            <a:gdLst/>
            <a:ahLst/>
            <a:cxnLst/>
            <a:rect l="l" t="t" r="r" b="b"/>
            <a:pathLst>
              <a:path w="1828800" h="762000" extrusionOk="0">
                <a:moveTo>
                  <a:pt x="914400" y="0"/>
                </a:moveTo>
                <a:lnTo>
                  <a:pt x="839412" y="1262"/>
                </a:lnTo>
                <a:lnTo>
                  <a:pt x="766093" y="4986"/>
                </a:lnTo>
                <a:lnTo>
                  <a:pt x="694677" y="11071"/>
                </a:lnTo>
                <a:lnTo>
                  <a:pt x="625400" y="19421"/>
                </a:lnTo>
                <a:lnTo>
                  <a:pt x="558498" y="29938"/>
                </a:lnTo>
                <a:lnTo>
                  <a:pt x="494205" y="42523"/>
                </a:lnTo>
                <a:lnTo>
                  <a:pt x="432758" y="57078"/>
                </a:lnTo>
                <a:lnTo>
                  <a:pt x="374391" y="73505"/>
                </a:lnTo>
                <a:lnTo>
                  <a:pt x="319341" y="91707"/>
                </a:lnTo>
                <a:lnTo>
                  <a:pt x="267843" y="111585"/>
                </a:lnTo>
                <a:lnTo>
                  <a:pt x="220131" y="133041"/>
                </a:lnTo>
                <a:lnTo>
                  <a:pt x="176442" y="155978"/>
                </a:lnTo>
                <a:lnTo>
                  <a:pt x="137011" y="180297"/>
                </a:lnTo>
                <a:lnTo>
                  <a:pt x="102074" y="205900"/>
                </a:lnTo>
                <a:lnTo>
                  <a:pt x="71866" y="232689"/>
                </a:lnTo>
                <a:lnTo>
                  <a:pt x="26578" y="289435"/>
                </a:lnTo>
                <a:lnTo>
                  <a:pt x="3031" y="349749"/>
                </a:lnTo>
                <a:lnTo>
                  <a:pt x="0" y="381000"/>
                </a:lnTo>
                <a:lnTo>
                  <a:pt x="3031" y="412250"/>
                </a:lnTo>
                <a:lnTo>
                  <a:pt x="26578" y="472564"/>
                </a:lnTo>
                <a:lnTo>
                  <a:pt x="71866" y="529310"/>
                </a:lnTo>
                <a:lnTo>
                  <a:pt x="102074" y="556099"/>
                </a:lnTo>
                <a:lnTo>
                  <a:pt x="137011" y="581702"/>
                </a:lnTo>
                <a:lnTo>
                  <a:pt x="176442" y="606021"/>
                </a:lnTo>
                <a:lnTo>
                  <a:pt x="220131" y="628958"/>
                </a:lnTo>
                <a:lnTo>
                  <a:pt x="267843" y="650414"/>
                </a:lnTo>
                <a:lnTo>
                  <a:pt x="319341" y="670292"/>
                </a:lnTo>
                <a:lnTo>
                  <a:pt x="374391" y="688494"/>
                </a:lnTo>
                <a:lnTo>
                  <a:pt x="432758" y="704921"/>
                </a:lnTo>
                <a:lnTo>
                  <a:pt x="494205" y="719476"/>
                </a:lnTo>
                <a:lnTo>
                  <a:pt x="558498" y="732061"/>
                </a:lnTo>
                <a:lnTo>
                  <a:pt x="625400" y="742578"/>
                </a:lnTo>
                <a:lnTo>
                  <a:pt x="694677" y="750928"/>
                </a:lnTo>
                <a:lnTo>
                  <a:pt x="766093" y="757013"/>
                </a:lnTo>
                <a:lnTo>
                  <a:pt x="839412" y="760737"/>
                </a:lnTo>
                <a:lnTo>
                  <a:pt x="914400" y="762000"/>
                </a:lnTo>
                <a:lnTo>
                  <a:pt x="989387" y="760737"/>
                </a:lnTo>
                <a:lnTo>
                  <a:pt x="1062706" y="757013"/>
                </a:lnTo>
                <a:lnTo>
                  <a:pt x="1134122" y="750928"/>
                </a:lnTo>
                <a:lnTo>
                  <a:pt x="1203399" y="742578"/>
                </a:lnTo>
                <a:lnTo>
                  <a:pt x="1270301" y="732061"/>
                </a:lnTo>
                <a:lnTo>
                  <a:pt x="1334594" y="719476"/>
                </a:lnTo>
                <a:lnTo>
                  <a:pt x="1396041" y="704921"/>
                </a:lnTo>
                <a:lnTo>
                  <a:pt x="1454408" y="688494"/>
                </a:lnTo>
                <a:lnTo>
                  <a:pt x="1509458" y="670292"/>
                </a:lnTo>
                <a:lnTo>
                  <a:pt x="1560957" y="650414"/>
                </a:lnTo>
                <a:lnTo>
                  <a:pt x="1608668" y="628958"/>
                </a:lnTo>
                <a:lnTo>
                  <a:pt x="1652357" y="606021"/>
                </a:lnTo>
                <a:lnTo>
                  <a:pt x="1691788" y="581702"/>
                </a:lnTo>
                <a:lnTo>
                  <a:pt x="1726725" y="556099"/>
                </a:lnTo>
                <a:lnTo>
                  <a:pt x="1756933" y="529310"/>
                </a:lnTo>
                <a:lnTo>
                  <a:pt x="1802221" y="472564"/>
                </a:lnTo>
                <a:lnTo>
                  <a:pt x="1825768" y="412250"/>
                </a:lnTo>
                <a:lnTo>
                  <a:pt x="1828799" y="381000"/>
                </a:lnTo>
                <a:lnTo>
                  <a:pt x="1825768" y="349749"/>
                </a:lnTo>
                <a:lnTo>
                  <a:pt x="1802221" y="289435"/>
                </a:lnTo>
                <a:lnTo>
                  <a:pt x="1756933" y="232689"/>
                </a:lnTo>
                <a:lnTo>
                  <a:pt x="1726725" y="205900"/>
                </a:lnTo>
                <a:lnTo>
                  <a:pt x="1691788" y="180297"/>
                </a:lnTo>
                <a:lnTo>
                  <a:pt x="1652357" y="155978"/>
                </a:lnTo>
                <a:lnTo>
                  <a:pt x="1608668" y="133041"/>
                </a:lnTo>
                <a:lnTo>
                  <a:pt x="1560956" y="111585"/>
                </a:lnTo>
                <a:lnTo>
                  <a:pt x="1509458" y="91707"/>
                </a:lnTo>
                <a:lnTo>
                  <a:pt x="1454408" y="73505"/>
                </a:lnTo>
                <a:lnTo>
                  <a:pt x="1396041" y="57078"/>
                </a:lnTo>
                <a:lnTo>
                  <a:pt x="1334594" y="42523"/>
                </a:lnTo>
                <a:lnTo>
                  <a:pt x="1270301" y="29938"/>
                </a:lnTo>
                <a:lnTo>
                  <a:pt x="1203399" y="19421"/>
                </a:lnTo>
                <a:lnTo>
                  <a:pt x="1134122" y="11071"/>
                </a:lnTo>
                <a:lnTo>
                  <a:pt x="1062706" y="4986"/>
                </a:lnTo>
                <a:lnTo>
                  <a:pt x="989387" y="1262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9"/>
          <p:cNvSpPr/>
          <p:nvPr/>
        </p:nvSpPr>
        <p:spPr>
          <a:xfrm>
            <a:off x="2032254" y="4281678"/>
            <a:ext cx="1828800" cy="762000"/>
          </a:xfrm>
          <a:custGeom>
            <a:avLst/>
            <a:gdLst/>
            <a:ahLst/>
            <a:cxnLst/>
            <a:rect l="l" t="t" r="r" b="b"/>
            <a:pathLst>
              <a:path w="1828800" h="762000" extrusionOk="0">
                <a:moveTo>
                  <a:pt x="0" y="381000"/>
                </a:moveTo>
                <a:lnTo>
                  <a:pt x="11969" y="319195"/>
                </a:lnTo>
                <a:lnTo>
                  <a:pt x="46622" y="260567"/>
                </a:lnTo>
                <a:lnTo>
                  <a:pt x="102074" y="205900"/>
                </a:lnTo>
                <a:lnTo>
                  <a:pt x="137011" y="180297"/>
                </a:lnTo>
                <a:lnTo>
                  <a:pt x="176442" y="155978"/>
                </a:lnTo>
                <a:lnTo>
                  <a:pt x="220131" y="133041"/>
                </a:lnTo>
                <a:lnTo>
                  <a:pt x="267843" y="111585"/>
                </a:lnTo>
                <a:lnTo>
                  <a:pt x="319341" y="91707"/>
                </a:lnTo>
                <a:lnTo>
                  <a:pt x="374391" y="73505"/>
                </a:lnTo>
                <a:lnTo>
                  <a:pt x="432758" y="57078"/>
                </a:lnTo>
                <a:lnTo>
                  <a:pt x="494205" y="42523"/>
                </a:lnTo>
                <a:lnTo>
                  <a:pt x="558498" y="29938"/>
                </a:lnTo>
                <a:lnTo>
                  <a:pt x="625400" y="19421"/>
                </a:lnTo>
                <a:lnTo>
                  <a:pt x="694677" y="11071"/>
                </a:lnTo>
                <a:lnTo>
                  <a:pt x="766093" y="4986"/>
                </a:lnTo>
                <a:lnTo>
                  <a:pt x="839412" y="1262"/>
                </a:lnTo>
                <a:lnTo>
                  <a:pt x="914400" y="0"/>
                </a:lnTo>
                <a:lnTo>
                  <a:pt x="989387" y="1262"/>
                </a:lnTo>
                <a:lnTo>
                  <a:pt x="1062706" y="4986"/>
                </a:lnTo>
                <a:lnTo>
                  <a:pt x="1134122" y="11071"/>
                </a:lnTo>
                <a:lnTo>
                  <a:pt x="1203399" y="19421"/>
                </a:lnTo>
                <a:lnTo>
                  <a:pt x="1270301" y="29938"/>
                </a:lnTo>
                <a:lnTo>
                  <a:pt x="1334594" y="42523"/>
                </a:lnTo>
                <a:lnTo>
                  <a:pt x="1396041" y="57078"/>
                </a:lnTo>
                <a:lnTo>
                  <a:pt x="1454408" y="73505"/>
                </a:lnTo>
                <a:lnTo>
                  <a:pt x="1509458" y="91707"/>
                </a:lnTo>
                <a:lnTo>
                  <a:pt x="1560956" y="111585"/>
                </a:lnTo>
                <a:lnTo>
                  <a:pt x="1608668" y="133041"/>
                </a:lnTo>
                <a:lnTo>
                  <a:pt x="1652357" y="155978"/>
                </a:lnTo>
                <a:lnTo>
                  <a:pt x="1691788" y="180297"/>
                </a:lnTo>
                <a:lnTo>
                  <a:pt x="1726725" y="205900"/>
                </a:lnTo>
                <a:lnTo>
                  <a:pt x="1756933" y="232689"/>
                </a:lnTo>
                <a:lnTo>
                  <a:pt x="1802221" y="289435"/>
                </a:lnTo>
                <a:lnTo>
                  <a:pt x="1825768" y="349749"/>
                </a:lnTo>
                <a:lnTo>
                  <a:pt x="1828799" y="381000"/>
                </a:lnTo>
                <a:lnTo>
                  <a:pt x="1825768" y="412250"/>
                </a:lnTo>
                <a:lnTo>
                  <a:pt x="1802221" y="472564"/>
                </a:lnTo>
                <a:lnTo>
                  <a:pt x="1756933" y="529310"/>
                </a:lnTo>
                <a:lnTo>
                  <a:pt x="1726725" y="556099"/>
                </a:lnTo>
                <a:lnTo>
                  <a:pt x="1691788" y="581702"/>
                </a:lnTo>
                <a:lnTo>
                  <a:pt x="1652357" y="606021"/>
                </a:lnTo>
                <a:lnTo>
                  <a:pt x="1608668" y="628958"/>
                </a:lnTo>
                <a:lnTo>
                  <a:pt x="1560957" y="650414"/>
                </a:lnTo>
                <a:lnTo>
                  <a:pt x="1509458" y="670292"/>
                </a:lnTo>
                <a:lnTo>
                  <a:pt x="1454408" y="688494"/>
                </a:lnTo>
                <a:lnTo>
                  <a:pt x="1396041" y="704921"/>
                </a:lnTo>
                <a:lnTo>
                  <a:pt x="1334594" y="719476"/>
                </a:lnTo>
                <a:lnTo>
                  <a:pt x="1270301" y="732061"/>
                </a:lnTo>
                <a:lnTo>
                  <a:pt x="1203399" y="742578"/>
                </a:lnTo>
                <a:lnTo>
                  <a:pt x="1134122" y="750928"/>
                </a:lnTo>
                <a:lnTo>
                  <a:pt x="1062706" y="757013"/>
                </a:lnTo>
                <a:lnTo>
                  <a:pt x="989387" y="760737"/>
                </a:lnTo>
                <a:lnTo>
                  <a:pt x="914400" y="762000"/>
                </a:lnTo>
                <a:lnTo>
                  <a:pt x="839412" y="760737"/>
                </a:lnTo>
                <a:lnTo>
                  <a:pt x="766093" y="757013"/>
                </a:lnTo>
                <a:lnTo>
                  <a:pt x="694677" y="750928"/>
                </a:lnTo>
                <a:lnTo>
                  <a:pt x="625400" y="742578"/>
                </a:lnTo>
                <a:lnTo>
                  <a:pt x="558498" y="732061"/>
                </a:lnTo>
                <a:lnTo>
                  <a:pt x="494205" y="719476"/>
                </a:lnTo>
                <a:lnTo>
                  <a:pt x="432758" y="704921"/>
                </a:lnTo>
                <a:lnTo>
                  <a:pt x="374391" y="688494"/>
                </a:lnTo>
                <a:lnTo>
                  <a:pt x="319341" y="670292"/>
                </a:lnTo>
                <a:lnTo>
                  <a:pt x="267843" y="650414"/>
                </a:lnTo>
                <a:lnTo>
                  <a:pt x="220131" y="628958"/>
                </a:lnTo>
                <a:lnTo>
                  <a:pt x="176442" y="606021"/>
                </a:lnTo>
                <a:lnTo>
                  <a:pt x="137011" y="581702"/>
                </a:lnTo>
                <a:lnTo>
                  <a:pt x="102074" y="556099"/>
                </a:lnTo>
                <a:lnTo>
                  <a:pt x="71866" y="529310"/>
                </a:lnTo>
                <a:lnTo>
                  <a:pt x="26578" y="472564"/>
                </a:lnTo>
                <a:lnTo>
                  <a:pt x="3031" y="412250"/>
                </a:lnTo>
                <a:lnTo>
                  <a:pt x="0" y="3810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9"/>
          <p:cNvSpPr txBox="1"/>
          <p:nvPr/>
        </p:nvSpPr>
        <p:spPr>
          <a:xfrm>
            <a:off x="2511931" y="4572504"/>
            <a:ext cx="121069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Radno mesto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9"/>
          <p:cNvSpPr/>
          <p:nvPr/>
        </p:nvSpPr>
        <p:spPr>
          <a:xfrm>
            <a:off x="6944359" y="5305552"/>
            <a:ext cx="1415415" cy="899160"/>
          </a:xfrm>
          <a:custGeom>
            <a:avLst/>
            <a:gdLst/>
            <a:ahLst/>
            <a:cxnLst/>
            <a:rect l="l" t="t" r="r" b="b"/>
            <a:pathLst>
              <a:path w="1415415" h="899160" extrusionOk="0">
                <a:moveTo>
                  <a:pt x="517525" y="636079"/>
                </a:moveTo>
                <a:lnTo>
                  <a:pt x="788543" y="898931"/>
                </a:lnTo>
                <a:lnTo>
                  <a:pt x="1415034" y="890562"/>
                </a:lnTo>
                <a:lnTo>
                  <a:pt x="912411" y="638048"/>
                </a:lnTo>
                <a:lnTo>
                  <a:pt x="650621" y="638048"/>
                </a:lnTo>
                <a:lnTo>
                  <a:pt x="517525" y="636079"/>
                </a:lnTo>
                <a:close/>
              </a:path>
              <a:path w="1415415" h="899160" extrusionOk="0">
                <a:moveTo>
                  <a:pt x="0" y="0"/>
                </a:moveTo>
                <a:lnTo>
                  <a:pt x="427100" y="384695"/>
                </a:lnTo>
                <a:lnTo>
                  <a:pt x="292989" y="387769"/>
                </a:lnTo>
                <a:lnTo>
                  <a:pt x="650621" y="638048"/>
                </a:lnTo>
                <a:lnTo>
                  <a:pt x="912411" y="638048"/>
                </a:lnTo>
                <a:lnTo>
                  <a:pt x="905510" y="634580"/>
                </a:lnTo>
                <a:lnTo>
                  <a:pt x="1097280" y="627468"/>
                </a:lnTo>
                <a:lnTo>
                  <a:pt x="614807" y="384111"/>
                </a:lnTo>
                <a:lnTo>
                  <a:pt x="776361" y="384111"/>
                </a:lnTo>
                <a:lnTo>
                  <a:pt x="0" y="0"/>
                </a:lnTo>
                <a:close/>
              </a:path>
              <a:path w="1415415" h="899160" extrusionOk="0">
                <a:moveTo>
                  <a:pt x="776361" y="384111"/>
                </a:moveTo>
                <a:lnTo>
                  <a:pt x="614807" y="384111"/>
                </a:lnTo>
                <a:lnTo>
                  <a:pt x="777748" y="384797"/>
                </a:lnTo>
                <a:lnTo>
                  <a:pt x="776361" y="384111"/>
                </a:lnTo>
                <a:close/>
              </a:path>
            </a:pathLst>
          </a:custGeom>
          <a:solidFill>
            <a:srgbClr val="3333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9"/>
          <p:cNvSpPr/>
          <p:nvPr/>
        </p:nvSpPr>
        <p:spPr>
          <a:xfrm>
            <a:off x="6944359" y="5305552"/>
            <a:ext cx="1415415" cy="899160"/>
          </a:xfrm>
          <a:custGeom>
            <a:avLst/>
            <a:gdLst/>
            <a:ahLst/>
            <a:cxnLst/>
            <a:rect l="l" t="t" r="r" b="b"/>
            <a:pathLst>
              <a:path w="1415415" h="899160" extrusionOk="0">
                <a:moveTo>
                  <a:pt x="788543" y="898931"/>
                </a:moveTo>
                <a:lnTo>
                  <a:pt x="517525" y="636079"/>
                </a:lnTo>
                <a:lnTo>
                  <a:pt x="650621" y="638048"/>
                </a:lnTo>
                <a:lnTo>
                  <a:pt x="292989" y="387769"/>
                </a:lnTo>
                <a:lnTo>
                  <a:pt x="427100" y="384695"/>
                </a:lnTo>
                <a:lnTo>
                  <a:pt x="0" y="0"/>
                </a:lnTo>
                <a:lnTo>
                  <a:pt x="777748" y="384797"/>
                </a:lnTo>
                <a:lnTo>
                  <a:pt x="614807" y="384111"/>
                </a:lnTo>
                <a:lnTo>
                  <a:pt x="1097280" y="627468"/>
                </a:lnTo>
                <a:lnTo>
                  <a:pt x="905510" y="634580"/>
                </a:lnTo>
                <a:lnTo>
                  <a:pt x="1415034" y="890562"/>
                </a:lnTo>
                <a:lnTo>
                  <a:pt x="788543" y="898931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9"/>
          <p:cNvSpPr/>
          <p:nvPr/>
        </p:nvSpPr>
        <p:spPr>
          <a:xfrm>
            <a:off x="8626093" y="1499997"/>
            <a:ext cx="1240155" cy="683260"/>
          </a:xfrm>
          <a:custGeom>
            <a:avLst/>
            <a:gdLst/>
            <a:ahLst/>
            <a:cxnLst/>
            <a:rect l="l" t="t" r="r" b="b"/>
            <a:pathLst>
              <a:path w="1240154" h="683260" extrusionOk="0">
                <a:moveTo>
                  <a:pt x="552703" y="259333"/>
                </a:moveTo>
                <a:lnTo>
                  <a:pt x="0" y="683132"/>
                </a:lnTo>
                <a:lnTo>
                  <a:pt x="517144" y="530605"/>
                </a:lnTo>
                <a:lnTo>
                  <a:pt x="732450" y="530605"/>
                </a:lnTo>
                <a:lnTo>
                  <a:pt x="851788" y="474852"/>
                </a:lnTo>
                <a:lnTo>
                  <a:pt x="1188569" y="474852"/>
                </a:lnTo>
                <a:lnTo>
                  <a:pt x="1198313" y="384937"/>
                </a:lnTo>
                <a:lnTo>
                  <a:pt x="535304" y="384937"/>
                </a:lnTo>
                <a:lnTo>
                  <a:pt x="552703" y="259333"/>
                </a:lnTo>
                <a:close/>
              </a:path>
              <a:path w="1240154" h="683260" extrusionOk="0">
                <a:moveTo>
                  <a:pt x="732450" y="530605"/>
                </a:moveTo>
                <a:lnTo>
                  <a:pt x="517144" y="530605"/>
                </a:lnTo>
                <a:lnTo>
                  <a:pt x="507364" y="635762"/>
                </a:lnTo>
                <a:lnTo>
                  <a:pt x="732450" y="530605"/>
                </a:lnTo>
                <a:close/>
              </a:path>
              <a:path w="1240154" h="683260" extrusionOk="0">
                <a:moveTo>
                  <a:pt x="1188569" y="474852"/>
                </a:moveTo>
                <a:lnTo>
                  <a:pt x="851788" y="474852"/>
                </a:lnTo>
                <a:lnTo>
                  <a:pt x="835913" y="576961"/>
                </a:lnTo>
                <a:lnTo>
                  <a:pt x="1187069" y="488695"/>
                </a:lnTo>
                <a:lnTo>
                  <a:pt x="1188569" y="474852"/>
                </a:lnTo>
                <a:close/>
              </a:path>
              <a:path w="1240154" h="683260" extrusionOk="0">
                <a:moveTo>
                  <a:pt x="883920" y="124205"/>
                </a:moveTo>
                <a:lnTo>
                  <a:pt x="535304" y="384937"/>
                </a:lnTo>
                <a:lnTo>
                  <a:pt x="1198313" y="384937"/>
                </a:lnTo>
                <a:lnTo>
                  <a:pt x="1210135" y="275843"/>
                </a:lnTo>
                <a:lnTo>
                  <a:pt x="873251" y="275843"/>
                </a:lnTo>
                <a:lnTo>
                  <a:pt x="883920" y="124205"/>
                </a:lnTo>
                <a:close/>
              </a:path>
              <a:path w="1240154" h="683260" extrusionOk="0">
                <a:moveTo>
                  <a:pt x="1240027" y="0"/>
                </a:moveTo>
                <a:lnTo>
                  <a:pt x="873251" y="275843"/>
                </a:lnTo>
                <a:lnTo>
                  <a:pt x="1210135" y="275843"/>
                </a:lnTo>
                <a:lnTo>
                  <a:pt x="1240027" y="0"/>
                </a:lnTo>
                <a:close/>
              </a:path>
            </a:pathLst>
          </a:custGeom>
          <a:solidFill>
            <a:srgbClr val="3333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9"/>
          <p:cNvSpPr/>
          <p:nvPr/>
        </p:nvSpPr>
        <p:spPr>
          <a:xfrm>
            <a:off x="8626093" y="1499997"/>
            <a:ext cx="1240155" cy="683260"/>
          </a:xfrm>
          <a:custGeom>
            <a:avLst/>
            <a:gdLst/>
            <a:ahLst/>
            <a:cxnLst/>
            <a:rect l="l" t="t" r="r" b="b"/>
            <a:pathLst>
              <a:path w="1240154" h="683260" extrusionOk="0">
                <a:moveTo>
                  <a:pt x="1187069" y="488695"/>
                </a:moveTo>
                <a:lnTo>
                  <a:pt x="835913" y="576961"/>
                </a:lnTo>
                <a:lnTo>
                  <a:pt x="851788" y="474852"/>
                </a:lnTo>
                <a:lnTo>
                  <a:pt x="507364" y="635762"/>
                </a:lnTo>
                <a:lnTo>
                  <a:pt x="517144" y="530605"/>
                </a:lnTo>
                <a:lnTo>
                  <a:pt x="0" y="683132"/>
                </a:lnTo>
                <a:lnTo>
                  <a:pt x="552703" y="259333"/>
                </a:lnTo>
                <a:lnTo>
                  <a:pt x="535304" y="384937"/>
                </a:lnTo>
                <a:lnTo>
                  <a:pt x="883920" y="124205"/>
                </a:lnTo>
                <a:lnTo>
                  <a:pt x="873251" y="275843"/>
                </a:lnTo>
                <a:lnTo>
                  <a:pt x="1240027" y="0"/>
                </a:lnTo>
                <a:lnTo>
                  <a:pt x="1187069" y="488695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9"/>
          <p:cNvSpPr/>
          <p:nvPr/>
        </p:nvSpPr>
        <p:spPr>
          <a:xfrm>
            <a:off x="1085824" y="2636520"/>
            <a:ext cx="1925320" cy="480059"/>
          </a:xfrm>
          <a:custGeom>
            <a:avLst/>
            <a:gdLst/>
            <a:ahLst/>
            <a:cxnLst/>
            <a:rect l="l" t="t" r="r" b="b"/>
            <a:pathLst>
              <a:path w="1925320" h="480060" extrusionOk="0">
                <a:moveTo>
                  <a:pt x="1307876" y="304672"/>
                </a:moveTo>
                <a:lnTo>
                  <a:pt x="662838" y="304672"/>
                </a:lnTo>
                <a:lnTo>
                  <a:pt x="462051" y="402463"/>
                </a:lnTo>
                <a:lnTo>
                  <a:pt x="1090066" y="402843"/>
                </a:lnTo>
                <a:lnTo>
                  <a:pt x="916203" y="479551"/>
                </a:lnTo>
                <a:lnTo>
                  <a:pt x="1925218" y="473075"/>
                </a:lnTo>
                <a:lnTo>
                  <a:pt x="1289837" y="313181"/>
                </a:lnTo>
                <a:lnTo>
                  <a:pt x="1307876" y="304672"/>
                </a:lnTo>
                <a:close/>
              </a:path>
              <a:path w="1925320" h="480060" extrusionOk="0">
                <a:moveTo>
                  <a:pt x="663473" y="0"/>
                </a:moveTo>
                <a:lnTo>
                  <a:pt x="0" y="305307"/>
                </a:lnTo>
                <a:lnTo>
                  <a:pt x="1307876" y="304672"/>
                </a:lnTo>
                <a:lnTo>
                  <a:pt x="1431188" y="246506"/>
                </a:lnTo>
                <a:lnTo>
                  <a:pt x="932840" y="180466"/>
                </a:lnTo>
                <a:lnTo>
                  <a:pt x="1075588" y="119125"/>
                </a:lnTo>
                <a:lnTo>
                  <a:pt x="663473" y="0"/>
                </a:lnTo>
                <a:close/>
              </a:path>
            </a:pathLst>
          </a:custGeom>
          <a:solidFill>
            <a:srgbClr val="3333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9"/>
          <p:cNvSpPr/>
          <p:nvPr/>
        </p:nvSpPr>
        <p:spPr>
          <a:xfrm>
            <a:off x="1085824" y="2636520"/>
            <a:ext cx="1925320" cy="480059"/>
          </a:xfrm>
          <a:custGeom>
            <a:avLst/>
            <a:gdLst/>
            <a:ahLst/>
            <a:cxnLst/>
            <a:rect l="l" t="t" r="r" b="b"/>
            <a:pathLst>
              <a:path w="1925320" h="480060" extrusionOk="0">
                <a:moveTo>
                  <a:pt x="663473" y="0"/>
                </a:moveTo>
                <a:lnTo>
                  <a:pt x="1075588" y="119125"/>
                </a:lnTo>
                <a:lnTo>
                  <a:pt x="932840" y="180466"/>
                </a:lnTo>
                <a:lnTo>
                  <a:pt x="1431188" y="246506"/>
                </a:lnTo>
                <a:lnTo>
                  <a:pt x="1289837" y="313181"/>
                </a:lnTo>
                <a:lnTo>
                  <a:pt x="1925218" y="473075"/>
                </a:lnTo>
                <a:lnTo>
                  <a:pt x="916203" y="479551"/>
                </a:lnTo>
                <a:lnTo>
                  <a:pt x="1090066" y="402843"/>
                </a:lnTo>
                <a:lnTo>
                  <a:pt x="462051" y="402463"/>
                </a:lnTo>
                <a:lnTo>
                  <a:pt x="662838" y="304672"/>
                </a:lnTo>
                <a:lnTo>
                  <a:pt x="0" y="305307"/>
                </a:lnTo>
                <a:lnTo>
                  <a:pt x="663473" y="0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9"/>
          <p:cNvSpPr/>
          <p:nvPr/>
        </p:nvSpPr>
        <p:spPr>
          <a:xfrm>
            <a:off x="7518654" y="1067561"/>
            <a:ext cx="2033270" cy="762000"/>
          </a:xfrm>
          <a:custGeom>
            <a:avLst/>
            <a:gdLst/>
            <a:ahLst/>
            <a:cxnLst/>
            <a:rect l="l" t="t" r="r" b="b"/>
            <a:pathLst>
              <a:path w="2033270" h="762000" extrusionOk="0">
                <a:moveTo>
                  <a:pt x="1016507" y="0"/>
                </a:moveTo>
                <a:lnTo>
                  <a:pt x="933146" y="1262"/>
                </a:lnTo>
                <a:lnTo>
                  <a:pt x="851640" y="4986"/>
                </a:lnTo>
                <a:lnTo>
                  <a:pt x="772249" y="11071"/>
                </a:lnTo>
                <a:lnTo>
                  <a:pt x="695236" y="19421"/>
                </a:lnTo>
                <a:lnTo>
                  <a:pt x="620863" y="29938"/>
                </a:lnTo>
                <a:lnTo>
                  <a:pt x="549391" y="42523"/>
                </a:lnTo>
                <a:lnTo>
                  <a:pt x="481082" y="57078"/>
                </a:lnTo>
                <a:lnTo>
                  <a:pt x="416198" y="73505"/>
                </a:lnTo>
                <a:lnTo>
                  <a:pt x="355000" y="91707"/>
                </a:lnTo>
                <a:lnTo>
                  <a:pt x="297751" y="111585"/>
                </a:lnTo>
                <a:lnTo>
                  <a:pt x="244712" y="133041"/>
                </a:lnTo>
                <a:lnTo>
                  <a:pt x="196144" y="155978"/>
                </a:lnTo>
                <a:lnTo>
                  <a:pt x="152311" y="180297"/>
                </a:lnTo>
                <a:lnTo>
                  <a:pt x="113472" y="205900"/>
                </a:lnTo>
                <a:lnTo>
                  <a:pt x="79890" y="232689"/>
                </a:lnTo>
                <a:lnTo>
                  <a:pt x="51828" y="260567"/>
                </a:lnTo>
                <a:lnTo>
                  <a:pt x="13306" y="319195"/>
                </a:lnTo>
                <a:lnTo>
                  <a:pt x="0" y="381000"/>
                </a:lnTo>
                <a:lnTo>
                  <a:pt x="3370" y="412250"/>
                </a:lnTo>
                <a:lnTo>
                  <a:pt x="29545" y="472564"/>
                </a:lnTo>
                <a:lnTo>
                  <a:pt x="79890" y="529310"/>
                </a:lnTo>
                <a:lnTo>
                  <a:pt x="113472" y="556099"/>
                </a:lnTo>
                <a:lnTo>
                  <a:pt x="152311" y="581702"/>
                </a:lnTo>
                <a:lnTo>
                  <a:pt x="196144" y="606021"/>
                </a:lnTo>
                <a:lnTo>
                  <a:pt x="244712" y="628958"/>
                </a:lnTo>
                <a:lnTo>
                  <a:pt x="297751" y="650414"/>
                </a:lnTo>
                <a:lnTo>
                  <a:pt x="355000" y="670292"/>
                </a:lnTo>
                <a:lnTo>
                  <a:pt x="416198" y="688494"/>
                </a:lnTo>
                <a:lnTo>
                  <a:pt x="481082" y="704921"/>
                </a:lnTo>
                <a:lnTo>
                  <a:pt x="549391" y="719476"/>
                </a:lnTo>
                <a:lnTo>
                  <a:pt x="620863" y="732061"/>
                </a:lnTo>
                <a:lnTo>
                  <a:pt x="695236" y="742578"/>
                </a:lnTo>
                <a:lnTo>
                  <a:pt x="772249" y="750928"/>
                </a:lnTo>
                <a:lnTo>
                  <a:pt x="851640" y="757013"/>
                </a:lnTo>
                <a:lnTo>
                  <a:pt x="933146" y="760737"/>
                </a:lnTo>
                <a:lnTo>
                  <a:pt x="1016507" y="762000"/>
                </a:lnTo>
                <a:lnTo>
                  <a:pt x="1099869" y="760737"/>
                </a:lnTo>
                <a:lnTo>
                  <a:pt x="1181375" y="757013"/>
                </a:lnTo>
                <a:lnTo>
                  <a:pt x="1260766" y="750928"/>
                </a:lnTo>
                <a:lnTo>
                  <a:pt x="1337779" y="742578"/>
                </a:lnTo>
                <a:lnTo>
                  <a:pt x="1412152" y="732061"/>
                </a:lnTo>
                <a:lnTo>
                  <a:pt x="1483624" y="719476"/>
                </a:lnTo>
                <a:lnTo>
                  <a:pt x="1551933" y="704921"/>
                </a:lnTo>
                <a:lnTo>
                  <a:pt x="1616817" y="688494"/>
                </a:lnTo>
                <a:lnTo>
                  <a:pt x="1678015" y="670292"/>
                </a:lnTo>
                <a:lnTo>
                  <a:pt x="1735264" y="650414"/>
                </a:lnTo>
                <a:lnTo>
                  <a:pt x="1788303" y="628958"/>
                </a:lnTo>
                <a:lnTo>
                  <a:pt x="1836871" y="606021"/>
                </a:lnTo>
                <a:lnTo>
                  <a:pt x="1880704" y="581702"/>
                </a:lnTo>
                <a:lnTo>
                  <a:pt x="1919543" y="556099"/>
                </a:lnTo>
                <a:lnTo>
                  <a:pt x="1953125" y="529310"/>
                </a:lnTo>
                <a:lnTo>
                  <a:pt x="1981187" y="501432"/>
                </a:lnTo>
                <a:lnTo>
                  <a:pt x="2019709" y="442804"/>
                </a:lnTo>
                <a:lnTo>
                  <a:pt x="2033016" y="381000"/>
                </a:lnTo>
                <a:lnTo>
                  <a:pt x="2029645" y="349749"/>
                </a:lnTo>
                <a:lnTo>
                  <a:pt x="2003470" y="289435"/>
                </a:lnTo>
                <a:lnTo>
                  <a:pt x="1953125" y="232689"/>
                </a:lnTo>
                <a:lnTo>
                  <a:pt x="1919543" y="205900"/>
                </a:lnTo>
                <a:lnTo>
                  <a:pt x="1880704" y="180297"/>
                </a:lnTo>
                <a:lnTo>
                  <a:pt x="1836871" y="155978"/>
                </a:lnTo>
                <a:lnTo>
                  <a:pt x="1788303" y="133041"/>
                </a:lnTo>
                <a:lnTo>
                  <a:pt x="1735264" y="111585"/>
                </a:lnTo>
                <a:lnTo>
                  <a:pt x="1678015" y="91707"/>
                </a:lnTo>
                <a:lnTo>
                  <a:pt x="1616817" y="73505"/>
                </a:lnTo>
                <a:lnTo>
                  <a:pt x="1551933" y="57078"/>
                </a:lnTo>
                <a:lnTo>
                  <a:pt x="1483624" y="42523"/>
                </a:lnTo>
                <a:lnTo>
                  <a:pt x="1412152" y="29938"/>
                </a:lnTo>
                <a:lnTo>
                  <a:pt x="1337779" y="19421"/>
                </a:lnTo>
                <a:lnTo>
                  <a:pt x="1260766" y="11071"/>
                </a:lnTo>
                <a:lnTo>
                  <a:pt x="1181375" y="4986"/>
                </a:lnTo>
                <a:lnTo>
                  <a:pt x="1099869" y="1262"/>
                </a:lnTo>
                <a:lnTo>
                  <a:pt x="1016507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9"/>
          <p:cNvSpPr/>
          <p:nvPr/>
        </p:nvSpPr>
        <p:spPr>
          <a:xfrm>
            <a:off x="7518654" y="1067561"/>
            <a:ext cx="2033270" cy="762000"/>
          </a:xfrm>
          <a:custGeom>
            <a:avLst/>
            <a:gdLst/>
            <a:ahLst/>
            <a:cxnLst/>
            <a:rect l="l" t="t" r="r" b="b"/>
            <a:pathLst>
              <a:path w="2033270" h="762000" extrusionOk="0">
                <a:moveTo>
                  <a:pt x="0" y="381000"/>
                </a:moveTo>
                <a:lnTo>
                  <a:pt x="13306" y="319195"/>
                </a:lnTo>
                <a:lnTo>
                  <a:pt x="51828" y="260567"/>
                </a:lnTo>
                <a:lnTo>
                  <a:pt x="79890" y="232689"/>
                </a:lnTo>
                <a:lnTo>
                  <a:pt x="113472" y="205900"/>
                </a:lnTo>
                <a:lnTo>
                  <a:pt x="152311" y="180297"/>
                </a:lnTo>
                <a:lnTo>
                  <a:pt x="196144" y="155978"/>
                </a:lnTo>
                <a:lnTo>
                  <a:pt x="244712" y="133041"/>
                </a:lnTo>
                <a:lnTo>
                  <a:pt x="297751" y="111585"/>
                </a:lnTo>
                <a:lnTo>
                  <a:pt x="355000" y="91707"/>
                </a:lnTo>
                <a:lnTo>
                  <a:pt x="416198" y="73505"/>
                </a:lnTo>
                <a:lnTo>
                  <a:pt x="481082" y="57078"/>
                </a:lnTo>
                <a:lnTo>
                  <a:pt x="549391" y="42523"/>
                </a:lnTo>
                <a:lnTo>
                  <a:pt x="620863" y="29938"/>
                </a:lnTo>
                <a:lnTo>
                  <a:pt x="695236" y="19421"/>
                </a:lnTo>
                <a:lnTo>
                  <a:pt x="772249" y="11071"/>
                </a:lnTo>
                <a:lnTo>
                  <a:pt x="851640" y="4986"/>
                </a:lnTo>
                <a:lnTo>
                  <a:pt x="933146" y="1262"/>
                </a:lnTo>
                <a:lnTo>
                  <a:pt x="1016507" y="0"/>
                </a:lnTo>
                <a:lnTo>
                  <a:pt x="1099869" y="1262"/>
                </a:lnTo>
                <a:lnTo>
                  <a:pt x="1181375" y="4986"/>
                </a:lnTo>
                <a:lnTo>
                  <a:pt x="1260766" y="11071"/>
                </a:lnTo>
                <a:lnTo>
                  <a:pt x="1337779" y="19421"/>
                </a:lnTo>
                <a:lnTo>
                  <a:pt x="1412152" y="29938"/>
                </a:lnTo>
                <a:lnTo>
                  <a:pt x="1483624" y="42523"/>
                </a:lnTo>
                <a:lnTo>
                  <a:pt x="1551933" y="57078"/>
                </a:lnTo>
                <a:lnTo>
                  <a:pt x="1616817" y="73505"/>
                </a:lnTo>
                <a:lnTo>
                  <a:pt x="1678015" y="91707"/>
                </a:lnTo>
                <a:lnTo>
                  <a:pt x="1735264" y="111585"/>
                </a:lnTo>
                <a:lnTo>
                  <a:pt x="1788303" y="133041"/>
                </a:lnTo>
                <a:lnTo>
                  <a:pt x="1836871" y="155978"/>
                </a:lnTo>
                <a:lnTo>
                  <a:pt x="1880704" y="180297"/>
                </a:lnTo>
                <a:lnTo>
                  <a:pt x="1919543" y="205900"/>
                </a:lnTo>
                <a:lnTo>
                  <a:pt x="1953125" y="232689"/>
                </a:lnTo>
                <a:lnTo>
                  <a:pt x="1981187" y="260567"/>
                </a:lnTo>
                <a:lnTo>
                  <a:pt x="2019709" y="319195"/>
                </a:lnTo>
                <a:lnTo>
                  <a:pt x="2033016" y="381000"/>
                </a:lnTo>
                <a:lnTo>
                  <a:pt x="2029645" y="412250"/>
                </a:lnTo>
                <a:lnTo>
                  <a:pt x="2003470" y="472564"/>
                </a:lnTo>
                <a:lnTo>
                  <a:pt x="1953125" y="529310"/>
                </a:lnTo>
                <a:lnTo>
                  <a:pt x="1919543" y="556099"/>
                </a:lnTo>
                <a:lnTo>
                  <a:pt x="1880704" y="581702"/>
                </a:lnTo>
                <a:lnTo>
                  <a:pt x="1836871" y="606021"/>
                </a:lnTo>
                <a:lnTo>
                  <a:pt x="1788303" y="628958"/>
                </a:lnTo>
                <a:lnTo>
                  <a:pt x="1735264" y="650414"/>
                </a:lnTo>
                <a:lnTo>
                  <a:pt x="1678015" y="670292"/>
                </a:lnTo>
                <a:lnTo>
                  <a:pt x="1616817" y="688494"/>
                </a:lnTo>
                <a:lnTo>
                  <a:pt x="1551933" y="704921"/>
                </a:lnTo>
                <a:lnTo>
                  <a:pt x="1483624" y="719476"/>
                </a:lnTo>
                <a:lnTo>
                  <a:pt x="1412152" y="732061"/>
                </a:lnTo>
                <a:lnTo>
                  <a:pt x="1337779" y="742578"/>
                </a:lnTo>
                <a:lnTo>
                  <a:pt x="1260766" y="750928"/>
                </a:lnTo>
                <a:lnTo>
                  <a:pt x="1181375" y="757013"/>
                </a:lnTo>
                <a:lnTo>
                  <a:pt x="1099869" y="760737"/>
                </a:lnTo>
                <a:lnTo>
                  <a:pt x="1016507" y="762000"/>
                </a:lnTo>
                <a:lnTo>
                  <a:pt x="933146" y="760737"/>
                </a:lnTo>
                <a:lnTo>
                  <a:pt x="851640" y="757013"/>
                </a:lnTo>
                <a:lnTo>
                  <a:pt x="772249" y="750928"/>
                </a:lnTo>
                <a:lnTo>
                  <a:pt x="695236" y="742578"/>
                </a:lnTo>
                <a:lnTo>
                  <a:pt x="620863" y="732061"/>
                </a:lnTo>
                <a:lnTo>
                  <a:pt x="549391" y="719476"/>
                </a:lnTo>
                <a:lnTo>
                  <a:pt x="481082" y="704921"/>
                </a:lnTo>
                <a:lnTo>
                  <a:pt x="416198" y="688494"/>
                </a:lnTo>
                <a:lnTo>
                  <a:pt x="355000" y="670292"/>
                </a:lnTo>
                <a:lnTo>
                  <a:pt x="297751" y="650414"/>
                </a:lnTo>
                <a:lnTo>
                  <a:pt x="244712" y="628958"/>
                </a:lnTo>
                <a:lnTo>
                  <a:pt x="196144" y="606021"/>
                </a:lnTo>
                <a:lnTo>
                  <a:pt x="152311" y="581702"/>
                </a:lnTo>
                <a:lnTo>
                  <a:pt x="113472" y="556099"/>
                </a:lnTo>
                <a:lnTo>
                  <a:pt x="79890" y="529310"/>
                </a:lnTo>
                <a:lnTo>
                  <a:pt x="51828" y="501432"/>
                </a:lnTo>
                <a:lnTo>
                  <a:pt x="13306" y="442804"/>
                </a:lnTo>
                <a:lnTo>
                  <a:pt x="0" y="3810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9"/>
          <p:cNvSpPr txBox="1"/>
          <p:nvPr/>
        </p:nvSpPr>
        <p:spPr>
          <a:xfrm>
            <a:off x="8151114" y="1250438"/>
            <a:ext cx="101174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5080" lvl="0" indent="406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Političke odluke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9"/>
          <p:cNvSpPr/>
          <p:nvPr/>
        </p:nvSpPr>
        <p:spPr>
          <a:xfrm>
            <a:off x="1017269" y="3201161"/>
            <a:ext cx="1929764" cy="990600"/>
          </a:xfrm>
          <a:custGeom>
            <a:avLst/>
            <a:gdLst/>
            <a:ahLst/>
            <a:cxnLst/>
            <a:rect l="l" t="t" r="r" b="b"/>
            <a:pathLst>
              <a:path w="1929764" h="990600" extrusionOk="0">
                <a:moveTo>
                  <a:pt x="964692" y="0"/>
                </a:moveTo>
                <a:lnTo>
                  <a:pt x="885574" y="1641"/>
                </a:lnTo>
                <a:lnTo>
                  <a:pt x="808218" y="6482"/>
                </a:lnTo>
                <a:lnTo>
                  <a:pt x="732871" y="14394"/>
                </a:lnTo>
                <a:lnTo>
                  <a:pt x="659782" y="25249"/>
                </a:lnTo>
                <a:lnTo>
                  <a:pt x="589198" y="38921"/>
                </a:lnTo>
                <a:lnTo>
                  <a:pt x="521369" y="55282"/>
                </a:lnTo>
                <a:lnTo>
                  <a:pt x="456542" y="74204"/>
                </a:lnTo>
                <a:lnTo>
                  <a:pt x="394965" y="95560"/>
                </a:lnTo>
                <a:lnTo>
                  <a:pt x="336888" y="119223"/>
                </a:lnTo>
                <a:lnTo>
                  <a:pt x="282559" y="145065"/>
                </a:lnTo>
                <a:lnTo>
                  <a:pt x="232225" y="172959"/>
                </a:lnTo>
                <a:lnTo>
                  <a:pt x="186135" y="202777"/>
                </a:lnTo>
                <a:lnTo>
                  <a:pt x="144537" y="234392"/>
                </a:lnTo>
                <a:lnTo>
                  <a:pt x="107680" y="267676"/>
                </a:lnTo>
                <a:lnTo>
                  <a:pt x="75813" y="302502"/>
                </a:lnTo>
                <a:lnTo>
                  <a:pt x="49182" y="338742"/>
                </a:lnTo>
                <a:lnTo>
                  <a:pt x="28037" y="376269"/>
                </a:lnTo>
                <a:lnTo>
                  <a:pt x="12626" y="414957"/>
                </a:lnTo>
                <a:lnTo>
                  <a:pt x="3198" y="454676"/>
                </a:lnTo>
                <a:lnTo>
                  <a:pt x="0" y="495300"/>
                </a:lnTo>
                <a:lnTo>
                  <a:pt x="3198" y="535923"/>
                </a:lnTo>
                <a:lnTo>
                  <a:pt x="12626" y="575642"/>
                </a:lnTo>
                <a:lnTo>
                  <a:pt x="28037" y="614330"/>
                </a:lnTo>
                <a:lnTo>
                  <a:pt x="49182" y="651857"/>
                </a:lnTo>
                <a:lnTo>
                  <a:pt x="75813" y="688097"/>
                </a:lnTo>
                <a:lnTo>
                  <a:pt x="107680" y="722923"/>
                </a:lnTo>
                <a:lnTo>
                  <a:pt x="144537" y="756207"/>
                </a:lnTo>
                <a:lnTo>
                  <a:pt x="186135" y="787822"/>
                </a:lnTo>
                <a:lnTo>
                  <a:pt x="232225" y="817640"/>
                </a:lnTo>
                <a:lnTo>
                  <a:pt x="282559" y="845534"/>
                </a:lnTo>
                <a:lnTo>
                  <a:pt x="336888" y="871376"/>
                </a:lnTo>
                <a:lnTo>
                  <a:pt x="394965" y="895039"/>
                </a:lnTo>
                <a:lnTo>
                  <a:pt x="456542" y="916395"/>
                </a:lnTo>
                <a:lnTo>
                  <a:pt x="521369" y="935317"/>
                </a:lnTo>
                <a:lnTo>
                  <a:pt x="589198" y="951678"/>
                </a:lnTo>
                <a:lnTo>
                  <a:pt x="659782" y="965350"/>
                </a:lnTo>
                <a:lnTo>
                  <a:pt x="732871" y="976205"/>
                </a:lnTo>
                <a:lnTo>
                  <a:pt x="808218" y="984117"/>
                </a:lnTo>
                <a:lnTo>
                  <a:pt x="885574" y="988958"/>
                </a:lnTo>
                <a:lnTo>
                  <a:pt x="964692" y="990600"/>
                </a:lnTo>
                <a:lnTo>
                  <a:pt x="1043809" y="988958"/>
                </a:lnTo>
                <a:lnTo>
                  <a:pt x="1121165" y="984117"/>
                </a:lnTo>
                <a:lnTo>
                  <a:pt x="1196512" y="976205"/>
                </a:lnTo>
                <a:lnTo>
                  <a:pt x="1269601" y="965350"/>
                </a:lnTo>
                <a:lnTo>
                  <a:pt x="1340185" y="951678"/>
                </a:lnTo>
                <a:lnTo>
                  <a:pt x="1408014" y="935317"/>
                </a:lnTo>
                <a:lnTo>
                  <a:pt x="1472841" y="916395"/>
                </a:lnTo>
                <a:lnTo>
                  <a:pt x="1534418" y="895039"/>
                </a:lnTo>
                <a:lnTo>
                  <a:pt x="1592495" y="871376"/>
                </a:lnTo>
                <a:lnTo>
                  <a:pt x="1646824" y="845534"/>
                </a:lnTo>
                <a:lnTo>
                  <a:pt x="1697158" y="817640"/>
                </a:lnTo>
                <a:lnTo>
                  <a:pt x="1743248" y="787822"/>
                </a:lnTo>
                <a:lnTo>
                  <a:pt x="1784846" y="756207"/>
                </a:lnTo>
                <a:lnTo>
                  <a:pt x="1821703" y="722923"/>
                </a:lnTo>
                <a:lnTo>
                  <a:pt x="1853570" y="688097"/>
                </a:lnTo>
                <a:lnTo>
                  <a:pt x="1880201" y="651857"/>
                </a:lnTo>
                <a:lnTo>
                  <a:pt x="1901346" y="614330"/>
                </a:lnTo>
                <a:lnTo>
                  <a:pt x="1916757" y="575642"/>
                </a:lnTo>
                <a:lnTo>
                  <a:pt x="1926185" y="535923"/>
                </a:lnTo>
                <a:lnTo>
                  <a:pt x="1929384" y="495300"/>
                </a:lnTo>
                <a:lnTo>
                  <a:pt x="1926185" y="454676"/>
                </a:lnTo>
                <a:lnTo>
                  <a:pt x="1916757" y="414957"/>
                </a:lnTo>
                <a:lnTo>
                  <a:pt x="1901346" y="376269"/>
                </a:lnTo>
                <a:lnTo>
                  <a:pt x="1880201" y="338742"/>
                </a:lnTo>
                <a:lnTo>
                  <a:pt x="1853570" y="302502"/>
                </a:lnTo>
                <a:lnTo>
                  <a:pt x="1821703" y="267676"/>
                </a:lnTo>
                <a:lnTo>
                  <a:pt x="1784846" y="234392"/>
                </a:lnTo>
                <a:lnTo>
                  <a:pt x="1743248" y="202777"/>
                </a:lnTo>
                <a:lnTo>
                  <a:pt x="1697158" y="172959"/>
                </a:lnTo>
                <a:lnTo>
                  <a:pt x="1646824" y="145065"/>
                </a:lnTo>
                <a:lnTo>
                  <a:pt x="1592495" y="119223"/>
                </a:lnTo>
                <a:lnTo>
                  <a:pt x="1534418" y="95560"/>
                </a:lnTo>
                <a:lnTo>
                  <a:pt x="1472841" y="74204"/>
                </a:lnTo>
                <a:lnTo>
                  <a:pt x="1408014" y="55282"/>
                </a:lnTo>
                <a:lnTo>
                  <a:pt x="1340185" y="38921"/>
                </a:lnTo>
                <a:lnTo>
                  <a:pt x="1269601" y="25249"/>
                </a:lnTo>
                <a:lnTo>
                  <a:pt x="1196512" y="14394"/>
                </a:lnTo>
                <a:lnTo>
                  <a:pt x="1121165" y="6482"/>
                </a:lnTo>
                <a:lnTo>
                  <a:pt x="1043809" y="1641"/>
                </a:lnTo>
                <a:lnTo>
                  <a:pt x="964692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9"/>
          <p:cNvSpPr/>
          <p:nvPr/>
        </p:nvSpPr>
        <p:spPr>
          <a:xfrm>
            <a:off x="1017269" y="3201161"/>
            <a:ext cx="1929764" cy="990600"/>
          </a:xfrm>
          <a:custGeom>
            <a:avLst/>
            <a:gdLst/>
            <a:ahLst/>
            <a:cxnLst/>
            <a:rect l="l" t="t" r="r" b="b"/>
            <a:pathLst>
              <a:path w="1929764" h="990600" extrusionOk="0">
                <a:moveTo>
                  <a:pt x="0" y="495300"/>
                </a:moveTo>
                <a:lnTo>
                  <a:pt x="3198" y="454676"/>
                </a:lnTo>
                <a:lnTo>
                  <a:pt x="12626" y="414957"/>
                </a:lnTo>
                <a:lnTo>
                  <a:pt x="28037" y="376269"/>
                </a:lnTo>
                <a:lnTo>
                  <a:pt x="49182" y="338742"/>
                </a:lnTo>
                <a:lnTo>
                  <a:pt x="75813" y="302502"/>
                </a:lnTo>
                <a:lnTo>
                  <a:pt x="107680" y="267676"/>
                </a:lnTo>
                <a:lnTo>
                  <a:pt x="144537" y="234392"/>
                </a:lnTo>
                <a:lnTo>
                  <a:pt x="186135" y="202777"/>
                </a:lnTo>
                <a:lnTo>
                  <a:pt x="232225" y="172959"/>
                </a:lnTo>
                <a:lnTo>
                  <a:pt x="282559" y="145065"/>
                </a:lnTo>
                <a:lnTo>
                  <a:pt x="336888" y="119223"/>
                </a:lnTo>
                <a:lnTo>
                  <a:pt x="394965" y="95560"/>
                </a:lnTo>
                <a:lnTo>
                  <a:pt x="456542" y="74204"/>
                </a:lnTo>
                <a:lnTo>
                  <a:pt x="521369" y="55282"/>
                </a:lnTo>
                <a:lnTo>
                  <a:pt x="589198" y="38921"/>
                </a:lnTo>
                <a:lnTo>
                  <a:pt x="659782" y="25249"/>
                </a:lnTo>
                <a:lnTo>
                  <a:pt x="732871" y="14394"/>
                </a:lnTo>
                <a:lnTo>
                  <a:pt x="808218" y="6482"/>
                </a:lnTo>
                <a:lnTo>
                  <a:pt x="885574" y="1641"/>
                </a:lnTo>
                <a:lnTo>
                  <a:pt x="964692" y="0"/>
                </a:lnTo>
                <a:lnTo>
                  <a:pt x="1043809" y="1641"/>
                </a:lnTo>
                <a:lnTo>
                  <a:pt x="1121165" y="6482"/>
                </a:lnTo>
                <a:lnTo>
                  <a:pt x="1196512" y="14394"/>
                </a:lnTo>
                <a:lnTo>
                  <a:pt x="1269601" y="25249"/>
                </a:lnTo>
                <a:lnTo>
                  <a:pt x="1340185" y="38921"/>
                </a:lnTo>
                <a:lnTo>
                  <a:pt x="1408014" y="55282"/>
                </a:lnTo>
                <a:lnTo>
                  <a:pt x="1472841" y="74204"/>
                </a:lnTo>
                <a:lnTo>
                  <a:pt x="1534418" y="95560"/>
                </a:lnTo>
                <a:lnTo>
                  <a:pt x="1592495" y="119223"/>
                </a:lnTo>
                <a:lnTo>
                  <a:pt x="1646824" y="145065"/>
                </a:lnTo>
                <a:lnTo>
                  <a:pt x="1697158" y="172959"/>
                </a:lnTo>
                <a:lnTo>
                  <a:pt x="1743248" y="202777"/>
                </a:lnTo>
                <a:lnTo>
                  <a:pt x="1784846" y="234392"/>
                </a:lnTo>
                <a:lnTo>
                  <a:pt x="1821703" y="267676"/>
                </a:lnTo>
                <a:lnTo>
                  <a:pt x="1853570" y="302502"/>
                </a:lnTo>
                <a:lnTo>
                  <a:pt x="1880201" y="338742"/>
                </a:lnTo>
                <a:lnTo>
                  <a:pt x="1901346" y="376269"/>
                </a:lnTo>
                <a:lnTo>
                  <a:pt x="1916757" y="414957"/>
                </a:lnTo>
                <a:lnTo>
                  <a:pt x="1926185" y="454676"/>
                </a:lnTo>
                <a:lnTo>
                  <a:pt x="1929384" y="495300"/>
                </a:lnTo>
                <a:lnTo>
                  <a:pt x="1926185" y="535923"/>
                </a:lnTo>
                <a:lnTo>
                  <a:pt x="1916757" y="575642"/>
                </a:lnTo>
                <a:lnTo>
                  <a:pt x="1901346" y="614330"/>
                </a:lnTo>
                <a:lnTo>
                  <a:pt x="1880201" y="651857"/>
                </a:lnTo>
                <a:lnTo>
                  <a:pt x="1853570" y="688097"/>
                </a:lnTo>
                <a:lnTo>
                  <a:pt x="1821703" y="722923"/>
                </a:lnTo>
                <a:lnTo>
                  <a:pt x="1784846" y="756207"/>
                </a:lnTo>
                <a:lnTo>
                  <a:pt x="1743248" y="787822"/>
                </a:lnTo>
                <a:lnTo>
                  <a:pt x="1697158" y="817640"/>
                </a:lnTo>
                <a:lnTo>
                  <a:pt x="1646824" y="845534"/>
                </a:lnTo>
                <a:lnTo>
                  <a:pt x="1592495" y="871376"/>
                </a:lnTo>
                <a:lnTo>
                  <a:pt x="1534418" y="895039"/>
                </a:lnTo>
                <a:lnTo>
                  <a:pt x="1472841" y="916395"/>
                </a:lnTo>
                <a:lnTo>
                  <a:pt x="1408014" y="935317"/>
                </a:lnTo>
                <a:lnTo>
                  <a:pt x="1340185" y="951678"/>
                </a:lnTo>
                <a:lnTo>
                  <a:pt x="1269601" y="965350"/>
                </a:lnTo>
                <a:lnTo>
                  <a:pt x="1196512" y="976205"/>
                </a:lnTo>
                <a:lnTo>
                  <a:pt x="1121165" y="984117"/>
                </a:lnTo>
                <a:lnTo>
                  <a:pt x="1043809" y="988958"/>
                </a:lnTo>
                <a:lnTo>
                  <a:pt x="964692" y="990600"/>
                </a:lnTo>
                <a:lnTo>
                  <a:pt x="885574" y="988958"/>
                </a:lnTo>
                <a:lnTo>
                  <a:pt x="808218" y="984117"/>
                </a:lnTo>
                <a:lnTo>
                  <a:pt x="732871" y="976205"/>
                </a:lnTo>
                <a:lnTo>
                  <a:pt x="659782" y="965350"/>
                </a:lnTo>
                <a:lnTo>
                  <a:pt x="589198" y="951678"/>
                </a:lnTo>
                <a:lnTo>
                  <a:pt x="521369" y="935317"/>
                </a:lnTo>
                <a:lnTo>
                  <a:pt x="456542" y="916395"/>
                </a:lnTo>
                <a:lnTo>
                  <a:pt x="394965" y="895039"/>
                </a:lnTo>
                <a:lnTo>
                  <a:pt x="336888" y="871376"/>
                </a:lnTo>
                <a:lnTo>
                  <a:pt x="282559" y="845534"/>
                </a:lnTo>
                <a:lnTo>
                  <a:pt x="232225" y="817640"/>
                </a:lnTo>
                <a:lnTo>
                  <a:pt x="186135" y="787822"/>
                </a:lnTo>
                <a:lnTo>
                  <a:pt x="144537" y="756207"/>
                </a:lnTo>
                <a:lnTo>
                  <a:pt x="107680" y="722923"/>
                </a:lnTo>
                <a:lnTo>
                  <a:pt x="75813" y="688097"/>
                </a:lnTo>
                <a:lnTo>
                  <a:pt x="49182" y="651857"/>
                </a:lnTo>
                <a:lnTo>
                  <a:pt x="28037" y="614330"/>
                </a:lnTo>
                <a:lnTo>
                  <a:pt x="12626" y="575642"/>
                </a:lnTo>
                <a:lnTo>
                  <a:pt x="3198" y="535923"/>
                </a:lnTo>
                <a:lnTo>
                  <a:pt x="0" y="4953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9"/>
          <p:cNvSpPr txBox="1"/>
          <p:nvPr/>
        </p:nvSpPr>
        <p:spPr>
          <a:xfrm>
            <a:off x="1472564" y="3498476"/>
            <a:ext cx="130759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Tržište rada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9"/>
          <p:cNvSpPr/>
          <p:nvPr/>
        </p:nvSpPr>
        <p:spPr>
          <a:xfrm>
            <a:off x="7315961" y="2591561"/>
            <a:ext cx="1219200" cy="304800"/>
          </a:xfrm>
          <a:custGeom>
            <a:avLst/>
            <a:gdLst/>
            <a:ahLst/>
            <a:cxnLst/>
            <a:rect l="l" t="t" r="r" b="b"/>
            <a:pathLst>
              <a:path w="1219200" h="304800" extrusionOk="0">
                <a:moveTo>
                  <a:pt x="609600" y="0"/>
                </a:moveTo>
                <a:lnTo>
                  <a:pt x="559602" y="504"/>
                </a:lnTo>
                <a:lnTo>
                  <a:pt x="510718" y="1993"/>
                </a:lnTo>
                <a:lnTo>
                  <a:pt x="463104" y="4427"/>
                </a:lnTo>
                <a:lnTo>
                  <a:pt x="416917" y="7766"/>
                </a:lnTo>
                <a:lnTo>
                  <a:pt x="372314" y="11971"/>
                </a:lnTo>
                <a:lnTo>
                  <a:pt x="329451" y="17004"/>
                </a:lnTo>
                <a:lnTo>
                  <a:pt x="288486" y="22825"/>
                </a:lnTo>
                <a:lnTo>
                  <a:pt x="249576" y="29394"/>
                </a:lnTo>
                <a:lnTo>
                  <a:pt x="178546" y="44624"/>
                </a:lnTo>
                <a:lnTo>
                  <a:pt x="117616" y="62380"/>
                </a:lnTo>
                <a:lnTo>
                  <a:pt x="68041" y="82348"/>
                </a:lnTo>
                <a:lnTo>
                  <a:pt x="31077" y="104217"/>
                </a:lnTo>
                <a:lnTo>
                  <a:pt x="2020" y="139896"/>
                </a:lnTo>
                <a:lnTo>
                  <a:pt x="0" y="152400"/>
                </a:lnTo>
                <a:lnTo>
                  <a:pt x="2020" y="164903"/>
                </a:lnTo>
                <a:lnTo>
                  <a:pt x="31077" y="200582"/>
                </a:lnTo>
                <a:lnTo>
                  <a:pt x="68041" y="222451"/>
                </a:lnTo>
                <a:lnTo>
                  <a:pt x="117616" y="242419"/>
                </a:lnTo>
                <a:lnTo>
                  <a:pt x="178546" y="260175"/>
                </a:lnTo>
                <a:lnTo>
                  <a:pt x="249576" y="275405"/>
                </a:lnTo>
                <a:lnTo>
                  <a:pt x="288486" y="281974"/>
                </a:lnTo>
                <a:lnTo>
                  <a:pt x="329451" y="287795"/>
                </a:lnTo>
                <a:lnTo>
                  <a:pt x="372314" y="292828"/>
                </a:lnTo>
                <a:lnTo>
                  <a:pt x="416917" y="297033"/>
                </a:lnTo>
                <a:lnTo>
                  <a:pt x="463104" y="300372"/>
                </a:lnTo>
                <a:lnTo>
                  <a:pt x="510718" y="302806"/>
                </a:lnTo>
                <a:lnTo>
                  <a:pt x="559602" y="304295"/>
                </a:lnTo>
                <a:lnTo>
                  <a:pt x="609600" y="304800"/>
                </a:lnTo>
                <a:lnTo>
                  <a:pt x="659597" y="304295"/>
                </a:lnTo>
                <a:lnTo>
                  <a:pt x="708481" y="302806"/>
                </a:lnTo>
                <a:lnTo>
                  <a:pt x="756095" y="300372"/>
                </a:lnTo>
                <a:lnTo>
                  <a:pt x="802282" y="297033"/>
                </a:lnTo>
                <a:lnTo>
                  <a:pt x="846885" y="292828"/>
                </a:lnTo>
                <a:lnTo>
                  <a:pt x="889748" y="287795"/>
                </a:lnTo>
                <a:lnTo>
                  <a:pt x="930713" y="281974"/>
                </a:lnTo>
                <a:lnTo>
                  <a:pt x="969623" y="275405"/>
                </a:lnTo>
                <a:lnTo>
                  <a:pt x="1040653" y="260175"/>
                </a:lnTo>
                <a:lnTo>
                  <a:pt x="1101583" y="242419"/>
                </a:lnTo>
                <a:lnTo>
                  <a:pt x="1151158" y="222451"/>
                </a:lnTo>
                <a:lnTo>
                  <a:pt x="1188122" y="200582"/>
                </a:lnTo>
                <a:lnTo>
                  <a:pt x="1217179" y="164903"/>
                </a:lnTo>
                <a:lnTo>
                  <a:pt x="1219200" y="152400"/>
                </a:lnTo>
                <a:lnTo>
                  <a:pt x="1217179" y="139896"/>
                </a:lnTo>
                <a:lnTo>
                  <a:pt x="1188122" y="104217"/>
                </a:lnTo>
                <a:lnTo>
                  <a:pt x="1151158" y="82348"/>
                </a:lnTo>
                <a:lnTo>
                  <a:pt x="1101583" y="62380"/>
                </a:lnTo>
                <a:lnTo>
                  <a:pt x="1040653" y="44624"/>
                </a:lnTo>
                <a:lnTo>
                  <a:pt x="969623" y="29394"/>
                </a:lnTo>
                <a:lnTo>
                  <a:pt x="930713" y="22825"/>
                </a:lnTo>
                <a:lnTo>
                  <a:pt x="889748" y="17004"/>
                </a:lnTo>
                <a:lnTo>
                  <a:pt x="846885" y="11971"/>
                </a:lnTo>
                <a:lnTo>
                  <a:pt x="802282" y="7766"/>
                </a:lnTo>
                <a:lnTo>
                  <a:pt x="756095" y="4427"/>
                </a:lnTo>
                <a:lnTo>
                  <a:pt x="708481" y="1993"/>
                </a:lnTo>
                <a:lnTo>
                  <a:pt x="659597" y="504"/>
                </a:lnTo>
                <a:lnTo>
                  <a:pt x="60960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9"/>
          <p:cNvSpPr/>
          <p:nvPr/>
        </p:nvSpPr>
        <p:spPr>
          <a:xfrm>
            <a:off x="7315961" y="2591561"/>
            <a:ext cx="1219200" cy="304800"/>
          </a:xfrm>
          <a:custGeom>
            <a:avLst/>
            <a:gdLst/>
            <a:ahLst/>
            <a:cxnLst/>
            <a:rect l="l" t="t" r="r" b="b"/>
            <a:pathLst>
              <a:path w="1219200" h="304800" extrusionOk="0">
                <a:moveTo>
                  <a:pt x="0" y="152400"/>
                </a:moveTo>
                <a:lnTo>
                  <a:pt x="17716" y="115765"/>
                </a:lnTo>
                <a:lnTo>
                  <a:pt x="68041" y="82348"/>
                </a:lnTo>
                <a:lnTo>
                  <a:pt x="117616" y="62380"/>
                </a:lnTo>
                <a:lnTo>
                  <a:pt x="178546" y="44624"/>
                </a:lnTo>
                <a:lnTo>
                  <a:pt x="249576" y="29394"/>
                </a:lnTo>
                <a:lnTo>
                  <a:pt x="288486" y="22825"/>
                </a:lnTo>
                <a:lnTo>
                  <a:pt x="329451" y="17004"/>
                </a:lnTo>
                <a:lnTo>
                  <a:pt x="372314" y="11971"/>
                </a:lnTo>
                <a:lnTo>
                  <a:pt x="416917" y="7766"/>
                </a:lnTo>
                <a:lnTo>
                  <a:pt x="463104" y="4427"/>
                </a:lnTo>
                <a:lnTo>
                  <a:pt x="510718" y="1993"/>
                </a:lnTo>
                <a:lnTo>
                  <a:pt x="559602" y="504"/>
                </a:lnTo>
                <a:lnTo>
                  <a:pt x="609600" y="0"/>
                </a:lnTo>
                <a:lnTo>
                  <a:pt x="659597" y="504"/>
                </a:lnTo>
                <a:lnTo>
                  <a:pt x="708481" y="1993"/>
                </a:lnTo>
                <a:lnTo>
                  <a:pt x="756095" y="4427"/>
                </a:lnTo>
                <a:lnTo>
                  <a:pt x="802282" y="7766"/>
                </a:lnTo>
                <a:lnTo>
                  <a:pt x="846885" y="11971"/>
                </a:lnTo>
                <a:lnTo>
                  <a:pt x="889748" y="17004"/>
                </a:lnTo>
                <a:lnTo>
                  <a:pt x="930713" y="22825"/>
                </a:lnTo>
                <a:lnTo>
                  <a:pt x="969623" y="29394"/>
                </a:lnTo>
                <a:lnTo>
                  <a:pt x="1040653" y="44624"/>
                </a:lnTo>
                <a:lnTo>
                  <a:pt x="1101583" y="62380"/>
                </a:lnTo>
                <a:lnTo>
                  <a:pt x="1151158" y="82348"/>
                </a:lnTo>
                <a:lnTo>
                  <a:pt x="1188122" y="104217"/>
                </a:lnTo>
                <a:lnTo>
                  <a:pt x="1217179" y="139896"/>
                </a:lnTo>
                <a:lnTo>
                  <a:pt x="1219200" y="152400"/>
                </a:lnTo>
                <a:lnTo>
                  <a:pt x="1217179" y="164903"/>
                </a:lnTo>
                <a:lnTo>
                  <a:pt x="1188122" y="200582"/>
                </a:lnTo>
                <a:lnTo>
                  <a:pt x="1151158" y="222451"/>
                </a:lnTo>
                <a:lnTo>
                  <a:pt x="1101583" y="242419"/>
                </a:lnTo>
                <a:lnTo>
                  <a:pt x="1040653" y="260175"/>
                </a:lnTo>
                <a:lnTo>
                  <a:pt x="969623" y="275405"/>
                </a:lnTo>
                <a:lnTo>
                  <a:pt x="930713" y="281974"/>
                </a:lnTo>
                <a:lnTo>
                  <a:pt x="889748" y="287795"/>
                </a:lnTo>
                <a:lnTo>
                  <a:pt x="846885" y="292828"/>
                </a:lnTo>
                <a:lnTo>
                  <a:pt x="802282" y="297033"/>
                </a:lnTo>
                <a:lnTo>
                  <a:pt x="756095" y="300372"/>
                </a:lnTo>
                <a:lnTo>
                  <a:pt x="708481" y="302806"/>
                </a:lnTo>
                <a:lnTo>
                  <a:pt x="659597" y="304295"/>
                </a:lnTo>
                <a:lnTo>
                  <a:pt x="609600" y="304800"/>
                </a:lnTo>
                <a:lnTo>
                  <a:pt x="559602" y="304295"/>
                </a:lnTo>
                <a:lnTo>
                  <a:pt x="510718" y="302806"/>
                </a:lnTo>
                <a:lnTo>
                  <a:pt x="463104" y="300372"/>
                </a:lnTo>
                <a:lnTo>
                  <a:pt x="416917" y="297033"/>
                </a:lnTo>
                <a:lnTo>
                  <a:pt x="372314" y="292828"/>
                </a:lnTo>
                <a:lnTo>
                  <a:pt x="329451" y="287795"/>
                </a:lnTo>
                <a:lnTo>
                  <a:pt x="288486" y="281974"/>
                </a:lnTo>
                <a:lnTo>
                  <a:pt x="249576" y="275405"/>
                </a:lnTo>
                <a:lnTo>
                  <a:pt x="178546" y="260175"/>
                </a:lnTo>
                <a:lnTo>
                  <a:pt x="117616" y="242419"/>
                </a:lnTo>
                <a:lnTo>
                  <a:pt x="68041" y="222451"/>
                </a:lnTo>
                <a:lnTo>
                  <a:pt x="31077" y="200582"/>
                </a:lnTo>
                <a:lnTo>
                  <a:pt x="2020" y="164903"/>
                </a:lnTo>
                <a:lnTo>
                  <a:pt x="0" y="15240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9"/>
          <p:cNvSpPr txBox="1"/>
          <p:nvPr/>
        </p:nvSpPr>
        <p:spPr>
          <a:xfrm>
            <a:off x="7575550" y="2652900"/>
            <a:ext cx="126365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0705"/>
              </a:buClr>
              <a:buSzPts val="1400"/>
              <a:buFont typeface="Arial"/>
              <a:buNone/>
            </a:pPr>
            <a:r>
              <a:rPr lang="sr-Latn-RS" sz="1400" b="1" i="0" u="none" strike="noStrike" cap="none" dirty="0">
                <a:solidFill>
                  <a:srgbClr val="090705"/>
                </a:solidFill>
                <a:latin typeface="Arial"/>
                <a:ea typeface="Arial"/>
                <a:cs typeface="Arial"/>
                <a:sym typeface="Arial"/>
              </a:rPr>
              <a:t>interesovanja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9"/>
          <p:cNvSpPr txBox="1"/>
          <p:nvPr/>
        </p:nvSpPr>
        <p:spPr>
          <a:xfrm>
            <a:off x="5788532" y="146312"/>
            <a:ext cx="158229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sr-Latn-RS" sz="1800" b="1" dirty="0">
                <a:solidFill>
                  <a:schemeClr val="dk1"/>
                </a:solidFill>
              </a:rPr>
              <a:t>Sadašnjost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9"/>
          <p:cNvSpPr txBox="1"/>
          <p:nvPr/>
        </p:nvSpPr>
        <p:spPr>
          <a:xfrm>
            <a:off x="8386063" y="6550664"/>
            <a:ext cx="313182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9000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BE9000"/>
                </a:solidFill>
                <a:latin typeface="Calibri"/>
                <a:ea typeface="Calibri"/>
                <a:cs typeface="Calibri"/>
                <a:sym typeface="Calibri"/>
              </a:rPr>
              <a:t> Patton &amp; McMahon (1999)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9"/>
          <p:cNvSpPr txBox="1"/>
          <p:nvPr/>
        </p:nvSpPr>
        <p:spPr>
          <a:xfrm>
            <a:off x="0" y="0"/>
            <a:ext cx="3150300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100" b="1" i="1" u="none" strike="noStrike" cap="none" dirty="0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Sistem uticaja</a:t>
            </a:r>
            <a:endParaRPr sz="300" b="1" i="1" u="none" strike="noStrike" cap="none" dirty="0">
              <a:solidFill>
                <a:srgbClr val="B45F0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543;p9"/>
          <p:cNvSpPr txBox="1"/>
          <p:nvPr/>
        </p:nvSpPr>
        <p:spPr>
          <a:xfrm rot="18718363">
            <a:off x="142277" y="2020178"/>
            <a:ext cx="158229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sr-Latn-RS" sz="1800" b="1" dirty="0">
                <a:solidFill>
                  <a:schemeClr val="dk1"/>
                </a:solidFill>
              </a:rPr>
              <a:t>Prošlost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543;p9"/>
          <p:cNvSpPr txBox="1"/>
          <p:nvPr/>
        </p:nvSpPr>
        <p:spPr>
          <a:xfrm rot="3831050">
            <a:off x="10715067" y="2386626"/>
            <a:ext cx="158229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sr-Latn-RS" sz="1800" b="1" dirty="0">
                <a:solidFill>
                  <a:schemeClr val="dk1"/>
                </a:solidFill>
              </a:rPr>
              <a:t>Budućnost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470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12"/>
          <p:cNvSpPr txBox="1"/>
          <p:nvPr/>
        </p:nvSpPr>
        <p:spPr>
          <a:xfrm>
            <a:off x="1551944" y="1874796"/>
            <a:ext cx="6122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2800"/>
              <a:buFont typeface="Arial"/>
              <a:buNone/>
            </a:pPr>
            <a:r>
              <a:rPr lang="sr-Latn-RS" sz="2700" b="1" i="0" u="none" strike="noStrike" cap="none" dirty="0">
                <a:solidFill>
                  <a:srgbClr val="DC5E00"/>
                </a:solidFill>
              </a:rPr>
              <a:t>Primena na </a:t>
            </a:r>
            <a:r>
              <a:rPr lang="sr-Latn-RS" sz="2700" b="1" i="0" u="none" strike="noStrike" cap="none" dirty="0" err="1">
                <a:solidFill>
                  <a:srgbClr val="DC5E00"/>
                </a:solidFill>
              </a:rPr>
              <a:t>karijernu</a:t>
            </a:r>
            <a:r>
              <a:rPr lang="sr-Latn-RS" sz="2700" b="1" i="0" u="none" strike="noStrike" cap="none" dirty="0">
                <a:solidFill>
                  <a:srgbClr val="DC5E00"/>
                </a:solidFill>
              </a:rPr>
              <a:t> procenu</a:t>
            </a:r>
            <a:endParaRPr sz="2700" b="1" i="0" u="none" strike="noStrike" cap="none" dirty="0">
              <a:solidFill>
                <a:srgbClr val="DC5E00"/>
              </a:solidFill>
            </a:endParaRPr>
          </a:p>
        </p:txBody>
      </p:sp>
      <p:sp>
        <p:nvSpPr>
          <p:cNvPr id="568" name="Google Shape;568;p12"/>
          <p:cNvSpPr txBox="1"/>
          <p:nvPr/>
        </p:nvSpPr>
        <p:spPr>
          <a:xfrm>
            <a:off x="1497838" y="2635123"/>
            <a:ext cx="2284730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5080" lvl="0" indent="0" algn="l" rtl="0">
              <a:lnSpc>
                <a:spcPct val="100299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2800"/>
              <a:buFont typeface="Calibri"/>
              <a:buNone/>
            </a:pPr>
            <a:r>
              <a:rPr lang="sr-Latn-RS" sz="2800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Početna tačka</a:t>
            </a:r>
          </a:p>
          <a:p>
            <a:pPr marL="12700" marR="5080" lvl="0" indent="0" algn="l" rtl="0">
              <a:lnSpc>
                <a:spcPct val="100299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2800"/>
              <a:buFont typeface="Calibri"/>
              <a:buNone/>
            </a:pPr>
            <a:r>
              <a:rPr lang="sr-Latn-RS" sz="2400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Ulazak u životni prostor klijenta</a:t>
            </a:r>
            <a:endParaRPr sz="2400" dirty="0"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12"/>
          <p:cNvSpPr txBox="1"/>
          <p:nvPr/>
        </p:nvSpPr>
        <p:spPr>
          <a:xfrm>
            <a:off x="6353764" y="2392052"/>
            <a:ext cx="2630170" cy="2277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2800"/>
              <a:buFont typeface="Calibri"/>
              <a:buNone/>
            </a:pPr>
            <a:r>
              <a:rPr lang="sr-Latn-RS" sz="2800" b="0" i="0" u="none" strike="noStrike" cap="none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Ishodi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5325" marR="0" lvl="0" indent="0" algn="l" rtl="0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5F5F5F"/>
              </a:buClr>
              <a:buSzPts val="2400"/>
              <a:buFont typeface="Calibri"/>
              <a:buNone/>
            </a:pPr>
            <a:r>
              <a:rPr lang="sr-Latn-RS" sz="2400" b="0" i="0" u="none" strike="noStrike" cap="none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Priča se nastavlja</a:t>
            </a:r>
          </a:p>
          <a:p>
            <a:pPr marL="695325" marR="0" lvl="0" indent="0" algn="l" rtl="0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5F5F5F"/>
              </a:buClr>
              <a:buSzPts val="2400"/>
              <a:buFont typeface="Calibri"/>
              <a:buNone/>
            </a:pPr>
            <a:r>
              <a:rPr lang="sr-Latn-RS" sz="2400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Aktivnost u vezi sa karijerom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12"/>
          <p:cNvSpPr txBox="1"/>
          <p:nvPr/>
        </p:nvSpPr>
        <p:spPr>
          <a:xfrm>
            <a:off x="4582795" y="4148454"/>
            <a:ext cx="120523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2400"/>
              <a:buFont typeface="Calibri"/>
              <a:buNone/>
            </a:pPr>
            <a:r>
              <a:rPr lang="sr-Latn-RS" sz="2400" b="0" i="0" u="none" strike="noStrike" cap="none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Priča i značenje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12"/>
          <p:cNvSpPr txBox="1"/>
          <p:nvPr/>
        </p:nvSpPr>
        <p:spPr>
          <a:xfrm>
            <a:off x="5143627" y="5245989"/>
            <a:ext cx="146875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4765" marR="5080" lvl="0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2400"/>
              <a:buFont typeface="Calibri"/>
              <a:buNone/>
            </a:pPr>
            <a:r>
              <a:rPr lang="sr-Latn-RS" sz="2400" b="0" i="0" u="none" strike="noStrike" cap="none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Proces </a:t>
            </a:r>
            <a:r>
              <a:rPr lang="sr-Latn-RS" sz="2400" b="0" i="0" u="none" strike="noStrike" cap="none" dirty="0" err="1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karijerne</a:t>
            </a:r>
            <a:r>
              <a:rPr lang="sr-Latn-RS" sz="2400" b="0" i="0" u="none" strike="noStrike" cap="none" dirty="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 procene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12"/>
          <p:cNvSpPr txBox="1"/>
          <p:nvPr/>
        </p:nvSpPr>
        <p:spPr>
          <a:xfrm>
            <a:off x="5998717" y="6428613"/>
            <a:ext cx="582233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(from McMahon &amp; Patton, 2006, p. 170)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12"/>
          <p:cNvSpPr/>
          <p:nvPr/>
        </p:nvSpPr>
        <p:spPr>
          <a:xfrm>
            <a:off x="4422266" y="3252851"/>
            <a:ext cx="532765" cy="719455"/>
          </a:xfrm>
          <a:custGeom>
            <a:avLst/>
            <a:gdLst/>
            <a:ahLst/>
            <a:cxnLst/>
            <a:rect l="l" t="t" r="r" b="b"/>
            <a:pathLst>
              <a:path w="532764" h="719454" extrusionOk="0">
                <a:moveTo>
                  <a:pt x="79629" y="409194"/>
                </a:moveTo>
                <a:lnTo>
                  <a:pt x="248666" y="709422"/>
                </a:lnTo>
                <a:lnTo>
                  <a:pt x="532511" y="718947"/>
                </a:lnTo>
                <a:lnTo>
                  <a:pt x="419354" y="641476"/>
                </a:lnTo>
                <a:lnTo>
                  <a:pt x="423570" y="605333"/>
                </a:lnTo>
                <a:lnTo>
                  <a:pt x="424585" y="568775"/>
                </a:lnTo>
                <a:lnTo>
                  <a:pt x="422490" y="531943"/>
                </a:lnTo>
                <a:lnTo>
                  <a:pt x="417376" y="494978"/>
                </a:lnTo>
                <a:lnTo>
                  <a:pt x="415567" y="486663"/>
                </a:lnTo>
                <a:lnTo>
                  <a:pt x="192912" y="486663"/>
                </a:lnTo>
                <a:lnTo>
                  <a:pt x="79629" y="409194"/>
                </a:lnTo>
                <a:close/>
              </a:path>
              <a:path w="532764" h="719454" extrusionOk="0">
                <a:moveTo>
                  <a:pt x="0" y="0"/>
                </a:moveTo>
                <a:lnTo>
                  <a:pt x="41659" y="44014"/>
                </a:lnTo>
                <a:lnTo>
                  <a:pt x="78755" y="90078"/>
                </a:lnTo>
                <a:lnTo>
                  <a:pt x="111133" y="137811"/>
                </a:lnTo>
                <a:lnTo>
                  <a:pt x="138643" y="186832"/>
                </a:lnTo>
                <a:lnTo>
                  <a:pt x="161131" y="236759"/>
                </a:lnTo>
                <a:lnTo>
                  <a:pt x="178445" y="287213"/>
                </a:lnTo>
                <a:lnTo>
                  <a:pt x="190432" y="337811"/>
                </a:lnTo>
                <a:lnTo>
                  <a:pt x="196941" y="388172"/>
                </a:lnTo>
                <a:lnTo>
                  <a:pt x="198004" y="421211"/>
                </a:lnTo>
                <a:lnTo>
                  <a:pt x="197819" y="437917"/>
                </a:lnTo>
                <a:lnTo>
                  <a:pt x="196098" y="462439"/>
                </a:lnTo>
                <a:lnTo>
                  <a:pt x="192912" y="486663"/>
                </a:lnTo>
                <a:lnTo>
                  <a:pt x="415567" y="486663"/>
                </a:lnTo>
                <a:lnTo>
                  <a:pt x="398462" y="421211"/>
                </a:lnTo>
                <a:lnTo>
                  <a:pt x="384844" y="384690"/>
                </a:lnTo>
                <a:lnTo>
                  <a:pt x="368576" y="348596"/>
                </a:lnTo>
                <a:lnTo>
                  <a:pt x="349748" y="313072"/>
                </a:lnTo>
                <a:lnTo>
                  <a:pt x="328453" y="278257"/>
                </a:lnTo>
                <a:lnTo>
                  <a:pt x="304783" y="244291"/>
                </a:lnTo>
                <a:lnTo>
                  <a:pt x="278829" y="211315"/>
                </a:lnTo>
                <a:lnTo>
                  <a:pt x="250682" y="179470"/>
                </a:lnTo>
                <a:lnTo>
                  <a:pt x="220436" y="148896"/>
                </a:lnTo>
                <a:lnTo>
                  <a:pt x="188182" y="119733"/>
                </a:lnTo>
                <a:lnTo>
                  <a:pt x="154011" y="92121"/>
                </a:lnTo>
                <a:lnTo>
                  <a:pt x="118015" y="66202"/>
                </a:lnTo>
                <a:lnTo>
                  <a:pt x="80287" y="42115"/>
                </a:lnTo>
                <a:lnTo>
                  <a:pt x="40918" y="20001"/>
                </a:lnTo>
                <a:lnTo>
                  <a:pt x="0" y="0"/>
                </a:lnTo>
                <a:close/>
              </a:path>
            </a:pathLst>
          </a:custGeom>
          <a:solidFill>
            <a:srgbClr val="CCEB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12"/>
          <p:cNvSpPr/>
          <p:nvPr/>
        </p:nvSpPr>
        <p:spPr>
          <a:xfrm>
            <a:off x="3557778" y="3034032"/>
            <a:ext cx="984885" cy="322580"/>
          </a:xfrm>
          <a:custGeom>
            <a:avLst/>
            <a:gdLst/>
            <a:ahLst/>
            <a:cxnLst/>
            <a:rect l="l" t="t" r="r" b="b"/>
            <a:pathLst>
              <a:path w="984885" h="322579" extrusionOk="0">
                <a:moveTo>
                  <a:pt x="370483" y="0"/>
                </a:moveTo>
                <a:lnTo>
                  <a:pt x="328866" y="442"/>
                </a:lnTo>
                <a:lnTo>
                  <a:pt x="288252" y="3864"/>
                </a:lnTo>
                <a:lnTo>
                  <a:pt x="248834" y="10256"/>
                </a:lnTo>
                <a:lnTo>
                  <a:pt x="210809" y="19610"/>
                </a:lnTo>
                <a:lnTo>
                  <a:pt x="174371" y="31916"/>
                </a:lnTo>
                <a:lnTo>
                  <a:pt x="107037" y="65351"/>
                </a:lnTo>
                <a:lnTo>
                  <a:pt x="48393" y="110488"/>
                </a:lnTo>
                <a:lnTo>
                  <a:pt x="0" y="167256"/>
                </a:lnTo>
                <a:lnTo>
                  <a:pt x="226441" y="322069"/>
                </a:lnTo>
                <a:lnTo>
                  <a:pt x="249258" y="292236"/>
                </a:lnTo>
                <a:lnTo>
                  <a:pt x="274834" y="265301"/>
                </a:lnTo>
                <a:lnTo>
                  <a:pt x="333479" y="220164"/>
                </a:lnTo>
                <a:lnTo>
                  <a:pt x="400815" y="186729"/>
                </a:lnTo>
                <a:lnTo>
                  <a:pt x="437255" y="174423"/>
                </a:lnTo>
                <a:lnTo>
                  <a:pt x="475283" y="165069"/>
                </a:lnTo>
                <a:lnTo>
                  <a:pt x="514704" y="158677"/>
                </a:lnTo>
                <a:lnTo>
                  <a:pt x="555323" y="155255"/>
                </a:lnTo>
                <a:lnTo>
                  <a:pt x="596945" y="154812"/>
                </a:lnTo>
                <a:lnTo>
                  <a:pt x="791952" y="154812"/>
                </a:lnTo>
                <a:lnTo>
                  <a:pt x="757936" y="131569"/>
                </a:lnTo>
                <a:lnTo>
                  <a:pt x="716079" y="104794"/>
                </a:lnTo>
                <a:lnTo>
                  <a:pt x="673469" y="81079"/>
                </a:lnTo>
                <a:lnTo>
                  <a:pt x="630300" y="60414"/>
                </a:lnTo>
                <a:lnTo>
                  <a:pt x="586768" y="42792"/>
                </a:lnTo>
                <a:lnTo>
                  <a:pt x="543067" y="28203"/>
                </a:lnTo>
                <a:lnTo>
                  <a:pt x="499393" y="16638"/>
                </a:lnTo>
                <a:lnTo>
                  <a:pt x="455941" y="8089"/>
                </a:lnTo>
                <a:lnTo>
                  <a:pt x="412906" y="2546"/>
                </a:lnTo>
                <a:lnTo>
                  <a:pt x="370483" y="0"/>
                </a:lnTo>
                <a:close/>
              </a:path>
              <a:path w="984885" h="322579" extrusionOk="0">
                <a:moveTo>
                  <a:pt x="791952" y="154812"/>
                </a:moveTo>
                <a:lnTo>
                  <a:pt x="596945" y="154812"/>
                </a:lnTo>
                <a:lnTo>
                  <a:pt x="639374" y="157359"/>
                </a:lnTo>
                <a:lnTo>
                  <a:pt x="682417" y="162902"/>
                </a:lnTo>
                <a:lnTo>
                  <a:pt x="725878" y="171451"/>
                </a:lnTo>
                <a:lnTo>
                  <a:pt x="769562" y="183016"/>
                </a:lnTo>
                <a:lnTo>
                  <a:pt x="813274" y="197605"/>
                </a:lnTo>
                <a:lnTo>
                  <a:pt x="856819" y="215227"/>
                </a:lnTo>
                <a:lnTo>
                  <a:pt x="900002" y="235892"/>
                </a:lnTo>
                <a:lnTo>
                  <a:pt x="942629" y="259607"/>
                </a:lnTo>
                <a:lnTo>
                  <a:pt x="984504" y="286382"/>
                </a:lnTo>
                <a:lnTo>
                  <a:pt x="791952" y="154812"/>
                </a:lnTo>
                <a:close/>
              </a:path>
            </a:pathLst>
          </a:custGeom>
          <a:solidFill>
            <a:srgbClr val="A3BDC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12"/>
          <p:cNvSpPr/>
          <p:nvPr/>
        </p:nvSpPr>
        <p:spPr>
          <a:xfrm>
            <a:off x="3557778" y="3034032"/>
            <a:ext cx="1397000" cy="937894"/>
          </a:xfrm>
          <a:custGeom>
            <a:avLst/>
            <a:gdLst/>
            <a:ahLst/>
            <a:cxnLst/>
            <a:rect l="l" t="t" r="r" b="b"/>
            <a:pathLst>
              <a:path w="1397000" h="937895" extrusionOk="0">
                <a:moveTo>
                  <a:pt x="984504" y="286382"/>
                </a:moveTo>
                <a:lnTo>
                  <a:pt x="942629" y="259607"/>
                </a:lnTo>
                <a:lnTo>
                  <a:pt x="900002" y="235892"/>
                </a:lnTo>
                <a:lnTo>
                  <a:pt x="856819" y="215227"/>
                </a:lnTo>
                <a:lnTo>
                  <a:pt x="813274" y="197605"/>
                </a:lnTo>
                <a:lnTo>
                  <a:pt x="769562" y="183016"/>
                </a:lnTo>
                <a:lnTo>
                  <a:pt x="725878" y="171451"/>
                </a:lnTo>
                <a:lnTo>
                  <a:pt x="682417" y="162902"/>
                </a:lnTo>
                <a:lnTo>
                  <a:pt x="639374" y="157359"/>
                </a:lnTo>
                <a:lnTo>
                  <a:pt x="596945" y="154812"/>
                </a:lnTo>
                <a:lnTo>
                  <a:pt x="555323" y="155255"/>
                </a:lnTo>
                <a:lnTo>
                  <a:pt x="514704" y="158677"/>
                </a:lnTo>
                <a:lnTo>
                  <a:pt x="475283" y="165069"/>
                </a:lnTo>
                <a:lnTo>
                  <a:pt x="437255" y="174423"/>
                </a:lnTo>
                <a:lnTo>
                  <a:pt x="400815" y="186729"/>
                </a:lnTo>
                <a:lnTo>
                  <a:pt x="333479" y="220164"/>
                </a:lnTo>
                <a:lnTo>
                  <a:pt x="274834" y="265301"/>
                </a:lnTo>
                <a:lnTo>
                  <a:pt x="226441" y="322069"/>
                </a:lnTo>
                <a:lnTo>
                  <a:pt x="0" y="167256"/>
                </a:lnTo>
                <a:lnTo>
                  <a:pt x="48393" y="110488"/>
                </a:lnTo>
                <a:lnTo>
                  <a:pt x="107037" y="65351"/>
                </a:lnTo>
                <a:lnTo>
                  <a:pt x="174371" y="31916"/>
                </a:lnTo>
                <a:lnTo>
                  <a:pt x="210809" y="19610"/>
                </a:lnTo>
                <a:lnTo>
                  <a:pt x="248834" y="10256"/>
                </a:lnTo>
                <a:lnTo>
                  <a:pt x="288252" y="3864"/>
                </a:lnTo>
                <a:lnTo>
                  <a:pt x="328866" y="442"/>
                </a:lnTo>
                <a:lnTo>
                  <a:pt x="370483" y="0"/>
                </a:lnTo>
                <a:lnTo>
                  <a:pt x="412906" y="2546"/>
                </a:lnTo>
                <a:lnTo>
                  <a:pt x="455941" y="8089"/>
                </a:lnTo>
                <a:lnTo>
                  <a:pt x="499393" y="16638"/>
                </a:lnTo>
                <a:lnTo>
                  <a:pt x="543067" y="28203"/>
                </a:lnTo>
                <a:lnTo>
                  <a:pt x="586768" y="42792"/>
                </a:lnTo>
                <a:lnTo>
                  <a:pt x="630300" y="60414"/>
                </a:lnTo>
                <a:lnTo>
                  <a:pt x="673469" y="81079"/>
                </a:lnTo>
                <a:lnTo>
                  <a:pt x="716079" y="104794"/>
                </a:lnTo>
                <a:lnTo>
                  <a:pt x="757936" y="131569"/>
                </a:lnTo>
                <a:lnTo>
                  <a:pt x="984504" y="286382"/>
                </a:lnTo>
                <a:lnTo>
                  <a:pt x="1015582" y="308741"/>
                </a:lnTo>
                <a:lnTo>
                  <a:pt x="1073420" y="356935"/>
                </a:lnTo>
                <a:lnTo>
                  <a:pt x="1125198" y="409185"/>
                </a:lnTo>
                <a:lnTo>
                  <a:pt x="1170554" y="464798"/>
                </a:lnTo>
                <a:lnTo>
                  <a:pt x="1209127" y="523079"/>
                </a:lnTo>
                <a:lnTo>
                  <a:pt x="1240554" y="583334"/>
                </a:lnTo>
                <a:lnTo>
                  <a:pt x="1264473" y="644868"/>
                </a:lnTo>
                <a:lnTo>
                  <a:pt x="1280523" y="706989"/>
                </a:lnTo>
                <a:lnTo>
                  <a:pt x="1288341" y="769000"/>
                </a:lnTo>
                <a:lnTo>
                  <a:pt x="1289050" y="799748"/>
                </a:lnTo>
                <a:lnTo>
                  <a:pt x="1287566" y="830209"/>
                </a:lnTo>
                <a:lnTo>
                  <a:pt x="1283843" y="860295"/>
                </a:lnTo>
                <a:lnTo>
                  <a:pt x="1397000" y="937765"/>
                </a:lnTo>
                <a:lnTo>
                  <a:pt x="1113155" y="928240"/>
                </a:lnTo>
                <a:lnTo>
                  <a:pt x="944118" y="628012"/>
                </a:lnTo>
                <a:lnTo>
                  <a:pt x="1057402" y="705482"/>
                </a:lnTo>
                <a:lnTo>
                  <a:pt x="1060587" y="681258"/>
                </a:lnTo>
                <a:lnTo>
                  <a:pt x="1062308" y="656736"/>
                </a:lnTo>
                <a:lnTo>
                  <a:pt x="1062582" y="631965"/>
                </a:lnTo>
                <a:lnTo>
                  <a:pt x="1061430" y="606991"/>
                </a:lnTo>
                <a:lnTo>
                  <a:pt x="1054921" y="556629"/>
                </a:lnTo>
                <a:lnTo>
                  <a:pt x="1042934" y="506031"/>
                </a:lnTo>
                <a:lnTo>
                  <a:pt x="1025620" y="455578"/>
                </a:lnTo>
                <a:lnTo>
                  <a:pt x="1003132" y="405651"/>
                </a:lnTo>
                <a:lnTo>
                  <a:pt x="975622" y="356630"/>
                </a:lnTo>
                <a:lnTo>
                  <a:pt x="943244" y="308897"/>
                </a:lnTo>
                <a:lnTo>
                  <a:pt x="906148" y="262833"/>
                </a:lnTo>
                <a:lnTo>
                  <a:pt x="885879" y="240546"/>
                </a:lnTo>
                <a:lnTo>
                  <a:pt x="864488" y="218818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12"/>
          <p:cNvSpPr/>
          <p:nvPr/>
        </p:nvSpPr>
        <p:spPr>
          <a:xfrm>
            <a:off x="5470271" y="2954654"/>
            <a:ext cx="1021715" cy="426720"/>
          </a:xfrm>
          <a:custGeom>
            <a:avLst/>
            <a:gdLst/>
            <a:ahLst/>
            <a:cxnLst/>
            <a:rect l="l" t="t" r="r" b="b"/>
            <a:pathLst>
              <a:path w="1021714" h="426720" extrusionOk="0">
                <a:moveTo>
                  <a:pt x="994810" y="244518"/>
                </a:moveTo>
                <a:lnTo>
                  <a:pt x="378008" y="244518"/>
                </a:lnTo>
                <a:lnTo>
                  <a:pt x="401637" y="245225"/>
                </a:lnTo>
                <a:lnTo>
                  <a:pt x="425120" y="246720"/>
                </a:lnTo>
                <a:lnTo>
                  <a:pt x="448433" y="249009"/>
                </a:lnTo>
                <a:lnTo>
                  <a:pt x="471550" y="252095"/>
                </a:lnTo>
                <a:lnTo>
                  <a:pt x="309117" y="336169"/>
                </a:lnTo>
                <a:lnTo>
                  <a:pt x="1021588" y="426593"/>
                </a:lnTo>
                <a:lnTo>
                  <a:pt x="994810" y="244518"/>
                </a:lnTo>
                <a:close/>
              </a:path>
              <a:path w="1021714" h="426720" extrusionOk="0">
                <a:moveTo>
                  <a:pt x="702874" y="76419"/>
                </a:moveTo>
                <a:lnTo>
                  <a:pt x="655277" y="77361"/>
                </a:lnTo>
                <a:lnTo>
                  <a:pt x="607388" y="81394"/>
                </a:lnTo>
                <a:lnTo>
                  <a:pt x="559403" y="88487"/>
                </a:lnTo>
                <a:lnTo>
                  <a:pt x="511517" y="98604"/>
                </a:lnTo>
                <a:lnTo>
                  <a:pt x="463925" y="111714"/>
                </a:lnTo>
                <a:lnTo>
                  <a:pt x="416823" y="127781"/>
                </a:lnTo>
                <a:lnTo>
                  <a:pt x="370404" y="146773"/>
                </a:lnTo>
                <a:lnTo>
                  <a:pt x="324865" y="168656"/>
                </a:lnTo>
                <a:lnTo>
                  <a:pt x="0" y="336804"/>
                </a:lnTo>
                <a:lnTo>
                  <a:pt x="22647" y="325502"/>
                </a:lnTo>
                <a:lnTo>
                  <a:pt x="45538" y="314917"/>
                </a:lnTo>
                <a:lnTo>
                  <a:pt x="91957" y="295917"/>
                </a:lnTo>
                <a:lnTo>
                  <a:pt x="139059" y="279838"/>
                </a:lnTo>
                <a:lnTo>
                  <a:pt x="186651" y="266716"/>
                </a:lnTo>
                <a:lnTo>
                  <a:pt x="234537" y="256587"/>
                </a:lnTo>
                <a:lnTo>
                  <a:pt x="282522" y="249487"/>
                </a:lnTo>
                <a:lnTo>
                  <a:pt x="330411" y="245453"/>
                </a:lnTo>
                <a:lnTo>
                  <a:pt x="994810" y="244518"/>
                </a:lnTo>
                <a:lnTo>
                  <a:pt x="971195" y="83947"/>
                </a:lnTo>
                <a:lnTo>
                  <a:pt x="796416" y="83947"/>
                </a:lnTo>
                <a:lnTo>
                  <a:pt x="773299" y="80878"/>
                </a:lnTo>
                <a:lnTo>
                  <a:pt x="749986" y="78603"/>
                </a:lnTo>
                <a:lnTo>
                  <a:pt x="726503" y="77118"/>
                </a:lnTo>
                <a:lnTo>
                  <a:pt x="702874" y="76419"/>
                </a:lnTo>
                <a:close/>
              </a:path>
              <a:path w="1021714" h="426720" extrusionOk="0">
                <a:moveTo>
                  <a:pt x="958850" y="0"/>
                </a:moveTo>
                <a:lnTo>
                  <a:pt x="796416" y="83947"/>
                </a:lnTo>
                <a:lnTo>
                  <a:pt x="971195" y="83947"/>
                </a:lnTo>
                <a:lnTo>
                  <a:pt x="958850" y="0"/>
                </a:lnTo>
                <a:close/>
              </a:path>
            </a:pathLst>
          </a:custGeom>
          <a:solidFill>
            <a:srgbClr val="CCEB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12"/>
          <p:cNvSpPr/>
          <p:nvPr/>
        </p:nvSpPr>
        <p:spPr>
          <a:xfrm>
            <a:off x="5065345" y="3225164"/>
            <a:ext cx="576580" cy="868044"/>
          </a:xfrm>
          <a:custGeom>
            <a:avLst/>
            <a:gdLst/>
            <a:ahLst/>
            <a:cxnLst/>
            <a:rect l="l" t="t" r="r" b="b"/>
            <a:pathLst>
              <a:path w="576579" h="868045" extrusionOk="0">
                <a:moveTo>
                  <a:pt x="576502" y="0"/>
                </a:moveTo>
                <a:lnTo>
                  <a:pt x="534207" y="12411"/>
                </a:lnTo>
                <a:lnTo>
                  <a:pt x="498213" y="24913"/>
                </a:lnTo>
                <a:lnTo>
                  <a:pt x="462717" y="39071"/>
                </a:lnTo>
                <a:lnTo>
                  <a:pt x="427816" y="54865"/>
                </a:lnTo>
                <a:lnTo>
                  <a:pt x="355991" y="93655"/>
                </a:lnTo>
                <a:lnTo>
                  <a:pt x="309797" y="123595"/>
                </a:lnTo>
                <a:lnTo>
                  <a:pt x="266432" y="155907"/>
                </a:lnTo>
                <a:lnTo>
                  <a:pt x="225989" y="190385"/>
                </a:lnTo>
                <a:lnTo>
                  <a:pt x="188559" y="226822"/>
                </a:lnTo>
                <a:lnTo>
                  <a:pt x="154232" y="265011"/>
                </a:lnTo>
                <a:lnTo>
                  <a:pt x="123100" y="304746"/>
                </a:lnTo>
                <a:lnTo>
                  <a:pt x="95254" y="345822"/>
                </a:lnTo>
                <a:lnTo>
                  <a:pt x="70786" y="388030"/>
                </a:lnTo>
                <a:lnTo>
                  <a:pt x="49785" y="431165"/>
                </a:lnTo>
                <a:lnTo>
                  <a:pt x="32345" y="475019"/>
                </a:lnTo>
                <a:lnTo>
                  <a:pt x="18555" y="519388"/>
                </a:lnTo>
                <a:lnTo>
                  <a:pt x="8506" y="564063"/>
                </a:lnTo>
                <a:lnTo>
                  <a:pt x="2291" y="608840"/>
                </a:lnTo>
                <a:lnTo>
                  <a:pt x="0" y="653510"/>
                </a:lnTo>
                <a:lnTo>
                  <a:pt x="1723" y="697868"/>
                </a:lnTo>
                <a:lnTo>
                  <a:pt x="7554" y="741706"/>
                </a:lnTo>
                <a:lnTo>
                  <a:pt x="17582" y="784820"/>
                </a:lnTo>
                <a:lnTo>
                  <a:pt x="31899" y="827001"/>
                </a:lnTo>
                <a:lnTo>
                  <a:pt x="50595" y="868045"/>
                </a:lnTo>
                <a:lnTo>
                  <a:pt x="375461" y="700024"/>
                </a:lnTo>
                <a:lnTo>
                  <a:pt x="359912" y="666660"/>
                </a:lnTo>
                <a:lnTo>
                  <a:pt x="347263" y="632410"/>
                </a:lnTo>
                <a:lnTo>
                  <a:pt x="337482" y="597392"/>
                </a:lnTo>
                <a:lnTo>
                  <a:pt x="330533" y="561726"/>
                </a:lnTo>
                <a:lnTo>
                  <a:pt x="326382" y="525529"/>
                </a:lnTo>
                <a:lnTo>
                  <a:pt x="324994" y="488923"/>
                </a:lnTo>
                <a:lnTo>
                  <a:pt x="326336" y="452025"/>
                </a:lnTo>
                <a:lnTo>
                  <a:pt x="337070" y="377830"/>
                </a:lnTo>
                <a:lnTo>
                  <a:pt x="346394" y="340772"/>
                </a:lnTo>
                <a:lnTo>
                  <a:pt x="358309" y="303899"/>
                </a:lnTo>
                <a:lnTo>
                  <a:pt x="372782" y="267329"/>
                </a:lnTo>
                <a:lnTo>
                  <a:pt x="389778" y="231183"/>
                </a:lnTo>
                <a:lnTo>
                  <a:pt x="409262" y="195578"/>
                </a:lnTo>
                <a:lnTo>
                  <a:pt x="431200" y="160635"/>
                </a:lnTo>
                <a:lnTo>
                  <a:pt x="455558" y="126471"/>
                </a:lnTo>
                <a:lnTo>
                  <a:pt x="482302" y="93207"/>
                </a:lnTo>
                <a:lnTo>
                  <a:pt x="511397" y="60961"/>
                </a:lnTo>
                <a:lnTo>
                  <a:pt x="542808" y="29852"/>
                </a:lnTo>
                <a:lnTo>
                  <a:pt x="576502" y="0"/>
                </a:lnTo>
                <a:close/>
              </a:path>
            </a:pathLst>
          </a:custGeom>
          <a:solidFill>
            <a:srgbClr val="A3BDC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12"/>
          <p:cNvSpPr/>
          <p:nvPr/>
        </p:nvSpPr>
        <p:spPr>
          <a:xfrm>
            <a:off x="5065345" y="2954654"/>
            <a:ext cx="1426845" cy="1138555"/>
          </a:xfrm>
          <a:custGeom>
            <a:avLst/>
            <a:gdLst/>
            <a:ahLst/>
            <a:cxnLst/>
            <a:rect l="l" t="t" r="r" b="b"/>
            <a:pathLst>
              <a:path w="1426845" h="1138554" extrusionOk="0">
                <a:moveTo>
                  <a:pt x="576502" y="270510"/>
                </a:moveTo>
                <a:lnTo>
                  <a:pt x="542808" y="300362"/>
                </a:lnTo>
                <a:lnTo>
                  <a:pt x="511397" y="331471"/>
                </a:lnTo>
                <a:lnTo>
                  <a:pt x="482302" y="363717"/>
                </a:lnTo>
                <a:lnTo>
                  <a:pt x="455558" y="396981"/>
                </a:lnTo>
                <a:lnTo>
                  <a:pt x="431200" y="431145"/>
                </a:lnTo>
                <a:lnTo>
                  <a:pt x="409262" y="466088"/>
                </a:lnTo>
                <a:lnTo>
                  <a:pt x="389778" y="501693"/>
                </a:lnTo>
                <a:lnTo>
                  <a:pt x="372782" y="537839"/>
                </a:lnTo>
                <a:lnTo>
                  <a:pt x="358309" y="574409"/>
                </a:lnTo>
                <a:lnTo>
                  <a:pt x="346394" y="611282"/>
                </a:lnTo>
                <a:lnTo>
                  <a:pt x="337070" y="648340"/>
                </a:lnTo>
                <a:lnTo>
                  <a:pt x="326336" y="722535"/>
                </a:lnTo>
                <a:lnTo>
                  <a:pt x="324994" y="759433"/>
                </a:lnTo>
                <a:lnTo>
                  <a:pt x="326382" y="796039"/>
                </a:lnTo>
                <a:lnTo>
                  <a:pt x="337482" y="867902"/>
                </a:lnTo>
                <a:lnTo>
                  <a:pt x="359912" y="937170"/>
                </a:lnTo>
                <a:lnTo>
                  <a:pt x="375461" y="970534"/>
                </a:lnTo>
                <a:lnTo>
                  <a:pt x="50595" y="1138555"/>
                </a:lnTo>
                <a:lnTo>
                  <a:pt x="31899" y="1097511"/>
                </a:lnTo>
                <a:lnTo>
                  <a:pt x="17582" y="1055330"/>
                </a:lnTo>
                <a:lnTo>
                  <a:pt x="7554" y="1012216"/>
                </a:lnTo>
                <a:lnTo>
                  <a:pt x="1723" y="968378"/>
                </a:lnTo>
                <a:lnTo>
                  <a:pt x="0" y="924020"/>
                </a:lnTo>
                <a:lnTo>
                  <a:pt x="2291" y="879350"/>
                </a:lnTo>
                <a:lnTo>
                  <a:pt x="8506" y="834573"/>
                </a:lnTo>
                <a:lnTo>
                  <a:pt x="18555" y="789898"/>
                </a:lnTo>
                <a:lnTo>
                  <a:pt x="32345" y="745529"/>
                </a:lnTo>
                <a:lnTo>
                  <a:pt x="49785" y="701675"/>
                </a:lnTo>
                <a:lnTo>
                  <a:pt x="70786" y="658540"/>
                </a:lnTo>
                <a:lnTo>
                  <a:pt x="95254" y="616332"/>
                </a:lnTo>
                <a:lnTo>
                  <a:pt x="123100" y="575256"/>
                </a:lnTo>
                <a:lnTo>
                  <a:pt x="154232" y="535521"/>
                </a:lnTo>
                <a:lnTo>
                  <a:pt x="188559" y="497332"/>
                </a:lnTo>
                <a:lnTo>
                  <a:pt x="225989" y="460895"/>
                </a:lnTo>
                <a:lnTo>
                  <a:pt x="266432" y="426417"/>
                </a:lnTo>
                <a:lnTo>
                  <a:pt x="309797" y="394105"/>
                </a:lnTo>
                <a:lnTo>
                  <a:pt x="355991" y="364165"/>
                </a:lnTo>
                <a:lnTo>
                  <a:pt x="404925" y="336804"/>
                </a:lnTo>
                <a:lnTo>
                  <a:pt x="729791" y="168656"/>
                </a:lnTo>
                <a:lnTo>
                  <a:pt x="775330" y="146773"/>
                </a:lnTo>
                <a:lnTo>
                  <a:pt x="821748" y="127781"/>
                </a:lnTo>
                <a:lnTo>
                  <a:pt x="868851" y="111714"/>
                </a:lnTo>
                <a:lnTo>
                  <a:pt x="916443" y="98604"/>
                </a:lnTo>
                <a:lnTo>
                  <a:pt x="964328" y="88487"/>
                </a:lnTo>
                <a:lnTo>
                  <a:pt x="1012313" y="81394"/>
                </a:lnTo>
                <a:lnTo>
                  <a:pt x="1060202" y="77361"/>
                </a:lnTo>
                <a:lnTo>
                  <a:pt x="1107800" y="76419"/>
                </a:lnTo>
                <a:lnTo>
                  <a:pt x="1131429" y="77118"/>
                </a:lnTo>
                <a:lnTo>
                  <a:pt x="1154912" y="78603"/>
                </a:lnTo>
                <a:lnTo>
                  <a:pt x="1178224" y="80878"/>
                </a:lnTo>
                <a:lnTo>
                  <a:pt x="1201342" y="83947"/>
                </a:lnTo>
                <a:lnTo>
                  <a:pt x="1363775" y="0"/>
                </a:lnTo>
                <a:lnTo>
                  <a:pt x="1426513" y="426593"/>
                </a:lnTo>
                <a:lnTo>
                  <a:pt x="714043" y="336169"/>
                </a:lnTo>
                <a:lnTo>
                  <a:pt x="876476" y="252095"/>
                </a:lnTo>
                <a:lnTo>
                  <a:pt x="853358" y="249009"/>
                </a:lnTo>
                <a:lnTo>
                  <a:pt x="830046" y="246720"/>
                </a:lnTo>
                <a:lnTo>
                  <a:pt x="806563" y="245225"/>
                </a:lnTo>
                <a:lnTo>
                  <a:pt x="782934" y="244518"/>
                </a:lnTo>
                <a:lnTo>
                  <a:pt x="759184" y="244596"/>
                </a:lnTo>
                <a:lnTo>
                  <a:pt x="711416" y="247085"/>
                </a:lnTo>
                <a:lnTo>
                  <a:pt x="663455" y="252656"/>
                </a:lnTo>
                <a:lnTo>
                  <a:pt x="615495" y="261275"/>
                </a:lnTo>
                <a:lnTo>
                  <a:pt x="567732" y="272905"/>
                </a:lnTo>
                <a:lnTo>
                  <a:pt x="520360" y="287510"/>
                </a:lnTo>
                <a:lnTo>
                  <a:pt x="473575" y="305054"/>
                </a:lnTo>
                <a:lnTo>
                  <a:pt x="427572" y="325502"/>
                </a:lnTo>
                <a:lnTo>
                  <a:pt x="404925" y="336804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12"/>
          <p:cNvSpPr/>
          <p:nvPr/>
        </p:nvSpPr>
        <p:spPr>
          <a:xfrm>
            <a:off x="6708520" y="4656328"/>
            <a:ext cx="556895" cy="1445895"/>
          </a:xfrm>
          <a:custGeom>
            <a:avLst/>
            <a:gdLst/>
            <a:ahLst/>
            <a:cxnLst/>
            <a:rect l="l" t="t" r="r" b="b"/>
            <a:pathLst>
              <a:path w="556895" h="1445895" extrusionOk="0">
                <a:moveTo>
                  <a:pt x="0" y="532384"/>
                </a:moveTo>
                <a:lnTo>
                  <a:pt x="117728" y="1128344"/>
                </a:lnTo>
                <a:lnTo>
                  <a:pt x="551560" y="1445437"/>
                </a:lnTo>
                <a:lnTo>
                  <a:pt x="422909" y="1232369"/>
                </a:lnTo>
                <a:lnTo>
                  <a:pt x="446485" y="1200493"/>
                </a:lnTo>
                <a:lnTo>
                  <a:pt x="467792" y="1167371"/>
                </a:lnTo>
                <a:lnTo>
                  <a:pt x="486825" y="1133116"/>
                </a:lnTo>
                <a:lnTo>
                  <a:pt x="503579" y="1097840"/>
                </a:lnTo>
                <a:lnTo>
                  <a:pt x="518048" y="1061657"/>
                </a:lnTo>
                <a:lnTo>
                  <a:pt x="530228" y="1024680"/>
                </a:lnTo>
                <a:lnTo>
                  <a:pt x="540113" y="987022"/>
                </a:lnTo>
                <a:lnTo>
                  <a:pt x="547697" y="948796"/>
                </a:lnTo>
                <a:lnTo>
                  <a:pt x="552975" y="910115"/>
                </a:lnTo>
                <a:lnTo>
                  <a:pt x="555942" y="871093"/>
                </a:lnTo>
                <a:lnTo>
                  <a:pt x="556593" y="831841"/>
                </a:lnTo>
                <a:lnTo>
                  <a:pt x="554921" y="792473"/>
                </a:lnTo>
                <a:lnTo>
                  <a:pt x="550923" y="753102"/>
                </a:lnTo>
                <a:lnTo>
                  <a:pt x="549675" y="745363"/>
                </a:lnTo>
                <a:lnTo>
                  <a:pt x="128650" y="745363"/>
                </a:lnTo>
                <a:lnTo>
                  <a:pt x="0" y="532384"/>
                </a:lnTo>
                <a:close/>
              </a:path>
              <a:path w="556895" h="1445895" extrusionOk="0">
                <a:moveTo>
                  <a:pt x="163068" y="0"/>
                </a:moveTo>
                <a:lnTo>
                  <a:pt x="183506" y="36225"/>
                </a:lnTo>
                <a:lnTo>
                  <a:pt x="201582" y="73237"/>
                </a:lnTo>
                <a:lnTo>
                  <a:pt x="217300" y="110923"/>
                </a:lnTo>
                <a:lnTo>
                  <a:pt x="230665" y="149170"/>
                </a:lnTo>
                <a:lnTo>
                  <a:pt x="241682" y="187864"/>
                </a:lnTo>
                <a:lnTo>
                  <a:pt x="250357" y="226894"/>
                </a:lnTo>
                <a:lnTo>
                  <a:pt x="256694" y="266147"/>
                </a:lnTo>
                <a:lnTo>
                  <a:pt x="260699" y="305509"/>
                </a:lnTo>
                <a:lnTo>
                  <a:pt x="262376" y="344868"/>
                </a:lnTo>
                <a:lnTo>
                  <a:pt x="261731" y="384111"/>
                </a:lnTo>
                <a:lnTo>
                  <a:pt x="258768" y="423126"/>
                </a:lnTo>
                <a:lnTo>
                  <a:pt x="253493" y="461799"/>
                </a:lnTo>
                <a:lnTo>
                  <a:pt x="245910" y="500018"/>
                </a:lnTo>
                <a:lnTo>
                  <a:pt x="236025" y="537670"/>
                </a:lnTo>
                <a:lnTo>
                  <a:pt x="223843" y="574643"/>
                </a:lnTo>
                <a:lnTo>
                  <a:pt x="209369" y="610823"/>
                </a:lnTo>
                <a:lnTo>
                  <a:pt x="192607" y="646098"/>
                </a:lnTo>
                <a:lnTo>
                  <a:pt x="173564" y="680354"/>
                </a:lnTo>
                <a:lnTo>
                  <a:pt x="152243" y="713480"/>
                </a:lnTo>
                <a:lnTo>
                  <a:pt x="128650" y="745363"/>
                </a:lnTo>
                <a:lnTo>
                  <a:pt x="549675" y="745363"/>
                </a:lnTo>
                <a:lnTo>
                  <a:pt x="535924" y="674803"/>
                </a:lnTo>
                <a:lnTo>
                  <a:pt x="524912" y="636102"/>
                </a:lnTo>
                <a:lnTo>
                  <a:pt x="511552" y="597849"/>
                </a:lnTo>
                <a:lnTo>
                  <a:pt x="495837" y="560159"/>
                </a:lnTo>
                <a:lnTo>
                  <a:pt x="477764" y="523144"/>
                </a:lnTo>
                <a:lnTo>
                  <a:pt x="457326" y="486918"/>
                </a:lnTo>
                <a:lnTo>
                  <a:pt x="163068" y="0"/>
                </a:lnTo>
                <a:close/>
              </a:path>
            </a:pathLst>
          </a:custGeom>
          <a:solidFill>
            <a:srgbClr val="CCEB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12"/>
          <p:cNvSpPr/>
          <p:nvPr/>
        </p:nvSpPr>
        <p:spPr>
          <a:xfrm>
            <a:off x="5998717" y="4329842"/>
            <a:ext cx="967740" cy="601980"/>
          </a:xfrm>
          <a:custGeom>
            <a:avLst/>
            <a:gdLst/>
            <a:ahLst/>
            <a:cxnLst/>
            <a:rect l="l" t="t" r="r" b="b"/>
            <a:pathLst>
              <a:path w="967740" h="601979" extrusionOk="0">
                <a:moveTo>
                  <a:pt x="943851" y="486762"/>
                </a:moveTo>
                <a:lnTo>
                  <a:pt x="595218" y="486762"/>
                </a:lnTo>
                <a:lnTo>
                  <a:pt x="630269" y="487299"/>
                </a:lnTo>
                <a:lnTo>
                  <a:pt x="665332" y="489827"/>
                </a:lnTo>
                <a:lnTo>
                  <a:pt x="735163" y="500842"/>
                </a:lnTo>
                <a:lnTo>
                  <a:pt x="804037" y="519775"/>
                </a:lnTo>
                <a:lnTo>
                  <a:pt x="871279" y="546600"/>
                </a:lnTo>
                <a:lnTo>
                  <a:pt x="936218" y="581285"/>
                </a:lnTo>
                <a:lnTo>
                  <a:pt x="967613" y="601567"/>
                </a:lnTo>
                <a:lnTo>
                  <a:pt x="965741" y="587073"/>
                </a:lnTo>
                <a:lnTo>
                  <a:pt x="958259" y="543893"/>
                </a:lnTo>
                <a:lnTo>
                  <a:pt x="947889" y="500842"/>
                </a:lnTo>
                <a:lnTo>
                  <a:pt x="943851" y="486762"/>
                </a:lnTo>
                <a:close/>
              </a:path>
              <a:path w="967740" h="601979" extrusionOk="0">
                <a:moveTo>
                  <a:pt x="331603" y="0"/>
                </a:moveTo>
                <a:lnTo>
                  <a:pt x="282807" y="113"/>
                </a:lnTo>
                <a:lnTo>
                  <a:pt x="234112" y="4142"/>
                </a:lnTo>
                <a:lnTo>
                  <a:pt x="185742" y="12147"/>
                </a:lnTo>
                <a:lnTo>
                  <a:pt x="137920" y="24192"/>
                </a:lnTo>
                <a:lnTo>
                  <a:pt x="90873" y="40339"/>
                </a:lnTo>
                <a:lnTo>
                  <a:pt x="44825" y="60649"/>
                </a:lnTo>
                <a:lnTo>
                  <a:pt x="0" y="85185"/>
                </a:lnTo>
                <a:lnTo>
                  <a:pt x="294259" y="572103"/>
                </a:lnTo>
                <a:lnTo>
                  <a:pt x="325400" y="554562"/>
                </a:lnTo>
                <a:lnTo>
                  <a:pt x="357312" y="539043"/>
                </a:lnTo>
                <a:lnTo>
                  <a:pt x="423114" y="514061"/>
                </a:lnTo>
                <a:lnTo>
                  <a:pt x="490989" y="497129"/>
                </a:lnTo>
                <a:lnTo>
                  <a:pt x="560266" y="488218"/>
                </a:lnTo>
                <a:lnTo>
                  <a:pt x="595218" y="486762"/>
                </a:lnTo>
                <a:lnTo>
                  <a:pt x="943851" y="486762"/>
                </a:lnTo>
                <a:lnTo>
                  <a:pt x="939672" y="473245"/>
                </a:lnTo>
                <a:lnTo>
                  <a:pt x="924928" y="431873"/>
                </a:lnTo>
                <a:lnTo>
                  <a:pt x="907551" y="391434"/>
                </a:lnTo>
                <a:lnTo>
                  <a:pt x="887590" y="352066"/>
                </a:lnTo>
                <a:lnTo>
                  <a:pt x="843211" y="281364"/>
                </a:lnTo>
                <a:lnTo>
                  <a:pt x="810732" y="239350"/>
                </a:lnTo>
                <a:lnTo>
                  <a:pt x="775657" y="200504"/>
                </a:lnTo>
                <a:lnTo>
                  <a:pt x="738213" y="164889"/>
                </a:lnTo>
                <a:lnTo>
                  <a:pt x="698623" y="132566"/>
                </a:lnTo>
                <a:lnTo>
                  <a:pt x="657111" y="103599"/>
                </a:lnTo>
                <a:lnTo>
                  <a:pt x="613903" y="78050"/>
                </a:lnTo>
                <a:lnTo>
                  <a:pt x="569223" y="55979"/>
                </a:lnTo>
                <a:lnTo>
                  <a:pt x="523295" y="37451"/>
                </a:lnTo>
                <a:lnTo>
                  <a:pt x="476345" y="22527"/>
                </a:lnTo>
                <a:lnTo>
                  <a:pt x="428596" y="11269"/>
                </a:lnTo>
                <a:lnTo>
                  <a:pt x="380274" y="3739"/>
                </a:lnTo>
                <a:lnTo>
                  <a:pt x="331603" y="0"/>
                </a:lnTo>
                <a:close/>
              </a:path>
            </a:pathLst>
          </a:custGeom>
          <a:solidFill>
            <a:srgbClr val="A3BDC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12"/>
          <p:cNvSpPr/>
          <p:nvPr/>
        </p:nvSpPr>
        <p:spPr>
          <a:xfrm>
            <a:off x="5998717" y="4329842"/>
            <a:ext cx="1266825" cy="1772285"/>
          </a:xfrm>
          <a:custGeom>
            <a:avLst/>
            <a:gdLst/>
            <a:ahLst/>
            <a:cxnLst/>
            <a:rect l="l" t="t" r="r" b="b"/>
            <a:pathLst>
              <a:path w="1266825" h="1772285" extrusionOk="0">
                <a:moveTo>
                  <a:pt x="967613" y="601567"/>
                </a:moveTo>
                <a:lnTo>
                  <a:pt x="904079" y="562962"/>
                </a:lnTo>
                <a:lnTo>
                  <a:pt x="837904" y="532203"/>
                </a:lnTo>
                <a:lnTo>
                  <a:pt x="769761" y="509320"/>
                </a:lnTo>
                <a:lnTo>
                  <a:pt x="700325" y="494343"/>
                </a:lnTo>
                <a:lnTo>
                  <a:pt x="630269" y="487299"/>
                </a:lnTo>
                <a:lnTo>
                  <a:pt x="595218" y="486762"/>
                </a:lnTo>
                <a:lnTo>
                  <a:pt x="560266" y="488218"/>
                </a:lnTo>
                <a:lnTo>
                  <a:pt x="490989" y="497129"/>
                </a:lnTo>
                <a:lnTo>
                  <a:pt x="423114" y="514061"/>
                </a:lnTo>
                <a:lnTo>
                  <a:pt x="357312" y="539043"/>
                </a:lnTo>
                <a:lnTo>
                  <a:pt x="294259" y="572103"/>
                </a:lnTo>
                <a:lnTo>
                  <a:pt x="0" y="85185"/>
                </a:lnTo>
                <a:lnTo>
                  <a:pt x="44825" y="60649"/>
                </a:lnTo>
                <a:lnTo>
                  <a:pt x="90873" y="40339"/>
                </a:lnTo>
                <a:lnTo>
                  <a:pt x="137920" y="24192"/>
                </a:lnTo>
                <a:lnTo>
                  <a:pt x="185742" y="12147"/>
                </a:lnTo>
                <a:lnTo>
                  <a:pt x="234112" y="4142"/>
                </a:lnTo>
                <a:lnTo>
                  <a:pt x="282807" y="113"/>
                </a:lnTo>
                <a:lnTo>
                  <a:pt x="331603" y="0"/>
                </a:lnTo>
                <a:lnTo>
                  <a:pt x="380274" y="3739"/>
                </a:lnTo>
                <a:lnTo>
                  <a:pt x="428596" y="11269"/>
                </a:lnTo>
                <a:lnTo>
                  <a:pt x="476345" y="22527"/>
                </a:lnTo>
                <a:lnTo>
                  <a:pt x="523295" y="37451"/>
                </a:lnTo>
                <a:lnTo>
                  <a:pt x="569223" y="55979"/>
                </a:lnTo>
                <a:lnTo>
                  <a:pt x="613903" y="78050"/>
                </a:lnTo>
                <a:lnTo>
                  <a:pt x="657111" y="103599"/>
                </a:lnTo>
                <a:lnTo>
                  <a:pt x="698623" y="132566"/>
                </a:lnTo>
                <a:lnTo>
                  <a:pt x="738213" y="164889"/>
                </a:lnTo>
                <a:lnTo>
                  <a:pt x="775657" y="200504"/>
                </a:lnTo>
                <a:lnTo>
                  <a:pt x="810732" y="239350"/>
                </a:lnTo>
                <a:lnTo>
                  <a:pt x="843211" y="281364"/>
                </a:lnTo>
                <a:lnTo>
                  <a:pt x="872871" y="326485"/>
                </a:lnTo>
                <a:lnTo>
                  <a:pt x="1167130" y="813403"/>
                </a:lnTo>
                <a:lnTo>
                  <a:pt x="1187567" y="849630"/>
                </a:lnTo>
                <a:lnTo>
                  <a:pt x="1205640" y="886645"/>
                </a:lnTo>
                <a:lnTo>
                  <a:pt x="1221355" y="924335"/>
                </a:lnTo>
                <a:lnTo>
                  <a:pt x="1234715" y="962588"/>
                </a:lnTo>
                <a:lnTo>
                  <a:pt x="1245727" y="1001289"/>
                </a:lnTo>
                <a:lnTo>
                  <a:pt x="1254395" y="1040327"/>
                </a:lnTo>
                <a:lnTo>
                  <a:pt x="1260726" y="1079588"/>
                </a:lnTo>
                <a:lnTo>
                  <a:pt x="1264724" y="1118958"/>
                </a:lnTo>
                <a:lnTo>
                  <a:pt x="1266396" y="1158326"/>
                </a:lnTo>
                <a:lnTo>
                  <a:pt x="1265745" y="1197578"/>
                </a:lnTo>
                <a:lnTo>
                  <a:pt x="1262778" y="1236601"/>
                </a:lnTo>
                <a:lnTo>
                  <a:pt x="1257500" y="1275282"/>
                </a:lnTo>
                <a:lnTo>
                  <a:pt x="1249916" y="1313508"/>
                </a:lnTo>
                <a:lnTo>
                  <a:pt x="1240031" y="1351166"/>
                </a:lnTo>
                <a:lnTo>
                  <a:pt x="1227851" y="1388143"/>
                </a:lnTo>
                <a:lnTo>
                  <a:pt x="1213382" y="1424326"/>
                </a:lnTo>
                <a:lnTo>
                  <a:pt x="1196628" y="1459601"/>
                </a:lnTo>
                <a:lnTo>
                  <a:pt x="1177595" y="1493857"/>
                </a:lnTo>
                <a:lnTo>
                  <a:pt x="1156288" y="1526979"/>
                </a:lnTo>
                <a:lnTo>
                  <a:pt x="1132713" y="1558855"/>
                </a:lnTo>
                <a:lnTo>
                  <a:pt x="1261364" y="1771923"/>
                </a:lnTo>
                <a:lnTo>
                  <a:pt x="827532" y="1454830"/>
                </a:lnTo>
                <a:lnTo>
                  <a:pt x="709803" y="858869"/>
                </a:lnTo>
                <a:lnTo>
                  <a:pt x="838454" y="1071848"/>
                </a:lnTo>
                <a:lnTo>
                  <a:pt x="862046" y="1039966"/>
                </a:lnTo>
                <a:lnTo>
                  <a:pt x="883367" y="1006840"/>
                </a:lnTo>
                <a:lnTo>
                  <a:pt x="902410" y="972583"/>
                </a:lnTo>
                <a:lnTo>
                  <a:pt x="919172" y="937309"/>
                </a:lnTo>
                <a:lnTo>
                  <a:pt x="933646" y="901129"/>
                </a:lnTo>
                <a:lnTo>
                  <a:pt x="945828" y="864156"/>
                </a:lnTo>
                <a:lnTo>
                  <a:pt x="955713" y="826504"/>
                </a:lnTo>
                <a:lnTo>
                  <a:pt x="963296" y="788285"/>
                </a:lnTo>
                <a:lnTo>
                  <a:pt x="968571" y="749612"/>
                </a:lnTo>
                <a:lnTo>
                  <a:pt x="971534" y="710597"/>
                </a:lnTo>
                <a:lnTo>
                  <a:pt x="972179" y="671354"/>
                </a:lnTo>
                <a:lnTo>
                  <a:pt x="970502" y="631995"/>
                </a:lnTo>
                <a:lnTo>
                  <a:pt x="966497" y="592632"/>
                </a:lnTo>
                <a:lnTo>
                  <a:pt x="960160" y="553380"/>
                </a:lnTo>
                <a:lnTo>
                  <a:pt x="951485" y="514350"/>
                </a:lnTo>
                <a:lnTo>
                  <a:pt x="940468" y="475656"/>
                </a:lnTo>
                <a:lnTo>
                  <a:pt x="927103" y="437409"/>
                </a:lnTo>
                <a:lnTo>
                  <a:pt x="911385" y="399723"/>
                </a:lnTo>
                <a:lnTo>
                  <a:pt x="893309" y="362711"/>
                </a:lnTo>
                <a:lnTo>
                  <a:pt x="872871" y="326485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12"/>
          <p:cNvSpPr/>
          <p:nvPr/>
        </p:nvSpPr>
        <p:spPr>
          <a:xfrm>
            <a:off x="3954657" y="4405376"/>
            <a:ext cx="550545" cy="1268730"/>
          </a:xfrm>
          <a:custGeom>
            <a:avLst/>
            <a:gdLst/>
            <a:ahLst/>
            <a:cxnLst/>
            <a:rect l="l" t="t" r="r" b="b"/>
            <a:pathLst>
              <a:path w="550545" h="1268729" extrusionOk="0">
                <a:moveTo>
                  <a:pt x="161412" y="0"/>
                </a:moveTo>
                <a:lnTo>
                  <a:pt x="249296" y="184276"/>
                </a:lnTo>
                <a:lnTo>
                  <a:pt x="216822" y="213489"/>
                </a:lnTo>
                <a:lnTo>
                  <a:pt x="186478" y="243720"/>
                </a:lnTo>
                <a:lnTo>
                  <a:pt x="158294" y="274868"/>
                </a:lnTo>
                <a:lnTo>
                  <a:pt x="132303" y="306833"/>
                </a:lnTo>
                <a:lnTo>
                  <a:pt x="108537" y="339514"/>
                </a:lnTo>
                <a:lnTo>
                  <a:pt x="87027" y="372812"/>
                </a:lnTo>
                <a:lnTo>
                  <a:pt x="67806" y="406626"/>
                </a:lnTo>
                <a:lnTo>
                  <a:pt x="50904" y="440855"/>
                </a:lnTo>
                <a:lnTo>
                  <a:pt x="24189" y="510159"/>
                </a:lnTo>
                <a:lnTo>
                  <a:pt x="7136" y="579919"/>
                </a:lnTo>
                <a:lnTo>
                  <a:pt x="0" y="649334"/>
                </a:lnTo>
                <a:lnTo>
                  <a:pt x="230" y="683660"/>
                </a:lnTo>
                <a:lnTo>
                  <a:pt x="8445" y="751050"/>
                </a:lnTo>
                <a:lnTo>
                  <a:pt x="27214" y="816086"/>
                </a:lnTo>
                <a:lnTo>
                  <a:pt x="241549" y="1268437"/>
                </a:lnTo>
                <a:lnTo>
                  <a:pt x="228145" y="1237058"/>
                </a:lnTo>
                <a:lnTo>
                  <a:pt x="217440" y="1204890"/>
                </a:lnTo>
                <a:lnTo>
                  <a:pt x="209401" y="1172032"/>
                </a:lnTo>
                <a:lnTo>
                  <a:pt x="203998" y="1138585"/>
                </a:lnTo>
                <a:lnTo>
                  <a:pt x="201199" y="1104649"/>
                </a:lnTo>
                <a:lnTo>
                  <a:pt x="200973" y="1070326"/>
                </a:lnTo>
                <a:lnTo>
                  <a:pt x="203288" y="1035714"/>
                </a:lnTo>
                <a:lnTo>
                  <a:pt x="215416" y="966031"/>
                </a:lnTo>
                <a:lnTo>
                  <a:pt x="237332" y="896401"/>
                </a:lnTo>
                <a:lnTo>
                  <a:pt x="268785" y="827629"/>
                </a:lnTo>
                <a:lnTo>
                  <a:pt x="288009" y="793816"/>
                </a:lnTo>
                <a:lnTo>
                  <a:pt x="309522" y="760519"/>
                </a:lnTo>
                <a:lnTo>
                  <a:pt x="333294" y="727837"/>
                </a:lnTo>
                <a:lnTo>
                  <a:pt x="359293" y="695872"/>
                </a:lnTo>
                <a:lnTo>
                  <a:pt x="387488" y="664725"/>
                </a:lnTo>
                <a:lnTo>
                  <a:pt x="417846" y="634494"/>
                </a:lnTo>
                <a:lnTo>
                  <a:pt x="450337" y="605282"/>
                </a:lnTo>
                <a:lnTo>
                  <a:pt x="542545" y="605282"/>
                </a:lnTo>
                <a:lnTo>
                  <a:pt x="550540" y="264794"/>
                </a:lnTo>
                <a:lnTo>
                  <a:pt x="161412" y="0"/>
                </a:lnTo>
                <a:close/>
              </a:path>
              <a:path w="550545" h="1268729" extrusionOk="0">
                <a:moveTo>
                  <a:pt x="542545" y="605282"/>
                </a:moveTo>
                <a:lnTo>
                  <a:pt x="450337" y="605282"/>
                </a:lnTo>
                <a:lnTo>
                  <a:pt x="538221" y="789432"/>
                </a:lnTo>
                <a:lnTo>
                  <a:pt x="542545" y="605282"/>
                </a:lnTo>
                <a:close/>
              </a:path>
            </a:pathLst>
          </a:custGeom>
          <a:solidFill>
            <a:srgbClr val="CCEB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12"/>
          <p:cNvSpPr/>
          <p:nvPr/>
        </p:nvSpPr>
        <p:spPr>
          <a:xfrm>
            <a:off x="4155477" y="5433186"/>
            <a:ext cx="915035" cy="509905"/>
          </a:xfrm>
          <a:custGeom>
            <a:avLst/>
            <a:gdLst/>
            <a:ahLst/>
            <a:cxnLst/>
            <a:rect l="l" t="t" r="r" b="b"/>
            <a:pathLst>
              <a:path w="915035" h="509904" extrusionOk="0">
                <a:moveTo>
                  <a:pt x="3391" y="0"/>
                </a:moveTo>
                <a:lnTo>
                  <a:pt x="130" y="45502"/>
                </a:lnTo>
                <a:lnTo>
                  <a:pt x="0" y="58422"/>
                </a:lnTo>
                <a:lnTo>
                  <a:pt x="228" y="71270"/>
                </a:lnTo>
                <a:lnTo>
                  <a:pt x="3059" y="109323"/>
                </a:lnTo>
                <a:lnTo>
                  <a:pt x="11815" y="158731"/>
                </a:lnTo>
                <a:lnTo>
                  <a:pt x="26229" y="206322"/>
                </a:lnTo>
                <a:lnTo>
                  <a:pt x="61924" y="279533"/>
                </a:lnTo>
                <a:lnTo>
                  <a:pt x="86839" y="315572"/>
                </a:lnTo>
                <a:lnTo>
                  <a:pt x="115249" y="348698"/>
                </a:lnTo>
                <a:lnTo>
                  <a:pt x="146930" y="378862"/>
                </a:lnTo>
                <a:lnTo>
                  <a:pt x="181656" y="406020"/>
                </a:lnTo>
                <a:lnTo>
                  <a:pt x="219202" y="430125"/>
                </a:lnTo>
                <a:lnTo>
                  <a:pt x="259343" y="451130"/>
                </a:lnTo>
                <a:lnTo>
                  <a:pt x="301855" y="468989"/>
                </a:lnTo>
                <a:lnTo>
                  <a:pt x="346513" y="483655"/>
                </a:lnTo>
                <a:lnTo>
                  <a:pt x="393091" y="495082"/>
                </a:lnTo>
                <a:lnTo>
                  <a:pt x="441364" y="503224"/>
                </a:lnTo>
                <a:lnTo>
                  <a:pt x="491108" y="508034"/>
                </a:lnTo>
                <a:lnTo>
                  <a:pt x="542097" y="509465"/>
                </a:lnTo>
                <a:lnTo>
                  <a:pt x="594107" y="507472"/>
                </a:lnTo>
                <a:lnTo>
                  <a:pt x="646912" y="502007"/>
                </a:lnTo>
                <a:lnTo>
                  <a:pt x="700288" y="493025"/>
                </a:lnTo>
                <a:lnTo>
                  <a:pt x="754009" y="480479"/>
                </a:lnTo>
                <a:lnTo>
                  <a:pt x="807851" y="464322"/>
                </a:lnTo>
                <a:lnTo>
                  <a:pt x="861589" y="444509"/>
                </a:lnTo>
                <a:lnTo>
                  <a:pt x="914997" y="420992"/>
                </a:lnTo>
                <a:lnTo>
                  <a:pt x="756167" y="88391"/>
                </a:lnTo>
                <a:lnTo>
                  <a:pt x="336338" y="88391"/>
                </a:lnTo>
                <a:lnTo>
                  <a:pt x="299566" y="87508"/>
                </a:lnTo>
                <a:lnTo>
                  <a:pt x="227720" y="80436"/>
                </a:lnTo>
                <a:lnTo>
                  <a:pt x="158726" y="66294"/>
                </a:lnTo>
                <a:lnTo>
                  <a:pt x="93297" y="45079"/>
                </a:lnTo>
                <a:lnTo>
                  <a:pt x="32143" y="16794"/>
                </a:lnTo>
                <a:lnTo>
                  <a:pt x="3391" y="0"/>
                </a:lnTo>
                <a:close/>
              </a:path>
              <a:path w="915035" h="509904" extrusionOk="0">
                <a:moveTo>
                  <a:pt x="713956" y="0"/>
                </a:moveTo>
                <a:lnTo>
                  <a:pt x="676717" y="16794"/>
                </a:lnTo>
                <a:lnTo>
                  <a:pt x="639124" y="31821"/>
                </a:lnTo>
                <a:lnTo>
                  <a:pt x="601268" y="45079"/>
                </a:lnTo>
                <a:lnTo>
                  <a:pt x="563236" y="56570"/>
                </a:lnTo>
                <a:lnTo>
                  <a:pt x="525117" y="66293"/>
                </a:lnTo>
                <a:lnTo>
                  <a:pt x="487001" y="74249"/>
                </a:lnTo>
                <a:lnTo>
                  <a:pt x="448976" y="80436"/>
                </a:lnTo>
                <a:lnTo>
                  <a:pt x="411131" y="84856"/>
                </a:lnTo>
                <a:lnTo>
                  <a:pt x="336338" y="88391"/>
                </a:lnTo>
                <a:lnTo>
                  <a:pt x="756167" y="88391"/>
                </a:lnTo>
                <a:lnTo>
                  <a:pt x="713956" y="0"/>
                </a:lnTo>
                <a:close/>
              </a:path>
            </a:pathLst>
          </a:custGeom>
          <a:solidFill>
            <a:srgbClr val="A3BDC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12"/>
          <p:cNvSpPr/>
          <p:nvPr/>
        </p:nvSpPr>
        <p:spPr>
          <a:xfrm>
            <a:off x="3954657" y="4405376"/>
            <a:ext cx="1116330" cy="1537335"/>
          </a:xfrm>
          <a:custGeom>
            <a:avLst/>
            <a:gdLst/>
            <a:ahLst/>
            <a:cxnLst/>
            <a:rect l="l" t="t" r="r" b="b"/>
            <a:pathLst>
              <a:path w="1116329" h="1537335" extrusionOk="0">
                <a:moveTo>
                  <a:pt x="204211" y="1027811"/>
                </a:moveTo>
                <a:lnTo>
                  <a:pt x="262961" y="1059632"/>
                </a:lnTo>
                <a:lnTo>
                  <a:pt x="326342" y="1084381"/>
                </a:lnTo>
                <a:lnTo>
                  <a:pt x="393642" y="1102060"/>
                </a:lnTo>
                <a:lnTo>
                  <a:pt x="464151" y="1112667"/>
                </a:lnTo>
                <a:lnTo>
                  <a:pt x="537158" y="1116202"/>
                </a:lnTo>
                <a:lnTo>
                  <a:pt x="574376" y="1115319"/>
                </a:lnTo>
                <a:lnTo>
                  <a:pt x="649796" y="1108247"/>
                </a:lnTo>
                <a:lnTo>
                  <a:pt x="687821" y="1102060"/>
                </a:lnTo>
                <a:lnTo>
                  <a:pt x="725937" y="1094105"/>
                </a:lnTo>
                <a:lnTo>
                  <a:pt x="764056" y="1084381"/>
                </a:lnTo>
                <a:lnTo>
                  <a:pt x="802088" y="1072890"/>
                </a:lnTo>
                <a:lnTo>
                  <a:pt x="839945" y="1059632"/>
                </a:lnTo>
                <a:lnTo>
                  <a:pt x="877537" y="1044605"/>
                </a:lnTo>
                <a:lnTo>
                  <a:pt x="914776" y="1027811"/>
                </a:lnTo>
                <a:lnTo>
                  <a:pt x="1115817" y="1448803"/>
                </a:lnTo>
                <a:lnTo>
                  <a:pt x="1062409" y="1472320"/>
                </a:lnTo>
                <a:lnTo>
                  <a:pt x="1008672" y="1492133"/>
                </a:lnTo>
                <a:lnTo>
                  <a:pt x="954830" y="1508290"/>
                </a:lnTo>
                <a:lnTo>
                  <a:pt x="901108" y="1520836"/>
                </a:lnTo>
                <a:lnTo>
                  <a:pt x="847732" y="1529818"/>
                </a:lnTo>
                <a:lnTo>
                  <a:pt x="794927" y="1535283"/>
                </a:lnTo>
                <a:lnTo>
                  <a:pt x="742917" y="1537276"/>
                </a:lnTo>
                <a:lnTo>
                  <a:pt x="691928" y="1535845"/>
                </a:lnTo>
                <a:lnTo>
                  <a:pt x="642184" y="1531035"/>
                </a:lnTo>
                <a:lnTo>
                  <a:pt x="593911" y="1522893"/>
                </a:lnTo>
                <a:lnTo>
                  <a:pt x="547333" y="1511466"/>
                </a:lnTo>
                <a:lnTo>
                  <a:pt x="502676" y="1496800"/>
                </a:lnTo>
                <a:lnTo>
                  <a:pt x="460164" y="1478941"/>
                </a:lnTo>
                <a:lnTo>
                  <a:pt x="420022" y="1457936"/>
                </a:lnTo>
                <a:lnTo>
                  <a:pt x="382476" y="1433831"/>
                </a:lnTo>
                <a:lnTo>
                  <a:pt x="347750" y="1406673"/>
                </a:lnTo>
                <a:lnTo>
                  <a:pt x="316069" y="1376509"/>
                </a:lnTo>
                <a:lnTo>
                  <a:pt x="287659" y="1343383"/>
                </a:lnTo>
                <a:lnTo>
                  <a:pt x="262744" y="1307344"/>
                </a:lnTo>
                <a:lnTo>
                  <a:pt x="241549" y="1268437"/>
                </a:lnTo>
                <a:lnTo>
                  <a:pt x="40635" y="847471"/>
                </a:lnTo>
                <a:lnTo>
                  <a:pt x="16495" y="783913"/>
                </a:lnTo>
                <a:lnTo>
                  <a:pt x="3034" y="717599"/>
                </a:lnTo>
                <a:lnTo>
                  <a:pt x="0" y="649334"/>
                </a:lnTo>
                <a:lnTo>
                  <a:pt x="2312" y="614720"/>
                </a:lnTo>
                <a:lnTo>
                  <a:pt x="14439" y="545032"/>
                </a:lnTo>
                <a:lnTo>
                  <a:pt x="36355" y="475399"/>
                </a:lnTo>
                <a:lnTo>
                  <a:pt x="67806" y="406626"/>
                </a:lnTo>
                <a:lnTo>
                  <a:pt x="87027" y="372812"/>
                </a:lnTo>
                <a:lnTo>
                  <a:pt x="108537" y="339514"/>
                </a:lnTo>
                <a:lnTo>
                  <a:pt x="132303" y="306833"/>
                </a:lnTo>
                <a:lnTo>
                  <a:pt x="158294" y="274868"/>
                </a:lnTo>
                <a:lnTo>
                  <a:pt x="186478" y="243720"/>
                </a:lnTo>
                <a:lnTo>
                  <a:pt x="216822" y="213489"/>
                </a:lnTo>
                <a:lnTo>
                  <a:pt x="249296" y="184276"/>
                </a:lnTo>
                <a:lnTo>
                  <a:pt x="161412" y="0"/>
                </a:lnTo>
                <a:lnTo>
                  <a:pt x="550540" y="264794"/>
                </a:lnTo>
                <a:lnTo>
                  <a:pt x="538221" y="789432"/>
                </a:lnTo>
                <a:lnTo>
                  <a:pt x="450337" y="605282"/>
                </a:lnTo>
                <a:lnTo>
                  <a:pt x="417846" y="634494"/>
                </a:lnTo>
                <a:lnTo>
                  <a:pt x="387488" y="664725"/>
                </a:lnTo>
                <a:lnTo>
                  <a:pt x="359293" y="695872"/>
                </a:lnTo>
                <a:lnTo>
                  <a:pt x="333294" y="727837"/>
                </a:lnTo>
                <a:lnTo>
                  <a:pt x="309522" y="760519"/>
                </a:lnTo>
                <a:lnTo>
                  <a:pt x="288009" y="793816"/>
                </a:lnTo>
                <a:lnTo>
                  <a:pt x="268785" y="827629"/>
                </a:lnTo>
                <a:lnTo>
                  <a:pt x="251882" y="861858"/>
                </a:lnTo>
                <a:lnTo>
                  <a:pt x="225166" y="931159"/>
                </a:lnTo>
                <a:lnTo>
                  <a:pt x="208113" y="1000916"/>
                </a:lnTo>
                <a:lnTo>
                  <a:pt x="200973" y="1070326"/>
                </a:lnTo>
                <a:lnTo>
                  <a:pt x="201199" y="1104649"/>
                </a:lnTo>
                <a:lnTo>
                  <a:pt x="203998" y="1138585"/>
                </a:lnTo>
                <a:lnTo>
                  <a:pt x="209401" y="1172032"/>
                </a:lnTo>
                <a:lnTo>
                  <a:pt x="217440" y="1204890"/>
                </a:lnTo>
                <a:lnTo>
                  <a:pt x="228145" y="1237058"/>
                </a:lnTo>
                <a:lnTo>
                  <a:pt x="241549" y="1268437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12"/>
          <p:cNvSpPr txBox="1"/>
          <p:nvPr/>
        </p:nvSpPr>
        <p:spPr>
          <a:xfrm>
            <a:off x="-4273110" y="291129"/>
            <a:ext cx="11916686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270500" lvl="0">
              <a:buClr>
                <a:schemeClr val="accent4"/>
              </a:buClr>
              <a:buSzPts val="2800"/>
            </a:pPr>
            <a:r>
              <a:rPr lang="sr-Latn-RS" sz="2800" dirty="0">
                <a:solidFill>
                  <a:schemeClr val="accent4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Sistemska teorija okvira karijernog razvoja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6556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connect-erasmus.eu</a:t>
            </a:r>
            <a:endParaRPr/>
          </a:p>
        </p:txBody>
      </p:sp>
      <p:sp>
        <p:nvSpPr>
          <p:cNvPr id="227" name="Google Shape;227;p12"/>
          <p:cNvSpPr txBox="1">
            <a:spLocks noGrp="1"/>
          </p:cNvSpPr>
          <p:nvPr>
            <p:ph type="title"/>
          </p:nvPr>
        </p:nvSpPr>
        <p:spPr>
          <a:xfrm>
            <a:off x="402771" y="500952"/>
            <a:ext cx="11025643" cy="990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2800" dirty="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</a:t>
            </a:r>
            <a:r>
              <a:rPr lang="en-US" sz="2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US" sz="2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sr-Latn-RS" sz="2800" dirty="0"/>
              <a:t>Moj sistem karijernih uticaja </a:t>
            </a:r>
            <a:r>
              <a:rPr lang="en-US" sz="2800" dirty="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(MSCI)</a:t>
            </a:r>
            <a:br>
              <a:rPr lang="en-US" sz="2800" dirty="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en-US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r-Latn-RS" sz="20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Vodič</a:t>
            </a:r>
            <a:endParaRPr sz="2000" b="1" i="1" dirty="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8" name="Google Shape;228;p12"/>
          <p:cNvGraphicFramePr/>
          <p:nvPr>
            <p:extLst>
              <p:ext uri="{D42A27DB-BD31-4B8C-83A1-F6EECF244321}">
                <p14:modId xmlns:p14="http://schemas.microsoft.com/office/powerpoint/2010/main" val="2144872675"/>
              </p:ext>
            </p:extLst>
          </p:nvPr>
        </p:nvGraphicFramePr>
        <p:xfrm>
          <a:off x="250371" y="1585267"/>
          <a:ext cx="11527950" cy="4978500"/>
        </p:xfrm>
        <a:graphic>
          <a:graphicData uri="http://schemas.openxmlformats.org/drawingml/2006/table">
            <a:tbl>
              <a:tblPr firstRow="1" firstCol="1" bandRow="1">
                <a:noFill/>
                <a:tableStyleId>{15186388-CB40-4C00-BB6C-DAAD400E6C15}</a:tableStyleId>
              </a:tblPr>
              <a:tblGrid>
                <a:gridCol w="19409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962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3907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77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6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000" i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Moja trenutna </a:t>
                      </a:r>
                      <a:r>
                        <a:rPr lang="sr-Latn-RS" sz="2000" i="1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karijerna</a:t>
                      </a:r>
                      <a:r>
                        <a:rPr lang="sr-Latn-RS" sz="2000" i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situacija</a:t>
                      </a:r>
                      <a:endParaRPr sz="2000" i="1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Deset pitanja pomažu</a:t>
                      </a:r>
                      <a:r>
                        <a:rPr lang="sr-Latn-RS" sz="2000" u="none" strike="noStrike" cap="none" baseline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uključivanje u refleksiju i diskutovanje o životnim ulogama kako </a:t>
                      </a:r>
                      <a:r>
                        <a:rPr lang="sr-Latn-RS" sz="2000" u="none" strike="noStrike" cap="none" baseline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 se </a:t>
                      </a:r>
                      <a:r>
                        <a:rPr lang="sr-Latn-RS" sz="2000" u="none" strike="noStrike" cap="none" baseline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otkrila osećanja o donošenju odluka i pravljenju poređenja sa im kako su odluke </a:t>
                      </a:r>
                      <a:r>
                        <a:rPr lang="sr-Latn-RS" sz="2000" u="none" strike="noStrike" cap="none" baseline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donesene </a:t>
                      </a:r>
                      <a:r>
                        <a:rPr lang="sr-Latn-RS" sz="2000" u="none" strike="noStrike" cap="none" baseline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 prošlosti.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9275"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000" u="none" strike="noStrike" cap="none" dirty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Kontekst</a:t>
                      </a:r>
                      <a:r>
                        <a:rPr lang="sr-Latn-RS" sz="2000" u="none" strike="noStrike" cap="none" baseline="0" dirty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uticaja</a:t>
                      </a:r>
                      <a:endParaRPr sz="2000" u="none" strike="noStrike" cap="none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8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sng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6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000" i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Razmišljam</a:t>
                      </a:r>
                      <a:r>
                        <a:rPr lang="sr-Latn-RS" sz="2000" i="1" u="none" strike="noStrike" cap="none" baseline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 tome ko sam ja</a:t>
                      </a:r>
                      <a:endParaRPr sz="2000" i="1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Klijentima se daje zadatak da razmisle o tome šta ih čini jedinstvenim i drugačijim </a:t>
                      </a:r>
                      <a:r>
                        <a:rPr lang="sr-Latn-RS" sz="2000" u="none" strike="noStrike" cap="non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od drugih,</a:t>
                      </a:r>
                      <a:r>
                        <a:rPr lang="sr-Latn-RS" sz="2000" u="none" strike="noStrike" cap="none" baseline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sr-Latn-RS" sz="2000" u="none" strike="noStrike" cap="none" baseline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 da daju </a:t>
                      </a:r>
                      <a:r>
                        <a:rPr lang="sr-Latn-RS" sz="2000" u="none" strike="noStrike" cap="none" baseline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primere.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11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Individualni</a:t>
                      </a:r>
                      <a:r>
                        <a:rPr lang="sr-Latn-RS" sz="1600" u="none" strike="noStrike" cap="none" baseline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sistem uticaja</a:t>
                      </a:r>
                      <a:endParaRPr sz="16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sr-Latn-RS" sz="2000" i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Razmišljam</a:t>
                      </a:r>
                      <a:r>
                        <a:rPr lang="sr-Latn-RS" sz="2000" i="1" u="none" strike="noStrike" cap="none" baseline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 osobama oko mene</a:t>
                      </a:r>
                      <a:endParaRPr sz="2000" i="1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Klijentima</a:t>
                      </a:r>
                      <a:r>
                        <a:rPr lang="sr-Latn-RS" sz="2000" u="none" strike="noStrike" cap="none" baseline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se daje zadatak da razmisle o ljudima u svom životu, kako su uticali na njih, i da daju primere</a:t>
                      </a:r>
                      <a:r>
                        <a:rPr lang="en-US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77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Soci</a:t>
                      </a:r>
                      <a:r>
                        <a:rPr lang="sr-Latn-RS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jalni</a:t>
                      </a:r>
                      <a:r>
                        <a:rPr lang="sr-Latn-RS" sz="1600" u="none" strike="noStrike" cap="none" baseline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sr-Latn-RS" sz="1600" u="none" strike="noStrike" cap="none" baseline="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sitem</a:t>
                      </a:r>
                      <a:endParaRPr sz="16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000" i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Razmišljam</a:t>
                      </a:r>
                      <a:r>
                        <a:rPr lang="sr-Latn-RS" sz="2000" i="1" u="none" strike="noStrike" cap="none" baseline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 društvu i svom okruženju</a:t>
                      </a:r>
                      <a:endParaRPr sz="2000" i="1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Klijentima</a:t>
                      </a:r>
                      <a:r>
                        <a:rPr lang="sr-Latn-RS" sz="2000" u="none" strike="noStrike" cap="none" baseline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se daje zadatak da razmisle o  tome kako društvo ili njihovo okruženje može da utiče na njihove odluke i da daju primere.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90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600" u="none" strike="noStrike" cap="non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Ekološko-društveni</a:t>
                      </a:r>
                      <a:r>
                        <a:rPr lang="sr-Latn-RS" sz="1600" u="none" strike="noStrike" cap="none" baseline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sistem</a:t>
                      </a:r>
                      <a:endParaRPr sz="16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000" i="1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Razmišljam</a:t>
                      </a:r>
                      <a:r>
                        <a:rPr lang="sr-Latn-RS" sz="2000" i="1" u="none" strike="noStrike" cap="none" baseline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 svojoj prošlosti, sadašnjosti i budućnostima, o slučajnim prilikama.</a:t>
                      </a:r>
                      <a:endParaRPr sz="2000" i="1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sr-Latn-RS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Klijentima</a:t>
                      </a:r>
                      <a:r>
                        <a:rPr lang="sr-Latn-RS" sz="2000" u="none" strike="noStrike" cap="none" baseline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se daje zadatak da razmisle o uticajima vezanim </a:t>
                      </a:r>
                      <a:r>
                        <a:rPr lang="sr-Latn-RS" sz="2000" i="0" u="none" strike="noStrike" cap="none" baseline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za </a:t>
                      </a:r>
                      <a:r>
                        <a:rPr lang="sr-Latn-RS" sz="2000" i="0" u="none" strike="noStrike" cap="none" baseline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prošlost, sadašnjost, budućnosti, i slučajne prilike, kao i da daju primere.</a:t>
                      </a:r>
                      <a:endParaRPr lang="sr-Latn-RS" sz="200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connect-erasmus.eu</a:t>
            </a:r>
            <a:endParaRPr/>
          </a:p>
        </p:txBody>
      </p:sp>
      <p:graphicFrame>
        <p:nvGraphicFramePr>
          <p:cNvPr id="234" name="Google Shape;234;p29"/>
          <p:cNvGraphicFramePr/>
          <p:nvPr>
            <p:extLst>
              <p:ext uri="{D42A27DB-BD31-4B8C-83A1-F6EECF244321}">
                <p14:modId xmlns:p14="http://schemas.microsoft.com/office/powerpoint/2010/main" val="2586571577"/>
              </p:ext>
            </p:extLst>
          </p:nvPr>
        </p:nvGraphicFramePr>
        <p:xfrm>
          <a:off x="244135" y="1656371"/>
          <a:ext cx="11342900" cy="3962400"/>
        </p:xfrm>
        <a:graphic>
          <a:graphicData uri="http://schemas.openxmlformats.org/drawingml/2006/table">
            <a:tbl>
              <a:tblPr firstRow="1" firstCol="1" bandRow="1">
                <a:noFill/>
                <a:tableStyleId>{15186388-CB40-4C00-BB6C-DAAD400E6C15}</a:tableStyleId>
              </a:tblPr>
              <a:tblGrid>
                <a:gridCol w="16872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9124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01275"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000" u="sng" strike="noStrike" cap="none" dirty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Uticaji na proces</a:t>
                      </a:r>
                      <a:endParaRPr sz="2000" u="none" strike="noStrike" cap="none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2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Prošlost, sadašnjost, budućnost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Predstavljanje</a:t>
                      </a:r>
                      <a:r>
                        <a:rPr lang="en-US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sr-Latn-RS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Mog</a:t>
                      </a:r>
                      <a:r>
                        <a:rPr lang="sr-Latn-RS" sz="2000" u="none" strike="noStrike" cap="none" baseline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sr-Latn-RS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sistema karijernih uticaja</a:t>
                      </a:r>
                      <a:endParaRPr lang="sr-Latn-RS" sz="2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Klijenti kombinuju primere identifikovane</a:t>
                      </a:r>
                      <a:r>
                        <a:rPr lang="sr-Latn-RS" sz="2000" u="none" strike="noStrike" cap="none" baseline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u prethodnim koracima i prenose ih na dijagram Sistema karijernih uticaja</a:t>
                      </a:r>
                      <a:r>
                        <a:rPr lang="en-US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0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sr-Latn-RS" sz="2000" i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Refleksija</a:t>
                      </a:r>
                      <a:r>
                        <a:rPr lang="sr-Latn-RS" sz="2000" i="1" u="none" strike="noStrike" cap="none" baseline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na </a:t>
                      </a:r>
                      <a:r>
                        <a:rPr lang="sr-Latn-RS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Moj sistem karijernih uticaja</a:t>
                      </a:r>
                      <a:endParaRPr lang="sr-Latn-RS" sz="2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000" i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Ovde klijenti imaju vremena da razmisle</a:t>
                      </a:r>
                      <a:r>
                        <a:rPr lang="sr-Latn-RS" sz="2000" i="1" u="none" strike="noStrike" cap="none" baseline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 dijagramu </a:t>
                      </a:r>
                      <a:r>
                        <a:rPr lang="sr-Latn-RS" sz="2000" u="none" strike="noStrike" cap="none" baseline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Sistema karijernih uticaja koji su upravo kreirali.</a:t>
                      </a:r>
                      <a:endParaRPr sz="2000" i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3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Moj sistem karijernih uticaja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Klijenti konstruišu</a:t>
                      </a:r>
                      <a:r>
                        <a:rPr lang="sr-Latn-RS" sz="2000" u="none" strike="noStrike" cap="none" baseline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personalizovani dijagram</a:t>
                      </a:r>
                      <a:r>
                        <a:rPr lang="en-US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sr-Latn-RS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njihov Sistem karijernih uticaja koji opisuje trenutnu</a:t>
                      </a:r>
                      <a:r>
                        <a:rPr lang="sr-Latn-RS" sz="2000" u="none" strike="noStrike" cap="none" baseline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situaciju</a:t>
                      </a:r>
                      <a:r>
                        <a:rPr lang="en-US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</a:t>
                      </a: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73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000" i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Akcioni plan</a:t>
                      </a:r>
                      <a:endParaRPr sz="2000" i="1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000" i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Klijentima se da daje</a:t>
                      </a:r>
                      <a:r>
                        <a:rPr lang="sr-Latn-RS" sz="2000" i="1" u="none" strike="noStrike" cap="none" baseline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zadatak da razmisle sa kim žele da podele Sistem karijernih uticaja</a:t>
                      </a:r>
                      <a:r>
                        <a:rPr lang="en-US" sz="2000" i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sr-Latn-RS" sz="2000" i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 da planiraju</a:t>
                      </a:r>
                      <a:r>
                        <a:rPr lang="sr-Latn-RS" sz="2000" i="1" u="none" strike="noStrike" cap="none" baseline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korake koje će </a:t>
                      </a:r>
                      <a:r>
                        <a:rPr lang="sr-Latn-RS" sz="2000" i="1" u="none" strike="noStrike" cap="none" baseline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preduzeti </a:t>
                      </a:r>
                      <a:r>
                        <a:rPr lang="sr-Latn-RS" sz="2000" i="1" u="none" strike="noStrike" cap="none" baseline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koji će im pomoći u donošenju odluka.</a:t>
                      </a:r>
                      <a:endParaRPr sz="2000" i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Moj sistem karijernih uticaja</a:t>
                      </a:r>
                      <a:endParaRPr lang="sr-Latn-RS" sz="2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Klijenti mogu da rade na Sistemu</a:t>
                      </a:r>
                      <a:r>
                        <a:rPr lang="sr-Latn-RS" sz="2000" u="none" strike="noStrike" cap="none" baseline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karijernih uticaja drugi put, </a:t>
                      </a:r>
                      <a:r>
                        <a:rPr lang="sr-Latn-RS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 da zabeleže sve sličnosti i razlike.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5" name="Google Shape;235;p29"/>
          <p:cNvSpPr txBox="1">
            <a:spLocks noGrp="1"/>
          </p:cNvSpPr>
          <p:nvPr>
            <p:ph type="title"/>
          </p:nvPr>
        </p:nvSpPr>
        <p:spPr>
          <a:xfrm>
            <a:off x="402771" y="500952"/>
            <a:ext cx="11025643" cy="990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342900" lvl="0">
              <a:lnSpc>
                <a:spcPct val="100000"/>
              </a:lnSpc>
            </a:pPr>
            <a:r>
              <a:rPr lang="en-US" sz="2800" dirty="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</a:t>
            </a:r>
            <a:r>
              <a:rPr lang="en-US" sz="2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US" sz="2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sr-Latn-RS" sz="2800" dirty="0"/>
              <a:t>Moj sistem karijernih uticaja </a:t>
            </a:r>
            <a:r>
              <a:rPr lang="en-US" sz="2800" dirty="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(MSCI)</a:t>
            </a:r>
            <a:br>
              <a:rPr lang="en-US" sz="2800" dirty="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en-US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r-Latn-RS" sz="20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Vodič</a:t>
            </a:r>
            <a:endParaRPr sz="2000" b="1" i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connect-erasmus.eu</a:t>
            </a:r>
            <a:endParaRPr/>
          </a:p>
        </p:txBody>
      </p:sp>
      <p:sp>
        <p:nvSpPr>
          <p:cNvPr id="241" name="Google Shape;241;p10"/>
          <p:cNvSpPr txBox="1">
            <a:spLocks noGrp="1"/>
          </p:cNvSpPr>
          <p:nvPr>
            <p:ph type="title"/>
          </p:nvPr>
        </p:nvSpPr>
        <p:spPr>
          <a:xfrm>
            <a:off x="670900" y="188536"/>
            <a:ext cx="10757400" cy="1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sr-Latn-RS" sz="2800" dirty="0"/>
              <a:t>Moj sistem karijernih uticaja </a:t>
            </a:r>
            <a:r>
              <a:rPr lang="en-US" sz="2800" dirty="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(MSCI)</a:t>
            </a:r>
            <a:endParaRPr sz="2800" dirty="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lvl="0" indent="0" algn="just" rtl="0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MSCI </a:t>
            </a:r>
            <a:r>
              <a:rPr lang="sr-Latn-RS" sz="2000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primene u skladu sa procesom učenja</a:t>
            </a:r>
            <a:endParaRPr sz="2000" dirty="0">
              <a:solidFill>
                <a:srgbClr val="FFFFFF"/>
              </a:solidFill>
            </a:endParaRPr>
          </a:p>
        </p:txBody>
      </p:sp>
      <p:sp>
        <p:nvSpPr>
          <p:cNvPr id="242" name="Google Shape;242;p10"/>
          <p:cNvSpPr txBox="1"/>
          <p:nvPr/>
        </p:nvSpPr>
        <p:spPr>
          <a:xfrm>
            <a:off x="541250" y="1697675"/>
            <a:ext cx="8403900" cy="3320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Bez obzira na to da li karijerni praktičari rade sa pojedincima ili sa malim grupama, može se primeniti sledeći proces učenja: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sr-Latn-RS" sz="24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Tokom pojedinačne </a:t>
            </a:r>
            <a:r>
              <a:rPr lang="sr-Latn-RS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sesije </a:t>
            </a:r>
            <a:r>
              <a:rPr lang="sr-Latn-R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popuni vodič </a:t>
            </a:r>
            <a:r>
              <a:rPr lang="sr-Latn-R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40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minut</a:t>
            </a:r>
            <a:r>
              <a:rPr lang="sr-Latn-R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sr-Latn-RS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 od tri sesije, u kome se svaka sesija posvećuje prvo analizi trenutne situacije, zatim analizi sistema uticaja i na kraju refleksivnom procesu o dijagramu Sistema karijernih uticaja i akcionom planu. </a:t>
            </a:r>
            <a:endParaRPr sz="1700" dirty="0">
              <a:solidFill>
                <a:schemeClr val="dk1"/>
              </a:solidFill>
            </a:endParaRPr>
          </a:p>
        </p:txBody>
      </p:sp>
      <p:pic>
        <p:nvPicPr>
          <p:cNvPr id="243" name="Google Shape;243;p10" descr="Systems Theory Framework of Career - Plenary I: Challenges and Opportunities in Vocational Psychology for Integrating Theory, Research, and Practice" title="Plenary I - Mary McMahon - 2016 Society for Vocational Psychology Conferenc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48650" y="2534473"/>
            <a:ext cx="2782250" cy="208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7"/>
          <p:cNvSpPr txBox="1"/>
          <p:nvPr/>
        </p:nvSpPr>
        <p:spPr>
          <a:xfrm>
            <a:off x="584468" y="491035"/>
            <a:ext cx="11916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000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Open Sans ExtraBold"/>
              <a:buNone/>
            </a:pPr>
            <a:r>
              <a:rPr lang="en-US" sz="2800" b="0" i="0" u="none" strike="noStrike" cap="none" dirty="0">
                <a:solidFill>
                  <a:schemeClr val="accent4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MSCI_ </a:t>
            </a:r>
            <a:r>
              <a:rPr lang="sr-Latn-RS" sz="2800" b="0" i="0" u="none" strike="noStrike" cap="none" dirty="0">
                <a:solidFill>
                  <a:schemeClr val="accent4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Moj sistem karijernih uticaja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9801" y="1119187"/>
            <a:ext cx="7077075" cy="461962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7"/>
          <p:cNvSpPr txBox="1"/>
          <p:nvPr/>
        </p:nvSpPr>
        <p:spPr>
          <a:xfrm>
            <a:off x="8262650" y="2572875"/>
            <a:ext cx="3000000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000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sr-Latn-RS" sz="2800" b="0" i="1" u="none" strike="noStrike" cap="none" dirty="0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Instrukcije za prvu mapu</a:t>
            </a:r>
            <a:endParaRPr sz="14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7"/>
          <p:cNvSpPr txBox="1"/>
          <p:nvPr/>
        </p:nvSpPr>
        <p:spPr>
          <a:xfrm>
            <a:off x="8262653" y="5270025"/>
            <a:ext cx="31767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(from McMahon &amp; Patton, 2006)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Raudona oranžinė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„Office“ 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1407</Words>
  <Application>Microsoft Office PowerPoint</Application>
  <PresentationFormat>Widescreen</PresentationFormat>
  <Paragraphs>187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Trebuchet MS</vt:lpstr>
      <vt:lpstr>Arial</vt:lpstr>
      <vt:lpstr>Open Sans Light</vt:lpstr>
      <vt:lpstr>Cambria</vt:lpstr>
      <vt:lpstr>Open Sans</vt:lpstr>
      <vt:lpstr>Open Sans ExtraBold</vt:lpstr>
      <vt:lpstr>Calibri</vt:lpstr>
      <vt:lpstr>Noto Sans Symbols</vt:lpstr>
      <vt:lpstr>Segoe UI</vt:lpstr>
      <vt:lpstr>„Office“ tema</vt:lpstr>
      <vt:lpstr>  Moj sistem karijernih uticaja</vt:lpstr>
      <vt:lpstr>Ciljevi prezentacije</vt:lpstr>
      <vt:lpstr>Uvod</vt:lpstr>
      <vt:lpstr>PowerPoint Presentation</vt:lpstr>
      <vt:lpstr>PowerPoint Presentation</vt:lpstr>
      <vt:lpstr>  Moj sistem karijernih uticaja (MSCI)  Vodič</vt:lpstr>
      <vt:lpstr>  Moj sistem karijernih uticaja (MSCI)  Vodič</vt:lpstr>
      <vt:lpstr>Moj sistem karijernih uticaja (MSCI) MSCI primene u skladu sa procesom učenja</vt:lpstr>
      <vt:lpstr>PowerPoint Presentation</vt:lpstr>
      <vt:lpstr>  Moj sistem karijernih uticaja (MSCI)  Lični sistem uticaja: primer</vt:lpstr>
      <vt:lpstr>Moj sistem karijernih uticaja (MSCI)    Teme u okviru analize uticaja</vt:lpstr>
      <vt:lpstr>Moj sistem karijernih uticaja (MSCI)    Relaciona analiza u kontekstu analize uticaja fokusirana na perspektivu učesnika</vt:lpstr>
      <vt:lpstr> Prednosti Mog sistema karijernih uticaja (MSCI)</vt:lpstr>
      <vt:lpstr>MSCI  Primer  1</vt:lpstr>
      <vt:lpstr>MSCI Primer  1   </vt:lpstr>
      <vt:lpstr>MSCI Primer 1  </vt:lpstr>
      <vt:lpstr>Studije slučaja (1/2)  Dve priče</vt:lpstr>
      <vt:lpstr>Studije slučaja (2/2)    Četiri priče</vt:lpstr>
      <vt:lpstr>MSCI   Neke od referenci</vt:lpstr>
      <vt:lpstr>Pitanja za sumiranje</vt:lpstr>
      <vt:lpstr>Hvala na pažnji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System of Career Influences</dc:title>
  <dc:creator>Laura</dc:creator>
  <cp:lastModifiedBy>Microsoft account</cp:lastModifiedBy>
  <cp:revision>16</cp:revision>
  <dcterms:created xsi:type="dcterms:W3CDTF">2020-01-27T22:45:30Z</dcterms:created>
  <dcterms:modified xsi:type="dcterms:W3CDTF">2022-03-13T13:46:46Z</dcterms:modified>
</cp:coreProperties>
</file>