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334" r:id="rId3"/>
    <p:sldId id="331" r:id="rId4"/>
    <p:sldId id="325" r:id="rId5"/>
    <p:sldId id="330" r:id="rId6"/>
    <p:sldId id="327" r:id="rId7"/>
    <p:sldId id="328" r:id="rId8"/>
    <p:sldId id="329" r:id="rId9"/>
    <p:sldId id="333" r:id="rId10"/>
  </p:sldIdLst>
  <p:sldSz cx="12192000" cy="6858000"/>
  <p:notesSz cx="6858000" cy="9144000"/>
  <p:defaultTex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eksandra" initials="A" lastIdx="1" clrIdx="0">
    <p:extLst>
      <p:ext uri="{19B8F6BF-5375-455C-9EA6-DF929625EA0E}">
        <p15:presenceInfo xmlns:p15="http://schemas.microsoft.com/office/powerpoint/2012/main" userId="Aleksandr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F2A"/>
    <a:srgbClr val="B23D0C"/>
    <a:srgbClr val="B23D1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5190" autoAdjust="0"/>
  </p:normalViewPr>
  <p:slideViewPr>
    <p:cSldViewPr snapToGrid="0" showGuides="1">
      <p:cViewPr varScale="1">
        <p:scale>
          <a:sx n="123" d="100"/>
          <a:sy n="123" d="100"/>
        </p:scale>
        <p:origin x="114" y="150"/>
      </p:cViewPr>
      <p:guideLst>
        <p:guide orient="horz" pos="2160"/>
        <p:guide pos="3840"/>
      </p:guideLst>
    </p:cSldViewPr>
  </p:slideViewPr>
  <p:outlineViewPr>
    <p:cViewPr>
      <p:scale>
        <a:sx n="33" d="100"/>
        <a:sy n="33" d="100"/>
      </p:scale>
      <p:origin x="0" y="-6634"/>
    </p:cViewPr>
  </p:outlineViewPr>
  <p:notesTextViewPr>
    <p:cViewPr>
      <p:scale>
        <a:sx n="1" d="1"/>
        <a:sy n="1" d="1"/>
      </p:scale>
      <p:origin x="0" y="0"/>
    </p:cViewPr>
  </p:notesTextViewPr>
  <p:sorterViewPr>
    <p:cViewPr>
      <p:scale>
        <a:sx n="100" d="100"/>
        <a:sy n="100" d="100"/>
      </p:scale>
      <p:origin x="0" y="-11616"/>
    </p:cViewPr>
  </p:sorterViewPr>
  <p:notesViewPr>
    <p:cSldViewPr snapToGrid="0">
      <p:cViewPr varScale="1">
        <p:scale>
          <a:sx n="41" d="100"/>
          <a:sy n="41" d="100"/>
        </p:scale>
        <p:origin x="1786" y="43"/>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errari Lea" userId="S::lea.ferrari@unipd.it::76de2d51-a5bc-493f-a7d6-16f2215d8c59" providerId="AD" clId="Web-{43B4D90C-3D34-E092-3454-2DC6E1F698AE}"/>
    <pc:docChg chg="modSld">
      <pc:chgData name="Ferrari Lea" userId="S::lea.ferrari@unipd.it::76de2d51-a5bc-493f-a7d6-16f2215d8c59" providerId="AD" clId="Web-{43B4D90C-3D34-E092-3454-2DC6E1F698AE}" dt="2021-07-22T08:43:02.295" v="7" actId="1076"/>
      <pc:docMkLst>
        <pc:docMk/>
      </pc:docMkLst>
      <pc:sldChg chg="addSp modSp">
        <pc:chgData name="Ferrari Lea" userId="S::lea.ferrari@unipd.it::76de2d51-a5bc-493f-a7d6-16f2215d8c59" providerId="AD" clId="Web-{43B4D90C-3D34-E092-3454-2DC6E1F698AE}" dt="2021-07-22T08:43:02.295" v="7" actId="1076"/>
        <pc:sldMkLst>
          <pc:docMk/>
          <pc:sldMk cId="3214650052" sldId="256"/>
        </pc:sldMkLst>
        <pc:spChg chg="add mod">
          <ac:chgData name="Ferrari Lea" userId="S::lea.ferrari@unipd.it::76de2d51-a5bc-493f-a7d6-16f2215d8c59" providerId="AD" clId="Web-{43B4D90C-3D34-E092-3454-2DC6E1F698AE}" dt="2021-07-22T08:43:02.295" v="7" actId="1076"/>
          <ac:spMkLst>
            <pc:docMk/>
            <pc:sldMk cId="3214650052" sldId="256"/>
            <ac:spMk id="3" creationId="{72C2A873-9437-4A5B-BCF8-0B7FDD93D11E}"/>
          </ac:spMkLst>
        </pc:spChg>
      </pc:sldChg>
    </pc:docChg>
  </pc:docChgLst>
  <pc:docChgLst>
    <pc:chgData name="Zuanetti Alessandra" userId="62c843e8-eff1-401f-8c64-96493ae781c5" providerId="ADAL" clId="{7C292867-63AF-410A-9704-1EF5AB68A073}"/>
    <pc:docChg chg="modSld">
      <pc:chgData name="Zuanetti Alessandra" userId="62c843e8-eff1-401f-8c64-96493ae781c5" providerId="ADAL" clId="{7C292867-63AF-410A-9704-1EF5AB68A073}" dt="2021-12-27T17:09:45.936" v="1" actId="20577"/>
      <pc:docMkLst>
        <pc:docMk/>
      </pc:docMkLst>
      <pc:sldChg chg="modSp mod">
        <pc:chgData name="Zuanetti Alessandra" userId="62c843e8-eff1-401f-8c64-96493ae781c5" providerId="ADAL" clId="{7C292867-63AF-410A-9704-1EF5AB68A073}" dt="2021-12-27T17:09:45.936" v="1" actId="20577"/>
        <pc:sldMkLst>
          <pc:docMk/>
          <pc:sldMk cId="3363949728" sldId="333"/>
        </pc:sldMkLst>
        <pc:spChg chg="mod">
          <ac:chgData name="Zuanetti Alessandra" userId="62c843e8-eff1-401f-8c64-96493ae781c5" providerId="ADAL" clId="{7C292867-63AF-410A-9704-1EF5AB68A073}" dt="2021-12-27T17:09:45.936" v="1" actId="20577"/>
          <ac:spMkLst>
            <pc:docMk/>
            <pc:sldMk cId="3363949728" sldId="333"/>
            <ac:spMk id="13" creationId="{C846B201-1BEE-4ECD-886D-FCC666DE7BE5}"/>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EF850AC-48B2-4001-94C2-95932BA4722A}" type="doc">
      <dgm:prSet loTypeId="urn:microsoft.com/office/officeart/2005/8/layout/hProcess7" loCatId="list" qsTypeId="urn:microsoft.com/office/officeart/2005/8/quickstyle/simple1" qsCatId="simple" csTypeId="urn:microsoft.com/office/officeart/2005/8/colors/accent1_2" csCatId="accent1" phldr="1"/>
      <dgm:spPr/>
      <dgm:t>
        <a:bodyPr/>
        <a:lstStyle/>
        <a:p>
          <a:endParaRPr lang="en-US"/>
        </a:p>
      </dgm:t>
    </dgm:pt>
    <dgm:pt modelId="{6595428A-282C-484A-8951-2CD25188F0A0}">
      <dgm:prSet phldrT="[Text]"/>
      <dgm:spPr/>
      <dgm:t>
        <a:bodyPr/>
        <a:lstStyle/>
        <a:p>
          <a:r>
            <a:rPr lang="en-US" noProof="0" dirty="0"/>
            <a:t>Unit </a:t>
          </a:r>
          <a:r>
            <a:rPr lang="sr-Latn-RS" dirty="0"/>
            <a:t>1</a:t>
          </a:r>
          <a:endParaRPr lang="en-US" dirty="0"/>
        </a:p>
      </dgm:t>
    </dgm:pt>
    <dgm:pt modelId="{E05D84A0-6C6A-4B1C-8E8D-70569B8F6CA1}" type="parTrans" cxnId="{02A7AB03-754C-4E4F-96CD-A104F1218634}">
      <dgm:prSet/>
      <dgm:spPr/>
      <dgm:t>
        <a:bodyPr/>
        <a:lstStyle/>
        <a:p>
          <a:endParaRPr lang="en-US"/>
        </a:p>
      </dgm:t>
    </dgm:pt>
    <dgm:pt modelId="{FD6F1778-C697-4882-8167-0E8AE42909A3}" type="sibTrans" cxnId="{02A7AB03-754C-4E4F-96CD-A104F1218634}">
      <dgm:prSet/>
      <dgm:spPr/>
      <dgm:t>
        <a:bodyPr/>
        <a:lstStyle/>
        <a:p>
          <a:endParaRPr lang="en-US"/>
        </a:p>
      </dgm:t>
    </dgm:pt>
    <dgm:pt modelId="{96145416-CA24-4DD0-B6F5-D57AF23CC550}">
      <dgm:prSet phldrT="[Text]"/>
      <dgm:spPr/>
      <dgm:t>
        <a:bodyPr/>
        <a:lstStyle/>
        <a:p>
          <a:r>
            <a:rPr lang="en-US" i="1" dirty="0"/>
            <a:t>The </a:t>
          </a:r>
          <a:r>
            <a:rPr lang="sr-Latn-RS" i="1" dirty="0"/>
            <a:t>c</a:t>
          </a:r>
          <a:r>
            <a:rPr lang="en-US" i="1" dirty="0"/>
            <a:t>hanging world of work </a:t>
          </a:r>
          <a:endParaRPr lang="en-US" dirty="0"/>
        </a:p>
      </dgm:t>
    </dgm:pt>
    <dgm:pt modelId="{5E0F7846-5BAF-446C-B370-02563EEF32A7}" type="parTrans" cxnId="{2B2F1414-E91F-49DD-BDA4-737B0260F8D3}">
      <dgm:prSet/>
      <dgm:spPr/>
      <dgm:t>
        <a:bodyPr/>
        <a:lstStyle/>
        <a:p>
          <a:endParaRPr lang="en-US"/>
        </a:p>
      </dgm:t>
    </dgm:pt>
    <dgm:pt modelId="{5F81041B-893E-40AC-BB76-B9014A505EC4}" type="sibTrans" cxnId="{2B2F1414-E91F-49DD-BDA4-737B0260F8D3}">
      <dgm:prSet/>
      <dgm:spPr/>
      <dgm:t>
        <a:bodyPr/>
        <a:lstStyle/>
        <a:p>
          <a:endParaRPr lang="en-US"/>
        </a:p>
      </dgm:t>
    </dgm:pt>
    <dgm:pt modelId="{725B9DF6-50BE-4869-A224-A5DDCA74EAC7}">
      <dgm:prSet phldrT="[Text]"/>
      <dgm:spPr/>
      <dgm:t>
        <a:bodyPr/>
        <a:lstStyle/>
        <a:p>
          <a:r>
            <a:rPr lang="en-US" noProof="0" dirty="0"/>
            <a:t>Unit</a:t>
          </a:r>
          <a:r>
            <a:rPr lang="sr-Latn-RS" dirty="0"/>
            <a:t> 4</a:t>
          </a:r>
          <a:endParaRPr lang="en-US" dirty="0"/>
        </a:p>
      </dgm:t>
    </dgm:pt>
    <dgm:pt modelId="{D510EEF9-65AF-483E-B301-8AABAD1771D9}" type="parTrans" cxnId="{FB2DEE64-6BBE-4F8C-9990-85501BCD0D86}">
      <dgm:prSet/>
      <dgm:spPr/>
      <dgm:t>
        <a:bodyPr/>
        <a:lstStyle/>
        <a:p>
          <a:endParaRPr lang="en-US"/>
        </a:p>
      </dgm:t>
    </dgm:pt>
    <dgm:pt modelId="{20E35FB6-9900-469B-8B91-F9A45106BB7B}" type="sibTrans" cxnId="{FB2DEE64-6BBE-4F8C-9990-85501BCD0D86}">
      <dgm:prSet/>
      <dgm:spPr/>
      <dgm:t>
        <a:bodyPr/>
        <a:lstStyle/>
        <a:p>
          <a:endParaRPr lang="en-US"/>
        </a:p>
      </dgm:t>
    </dgm:pt>
    <dgm:pt modelId="{B4220050-241B-420E-96DC-435DC01A3C3D}">
      <dgm:prSet phldrT="[Text]"/>
      <dgm:spPr/>
      <dgm:t>
        <a:bodyPr/>
        <a:lstStyle/>
        <a:p>
          <a:r>
            <a:rPr lang="en-US" i="1" dirty="0"/>
            <a:t>Connecting Guidance, Counselling and coaching for employees and the context of company-based career work</a:t>
          </a:r>
          <a:endParaRPr lang="en-US" dirty="0"/>
        </a:p>
      </dgm:t>
    </dgm:pt>
    <dgm:pt modelId="{8412FE44-6C50-4BCB-90BB-CC8F52814F90}" type="parTrans" cxnId="{C6BA71CA-A668-46B8-9539-40A61C66AE05}">
      <dgm:prSet/>
      <dgm:spPr/>
      <dgm:t>
        <a:bodyPr/>
        <a:lstStyle/>
        <a:p>
          <a:endParaRPr lang="en-US"/>
        </a:p>
      </dgm:t>
    </dgm:pt>
    <dgm:pt modelId="{96A92B14-C3F6-4073-8AE0-854091B130B3}" type="sibTrans" cxnId="{C6BA71CA-A668-46B8-9539-40A61C66AE05}">
      <dgm:prSet/>
      <dgm:spPr/>
      <dgm:t>
        <a:bodyPr/>
        <a:lstStyle/>
        <a:p>
          <a:endParaRPr lang="en-US"/>
        </a:p>
      </dgm:t>
    </dgm:pt>
    <dgm:pt modelId="{2CBA8ADD-83E2-4581-8E72-76B1FDAE1672}">
      <dgm:prSet phldrT="[Text]"/>
      <dgm:spPr/>
      <dgm:t>
        <a:bodyPr/>
        <a:lstStyle/>
        <a:p>
          <a:r>
            <a:rPr lang="en-US" noProof="0" dirty="0"/>
            <a:t>Unit</a:t>
          </a:r>
          <a:r>
            <a:rPr lang="sr-Latn-RS" dirty="0"/>
            <a:t> 5</a:t>
          </a:r>
          <a:endParaRPr lang="en-US" dirty="0"/>
        </a:p>
      </dgm:t>
    </dgm:pt>
    <dgm:pt modelId="{9FD57335-638E-4FB6-9A6C-F2FBDF30725B}" type="parTrans" cxnId="{7F07F05C-C7D9-46EB-B016-A5DD7A267769}">
      <dgm:prSet/>
      <dgm:spPr/>
      <dgm:t>
        <a:bodyPr/>
        <a:lstStyle/>
        <a:p>
          <a:endParaRPr lang="en-US"/>
        </a:p>
      </dgm:t>
    </dgm:pt>
    <dgm:pt modelId="{4C682C82-086E-4FFB-8BAB-A116366F192E}" type="sibTrans" cxnId="{7F07F05C-C7D9-46EB-B016-A5DD7A267769}">
      <dgm:prSet/>
      <dgm:spPr/>
      <dgm:t>
        <a:bodyPr/>
        <a:lstStyle/>
        <a:p>
          <a:endParaRPr lang="en-US"/>
        </a:p>
      </dgm:t>
    </dgm:pt>
    <dgm:pt modelId="{942019DC-9D8E-4E41-A77F-0AF4189D3D4F}">
      <dgm:prSet phldrT="[Text]"/>
      <dgm:spPr/>
      <dgm:t>
        <a:bodyPr/>
        <a:lstStyle/>
        <a:p>
          <a:r>
            <a:rPr lang="en-US" i="1" dirty="0"/>
            <a:t>Changing in practice the organizations</a:t>
          </a:r>
          <a:endParaRPr lang="en-US" dirty="0"/>
        </a:p>
      </dgm:t>
    </dgm:pt>
    <dgm:pt modelId="{B166783C-ACCA-45C2-9FF5-43F85DF21C5A}" type="parTrans" cxnId="{7B618C29-46E5-47EE-BB9F-268849378DB7}">
      <dgm:prSet/>
      <dgm:spPr/>
      <dgm:t>
        <a:bodyPr/>
        <a:lstStyle/>
        <a:p>
          <a:endParaRPr lang="en-US"/>
        </a:p>
      </dgm:t>
    </dgm:pt>
    <dgm:pt modelId="{06FC3EAF-0B87-4001-BA8B-AA5425333AFD}" type="sibTrans" cxnId="{7B618C29-46E5-47EE-BB9F-268849378DB7}">
      <dgm:prSet/>
      <dgm:spPr/>
      <dgm:t>
        <a:bodyPr/>
        <a:lstStyle/>
        <a:p>
          <a:endParaRPr lang="en-US"/>
        </a:p>
      </dgm:t>
    </dgm:pt>
    <dgm:pt modelId="{BE43EC5F-3553-4270-B3CB-54E7BBD94878}">
      <dgm:prSet/>
      <dgm:spPr/>
      <dgm:t>
        <a:bodyPr/>
        <a:lstStyle/>
        <a:p>
          <a:r>
            <a:rPr lang="en-US" noProof="0" dirty="0"/>
            <a:t>Unit</a:t>
          </a:r>
          <a:r>
            <a:rPr lang="sr-Latn-RS" dirty="0"/>
            <a:t> 2</a:t>
          </a:r>
          <a:endParaRPr lang="en-US" dirty="0"/>
        </a:p>
      </dgm:t>
    </dgm:pt>
    <dgm:pt modelId="{A934BAD3-36CC-4662-9EBF-F48615D33EEC}" type="parTrans" cxnId="{0960B90A-3801-4571-AEC2-8AA599FF50DC}">
      <dgm:prSet/>
      <dgm:spPr/>
      <dgm:t>
        <a:bodyPr/>
        <a:lstStyle/>
        <a:p>
          <a:endParaRPr lang="en-US"/>
        </a:p>
      </dgm:t>
    </dgm:pt>
    <dgm:pt modelId="{4F071AB7-9C1C-43A4-8964-15A77BBAF6B3}" type="sibTrans" cxnId="{0960B90A-3801-4571-AEC2-8AA599FF50DC}">
      <dgm:prSet/>
      <dgm:spPr/>
      <dgm:t>
        <a:bodyPr/>
        <a:lstStyle/>
        <a:p>
          <a:endParaRPr lang="en-US"/>
        </a:p>
      </dgm:t>
    </dgm:pt>
    <dgm:pt modelId="{AD7DEEE4-A5B9-4D59-A412-7A8C909778B4}">
      <dgm:prSet/>
      <dgm:spPr/>
      <dgm:t>
        <a:bodyPr/>
        <a:lstStyle/>
        <a:p>
          <a:r>
            <a:rPr lang="en-US" noProof="0" dirty="0"/>
            <a:t>Unit </a:t>
          </a:r>
          <a:r>
            <a:rPr lang="sr-Latn-RS" dirty="0"/>
            <a:t>3</a:t>
          </a:r>
          <a:endParaRPr lang="en-US" dirty="0"/>
        </a:p>
      </dgm:t>
    </dgm:pt>
    <dgm:pt modelId="{F5C969C2-1DCE-469A-B6E7-52948DA56C13}" type="parTrans" cxnId="{DE28B26B-44D3-4BA0-94E4-E5C24B15C1A1}">
      <dgm:prSet/>
      <dgm:spPr/>
      <dgm:t>
        <a:bodyPr/>
        <a:lstStyle/>
        <a:p>
          <a:endParaRPr lang="en-US"/>
        </a:p>
      </dgm:t>
    </dgm:pt>
    <dgm:pt modelId="{DA71716A-99D2-42DB-9451-FD07FA67FAC6}" type="sibTrans" cxnId="{DE28B26B-44D3-4BA0-94E4-E5C24B15C1A1}">
      <dgm:prSet/>
      <dgm:spPr/>
      <dgm:t>
        <a:bodyPr/>
        <a:lstStyle/>
        <a:p>
          <a:endParaRPr lang="en-US"/>
        </a:p>
      </dgm:t>
    </dgm:pt>
    <dgm:pt modelId="{52ADF36B-6F9D-49B1-9070-F447E2CA003D}" type="pres">
      <dgm:prSet presAssocID="{DEF850AC-48B2-4001-94C2-95932BA4722A}" presName="Name0" presStyleCnt="0">
        <dgm:presLayoutVars>
          <dgm:dir/>
          <dgm:animLvl val="lvl"/>
          <dgm:resizeHandles val="exact"/>
        </dgm:presLayoutVars>
      </dgm:prSet>
      <dgm:spPr/>
      <dgm:t>
        <a:bodyPr/>
        <a:lstStyle/>
        <a:p>
          <a:endParaRPr lang="en-US"/>
        </a:p>
      </dgm:t>
    </dgm:pt>
    <dgm:pt modelId="{177DD8C9-0BBF-4393-8545-F0BE18A63ECF}" type="pres">
      <dgm:prSet presAssocID="{6595428A-282C-484A-8951-2CD25188F0A0}" presName="compositeNode" presStyleCnt="0">
        <dgm:presLayoutVars>
          <dgm:bulletEnabled val="1"/>
        </dgm:presLayoutVars>
      </dgm:prSet>
      <dgm:spPr/>
    </dgm:pt>
    <dgm:pt modelId="{BB7FF3C9-D689-4FF2-89B3-BD920C008558}" type="pres">
      <dgm:prSet presAssocID="{6595428A-282C-484A-8951-2CD25188F0A0}" presName="bgRect" presStyleLbl="node1" presStyleIdx="0" presStyleCnt="5"/>
      <dgm:spPr/>
      <dgm:t>
        <a:bodyPr/>
        <a:lstStyle/>
        <a:p>
          <a:endParaRPr lang="en-US"/>
        </a:p>
      </dgm:t>
    </dgm:pt>
    <dgm:pt modelId="{A71CF0C7-2D2D-4E95-87FA-37483DD48987}" type="pres">
      <dgm:prSet presAssocID="{6595428A-282C-484A-8951-2CD25188F0A0}" presName="parentNode" presStyleLbl="node1" presStyleIdx="0" presStyleCnt="5">
        <dgm:presLayoutVars>
          <dgm:chMax val="0"/>
          <dgm:bulletEnabled val="1"/>
        </dgm:presLayoutVars>
      </dgm:prSet>
      <dgm:spPr/>
      <dgm:t>
        <a:bodyPr/>
        <a:lstStyle/>
        <a:p>
          <a:endParaRPr lang="en-US"/>
        </a:p>
      </dgm:t>
    </dgm:pt>
    <dgm:pt modelId="{0DBA0E7E-4F22-4886-8B71-C6D32EC7E997}" type="pres">
      <dgm:prSet presAssocID="{6595428A-282C-484A-8951-2CD25188F0A0}" presName="childNode" presStyleLbl="node1" presStyleIdx="0" presStyleCnt="5">
        <dgm:presLayoutVars>
          <dgm:bulletEnabled val="1"/>
        </dgm:presLayoutVars>
      </dgm:prSet>
      <dgm:spPr/>
      <dgm:t>
        <a:bodyPr/>
        <a:lstStyle/>
        <a:p>
          <a:endParaRPr lang="en-US"/>
        </a:p>
      </dgm:t>
    </dgm:pt>
    <dgm:pt modelId="{2D709BD2-9934-46D5-ADB3-F60CD33F0A60}" type="pres">
      <dgm:prSet presAssocID="{FD6F1778-C697-4882-8167-0E8AE42909A3}" presName="hSp" presStyleCnt="0"/>
      <dgm:spPr/>
    </dgm:pt>
    <dgm:pt modelId="{B0BCDD5C-4119-4474-B389-67D0D907D6A1}" type="pres">
      <dgm:prSet presAssocID="{FD6F1778-C697-4882-8167-0E8AE42909A3}" presName="vProcSp" presStyleCnt="0"/>
      <dgm:spPr/>
    </dgm:pt>
    <dgm:pt modelId="{0B8D5F6C-1619-4D40-8968-5EF9A45F795C}" type="pres">
      <dgm:prSet presAssocID="{FD6F1778-C697-4882-8167-0E8AE42909A3}" presName="vSp1" presStyleCnt="0"/>
      <dgm:spPr/>
    </dgm:pt>
    <dgm:pt modelId="{4186F119-39A6-447D-9BCE-D97231FFA5FF}" type="pres">
      <dgm:prSet presAssocID="{FD6F1778-C697-4882-8167-0E8AE42909A3}" presName="simulatedConn" presStyleLbl="solidFgAcc1" presStyleIdx="0" presStyleCnt="4"/>
      <dgm:spPr/>
    </dgm:pt>
    <dgm:pt modelId="{B179C061-0638-4E8B-B1C7-31411C60D185}" type="pres">
      <dgm:prSet presAssocID="{FD6F1778-C697-4882-8167-0E8AE42909A3}" presName="vSp2" presStyleCnt="0"/>
      <dgm:spPr/>
    </dgm:pt>
    <dgm:pt modelId="{5EF6FC52-9F31-445D-8D8C-BE1C89C00366}" type="pres">
      <dgm:prSet presAssocID="{FD6F1778-C697-4882-8167-0E8AE42909A3}" presName="sibTrans" presStyleCnt="0"/>
      <dgm:spPr/>
    </dgm:pt>
    <dgm:pt modelId="{F2A514E0-6159-4905-BCF0-6A9528889014}" type="pres">
      <dgm:prSet presAssocID="{BE43EC5F-3553-4270-B3CB-54E7BBD94878}" presName="compositeNode" presStyleCnt="0">
        <dgm:presLayoutVars>
          <dgm:bulletEnabled val="1"/>
        </dgm:presLayoutVars>
      </dgm:prSet>
      <dgm:spPr/>
    </dgm:pt>
    <dgm:pt modelId="{4CD7C290-E2B8-4085-925C-2EF476D66D6D}" type="pres">
      <dgm:prSet presAssocID="{BE43EC5F-3553-4270-B3CB-54E7BBD94878}" presName="bgRect" presStyleLbl="node1" presStyleIdx="1" presStyleCnt="5"/>
      <dgm:spPr/>
      <dgm:t>
        <a:bodyPr/>
        <a:lstStyle/>
        <a:p>
          <a:endParaRPr lang="en-US"/>
        </a:p>
      </dgm:t>
    </dgm:pt>
    <dgm:pt modelId="{0FCCB370-D77C-4327-B631-6E0ACAA9CDA5}" type="pres">
      <dgm:prSet presAssocID="{BE43EC5F-3553-4270-B3CB-54E7BBD94878}" presName="parentNode" presStyleLbl="node1" presStyleIdx="1" presStyleCnt="5">
        <dgm:presLayoutVars>
          <dgm:chMax val="0"/>
          <dgm:bulletEnabled val="1"/>
        </dgm:presLayoutVars>
      </dgm:prSet>
      <dgm:spPr/>
      <dgm:t>
        <a:bodyPr/>
        <a:lstStyle/>
        <a:p>
          <a:endParaRPr lang="en-US"/>
        </a:p>
      </dgm:t>
    </dgm:pt>
    <dgm:pt modelId="{637FCEDA-E6C4-4980-94ED-3ADF47DA366D}" type="pres">
      <dgm:prSet presAssocID="{4F071AB7-9C1C-43A4-8964-15A77BBAF6B3}" presName="hSp" presStyleCnt="0"/>
      <dgm:spPr/>
    </dgm:pt>
    <dgm:pt modelId="{38254A18-6FC5-44F7-8D5B-3EA1E414FBD3}" type="pres">
      <dgm:prSet presAssocID="{4F071AB7-9C1C-43A4-8964-15A77BBAF6B3}" presName="vProcSp" presStyleCnt="0"/>
      <dgm:spPr/>
    </dgm:pt>
    <dgm:pt modelId="{3AA1D8E2-6785-40C0-BEB4-1E8F065CEC72}" type="pres">
      <dgm:prSet presAssocID="{4F071AB7-9C1C-43A4-8964-15A77BBAF6B3}" presName="vSp1" presStyleCnt="0"/>
      <dgm:spPr/>
    </dgm:pt>
    <dgm:pt modelId="{8DCC0A79-BC1C-4E3E-9BC8-A01E8A1CB44C}" type="pres">
      <dgm:prSet presAssocID="{4F071AB7-9C1C-43A4-8964-15A77BBAF6B3}" presName="simulatedConn" presStyleLbl="solidFgAcc1" presStyleIdx="1" presStyleCnt="4"/>
      <dgm:spPr/>
    </dgm:pt>
    <dgm:pt modelId="{A7ABAE39-3070-4B0B-AB36-479EABD2DFEA}" type="pres">
      <dgm:prSet presAssocID="{4F071AB7-9C1C-43A4-8964-15A77BBAF6B3}" presName="vSp2" presStyleCnt="0"/>
      <dgm:spPr/>
    </dgm:pt>
    <dgm:pt modelId="{FE728836-829A-4176-AB27-C68FA8CD64F9}" type="pres">
      <dgm:prSet presAssocID="{4F071AB7-9C1C-43A4-8964-15A77BBAF6B3}" presName="sibTrans" presStyleCnt="0"/>
      <dgm:spPr/>
    </dgm:pt>
    <dgm:pt modelId="{03C01BD2-98DD-49D8-9763-0B0109895F0E}" type="pres">
      <dgm:prSet presAssocID="{AD7DEEE4-A5B9-4D59-A412-7A8C909778B4}" presName="compositeNode" presStyleCnt="0">
        <dgm:presLayoutVars>
          <dgm:bulletEnabled val="1"/>
        </dgm:presLayoutVars>
      </dgm:prSet>
      <dgm:spPr/>
    </dgm:pt>
    <dgm:pt modelId="{C782D95F-A923-4365-977A-6B50D2DA3B8B}" type="pres">
      <dgm:prSet presAssocID="{AD7DEEE4-A5B9-4D59-A412-7A8C909778B4}" presName="bgRect" presStyleLbl="node1" presStyleIdx="2" presStyleCnt="5"/>
      <dgm:spPr/>
      <dgm:t>
        <a:bodyPr/>
        <a:lstStyle/>
        <a:p>
          <a:endParaRPr lang="en-US"/>
        </a:p>
      </dgm:t>
    </dgm:pt>
    <dgm:pt modelId="{60142EFB-D1A8-4548-B399-A3C4A633C8F4}" type="pres">
      <dgm:prSet presAssocID="{AD7DEEE4-A5B9-4D59-A412-7A8C909778B4}" presName="parentNode" presStyleLbl="node1" presStyleIdx="2" presStyleCnt="5">
        <dgm:presLayoutVars>
          <dgm:chMax val="0"/>
          <dgm:bulletEnabled val="1"/>
        </dgm:presLayoutVars>
      </dgm:prSet>
      <dgm:spPr/>
      <dgm:t>
        <a:bodyPr/>
        <a:lstStyle/>
        <a:p>
          <a:endParaRPr lang="en-US"/>
        </a:p>
      </dgm:t>
    </dgm:pt>
    <dgm:pt modelId="{F4685DE3-92FF-4C2F-BC34-1BA59E0A5465}" type="pres">
      <dgm:prSet presAssocID="{DA71716A-99D2-42DB-9451-FD07FA67FAC6}" presName="hSp" presStyleCnt="0"/>
      <dgm:spPr/>
    </dgm:pt>
    <dgm:pt modelId="{EB796710-A012-49CF-88BF-90AA44D20824}" type="pres">
      <dgm:prSet presAssocID="{DA71716A-99D2-42DB-9451-FD07FA67FAC6}" presName="vProcSp" presStyleCnt="0"/>
      <dgm:spPr/>
    </dgm:pt>
    <dgm:pt modelId="{9DC1C6C6-F566-4547-96CC-731EDABECA71}" type="pres">
      <dgm:prSet presAssocID="{DA71716A-99D2-42DB-9451-FD07FA67FAC6}" presName="vSp1" presStyleCnt="0"/>
      <dgm:spPr/>
    </dgm:pt>
    <dgm:pt modelId="{5BD0869B-33B9-46A8-B6C7-3275C6E41350}" type="pres">
      <dgm:prSet presAssocID="{DA71716A-99D2-42DB-9451-FD07FA67FAC6}" presName="simulatedConn" presStyleLbl="solidFgAcc1" presStyleIdx="2" presStyleCnt="4"/>
      <dgm:spPr/>
    </dgm:pt>
    <dgm:pt modelId="{7C634B5E-7799-4343-8544-E04DE87CD54B}" type="pres">
      <dgm:prSet presAssocID="{DA71716A-99D2-42DB-9451-FD07FA67FAC6}" presName="vSp2" presStyleCnt="0"/>
      <dgm:spPr/>
    </dgm:pt>
    <dgm:pt modelId="{96A459C1-E910-4BE0-8719-22771E3B70BC}" type="pres">
      <dgm:prSet presAssocID="{DA71716A-99D2-42DB-9451-FD07FA67FAC6}" presName="sibTrans" presStyleCnt="0"/>
      <dgm:spPr/>
    </dgm:pt>
    <dgm:pt modelId="{32012B99-ADF0-4A74-86F3-FF75168DBEC8}" type="pres">
      <dgm:prSet presAssocID="{725B9DF6-50BE-4869-A224-A5DDCA74EAC7}" presName="compositeNode" presStyleCnt="0">
        <dgm:presLayoutVars>
          <dgm:bulletEnabled val="1"/>
        </dgm:presLayoutVars>
      </dgm:prSet>
      <dgm:spPr/>
    </dgm:pt>
    <dgm:pt modelId="{91D604E8-72A7-447B-8A1B-3B41E13149B6}" type="pres">
      <dgm:prSet presAssocID="{725B9DF6-50BE-4869-A224-A5DDCA74EAC7}" presName="bgRect" presStyleLbl="node1" presStyleIdx="3" presStyleCnt="5"/>
      <dgm:spPr/>
      <dgm:t>
        <a:bodyPr/>
        <a:lstStyle/>
        <a:p>
          <a:endParaRPr lang="en-US"/>
        </a:p>
      </dgm:t>
    </dgm:pt>
    <dgm:pt modelId="{2A868421-EF32-475E-BB55-52EDCE636E8D}" type="pres">
      <dgm:prSet presAssocID="{725B9DF6-50BE-4869-A224-A5DDCA74EAC7}" presName="parentNode" presStyleLbl="node1" presStyleIdx="3" presStyleCnt="5">
        <dgm:presLayoutVars>
          <dgm:chMax val="0"/>
          <dgm:bulletEnabled val="1"/>
        </dgm:presLayoutVars>
      </dgm:prSet>
      <dgm:spPr/>
      <dgm:t>
        <a:bodyPr/>
        <a:lstStyle/>
        <a:p>
          <a:endParaRPr lang="en-US"/>
        </a:p>
      </dgm:t>
    </dgm:pt>
    <dgm:pt modelId="{0D81B18D-D9F2-4B66-8AE8-12C840B30813}" type="pres">
      <dgm:prSet presAssocID="{725B9DF6-50BE-4869-A224-A5DDCA74EAC7}" presName="childNode" presStyleLbl="node1" presStyleIdx="3" presStyleCnt="5">
        <dgm:presLayoutVars>
          <dgm:bulletEnabled val="1"/>
        </dgm:presLayoutVars>
      </dgm:prSet>
      <dgm:spPr/>
      <dgm:t>
        <a:bodyPr/>
        <a:lstStyle/>
        <a:p>
          <a:endParaRPr lang="en-US"/>
        </a:p>
      </dgm:t>
    </dgm:pt>
    <dgm:pt modelId="{E8E082F3-1C4E-4D50-9AD1-26B50464305B}" type="pres">
      <dgm:prSet presAssocID="{20E35FB6-9900-469B-8B91-F9A45106BB7B}" presName="hSp" presStyleCnt="0"/>
      <dgm:spPr/>
    </dgm:pt>
    <dgm:pt modelId="{5F76BF46-EAD8-4D76-A27D-D0386E8B0474}" type="pres">
      <dgm:prSet presAssocID="{20E35FB6-9900-469B-8B91-F9A45106BB7B}" presName="vProcSp" presStyleCnt="0"/>
      <dgm:spPr/>
    </dgm:pt>
    <dgm:pt modelId="{160E18E3-8BA9-4C03-AE90-031631DCF760}" type="pres">
      <dgm:prSet presAssocID="{20E35FB6-9900-469B-8B91-F9A45106BB7B}" presName="vSp1" presStyleCnt="0"/>
      <dgm:spPr/>
    </dgm:pt>
    <dgm:pt modelId="{6B2FA5CC-AE64-4213-AC6B-4AC58D0730F0}" type="pres">
      <dgm:prSet presAssocID="{20E35FB6-9900-469B-8B91-F9A45106BB7B}" presName="simulatedConn" presStyleLbl="solidFgAcc1" presStyleIdx="3" presStyleCnt="4"/>
      <dgm:spPr/>
    </dgm:pt>
    <dgm:pt modelId="{EEBB2CF7-B244-472C-BE1B-E5D31D5DAEFA}" type="pres">
      <dgm:prSet presAssocID="{20E35FB6-9900-469B-8B91-F9A45106BB7B}" presName="vSp2" presStyleCnt="0"/>
      <dgm:spPr/>
    </dgm:pt>
    <dgm:pt modelId="{2C2A8F90-88D9-47B3-923F-B5E2BAC1631F}" type="pres">
      <dgm:prSet presAssocID="{20E35FB6-9900-469B-8B91-F9A45106BB7B}" presName="sibTrans" presStyleCnt="0"/>
      <dgm:spPr/>
    </dgm:pt>
    <dgm:pt modelId="{6EBF8031-4068-4891-BC70-A656B845138B}" type="pres">
      <dgm:prSet presAssocID="{2CBA8ADD-83E2-4581-8E72-76B1FDAE1672}" presName="compositeNode" presStyleCnt="0">
        <dgm:presLayoutVars>
          <dgm:bulletEnabled val="1"/>
        </dgm:presLayoutVars>
      </dgm:prSet>
      <dgm:spPr/>
    </dgm:pt>
    <dgm:pt modelId="{314AE92E-87C9-44E6-AA21-AA6CC478F891}" type="pres">
      <dgm:prSet presAssocID="{2CBA8ADD-83E2-4581-8E72-76B1FDAE1672}" presName="bgRect" presStyleLbl="node1" presStyleIdx="4" presStyleCnt="5"/>
      <dgm:spPr/>
      <dgm:t>
        <a:bodyPr/>
        <a:lstStyle/>
        <a:p>
          <a:endParaRPr lang="en-US"/>
        </a:p>
      </dgm:t>
    </dgm:pt>
    <dgm:pt modelId="{2DE47D02-9CDE-4F06-A30C-EA4B82FADEC6}" type="pres">
      <dgm:prSet presAssocID="{2CBA8ADD-83E2-4581-8E72-76B1FDAE1672}" presName="parentNode" presStyleLbl="node1" presStyleIdx="4" presStyleCnt="5">
        <dgm:presLayoutVars>
          <dgm:chMax val="0"/>
          <dgm:bulletEnabled val="1"/>
        </dgm:presLayoutVars>
      </dgm:prSet>
      <dgm:spPr/>
      <dgm:t>
        <a:bodyPr/>
        <a:lstStyle/>
        <a:p>
          <a:endParaRPr lang="en-US"/>
        </a:p>
      </dgm:t>
    </dgm:pt>
    <dgm:pt modelId="{A3CEC96B-41EE-4F86-9EC1-9DD7D5ABE484}" type="pres">
      <dgm:prSet presAssocID="{2CBA8ADD-83E2-4581-8E72-76B1FDAE1672}" presName="childNode" presStyleLbl="node1" presStyleIdx="4" presStyleCnt="5">
        <dgm:presLayoutVars>
          <dgm:bulletEnabled val="1"/>
        </dgm:presLayoutVars>
      </dgm:prSet>
      <dgm:spPr/>
      <dgm:t>
        <a:bodyPr/>
        <a:lstStyle/>
        <a:p>
          <a:endParaRPr lang="en-US"/>
        </a:p>
      </dgm:t>
    </dgm:pt>
  </dgm:ptLst>
  <dgm:cxnLst>
    <dgm:cxn modelId="{2B301CC9-E502-4D7C-9F91-8F816A8F2202}" type="presOf" srcId="{AD7DEEE4-A5B9-4D59-A412-7A8C909778B4}" destId="{60142EFB-D1A8-4548-B399-A3C4A633C8F4}" srcOrd="1" destOrd="0" presId="urn:microsoft.com/office/officeart/2005/8/layout/hProcess7"/>
    <dgm:cxn modelId="{397EEFE5-22CC-43B0-B450-2712FBD7DF12}" type="presOf" srcId="{B4220050-241B-420E-96DC-435DC01A3C3D}" destId="{0D81B18D-D9F2-4B66-8AE8-12C840B30813}" srcOrd="0" destOrd="0" presId="urn:microsoft.com/office/officeart/2005/8/layout/hProcess7"/>
    <dgm:cxn modelId="{7A357799-5E51-4AD4-BB41-DFC019BE92D4}" type="presOf" srcId="{6595428A-282C-484A-8951-2CD25188F0A0}" destId="{A71CF0C7-2D2D-4E95-87FA-37483DD48987}" srcOrd="1" destOrd="0" presId="urn:microsoft.com/office/officeart/2005/8/layout/hProcess7"/>
    <dgm:cxn modelId="{F1D5A0A2-50B2-47E0-B011-41EFB3C2A0E0}" type="presOf" srcId="{BE43EC5F-3553-4270-B3CB-54E7BBD94878}" destId="{0FCCB370-D77C-4327-B631-6E0ACAA9CDA5}" srcOrd="1" destOrd="0" presId="urn:microsoft.com/office/officeart/2005/8/layout/hProcess7"/>
    <dgm:cxn modelId="{0D40A47D-9C97-4193-B328-7CE06BE347BF}" type="presOf" srcId="{942019DC-9D8E-4E41-A77F-0AF4189D3D4F}" destId="{A3CEC96B-41EE-4F86-9EC1-9DD7D5ABE484}" srcOrd="0" destOrd="0" presId="urn:microsoft.com/office/officeart/2005/8/layout/hProcess7"/>
    <dgm:cxn modelId="{2B2F1414-E91F-49DD-BDA4-737B0260F8D3}" srcId="{6595428A-282C-484A-8951-2CD25188F0A0}" destId="{96145416-CA24-4DD0-B6F5-D57AF23CC550}" srcOrd="0" destOrd="0" parTransId="{5E0F7846-5BAF-446C-B370-02563EEF32A7}" sibTransId="{5F81041B-893E-40AC-BB76-B9014A505EC4}"/>
    <dgm:cxn modelId="{6056ECCA-716B-4A7F-BE46-478783C40650}" type="presOf" srcId="{6595428A-282C-484A-8951-2CD25188F0A0}" destId="{BB7FF3C9-D689-4FF2-89B3-BD920C008558}" srcOrd="0" destOrd="0" presId="urn:microsoft.com/office/officeart/2005/8/layout/hProcess7"/>
    <dgm:cxn modelId="{C7488EBE-8CB0-4CCD-94CD-571069B79FAF}" type="presOf" srcId="{725B9DF6-50BE-4869-A224-A5DDCA74EAC7}" destId="{91D604E8-72A7-447B-8A1B-3B41E13149B6}" srcOrd="0" destOrd="0" presId="urn:microsoft.com/office/officeart/2005/8/layout/hProcess7"/>
    <dgm:cxn modelId="{7F07F05C-C7D9-46EB-B016-A5DD7A267769}" srcId="{DEF850AC-48B2-4001-94C2-95932BA4722A}" destId="{2CBA8ADD-83E2-4581-8E72-76B1FDAE1672}" srcOrd="4" destOrd="0" parTransId="{9FD57335-638E-4FB6-9A6C-F2FBDF30725B}" sibTransId="{4C682C82-086E-4FFB-8BAB-A116366F192E}"/>
    <dgm:cxn modelId="{87C03916-8DA4-4C50-B14D-CCB37A22304C}" type="presOf" srcId="{DEF850AC-48B2-4001-94C2-95932BA4722A}" destId="{52ADF36B-6F9D-49B1-9070-F447E2CA003D}" srcOrd="0" destOrd="0" presId="urn:microsoft.com/office/officeart/2005/8/layout/hProcess7"/>
    <dgm:cxn modelId="{211A51A1-0AFD-4F6F-87D5-C212A17CA4FF}" type="presOf" srcId="{2CBA8ADD-83E2-4581-8E72-76B1FDAE1672}" destId="{314AE92E-87C9-44E6-AA21-AA6CC478F891}" srcOrd="0" destOrd="0" presId="urn:microsoft.com/office/officeart/2005/8/layout/hProcess7"/>
    <dgm:cxn modelId="{41EB2B8F-DA99-48BA-99A2-07FB18A8A2D8}" type="presOf" srcId="{BE43EC5F-3553-4270-B3CB-54E7BBD94878}" destId="{4CD7C290-E2B8-4085-925C-2EF476D66D6D}" srcOrd="0" destOrd="0" presId="urn:microsoft.com/office/officeart/2005/8/layout/hProcess7"/>
    <dgm:cxn modelId="{0BFC0277-85A5-425D-80AC-62440A4166C0}" type="presOf" srcId="{AD7DEEE4-A5B9-4D59-A412-7A8C909778B4}" destId="{C782D95F-A923-4365-977A-6B50D2DA3B8B}" srcOrd="0" destOrd="0" presId="urn:microsoft.com/office/officeart/2005/8/layout/hProcess7"/>
    <dgm:cxn modelId="{C6BA71CA-A668-46B8-9539-40A61C66AE05}" srcId="{725B9DF6-50BE-4869-A224-A5DDCA74EAC7}" destId="{B4220050-241B-420E-96DC-435DC01A3C3D}" srcOrd="0" destOrd="0" parTransId="{8412FE44-6C50-4BCB-90BB-CC8F52814F90}" sibTransId="{96A92B14-C3F6-4073-8AE0-854091B130B3}"/>
    <dgm:cxn modelId="{DE28B26B-44D3-4BA0-94E4-E5C24B15C1A1}" srcId="{DEF850AC-48B2-4001-94C2-95932BA4722A}" destId="{AD7DEEE4-A5B9-4D59-A412-7A8C909778B4}" srcOrd="2" destOrd="0" parTransId="{F5C969C2-1DCE-469A-B6E7-52948DA56C13}" sibTransId="{DA71716A-99D2-42DB-9451-FD07FA67FAC6}"/>
    <dgm:cxn modelId="{8D40E9A6-7CAB-45D6-B82A-E1A54FDE6E8C}" type="presOf" srcId="{2CBA8ADD-83E2-4581-8E72-76B1FDAE1672}" destId="{2DE47D02-9CDE-4F06-A30C-EA4B82FADEC6}" srcOrd="1" destOrd="0" presId="urn:microsoft.com/office/officeart/2005/8/layout/hProcess7"/>
    <dgm:cxn modelId="{7B618C29-46E5-47EE-BB9F-268849378DB7}" srcId="{2CBA8ADD-83E2-4581-8E72-76B1FDAE1672}" destId="{942019DC-9D8E-4E41-A77F-0AF4189D3D4F}" srcOrd="0" destOrd="0" parTransId="{B166783C-ACCA-45C2-9FF5-43F85DF21C5A}" sibTransId="{06FC3EAF-0B87-4001-BA8B-AA5425333AFD}"/>
    <dgm:cxn modelId="{FB2DEE64-6BBE-4F8C-9990-85501BCD0D86}" srcId="{DEF850AC-48B2-4001-94C2-95932BA4722A}" destId="{725B9DF6-50BE-4869-A224-A5DDCA74EAC7}" srcOrd="3" destOrd="0" parTransId="{D510EEF9-65AF-483E-B301-8AABAD1771D9}" sibTransId="{20E35FB6-9900-469B-8B91-F9A45106BB7B}"/>
    <dgm:cxn modelId="{0960B90A-3801-4571-AEC2-8AA599FF50DC}" srcId="{DEF850AC-48B2-4001-94C2-95932BA4722A}" destId="{BE43EC5F-3553-4270-B3CB-54E7BBD94878}" srcOrd="1" destOrd="0" parTransId="{A934BAD3-36CC-4662-9EBF-F48615D33EEC}" sibTransId="{4F071AB7-9C1C-43A4-8964-15A77BBAF6B3}"/>
    <dgm:cxn modelId="{8ECEEFA8-354E-4930-8733-1888294F7B17}" type="presOf" srcId="{725B9DF6-50BE-4869-A224-A5DDCA74EAC7}" destId="{2A868421-EF32-475E-BB55-52EDCE636E8D}" srcOrd="1" destOrd="0" presId="urn:microsoft.com/office/officeart/2005/8/layout/hProcess7"/>
    <dgm:cxn modelId="{225850C1-3E8F-4962-915D-2263BE3E89C8}" type="presOf" srcId="{96145416-CA24-4DD0-B6F5-D57AF23CC550}" destId="{0DBA0E7E-4F22-4886-8B71-C6D32EC7E997}" srcOrd="0" destOrd="0" presId="urn:microsoft.com/office/officeart/2005/8/layout/hProcess7"/>
    <dgm:cxn modelId="{02A7AB03-754C-4E4F-96CD-A104F1218634}" srcId="{DEF850AC-48B2-4001-94C2-95932BA4722A}" destId="{6595428A-282C-484A-8951-2CD25188F0A0}" srcOrd="0" destOrd="0" parTransId="{E05D84A0-6C6A-4B1C-8E8D-70569B8F6CA1}" sibTransId="{FD6F1778-C697-4882-8167-0E8AE42909A3}"/>
    <dgm:cxn modelId="{5A0F98B7-6457-4652-833A-79C9BF7DFAD4}" type="presParOf" srcId="{52ADF36B-6F9D-49B1-9070-F447E2CA003D}" destId="{177DD8C9-0BBF-4393-8545-F0BE18A63ECF}" srcOrd="0" destOrd="0" presId="urn:microsoft.com/office/officeart/2005/8/layout/hProcess7"/>
    <dgm:cxn modelId="{FE154DC3-CEF0-4E9B-9CDE-0DCF193A070D}" type="presParOf" srcId="{177DD8C9-0BBF-4393-8545-F0BE18A63ECF}" destId="{BB7FF3C9-D689-4FF2-89B3-BD920C008558}" srcOrd="0" destOrd="0" presId="urn:microsoft.com/office/officeart/2005/8/layout/hProcess7"/>
    <dgm:cxn modelId="{A9552129-A87C-485F-88E2-0EE2B0E1CB86}" type="presParOf" srcId="{177DD8C9-0BBF-4393-8545-F0BE18A63ECF}" destId="{A71CF0C7-2D2D-4E95-87FA-37483DD48987}" srcOrd="1" destOrd="0" presId="urn:microsoft.com/office/officeart/2005/8/layout/hProcess7"/>
    <dgm:cxn modelId="{B25EDC11-3068-43E9-9E12-5A4C890874B7}" type="presParOf" srcId="{177DD8C9-0BBF-4393-8545-F0BE18A63ECF}" destId="{0DBA0E7E-4F22-4886-8B71-C6D32EC7E997}" srcOrd="2" destOrd="0" presId="urn:microsoft.com/office/officeart/2005/8/layout/hProcess7"/>
    <dgm:cxn modelId="{D4CA12EF-D5AB-4AF3-AB6C-C3ABAE55AD69}" type="presParOf" srcId="{52ADF36B-6F9D-49B1-9070-F447E2CA003D}" destId="{2D709BD2-9934-46D5-ADB3-F60CD33F0A60}" srcOrd="1" destOrd="0" presId="urn:microsoft.com/office/officeart/2005/8/layout/hProcess7"/>
    <dgm:cxn modelId="{C96DB63E-E0B9-4A31-B29F-8A62680D2F97}" type="presParOf" srcId="{52ADF36B-6F9D-49B1-9070-F447E2CA003D}" destId="{B0BCDD5C-4119-4474-B389-67D0D907D6A1}" srcOrd="2" destOrd="0" presId="urn:microsoft.com/office/officeart/2005/8/layout/hProcess7"/>
    <dgm:cxn modelId="{5F1953C9-CDAC-48FE-9B7B-013C4E6F0F7A}" type="presParOf" srcId="{B0BCDD5C-4119-4474-B389-67D0D907D6A1}" destId="{0B8D5F6C-1619-4D40-8968-5EF9A45F795C}" srcOrd="0" destOrd="0" presId="urn:microsoft.com/office/officeart/2005/8/layout/hProcess7"/>
    <dgm:cxn modelId="{21AB2DF2-C344-4755-96BA-398A6C086BAE}" type="presParOf" srcId="{B0BCDD5C-4119-4474-B389-67D0D907D6A1}" destId="{4186F119-39A6-447D-9BCE-D97231FFA5FF}" srcOrd="1" destOrd="0" presId="urn:microsoft.com/office/officeart/2005/8/layout/hProcess7"/>
    <dgm:cxn modelId="{9FAE40CF-DB3E-4178-AF60-82963D8C30DC}" type="presParOf" srcId="{B0BCDD5C-4119-4474-B389-67D0D907D6A1}" destId="{B179C061-0638-4E8B-B1C7-31411C60D185}" srcOrd="2" destOrd="0" presId="urn:microsoft.com/office/officeart/2005/8/layout/hProcess7"/>
    <dgm:cxn modelId="{1344C96B-4BD7-4171-A8C4-5D2504156C47}" type="presParOf" srcId="{52ADF36B-6F9D-49B1-9070-F447E2CA003D}" destId="{5EF6FC52-9F31-445D-8D8C-BE1C89C00366}" srcOrd="3" destOrd="0" presId="urn:microsoft.com/office/officeart/2005/8/layout/hProcess7"/>
    <dgm:cxn modelId="{97E9F7D7-3BF5-48D3-9858-9A798FFAB980}" type="presParOf" srcId="{52ADF36B-6F9D-49B1-9070-F447E2CA003D}" destId="{F2A514E0-6159-4905-BCF0-6A9528889014}" srcOrd="4" destOrd="0" presId="urn:microsoft.com/office/officeart/2005/8/layout/hProcess7"/>
    <dgm:cxn modelId="{AF51E28D-3091-4243-9897-7B52308B18F5}" type="presParOf" srcId="{F2A514E0-6159-4905-BCF0-6A9528889014}" destId="{4CD7C290-E2B8-4085-925C-2EF476D66D6D}" srcOrd="0" destOrd="0" presId="urn:microsoft.com/office/officeart/2005/8/layout/hProcess7"/>
    <dgm:cxn modelId="{D08B65BF-0C9B-46EA-A76B-0F6120F9FC4C}" type="presParOf" srcId="{F2A514E0-6159-4905-BCF0-6A9528889014}" destId="{0FCCB370-D77C-4327-B631-6E0ACAA9CDA5}" srcOrd="1" destOrd="0" presId="urn:microsoft.com/office/officeart/2005/8/layout/hProcess7"/>
    <dgm:cxn modelId="{66CEC190-7F86-45E8-B7BC-32F4B7E66D72}" type="presParOf" srcId="{52ADF36B-6F9D-49B1-9070-F447E2CA003D}" destId="{637FCEDA-E6C4-4980-94ED-3ADF47DA366D}" srcOrd="5" destOrd="0" presId="urn:microsoft.com/office/officeart/2005/8/layout/hProcess7"/>
    <dgm:cxn modelId="{E7637EB2-7DAD-4AAE-83C9-73E95AEF4C30}" type="presParOf" srcId="{52ADF36B-6F9D-49B1-9070-F447E2CA003D}" destId="{38254A18-6FC5-44F7-8D5B-3EA1E414FBD3}" srcOrd="6" destOrd="0" presId="urn:microsoft.com/office/officeart/2005/8/layout/hProcess7"/>
    <dgm:cxn modelId="{3B4D9B87-3D02-48B5-8AB6-1178AF6051B4}" type="presParOf" srcId="{38254A18-6FC5-44F7-8D5B-3EA1E414FBD3}" destId="{3AA1D8E2-6785-40C0-BEB4-1E8F065CEC72}" srcOrd="0" destOrd="0" presId="urn:microsoft.com/office/officeart/2005/8/layout/hProcess7"/>
    <dgm:cxn modelId="{86EE15F3-CC56-4CF4-807B-0B70EA438E28}" type="presParOf" srcId="{38254A18-6FC5-44F7-8D5B-3EA1E414FBD3}" destId="{8DCC0A79-BC1C-4E3E-9BC8-A01E8A1CB44C}" srcOrd="1" destOrd="0" presId="urn:microsoft.com/office/officeart/2005/8/layout/hProcess7"/>
    <dgm:cxn modelId="{D5458C0A-D0A2-4DD0-857F-D9738826B742}" type="presParOf" srcId="{38254A18-6FC5-44F7-8D5B-3EA1E414FBD3}" destId="{A7ABAE39-3070-4B0B-AB36-479EABD2DFEA}" srcOrd="2" destOrd="0" presId="urn:microsoft.com/office/officeart/2005/8/layout/hProcess7"/>
    <dgm:cxn modelId="{5A53A951-089A-4BEA-A62B-9A492978287E}" type="presParOf" srcId="{52ADF36B-6F9D-49B1-9070-F447E2CA003D}" destId="{FE728836-829A-4176-AB27-C68FA8CD64F9}" srcOrd="7" destOrd="0" presId="urn:microsoft.com/office/officeart/2005/8/layout/hProcess7"/>
    <dgm:cxn modelId="{E44983F5-A189-4FAA-A76E-83C976D6CD3F}" type="presParOf" srcId="{52ADF36B-6F9D-49B1-9070-F447E2CA003D}" destId="{03C01BD2-98DD-49D8-9763-0B0109895F0E}" srcOrd="8" destOrd="0" presId="urn:microsoft.com/office/officeart/2005/8/layout/hProcess7"/>
    <dgm:cxn modelId="{9B06397D-ECA0-42A5-9C57-B4073935125F}" type="presParOf" srcId="{03C01BD2-98DD-49D8-9763-0B0109895F0E}" destId="{C782D95F-A923-4365-977A-6B50D2DA3B8B}" srcOrd="0" destOrd="0" presId="urn:microsoft.com/office/officeart/2005/8/layout/hProcess7"/>
    <dgm:cxn modelId="{9092FC9A-8E0F-4A9C-AC80-28D9BE945594}" type="presParOf" srcId="{03C01BD2-98DD-49D8-9763-0B0109895F0E}" destId="{60142EFB-D1A8-4548-B399-A3C4A633C8F4}" srcOrd="1" destOrd="0" presId="urn:microsoft.com/office/officeart/2005/8/layout/hProcess7"/>
    <dgm:cxn modelId="{642B346C-BD54-497E-9C74-10D17993AEC3}" type="presParOf" srcId="{52ADF36B-6F9D-49B1-9070-F447E2CA003D}" destId="{F4685DE3-92FF-4C2F-BC34-1BA59E0A5465}" srcOrd="9" destOrd="0" presId="urn:microsoft.com/office/officeart/2005/8/layout/hProcess7"/>
    <dgm:cxn modelId="{15310F7B-3436-4AD5-80E0-DB2547945C22}" type="presParOf" srcId="{52ADF36B-6F9D-49B1-9070-F447E2CA003D}" destId="{EB796710-A012-49CF-88BF-90AA44D20824}" srcOrd="10" destOrd="0" presId="urn:microsoft.com/office/officeart/2005/8/layout/hProcess7"/>
    <dgm:cxn modelId="{259BF7C5-B3DC-4447-BA03-3376FE45BF6F}" type="presParOf" srcId="{EB796710-A012-49CF-88BF-90AA44D20824}" destId="{9DC1C6C6-F566-4547-96CC-731EDABECA71}" srcOrd="0" destOrd="0" presId="urn:microsoft.com/office/officeart/2005/8/layout/hProcess7"/>
    <dgm:cxn modelId="{9DFA6FC5-B34B-45F6-822B-BD63F75E62D7}" type="presParOf" srcId="{EB796710-A012-49CF-88BF-90AA44D20824}" destId="{5BD0869B-33B9-46A8-B6C7-3275C6E41350}" srcOrd="1" destOrd="0" presId="urn:microsoft.com/office/officeart/2005/8/layout/hProcess7"/>
    <dgm:cxn modelId="{A20CDF1C-9DA9-4B28-8FB1-B1FC0D785D4B}" type="presParOf" srcId="{EB796710-A012-49CF-88BF-90AA44D20824}" destId="{7C634B5E-7799-4343-8544-E04DE87CD54B}" srcOrd="2" destOrd="0" presId="urn:microsoft.com/office/officeart/2005/8/layout/hProcess7"/>
    <dgm:cxn modelId="{41CD0F54-883F-4C47-AD26-6ED5E36FEB0E}" type="presParOf" srcId="{52ADF36B-6F9D-49B1-9070-F447E2CA003D}" destId="{96A459C1-E910-4BE0-8719-22771E3B70BC}" srcOrd="11" destOrd="0" presId="urn:microsoft.com/office/officeart/2005/8/layout/hProcess7"/>
    <dgm:cxn modelId="{6657180E-11E2-4367-997E-23AC04B08CA9}" type="presParOf" srcId="{52ADF36B-6F9D-49B1-9070-F447E2CA003D}" destId="{32012B99-ADF0-4A74-86F3-FF75168DBEC8}" srcOrd="12" destOrd="0" presId="urn:microsoft.com/office/officeart/2005/8/layout/hProcess7"/>
    <dgm:cxn modelId="{C1A13CED-4CB0-4D3C-A563-C1531939387C}" type="presParOf" srcId="{32012B99-ADF0-4A74-86F3-FF75168DBEC8}" destId="{91D604E8-72A7-447B-8A1B-3B41E13149B6}" srcOrd="0" destOrd="0" presId="urn:microsoft.com/office/officeart/2005/8/layout/hProcess7"/>
    <dgm:cxn modelId="{BF1A3717-2A30-4A65-83AB-67EE262EE0BC}" type="presParOf" srcId="{32012B99-ADF0-4A74-86F3-FF75168DBEC8}" destId="{2A868421-EF32-475E-BB55-52EDCE636E8D}" srcOrd="1" destOrd="0" presId="urn:microsoft.com/office/officeart/2005/8/layout/hProcess7"/>
    <dgm:cxn modelId="{85EBB679-D371-4309-8B01-F87156218D0F}" type="presParOf" srcId="{32012B99-ADF0-4A74-86F3-FF75168DBEC8}" destId="{0D81B18D-D9F2-4B66-8AE8-12C840B30813}" srcOrd="2" destOrd="0" presId="urn:microsoft.com/office/officeart/2005/8/layout/hProcess7"/>
    <dgm:cxn modelId="{A3850652-1F43-451E-BFBD-F9A5CF60DC2F}" type="presParOf" srcId="{52ADF36B-6F9D-49B1-9070-F447E2CA003D}" destId="{E8E082F3-1C4E-4D50-9AD1-26B50464305B}" srcOrd="13" destOrd="0" presId="urn:microsoft.com/office/officeart/2005/8/layout/hProcess7"/>
    <dgm:cxn modelId="{DFAD0BF9-C194-4090-9604-6FC7F4F19009}" type="presParOf" srcId="{52ADF36B-6F9D-49B1-9070-F447E2CA003D}" destId="{5F76BF46-EAD8-4D76-A27D-D0386E8B0474}" srcOrd="14" destOrd="0" presId="urn:microsoft.com/office/officeart/2005/8/layout/hProcess7"/>
    <dgm:cxn modelId="{E9E83A4D-A0BC-4790-AEBD-AEDEBFB24B1C}" type="presParOf" srcId="{5F76BF46-EAD8-4D76-A27D-D0386E8B0474}" destId="{160E18E3-8BA9-4C03-AE90-031631DCF760}" srcOrd="0" destOrd="0" presId="urn:microsoft.com/office/officeart/2005/8/layout/hProcess7"/>
    <dgm:cxn modelId="{4168D76C-CAC0-4963-8BAF-8178BD7FCA3E}" type="presParOf" srcId="{5F76BF46-EAD8-4D76-A27D-D0386E8B0474}" destId="{6B2FA5CC-AE64-4213-AC6B-4AC58D0730F0}" srcOrd="1" destOrd="0" presId="urn:microsoft.com/office/officeart/2005/8/layout/hProcess7"/>
    <dgm:cxn modelId="{93C6D77F-9AF7-464D-9C46-9AF0524EEFA4}" type="presParOf" srcId="{5F76BF46-EAD8-4D76-A27D-D0386E8B0474}" destId="{EEBB2CF7-B244-472C-BE1B-E5D31D5DAEFA}" srcOrd="2" destOrd="0" presId="urn:microsoft.com/office/officeart/2005/8/layout/hProcess7"/>
    <dgm:cxn modelId="{BEB2FF3B-FB35-423B-8788-3AD19BE32AD0}" type="presParOf" srcId="{52ADF36B-6F9D-49B1-9070-F447E2CA003D}" destId="{2C2A8F90-88D9-47B3-923F-B5E2BAC1631F}" srcOrd="15" destOrd="0" presId="urn:microsoft.com/office/officeart/2005/8/layout/hProcess7"/>
    <dgm:cxn modelId="{5E0FF4EE-D1B2-4C09-BC5D-4210D9843E76}" type="presParOf" srcId="{52ADF36B-6F9D-49B1-9070-F447E2CA003D}" destId="{6EBF8031-4068-4891-BC70-A656B845138B}" srcOrd="16" destOrd="0" presId="urn:microsoft.com/office/officeart/2005/8/layout/hProcess7"/>
    <dgm:cxn modelId="{2AFF9AC1-F56C-4138-B694-09C07DE3BF16}" type="presParOf" srcId="{6EBF8031-4068-4891-BC70-A656B845138B}" destId="{314AE92E-87C9-44E6-AA21-AA6CC478F891}" srcOrd="0" destOrd="0" presId="urn:microsoft.com/office/officeart/2005/8/layout/hProcess7"/>
    <dgm:cxn modelId="{4A5D17FB-7D98-4E9F-A93D-80D320972DFD}" type="presParOf" srcId="{6EBF8031-4068-4891-BC70-A656B845138B}" destId="{2DE47D02-9CDE-4F06-A30C-EA4B82FADEC6}" srcOrd="1" destOrd="0" presId="urn:microsoft.com/office/officeart/2005/8/layout/hProcess7"/>
    <dgm:cxn modelId="{A5D8D58C-E7FC-4D71-BE34-74CE3CBE794F}" type="presParOf" srcId="{6EBF8031-4068-4891-BC70-A656B845138B}" destId="{A3CEC96B-41EE-4F86-9EC1-9DD7D5ABE484}" srcOrd="2" destOrd="0" presId="urn:microsoft.com/office/officeart/2005/8/layout/hProcess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7FF3C9-D689-4FF2-89B3-BD920C008558}">
      <dsp:nvSpPr>
        <dsp:cNvPr id="0" name=""/>
        <dsp:cNvSpPr/>
      </dsp:nvSpPr>
      <dsp:spPr>
        <a:xfrm>
          <a:off x="5500" y="0"/>
          <a:ext cx="1920427" cy="2118565"/>
        </a:xfrm>
        <a:prstGeom prst="roundRect">
          <a:avLst>
            <a:gd name="adj" fmla="val 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78867" rIns="102235" bIns="0" numCol="1" spcCol="1270" anchor="t" anchorCtr="0">
          <a:noAutofit/>
        </a:bodyPr>
        <a:lstStyle/>
        <a:p>
          <a:pPr lvl="0" algn="r" defTabSz="1022350">
            <a:lnSpc>
              <a:spcPct val="90000"/>
            </a:lnSpc>
            <a:spcBef>
              <a:spcPct val="0"/>
            </a:spcBef>
            <a:spcAft>
              <a:spcPct val="35000"/>
            </a:spcAft>
          </a:pPr>
          <a:r>
            <a:rPr lang="en-US" sz="2300" kern="1200" noProof="0" dirty="0"/>
            <a:t>Unit </a:t>
          </a:r>
          <a:r>
            <a:rPr lang="sr-Latn-RS" sz="2300" kern="1200" dirty="0"/>
            <a:t>1</a:t>
          </a:r>
          <a:endParaRPr lang="en-US" sz="2300" kern="1200" dirty="0"/>
        </a:p>
      </dsp:txBody>
      <dsp:txXfrm rot="16200000">
        <a:off x="-671068" y="676568"/>
        <a:ext cx="1737223" cy="384085"/>
      </dsp:txXfrm>
    </dsp:sp>
    <dsp:sp modelId="{0DBA0E7E-4F22-4886-8B71-C6D32EC7E997}">
      <dsp:nvSpPr>
        <dsp:cNvPr id="0" name=""/>
        <dsp:cNvSpPr/>
      </dsp:nvSpPr>
      <dsp:spPr>
        <a:xfrm>
          <a:off x="389586" y="0"/>
          <a:ext cx="1430718" cy="2118565"/>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54864" rIns="0" bIns="0" numCol="1" spcCol="1270" anchor="t" anchorCtr="0">
          <a:noAutofit/>
        </a:bodyPr>
        <a:lstStyle/>
        <a:p>
          <a:pPr lvl="0" algn="l" defTabSz="711200">
            <a:lnSpc>
              <a:spcPct val="90000"/>
            </a:lnSpc>
            <a:spcBef>
              <a:spcPct val="0"/>
            </a:spcBef>
            <a:spcAft>
              <a:spcPct val="35000"/>
            </a:spcAft>
          </a:pPr>
          <a:r>
            <a:rPr lang="en-US" sz="1600" i="1" kern="1200" dirty="0"/>
            <a:t>The </a:t>
          </a:r>
          <a:r>
            <a:rPr lang="sr-Latn-RS" sz="1600" i="1" kern="1200" dirty="0"/>
            <a:t>c</a:t>
          </a:r>
          <a:r>
            <a:rPr lang="en-US" sz="1600" i="1" kern="1200" dirty="0"/>
            <a:t>hanging world of work </a:t>
          </a:r>
          <a:endParaRPr lang="en-US" sz="1600" kern="1200" dirty="0"/>
        </a:p>
      </dsp:txBody>
      <dsp:txXfrm>
        <a:off x="389586" y="0"/>
        <a:ext cx="1430718" cy="2118565"/>
      </dsp:txXfrm>
    </dsp:sp>
    <dsp:sp modelId="{4CD7C290-E2B8-4085-925C-2EF476D66D6D}">
      <dsp:nvSpPr>
        <dsp:cNvPr id="0" name=""/>
        <dsp:cNvSpPr/>
      </dsp:nvSpPr>
      <dsp:spPr>
        <a:xfrm>
          <a:off x="1993143" y="0"/>
          <a:ext cx="1920427" cy="2118565"/>
        </a:xfrm>
        <a:prstGeom prst="roundRect">
          <a:avLst>
            <a:gd name="adj" fmla="val 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78867" rIns="102235" bIns="0" numCol="1" spcCol="1270" anchor="t" anchorCtr="0">
          <a:noAutofit/>
        </a:bodyPr>
        <a:lstStyle/>
        <a:p>
          <a:pPr lvl="0" algn="r" defTabSz="1022350">
            <a:lnSpc>
              <a:spcPct val="90000"/>
            </a:lnSpc>
            <a:spcBef>
              <a:spcPct val="0"/>
            </a:spcBef>
            <a:spcAft>
              <a:spcPct val="35000"/>
            </a:spcAft>
          </a:pPr>
          <a:r>
            <a:rPr lang="en-US" sz="2300" kern="1200" noProof="0" dirty="0"/>
            <a:t>Unit</a:t>
          </a:r>
          <a:r>
            <a:rPr lang="sr-Latn-RS" sz="2300" kern="1200" dirty="0"/>
            <a:t> 2</a:t>
          </a:r>
          <a:endParaRPr lang="en-US" sz="2300" kern="1200" dirty="0"/>
        </a:p>
      </dsp:txBody>
      <dsp:txXfrm rot="16200000">
        <a:off x="1316574" y="676568"/>
        <a:ext cx="1737223" cy="384085"/>
      </dsp:txXfrm>
    </dsp:sp>
    <dsp:sp modelId="{4186F119-39A6-447D-9BCE-D97231FFA5FF}">
      <dsp:nvSpPr>
        <dsp:cNvPr id="0" name=""/>
        <dsp:cNvSpPr/>
      </dsp:nvSpPr>
      <dsp:spPr>
        <a:xfrm rot="5400000">
          <a:off x="1847133" y="1671447"/>
          <a:ext cx="311225" cy="288064"/>
        </a:xfrm>
        <a:prstGeom prst="flowChartExtra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782D95F-A923-4365-977A-6B50D2DA3B8B}">
      <dsp:nvSpPr>
        <dsp:cNvPr id="0" name=""/>
        <dsp:cNvSpPr/>
      </dsp:nvSpPr>
      <dsp:spPr>
        <a:xfrm>
          <a:off x="3980786" y="0"/>
          <a:ext cx="1920427" cy="2118565"/>
        </a:xfrm>
        <a:prstGeom prst="roundRect">
          <a:avLst>
            <a:gd name="adj" fmla="val 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78867" rIns="102235" bIns="0" numCol="1" spcCol="1270" anchor="t" anchorCtr="0">
          <a:noAutofit/>
        </a:bodyPr>
        <a:lstStyle/>
        <a:p>
          <a:pPr lvl="0" algn="r" defTabSz="1022350">
            <a:lnSpc>
              <a:spcPct val="90000"/>
            </a:lnSpc>
            <a:spcBef>
              <a:spcPct val="0"/>
            </a:spcBef>
            <a:spcAft>
              <a:spcPct val="35000"/>
            </a:spcAft>
          </a:pPr>
          <a:r>
            <a:rPr lang="en-US" sz="2300" kern="1200" noProof="0" dirty="0"/>
            <a:t>Unit </a:t>
          </a:r>
          <a:r>
            <a:rPr lang="sr-Latn-RS" sz="2300" kern="1200" dirty="0"/>
            <a:t>3</a:t>
          </a:r>
          <a:endParaRPr lang="en-US" sz="2300" kern="1200" dirty="0"/>
        </a:p>
      </dsp:txBody>
      <dsp:txXfrm rot="16200000">
        <a:off x="3304217" y="676568"/>
        <a:ext cx="1737223" cy="384085"/>
      </dsp:txXfrm>
    </dsp:sp>
    <dsp:sp modelId="{8DCC0A79-BC1C-4E3E-9BC8-A01E8A1CB44C}">
      <dsp:nvSpPr>
        <dsp:cNvPr id="0" name=""/>
        <dsp:cNvSpPr/>
      </dsp:nvSpPr>
      <dsp:spPr>
        <a:xfrm rot="5400000">
          <a:off x="3834775" y="1671447"/>
          <a:ext cx="311225" cy="288064"/>
        </a:xfrm>
        <a:prstGeom prst="flowChartExtra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1D604E8-72A7-447B-8A1B-3B41E13149B6}">
      <dsp:nvSpPr>
        <dsp:cNvPr id="0" name=""/>
        <dsp:cNvSpPr/>
      </dsp:nvSpPr>
      <dsp:spPr>
        <a:xfrm>
          <a:off x="5968428" y="0"/>
          <a:ext cx="1920427" cy="2118565"/>
        </a:xfrm>
        <a:prstGeom prst="roundRect">
          <a:avLst>
            <a:gd name="adj" fmla="val 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78867" rIns="102235" bIns="0" numCol="1" spcCol="1270" anchor="t" anchorCtr="0">
          <a:noAutofit/>
        </a:bodyPr>
        <a:lstStyle/>
        <a:p>
          <a:pPr lvl="0" algn="r" defTabSz="1022350">
            <a:lnSpc>
              <a:spcPct val="90000"/>
            </a:lnSpc>
            <a:spcBef>
              <a:spcPct val="0"/>
            </a:spcBef>
            <a:spcAft>
              <a:spcPct val="35000"/>
            </a:spcAft>
          </a:pPr>
          <a:r>
            <a:rPr lang="en-US" sz="2300" kern="1200" noProof="0" dirty="0"/>
            <a:t>Unit</a:t>
          </a:r>
          <a:r>
            <a:rPr lang="sr-Latn-RS" sz="2300" kern="1200" dirty="0"/>
            <a:t> 4</a:t>
          </a:r>
          <a:endParaRPr lang="en-US" sz="2300" kern="1200" dirty="0"/>
        </a:p>
      </dsp:txBody>
      <dsp:txXfrm rot="16200000">
        <a:off x="5291859" y="676568"/>
        <a:ext cx="1737223" cy="384085"/>
      </dsp:txXfrm>
    </dsp:sp>
    <dsp:sp modelId="{5BD0869B-33B9-46A8-B6C7-3275C6E41350}">
      <dsp:nvSpPr>
        <dsp:cNvPr id="0" name=""/>
        <dsp:cNvSpPr/>
      </dsp:nvSpPr>
      <dsp:spPr>
        <a:xfrm rot="5400000">
          <a:off x="5822418" y="1671447"/>
          <a:ext cx="311225" cy="288064"/>
        </a:xfrm>
        <a:prstGeom prst="flowChartExtra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D81B18D-D9F2-4B66-8AE8-12C840B30813}">
      <dsp:nvSpPr>
        <dsp:cNvPr id="0" name=""/>
        <dsp:cNvSpPr/>
      </dsp:nvSpPr>
      <dsp:spPr>
        <a:xfrm>
          <a:off x="6352514" y="0"/>
          <a:ext cx="1430718" cy="2118565"/>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54864" rIns="0" bIns="0" numCol="1" spcCol="1270" anchor="t" anchorCtr="0">
          <a:noAutofit/>
        </a:bodyPr>
        <a:lstStyle/>
        <a:p>
          <a:pPr lvl="0" algn="l" defTabSz="711200">
            <a:lnSpc>
              <a:spcPct val="90000"/>
            </a:lnSpc>
            <a:spcBef>
              <a:spcPct val="0"/>
            </a:spcBef>
            <a:spcAft>
              <a:spcPct val="35000"/>
            </a:spcAft>
          </a:pPr>
          <a:r>
            <a:rPr lang="en-US" sz="1600" i="1" kern="1200" dirty="0"/>
            <a:t>Connecting Guidance, Counselling and coaching for employees and the context of company-based career work</a:t>
          </a:r>
          <a:endParaRPr lang="en-US" sz="1600" kern="1200" dirty="0"/>
        </a:p>
      </dsp:txBody>
      <dsp:txXfrm>
        <a:off x="6352514" y="0"/>
        <a:ext cx="1430718" cy="2118565"/>
      </dsp:txXfrm>
    </dsp:sp>
    <dsp:sp modelId="{314AE92E-87C9-44E6-AA21-AA6CC478F891}">
      <dsp:nvSpPr>
        <dsp:cNvPr id="0" name=""/>
        <dsp:cNvSpPr/>
      </dsp:nvSpPr>
      <dsp:spPr>
        <a:xfrm>
          <a:off x="7956071" y="0"/>
          <a:ext cx="1920427" cy="2118565"/>
        </a:xfrm>
        <a:prstGeom prst="roundRect">
          <a:avLst>
            <a:gd name="adj" fmla="val 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78867" rIns="102235" bIns="0" numCol="1" spcCol="1270" anchor="t" anchorCtr="0">
          <a:noAutofit/>
        </a:bodyPr>
        <a:lstStyle/>
        <a:p>
          <a:pPr lvl="0" algn="r" defTabSz="1022350">
            <a:lnSpc>
              <a:spcPct val="90000"/>
            </a:lnSpc>
            <a:spcBef>
              <a:spcPct val="0"/>
            </a:spcBef>
            <a:spcAft>
              <a:spcPct val="35000"/>
            </a:spcAft>
          </a:pPr>
          <a:r>
            <a:rPr lang="en-US" sz="2300" kern="1200" noProof="0" dirty="0"/>
            <a:t>Unit</a:t>
          </a:r>
          <a:r>
            <a:rPr lang="sr-Latn-RS" sz="2300" kern="1200" dirty="0"/>
            <a:t> 5</a:t>
          </a:r>
          <a:endParaRPr lang="en-US" sz="2300" kern="1200" dirty="0"/>
        </a:p>
      </dsp:txBody>
      <dsp:txXfrm rot="16200000">
        <a:off x="7279502" y="676568"/>
        <a:ext cx="1737223" cy="384085"/>
      </dsp:txXfrm>
    </dsp:sp>
    <dsp:sp modelId="{6B2FA5CC-AE64-4213-AC6B-4AC58D0730F0}">
      <dsp:nvSpPr>
        <dsp:cNvPr id="0" name=""/>
        <dsp:cNvSpPr/>
      </dsp:nvSpPr>
      <dsp:spPr>
        <a:xfrm rot="5400000">
          <a:off x="7810061" y="1671447"/>
          <a:ext cx="311225" cy="288064"/>
        </a:xfrm>
        <a:prstGeom prst="flowChartExtra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3CEC96B-41EE-4F86-9EC1-9DD7D5ABE484}">
      <dsp:nvSpPr>
        <dsp:cNvPr id="0" name=""/>
        <dsp:cNvSpPr/>
      </dsp:nvSpPr>
      <dsp:spPr>
        <a:xfrm>
          <a:off x="8340157" y="0"/>
          <a:ext cx="1430718" cy="2118565"/>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54864" rIns="0" bIns="0" numCol="1" spcCol="1270" anchor="t" anchorCtr="0">
          <a:noAutofit/>
        </a:bodyPr>
        <a:lstStyle/>
        <a:p>
          <a:pPr lvl="0" algn="l" defTabSz="711200">
            <a:lnSpc>
              <a:spcPct val="90000"/>
            </a:lnSpc>
            <a:spcBef>
              <a:spcPct val="0"/>
            </a:spcBef>
            <a:spcAft>
              <a:spcPct val="35000"/>
            </a:spcAft>
          </a:pPr>
          <a:r>
            <a:rPr lang="en-US" sz="1600" i="1" kern="1200" dirty="0"/>
            <a:t>Changing in practice the organizations</a:t>
          </a:r>
          <a:endParaRPr lang="en-US" sz="1600" kern="1200" dirty="0"/>
        </a:p>
      </dsp:txBody>
      <dsp:txXfrm>
        <a:off x="8340157" y="0"/>
        <a:ext cx="1430718" cy="2118565"/>
      </dsp:txXfrm>
    </dsp:sp>
  </dsp:spTree>
</dsp:drawing>
</file>

<file path=ppt/diagrams/layout1.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Antraštės vietos rezervavimo ženklas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t-LT"/>
          </a:p>
        </p:txBody>
      </p:sp>
      <p:sp>
        <p:nvSpPr>
          <p:cNvPr id="3" name="Datos vietos rezervavimo ženklas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2CC101-83B2-4FCF-8E40-64EEF50EDD64}" type="datetimeFigureOut">
              <a:rPr lang="lt-LT" smtClean="0"/>
              <a:t>2022-02-03</a:t>
            </a:fld>
            <a:endParaRPr lang="lt-LT"/>
          </a:p>
        </p:txBody>
      </p:sp>
      <p:sp>
        <p:nvSpPr>
          <p:cNvPr id="4" name="Skaidrės vaizdo vietos rezervavimo ženkla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lt-LT"/>
          </a:p>
        </p:txBody>
      </p:sp>
      <p:sp>
        <p:nvSpPr>
          <p:cNvPr id="5" name="Pastabų vietos rezervavimo ženkl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6" name="Poraštės vietos rezervavimo ženklas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lt-LT"/>
          </a:p>
        </p:txBody>
      </p:sp>
      <p:sp>
        <p:nvSpPr>
          <p:cNvPr id="7" name="Skaidrės numerio vietos rezervavimo ženklas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4F2A99-8335-4AAC-9EFD-09FA6B9BBADF}" type="slidenum">
              <a:rPr lang="lt-LT" smtClean="0"/>
              <a:t>‹#›</a:t>
            </a:fld>
            <a:endParaRPr lang="lt-LT"/>
          </a:p>
        </p:txBody>
      </p:sp>
    </p:spTree>
    <p:extLst>
      <p:ext uri="{BB962C8B-B14F-4D97-AF65-F5344CB8AC3E}">
        <p14:creationId xmlns:p14="http://schemas.microsoft.com/office/powerpoint/2010/main" val="10540816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dirty="0"/>
          </a:p>
        </p:txBody>
      </p:sp>
      <p:sp>
        <p:nvSpPr>
          <p:cNvPr id="4" name="Slide Number Placeholder 3"/>
          <p:cNvSpPr>
            <a:spLocks noGrp="1"/>
          </p:cNvSpPr>
          <p:nvPr>
            <p:ph type="sldNum" sz="quarter" idx="10"/>
          </p:nvPr>
        </p:nvSpPr>
        <p:spPr/>
        <p:txBody>
          <a:bodyPr/>
          <a:lstStyle/>
          <a:p>
            <a:fld id="{474F2A99-8335-4AAC-9EFD-09FA6B9BBADF}" type="slidenum">
              <a:rPr lang="lt-LT" smtClean="0"/>
              <a:t>1</a:t>
            </a:fld>
            <a:endParaRPr lang="lt-LT"/>
          </a:p>
        </p:txBody>
      </p:sp>
    </p:spTree>
    <p:extLst>
      <p:ext uri="{BB962C8B-B14F-4D97-AF65-F5344CB8AC3E}">
        <p14:creationId xmlns:p14="http://schemas.microsoft.com/office/powerpoint/2010/main" val="124617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cf7ead7544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88" name="Google Shape;88;gcf7ead7544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793236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cf7ead7544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88" name="Google Shape;88;gcf7ead7544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306019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cf7ead7544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88" name="Google Shape;88;gcf7ead7544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668608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cf7ead7544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88" name="Google Shape;88;gcf7ead7544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625304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cf7ead7544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88" name="Google Shape;88;gcf7ead7544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413877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Pavadinimo skaidrė">
    <p:bg>
      <p:bgRef idx="1001">
        <a:schemeClr val="bg1"/>
      </p:bgRef>
    </p:bg>
    <p:spTree>
      <p:nvGrpSpPr>
        <p:cNvPr id="1" name=""/>
        <p:cNvGrpSpPr/>
        <p:nvPr/>
      </p:nvGrpSpPr>
      <p:grpSpPr>
        <a:xfrm>
          <a:off x="0" y="0"/>
          <a:ext cx="0" cy="0"/>
          <a:chOff x="0" y="0"/>
          <a:chExt cx="0" cy="0"/>
        </a:xfrm>
      </p:grpSpPr>
      <p:pic>
        <p:nvPicPr>
          <p:cNvPr id="16" name="Paveikslėlis 15">
            <a:extLst>
              <a:ext uri="{FF2B5EF4-FFF2-40B4-BE49-F238E27FC236}">
                <a16:creationId xmlns:a16="http://schemas.microsoft.com/office/drawing/2014/main" id="{246EBA82-0447-4FA4-8B1C-C45FC5F54C2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10089" b="23358"/>
          <a:stretch/>
        </p:blipFill>
        <p:spPr>
          <a:xfrm rot="10800000">
            <a:off x="0" y="0"/>
            <a:ext cx="12192004" cy="5408613"/>
          </a:xfrm>
          <a:prstGeom prst="rect">
            <a:avLst/>
          </a:prstGeom>
        </p:spPr>
      </p:pic>
      <p:sp>
        <p:nvSpPr>
          <p:cNvPr id="2" name="Pavadinimas 1">
            <a:extLst>
              <a:ext uri="{FF2B5EF4-FFF2-40B4-BE49-F238E27FC236}">
                <a16:creationId xmlns:a16="http://schemas.microsoft.com/office/drawing/2014/main" id="{2F688FB5-BEAA-43D8-9143-D2CE529CEF3A}"/>
              </a:ext>
            </a:extLst>
          </p:cNvPr>
          <p:cNvSpPr>
            <a:spLocks noGrp="1"/>
          </p:cNvSpPr>
          <p:nvPr>
            <p:ph type="ctrTitle" hasCustomPrompt="1"/>
          </p:nvPr>
        </p:nvSpPr>
        <p:spPr>
          <a:xfrm>
            <a:off x="845820" y="924243"/>
            <a:ext cx="10058400" cy="2387600"/>
          </a:xfrm>
        </p:spPr>
        <p:txBody>
          <a:bodyPr anchor="b">
            <a:normAutofit/>
          </a:bodyPr>
          <a:lstStyle>
            <a:lvl1pPr algn="l">
              <a:defRPr sz="6600">
                <a:solidFill>
                  <a:schemeClr val="bg1"/>
                </a:solidFill>
              </a:defRPr>
            </a:lvl1pPr>
          </a:lstStyle>
          <a:p>
            <a:r>
              <a:rPr lang="en-US" dirty="0"/>
              <a:t>DEMO </a:t>
            </a:r>
            <a:br>
              <a:rPr lang="en-US" dirty="0"/>
            </a:br>
            <a:r>
              <a:rPr lang="en-US" dirty="0"/>
              <a:t>TITLE TEXT</a:t>
            </a:r>
            <a:endParaRPr lang="lt-LT" dirty="0"/>
          </a:p>
        </p:txBody>
      </p:sp>
      <p:sp>
        <p:nvSpPr>
          <p:cNvPr id="3" name="Antrinis pavadinimas 2">
            <a:extLst>
              <a:ext uri="{FF2B5EF4-FFF2-40B4-BE49-F238E27FC236}">
                <a16:creationId xmlns:a16="http://schemas.microsoft.com/office/drawing/2014/main" id="{85069AEC-D0AD-490C-B670-14EB62EA7740}"/>
              </a:ext>
            </a:extLst>
          </p:cNvPr>
          <p:cNvSpPr>
            <a:spLocks noGrp="1"/>
          </p:cNvSpPr>
          <p:nvPr>
            <p:ph type="subTitle" idx="1" hasCustomPrompt="1"/>
          </p:nvPr>
        </p:nvSpPr>
        <p:spPr>
          <a:xfrm>
            <a:off x="845820" y="3434398"/>
            <a:ext cx="10058400" cy="1655762"/>
          </a:xfrm>
        </p:spPr>
        <p:txBody>
          <a:bodyPr/>
          <a:lstStyle>
            <a:lvl1pPr marL="0" indent="0" algn="l">
              <a:lnSpc>
                <a:spcPct val="100000"/>
              </a:lnSpc>
              <a:spcBef>
                <a:spcPts val="0"/>
              </a:spcBef>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t-LT" dirty="0" err="1">
                <a:solidFill>
                  <a:srgbClr val="FFFFFF"/>
                </a:solidFill>
              </a:rPr>
              <a:t>Date</a:t>
            </a:r>
            <a:r>
              <a:rPr lang="lt-LT" dirty="0">
                <a:solidFill>
                  <a:srgbClr val="FFFFFF"/>
                </a:solidFill>
              </a:rPr>
              <a:t>, name </a:t>
            </a:r>
            <a:r>
              <a:rPr lang="lt-LT" dirty="0" err="1">
                <a:solidFill>
                  <a:srgbClr val="FFFFFF"/>
                </a:solidFill>
              </a:rPr>
              <a:t>of</a:t>
            </a:r>
            <a:r>
              <a:rPr lang="lt-LT" dirty="0">
                <a:solidFill>
                  <a:srgbClr val="FFFFFF"/>
                </a:solidFill>
              </a:rPr>
              <a:t> </a:t>
            </a:r>
            <a:r>
              <a:rPr lang="lt-LT" dirty="0" err="1">
                <a:solidFill>
                  <a:srgbClr val="FFFFFF"/>
                </a:solidFill>
              </a:rPr>
              <a:t>the</a:t>
            </a:r>
            <a:r>
              <a:rPr lang="lt-LT" dirty="0">
                <a:solidFill>
                  <a:srgbClr val="FFFFFF"/>
                </a:solidFill>
              </a:rPr>
              <a:t> </a:t>
            </a:r>
            <a:r>
              <a:rPr lang="lt-LT" dirty="0" err="1">
                <a:solidFill>
                  <a:srgbClr val="FFFFFF"/>
                </a:solidFill>
              </a:rPr>
              <a:t>event</a:t>
            </a:r>
            <a:r>
              <a:rPr lang="lt-LT" dirty="0">
                <a:solidFill>
                  <a:srgbClr val="FFFFFF"/>
                </a:solidFill>
              </a:rPr>
              <a:t>, </a:t>
            </a:r>
            <a:endParaRPr lang="en-US" dirty="0">
              <a:solidFill>
                <a:srgbClr val="FFFFFF"/>
              </a:solidFill>
            </a:endParaRPr>
          </a:p>
          <a:p>
            <a:r>
              <a:rPr lang="lt-LT" dirty="0">
                <a:solidFill>
                  <a:srgbClr val="FFFFFF"/>
                </a:solidFill>
              </a:rPr>
              <a:t>name </a:t>
            </a:r>
            <a:r>
              <a:rPr lang="lt-LT" dirty="0" err="1">
                <a:solidFill>
                  <a:srgbClr val="FFFFFF"/>
                </a:solidFill>
              </a:rPr>
              <a:t>and</a:t>
            </a:r>
            <a:r>
              <a:rPr lang="lt-LT" dirty="0">
                <a:solidFill>
                  <a:srgbClr val="FFFFFF"/>
                </a:solidFill>
              </a:rPr>
              <a:t> </a:t>
            </a:r>
            <a:r>
              <a:rPr lang="lt-LT" dirty="0" err="1">
                <a:solidFill>
                  <a:srgbClr val="FFFFFF"/>
                </a:solidFill>
              </a:rPr>
              <a:t>surname</a:t>
            </a:r>
            <a:r>
              <a:rPr lang="lt-LT" dirty="0">
                <a:solidFill>
                  <a:srgbClr val="FFFFFF"/>
                </a:solidFill>
              </a:rPr>
              <a:t> </a:t>
            </a:r>
            <a:r>
              <a:rPr lang="lt-LT" dirty="0" err="1">
                <a:solidFill>
                  <a:srgbClr val="FFFFFF"/>
                </a:solidFill>
              </a:rPr>
              <a:t>of</a:t>
            </a:r>
            <a:r>
              <a:rPr lang="lt-LT" dirty="0">
                <a:solidFill>
                  <a:srgbClr val="FFFFFF"/>
                </a:solidFill>
              </a:rPr>
              <a:t> </a:t>
            </a:r>
            <a:r>
              <a:rPr lang="lt-LT" dirty="0" err="1">
                <a:solidFill>
                  <a:srgbClr val="FFFFFF"/>
                </a:solidFill>
              </a:rPr>
              <a:t>author</a:t>
            </a:r>
            <a:endParaRPr lang="lt-LT" dirty="0">
              <a:solidFill>
                <a:srgbClr val="FFFFFF"/>
              </a:solidFill>
            </a:endParaRPr>
          </a:p>
        </p:txBody>
      </p:sp>
      <p:sp>
        <p:nvSpPr>
          <p:cNvPr id="5" name="Poraštės vietos rezervavimo ženklas 4">
            <a:extLst>
              <a:ext uri="{FF2B5EF4-FFF2-40B4-BE49-F238E27FC236}">
                <a16:creationId xmlns:a16="http://schemas.microsoft.com/office/drawing/2014/main" id="{C5F0BFDC-D1E8-4156-8099-C8816EB1B881}"/>
              </a:ext>
            </a:extLst>
          </p:cNvPr>
          <p:cNvSpPr>
            <a:spLocks noGrp="1"/>
          </p:cNvSpPr>
          <p:nvPr>
            <p:ph type="ftr" sz="quarter" idx="11"/>
          </p:nvPr>
        </p:nvSpPr>
        <p:spPr/>
        <p:txBody>
          <a:bodyPr/>
          <a:lstStyle/>
          <a:p>
            <a:r>
              <a:rPr lang="lt-LT" dirty="0"/>
              <a:t>connect-erasmus.eu</a:t>
            </a:r>
          </a:p>
        </p:txBody>
      </p:sp>
    </p:spTree>
    <p:extLst>
      <p:ext uri="{BB962C8B-B14F-4D97-AF65-F5344CB8AC3E}">
        <p14:creationId xmlns:p14="http://schemas.microsoft.com/office/powerpoint/2010/main" val="575977775"/>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avadinimas ir vertikalus tekstas">
    <p:spTree>
      <p:nvGrpSpPr>
        <p:cNvPr id="1" name=""/>
        <p:cNvGrpSpPr/>
        <p:nvPr/>
      </p:nvGrpSpPr>
      <p:grpSpPr>
        <a:xfrm>
          <a:off x="0" y="0"/>
          <a:ext cx="0" cy="0"/>
          <a:chOff x="0" y="0"/>
          <a:chExt cx="0" cy="0"/>
        </a:xfrm>
      </p:grpSpPr>
      <p:pic>
        <p:nvPicPr>
          <p:cNvPr id="9" name="Paveikslėlis 8">
            <a:extLst>
              <a:ext uri="{FF2B5EF4-FFF2-40B4-BE49-F238E27FC236}">
                <a16:creationId xmlns:a16="http://schemas.microsoft.com/office/drawing/2014/main" id="{A418BBB0-10BE-4452-AA0B-FC7B9192D65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3" t="10937" r="13" b="22509"/>
          <a:stretch/>
        </p:blipFill>
        <p:spPr>
          <a:xfrm rot="10800000">
            <a:off x="0" y="-1"/>
            <a:ext cx="12192004" cy="5408613"/>
          </a:xfrm>
          <a:prstGeom prst="rect">
            <a:avLst/>
          </a:prstGeom>
        </p:spPr>
      </p:pic>
      <p:sp>
        <p:nvSpPr>
          <p:cNvPr id="2" name="Pavadinimas 1">
            <a:extLst>
              <a:ext uri="{FF2B5EF4-FFF2-40B4-BE49-F238E27FC236}">
                <a16:creationId xmlns:a16="http://schemas.microsoft.com/office/drawing/2014/main" id="{A6473C05-AE7B-43DD-A2CC-85F602C5844F}"/>
              </a:ext>
            </a:extLst>
          </p:cNvPr>
          <p:cNvSpPr>
            <a:spLocks noGrp="1"/>
          </p:cNvSpPr>
          <p:nvPr>
            <p:ph type="title" hasCustomPrompt="1"/>
          </p:nvPr>
        </p:nvSpPr>
        <p:spPr>
          <a:xfrm>
            <a:off x="836613" y="1577340"/>
            <a:ext cx="10515600" cy="2011680"/>
          </a:xfrm>
        </p:spPr>
        <p:txBody>
          <a:bodyPr/>
          <a:lstStyle>
            <a:lvl1pPr>
              <a:defRPr>
                <a:solidFill>
                  <a:schemeClr val="bg1"/>
                </a:solidFill>
              </a:defRPr>
            </a:lvl1pPr>
          </a:lstStyle>
          <a:p>
            <a:r>
              <a:rPr lang="en-US" dirty="0"/>
              <a:t>Thank you for </a:t>
            </a:r>
            <a:br>
              <a:rPr lang="en-US" dirty="0"/>
            </a:br>
            <a:r>
              <a:rPr lang="en-US" dirty="0"/>
              <a:t>the Attention. </a:t>
            </a:r>
            <a:br>
              <a:rPr lang="en-US" dirty="0"/>
            </a:br>
            <a:r>
              <a:rPr lang="en-US" dirty="0"/>
              <a:t>Questions?</a:t>
            </a:r>
            <a:endParaRPr lang="lt-LT" dirty="0"/>
          </a:p>
        </p:txBody>
      </p:sp>
      <p:sp>
        <p:nvSpPr>
          <p:cNvPr id="5" name="Poraštės vietos rezervavimo ženklas 4">
            <a:extLst>
              <a:ext uri="{FF2B5EF4-FFF2-40B4-BE49-F238E27FC236}">
                <a16:creationId xmlns:a16="http://schemas.microsoft.com/office/drawing/2014/main" id="{F987F0DC-379D-4245-BFBB-CD4C4288E553}"/>
              </a:ext>
            </a:extLst>
          </p:cNvPr>
          <p:cNvSpPr>
            <a:spLocks noGrp="1"/>
          </p:cNvSpPr>
          <p:nvPr>
            <p:ph type="ftr" sz="quarter" idx="11"/>
          </p:nvPr>
        </p:nvSpPr>
        <p:spPr/>
        <p:txBody>
          <a:bodyPr/>
          <a:lstStyle/>
          <a:p>
            <a:r>
              <a:rPr lang="lt-LT"/>
              <a:t>connect-erasmus.eu</a:t>
            </a:r>
          </a:p>
        </p:txBody>
      </p:sp>
      <p:sp>
        <p:nvSpPr>
          <p:cNvPr id="8" name="Paveikslėlio vietos rezervavimo ženklas 2">
            <a:extLst>
              <a:ext uri="{FF2B5EF4-FFF2-40B4-BE49-F238E27FC236}">
                <a16:creationId xmlns:a16="http://schemas.microsoft.com/office/drawing/2014/main" id="{ADAA6A37-774A-4614-893F-080D49E13D8C}"/>
              </a:ext>
            </a:extLst>
          </p:cNvPr>
          <p:cNvSpPr>
            <a:spLocks noGrp="1"/>
          </p:cNvSpPr>
          <p:nvPr>
            <p:ph type="pic" idx="1" hasCustomPrompt="1"/>
          </p:nvPr>
        </p:nvSpPr>
        <p:spPr>
          <a:xfrm>
            <a:off x="836613" y="3793201"/>
            <a:ext cx="10515600" cy="443516"/>
          </a:xfrm>
        </p:spPr>
        <p:txBody>
          <a:bodyPr>
            <a:normAutofit/>
          </a:bodyPr>
          <a:lstStyle>
            <a:lvl1pPr marL="0" indent="0">
              <a:buNone/>
              <a:defRPr sz="24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lt-LT" dirty="0" err="1"/>
              <a:t>your</a:t>
            </a:r>
            <a:r>
              <a:rPr lang="en-US" dirty="0"/>
              <a:t>@email_address.eu</a:t>
            </a:r>
            <a:endParaRPr lang="lt-LT" dirty="0"/>
          </a:p>
        </p:txBody>
      </p:sp>
    </p:spTree>
    <p:extLst>
      <p:ext uri="{BB962C8B-B14F-4D97-AF65-F5344CB8AC3E}">
        <p14:creationId xmlns:p14="http://schemas.microsoft.com/office/powerpoint/2010/main" val="13504243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avadinimas ir turinys">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087A0520-26DB-468D-A939-2C056B42E58C}"/>
              </a:ext>
            </a:extLst>
          </p:cNvPr>
          <p:cNvSpPr>
            <a:spLocks noGrp="1"/>
          </p:cNvSpPr>
          <p:nvPr>
            <p:ph type="title" hasCustomPrompt="1"/>
          </p:nvPr>
        </p:nvSpPr>
        <p:spPr/>
        <p:txBody>
          <a:bodyPr/>
          <a:lstStyle/>
          <a:p>
            <a:r>
              <a:rPr lang="lt-LT" dirty="0"/>
              <a:t>THIS </a:t>
            </a:r>
            <a:r>
              <a:rPr lang="en-US" dirty="0"/>
              <a:t>IS </a:t>
            </a:r>
            <a:r>
              <a:rPr lang="lt-LT" dirty="0"/>
              <a:t>YOUR PRES</a:t>
            </a:r>
            <a:r>
              <a:rPr lang="en-US" dirty="0"/>
              <a:t>E</a:t>
            </a:r>
            <a:r>
              <a:rPr lang="lt-LT" dirty="0"/>
              <a:t>NTATION TITLE</a:t>
            </a:r>
          </a:p>
        </p:txBody>
      </p:sp>
      <p:sp>
        <p:nvSpPr>
          <p:cNvPr id="5" name="Poraštės vietos rezervavimo ženklas 4">
            <a:extLst>
              <a:ext uri="{FF2B5EF4-FFF2-40B4-BE49-F238E27FC236}">
                <a16:creationId xmlns:a16="http://schemas.microsoft.com/office/drawing/2014/main" id="{64F49264-9819-4214-9D8F-E6C3E238F091}"/>
              </a:ext>
            </a:extLst>
          </p:cNvPr>
          <p:cNvSpPr>
            <a:spLocks noGrp="1"/>
          </p:cNvSpPr>
          <p:nvPr>
            <p:ph type="ftr" sz="quarter" idx="11"/>
          </p:nvPr>
        </p:nvSpPr>
        <p:spPr/>
        <p:txBody>
          <a:bodyPr/>
          <a:lstStyle/>
          <a:p>
            <a:r>
              <a:rPr lang="lt-LT"/>
              <a:t>connect-erasmus.eu</a:t>
            </a:r>
          </a:p>
        </p:txBody>
      </p:sp>
      <p:sp>
        <p:nvSpPr>
          <p:cNvPr id="7" name="Teksto vietos rezervavimo ženklas 4">
            <a:extLst>
              <a:ext uri="{FF2B5EF4-FFF2-40B4-BE49-F238E27FC236}">
                <a16:creationId xmlns:a16="http://schemas.microsoft.com/office/drawing/2014/main" id="{BDFAC399-EE8D-4178-8118-DD34860C5854}"/>
              </a:ext>
            </a:extLst>
          </p:cNvPr>
          <p:cNvSpPr>
            <a:spLocks noGrp="1"/>
          </p:cNvSpPr>
          <p:nvPr>
            <p:ph type="body" sz="quarter" idx="10" hasCustomPrompt="1"/>
          </p:nvPr>
        </p:nvSpPr>
        <p:spPr>
          <a:xfrm>
            <a:off x="1163637" y="1960595"/>
            <a:ext cx="10188575" cy="466586"/>
          </a:xfrm>
        </p:spPr>
        <p:txBody>
          <a:bodyPr/>
          <a:lstStyle>
            <a:lvl1pPr marL="0" indent="0">
              <a:buNone/>
              <a:defRPr sz="2800" b="1">
                <a:latin typeface="Open Sans" panose="020B0606030504020204" pitchFamily="34" charset="0"/>
                <a:ea typeface="Open Sans" panose="020B0606030504020204" pitchFamily="34" charset="0"/>
                <a:cs typeface="Open Sans" panose="020B0606030504020204" pitchFamily="34" charset="0"/>
              </a:defRPr>
            </a:lvl1pPr>
          </a:lstStyle>
          <a:p>
            <a:r>
              <a:rPr lang="lt-LT" dirty="0" err="1"/>
              <a:t>Title</a:t>
            </a:r>
            <a:r>
              <a:rPr lang="lt-LT" dirty="0"/>
              <a:t> </a:t>
            </a:r>
            <a:r>
              <a:rPr lang="lt-LT" dirty="0" err="1"/>
              <a:t>text</a:t>
            </a:r>
            <a:r>
              <a:rPr lang="lt-LT" dirty="0"/>
              <a:t> </a:t>
            </a:r>
            <a:r>
              <a:rPr lang="lt-LT" dirty="0" err="1"/>
              <a:t>demo</a:t>
            </a:r>
            <a:endParaRPr lang="lt-LT" dirty="0"/>
          </a:p>
          <a:p>
            <a:endParaRPr lang="lt-LT" dirty="0"/>
          </a:p>
        </p:txBody>
      </p:sp>
      <p:sp>
        <p:nvSpPr>
          <p:cNvPr id="8" name="Teksto vietos rezervavimo ženklas 5">
            <a:extLst>
              <a:ext uri="{FF2B5EF4-FFF2-40B4-BE49-F238E27FC236}">
                <a16:creationId xmlns:a16="http://schemas.microsoft.com/office/drawing/2014/main" id="{4047D1D2-D11B-42D9-9745-D7326C1723E7}"/>
              </a:ext>
            </a:extLst>
          </p:cNvPr>
          <p:cNvSpPr>
            <a:spLocks noGrp="1"/>
          </p:cNvSpPr>
          <p:nvPr>
            <p:ph type="body" sz="quarter" idx="12"/>
          </p:nvPr>
        </p:nvSpPr>
        <p:spPr>
          <a:xfrm>
            <a:off x="1163638" y="2450347"/>
            <a:ext cx="10190162" cy="880901"/>
          </a:xfrm>
        </p:spPr>
        <p:txBody>
          <a:bodyPr/>
          <a:lstStyle>
            <a:lvl1pPr marL="0" indent="0">
              <a:buNone/>
              <a:defRPr sz="2200" b="0"/>
            </a:lvl1pPr>
          </a:lstStyle>
          <a:p>
            <a:pPr lvl="0"/>
            <a:r>
              <a:rPr lang="lt-LT"/>
              <a:t>Spustelėkite, kad galėtumėte redaguoti šablono teksto stilius</a:t>
            </a:r>
          </a:p>
          <a:p>
            <a:pPr lvl="1"/>
            <a:r>
              <a:rPr lang="lt-LT"/>
              <a:t>Antras lygis</a:t>
            </a:r>
          </a:p>
        </p:txBody>
      </p:sp>
      <p:sp>
        <p:nvSpPr>
          <p:cNvPr id="9" name="Teksto vietos rezervavimo ženklas 6">
            <a:extLst>
              <a:ext uri="{FF2B5EF4-FFF2-40B4-BE49-F238E27FC236}">
                <a16:creationId xmlns:a16="http://schemas.microsoft.com/office/drawing/2014/main" id="{07F8CD99-43EF-4FF2-99E1-8D34466DB256}"/>
              </a:ext>
            </a:extLst>
          </p:cNvPr>
          <p:cNvSpPr>
            <a:spLocks noGrp="1"/>
          </p:cNvSpPr>
          <p:nvPr>
            <p:ph type="body" sz="quarter" idx="13" hasCustomPrompt="1"/>
          </p:nvPr>
        </p:nvSpPr>
        <p:spPr>
          <a:xfrm>
            <a:off x="1163637" y="3632341"/>
            <a:ext cx="10188575" cy="466586"/>
          </a:xfrm>
        </p:spPr>
        <p:txBody>
          <a:bodyPr/>
          <a:lstStyle>
            <a:lvl1pPr marL="0" indent="0">
              <a:buNone/>
              <a:defRPr sz="2800" b="1">
                <a:latin typeface="Open Sans" panose="020B0606030504020204" pitchFamily="34" charset="0"/>
                <a:ea typeface="Open Sans" panose="020B0606030504020204" pitchFamily="34" charset="0"/>
                <a:cs typeface="Open Sans" panose="020B0606030504020204" pitchFamily="34" charset="0"/>
              </a:defRPr>
            </a:lvl1pPr>
          </a:lstStyle>
          <a:p>
            <a:r>
              <a:rPr lang="lt-LT" dirty="0" err="1"/>
              <a:t>Title</a:t>
            </a:r>
            <a:r>
              <a:rPr lang="lt-LT" dirty="0"/>
              <a:t> </a:t>
            </a:r>
            <a:r>
              <a:rPr lang="lt-LT" dirty="0" err="1"/>
              <a:t>text</a:t>
            </a:r>
            <a:r>
              <a:rPr lang="lt-LT" dirty="0"/>
              <a:t> </a:t>
            </a:r>
            <a:r>
              <a:rPr lang="lt-LT" dirty="0" err="1"/>
              <a:t>demo</a:t>
            </a:r>
            <a:endParaRPr lang="lt-LT" dirty="0"/>
          </a:p>
          <a:p>
            <a:endParaRPr lang="lt-LT" dirty="0"/>
          </a:p>
        </p:txBody>
      </p:sp>
      <p:sp>
        <p:nvSpPr>
          <p:cNvPr id="10" name="Teksto vietos rezervavimo ženklas 7">
            <a:extLst>
              <a:ext uri="{FF2B5EF4-FFF2-40B4-BE49-F238E27FC236}">
                <a16:creationId xmlns:a16="http://schemas.microsoft.com/office/drawing/2014/main" id="{F2249229-369C-45F0-AC14-92594C51E66C}"/>
              </a:ext>
            </a:extLst>
          </p:cNvPr>
          <p:cNvSpPr>
            <a:spLocks noGrp="1"/>
          </p:cNvSpPr>
          <p:nvPr>
            <p:ph type="body" sz="quarter" idx="14"/>
          </p:nvPr>
        </p:nvSpPr>
        <p:spPr>
          <a:xfrm>
            <a:off x="1163638" y="4122093"/>
            <a:ext cx="10188574" cy="880901"/>
          </a:xfrm>
        </p:spPr>
        <p:txBody>
          <a:bodyPr/>
          <a:lstStyle>
            <a:lvl1pPr marL="0" indent="0">
              <a:buNone/>
              <a:defRPr sz="2200" b="0"/>
            </a:lvl1pPr>
          </a:lstStyle>
          <a:p>
            <a:pPr lvl="0"/>
            <a:r>
              <a:rPr lang="lt-LT"/>
              <a:t>Spustelėkite, kad galėtumėte redaguoti šablono teksto stilius</a:t>
            </a:r>
          </a:p>
          <a:p>
            <a:pPr lvl="1"/>
            <a:r>
              <a:rPr lang="lt-LT"/>
              <a:t>Antras lygis</a:t>
            </a:r>
          </a:p>
        </p:txBody>
      </p:sp>
    </p:spTree>
    <p:extLst>
      <p:ext uri="{BB962C8B-B14F-4D97-AF65-F5344CB8AC3E}">
        <p14:creationId xmlns:p14="http://schemas.microsoft.com/office/powerpoint/2010/main" val="30133452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u turiniai">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5B481432-44F8-44DD-9892-E4F4DB2C4ACB}"/>
              </a:ext>
            </a:extLst>
          </p:cNvPr>
          <p:cNvSpPr>
            <a:spLocks noGrp="1"/>
          </p:cNvSpPr>
          <p:nvPr>
            <p:ph type="title" hasCustomPrompt="1"/>
          </p:nvPr>
        </p:nvSpPr>
        <p:spPr/>
        <p:txBody>
          <a:bodyPr/>
          <a:lstStyle/>
          <a:p>
            <a:r>
              <a:rPr lang="lt-LT" dirty="0" err="1"/>
              <a:t>This</a:t>
            </a:r>
            <a:r>
              <a:rPr lang="lt-LT" dirty="0"/>
              <a:t> </a:t>
            </a:r>
            <a:r>
              <a:rPr lang="en-US" dirty="0"/>
              <a:t>is </a:t>
            </a:r>
            <a:r>
              <a:rPr lang="lt-LT" dirty="0" err="1"/>
              <a:t>your</a:t>
            </a:r>
            <a:r>
              <a:rPr lang="lt-LT" dirty="0"/>
              <a:t> </a:t>
            </a:r>
            <a:r>
              <a:rPr lang="lt-LT" dirty="0" err="1"/>
              <a:t>pres</a:t>
            </a:r>
            <a:r>
              <a:rPr lang="en-US" dirty="0"/>
              <a:t>e</a:t>
            </a:r>
            <a:r>
              <a:rPr lang="lt-LT" dirty="0" err="1"/>
              <a:t>ntation</a:t>
            </a:r>
            <a:r>
              <a:rPr lang="lt-LT" dirty="0"/>
              <a:t> </a:t>
            </a:r>
            <a:r>
              <a:rPr lang="lt-LT" dirty="0" err="1"/>
              <a:t>title</a:t>
            </a:r>
            <a:endParaRPr lang="lt-LT" dirty="0"/>
          </a:p>
        </p:txBody>
      </p:sp>
      <p:sp>
        <p:nvSpPr>
          <p:cNvPr id="6" name="Poraštės vietos rezervavimo ženklas 5">
            <a:extLst>
              <a:ext uri="{FF2B5EF4-FFF2-40B4-BE49-F238E27FC236}">
                <a16:creationId xmlns:a16="http://schemas.microsoft.com/office/drawing/2014/main" id="{BDA783FD-8F85-442B-A8BA-288E684FB992}"/>
              </a:ext>
            </a:extLst>
          </p:cNvPr>
          <p:cNvSpPr>
            <a:spLocks noGrp="1"/>
          </p:cNvSpPr>
          <p:nvPr>
            <p:ph type="ftr" sz="quarter" idx="11"/>
          </p:nvPr>
        </p:nvSpPr>
        <p:spPr/>
        <p:txBody>
          <a:bodyPr/>
          <a:lstStyle/>
          <a:p>
            <a:r>
              <a:rPr lang="lt-LT"/>
              <a:t>connect-erasmus.eu</a:t>
            </a:r>
          </a:p>
        </p:txBody>
      </p:sp>
      <p:sp>
        <p:nvSpPr>
          <p:cNvPr id="11" name="Teksto vietos rezervavimo ženklas 4">
            <a:extLst>
              <a:ext uri="{FF2B5EF4-FFF2-40B4-BE49-F238E27FC236}">
                <a16:creationId xmlns:a16="http://schemas.microsoft.com/office/drawing/2014/main" id="{4BEA5B49-6392-46FE-95D9-CBD5386D9141}"/>
              </a:ext>
            </a:extLst>
          </p:cNvPr>
          <p:cNvSpPr>
            <a:spLocks noGrp="1"/>
          </p:cNvSpPr>
          <p:nvPr>
            <p:ph type="body" sz="quarter" idx="10" hasCustomPrompt="1"/>
          </p:nvPr>
        </p:nvSpPr>
        <p:spPr>
          <a:xfrm>
            <a:off x="1163637" y="1871345"/>
            <a:ext cx="4856163" cy="466586"/>
          </a:xfrm>
        </p:spPr>
        <p:txBody>
          <a:bodyPr/>
          <a:lstStyle>
            <a:lvl1pPr marL="0" indent="0">
              <a:buNone/>
              <a:defRPr sz="2800" b="1">
                <a:latin typeface="Open Sans" panose="020B0606030504020204" pitchFamily="34" charset="0"/>
                <a:ea typeface="Open Sans" panose="020B0606030504020204" pitchFamily="34" charset="0"/>
                <a:cs typeface="Open Sans" panose="020B0606030504020204" pitchFamily="34" charset="0"/>
              </a:defRPr>
            </a:lvl1pPr>
          </a:lstStyle>
          <a:p>
            <a:r>
              <a:rPr lang="lt-LT" dirty="0" err="1"/>
              <a:t>Title</a:t>
            </a:r>
            <a:r>
              <a:rPr lang="lt-LT" dirty="0"/>
              <a:t> </a:t>
            </a:r>
            <a:r>
              <a:rPr lang="lt-LT" dirty="0" err="1"/>
              <a:t>text</a:t>
            </a:r>
            <a:r>
              <a:rPr lang="lt-LT" dirty="0"/>
              <a:t> </a:t>
            </a:r>
            <a:r>
              <a:rPr lang="lt-LT" dirty="0" err="1"/>
              <a:t>demo</a:t>
            </a:r>
            <a:endParaRPr lang="lt-LT" dirty="0"/>
          </a:p>
          <a:p>
            <a:endParaRPr lang="lt-LT" dirty="0"/>
          </a:p>
        </p:txBody>
      </p:sp>
      <p:sp>
        <p:nvSpPr>
          <p:cNvPr id="12" name="Teksto vietos rezervavimo ženklas 5">
            <a:extLst>
              <a:ext uri="{FF2B5EF4-FFF2-40B4-BE49-F238E27FC236}">
                <a16:creationId xmlns:a16="http://schemas.microsoft.com/office/drawing/2014/main" id="{27313128-8193-4824-B1AE-9E071C6AEC5D}"/>
              </a:ext>
            </a:extLst>
          </p:cNvPr>
          <p:cNvSpPr>
            <a:spLocks noGrp="1"/>
          </p:cNvSpPr>
          <p:nvPr>
            <p:ph type="body" sz="quarter" idx="12"/>
          </p:nvPr>
        </p:nvSpPr>
        <p:spPr>
          <a:xfrm>
            <a:off x="1163638" y="2419867"/>
            <a:ext cx="4856162" cy="1206662"/>
          </a:xfrm>
        </p:spPr>
        <p:txBody>
          <a:bodyPr/>
          <a:lstStyle>
            <a:lvl1pPr marL="0" indent="0">
              <a:buNone/>
              <a:defRPr sz="2200" b="0"/>
            </a:lvl1pPr>
          </a:lstStyle>
          <a:p>
            <a:pPr lvl="0"/>
            <a:r>
              <a:rPr lang="lt-LT"/>
              <a:t>Spustelėkite, kad galėtumėte redaguoti šablono teksto stilius</a:t>
            </a:r>
          </a:p>
          <a:p>
            <a:pPr lvl="1"/>
            <a:r>
              <a:rPr lang="lt-LT"/>
              <a:t>Antras lygis</a:t>
            </a:r>
          </a:p>
        </p:txBody>
      </p:sp>
      <p:sp>
        <p:nvSpPr>
          <p:cNvPr id="13" name="Teksto vietos rezervavimo ženklas 6">
            <a:extLst>
              <a:ext uri="{FF2B5EF4-FFF2-40B4-BE49-F238E27FC236}">
                <a16:creationId xmlns:a16="http://schemas.microsoft.com/office/drawing/2014/main" id="{A077DE58-2DDD-4954-8D21-4C85B7EFA583}"/>
              </a:ext>
            </a:extLst>
          </p:cNvPr>
          <p:cNvSpPr>
            <a:spLocks noGrp="1"/>
          </p:cNvSpPr>
          <p:nvPr>
            <p:ph type="body" sz="quarter" idx="13" hasCustomPrompt="1"/>
          </p:nvPr>
        </p:nvSpPr>
        <p:spPr>
          <a:xfrm>
            <a:off x="1163638" y="3799981"/>
            <a:ext cx="4856162" cy="466586"/>
          </a:xfrm>
        </p:spPr>
        <p:txBody>
          <a:bodyPr/>
          <a:lstStyle>
            <a:lvl1pPr marL="0" indent="0">
              <a:buNone/>
              <a:defRPr sz="2800" b="1">
                <a:latin typeface="Open Sans" panose="020B0606030504020204" pitchFamily="34" charset="0"/>
                <a:ea typeface="Open Sans" panose="020B0606030504020204" pitchFamily="34" charset="0"/>
                <a:cs typeface="Open Sans" panose="020B0606030504020204" pitchFamily="34" charset="0"/>
              </a:defRPr>
            </a:lvl1pPr>
          </a:lstStyle>
          <a:p>
            <a:r>
              <a:rPr lang="lt-LT" dirty="0" err="1"/>
              <a:t>Title</a:t>
            </a:r>
            <a:r>
              <a:rPr lang="lt-LT" dirty="0"/>
              <a:t> </a:t>
            </a:r>
            <a:r>
              <a:rPr lang="lt-LT" dirty="0" err="1"/>
              <a:t>text</a:t>
            </a:r>
            <a:r>
              <a:rPr lang="lt-LT" dirty="0"/>
              <a:t> </a:t>
            </a:r>
            <a:r>
              <a:rPr lang="lt-LT" dirty="0" err="1"/>
              <a:t>demo</a:t>
            </a:r>
            <a:endParaRPr lang="lt-LT" dirty="0"/>
          </a:p>
          <a:p>
            <a:endParaRPr lang="lt-LT" dirty="0"/>
          </a:p>
        </p:txBody>
      </p:sp>
      <p:sp>
        <p:nvSpPr>
          <p:cNvPr id="14" name="Teksto vietos rezervavimo ženklas 7">
            <a:extLst>
              <a:ext uri="{FF2B5EF4-FFF2-40B4-BE49-F238E27FC236}">
                <a16:creationId xmlns:a16="http://schemas.microsoft.com/office/drawing/2014/main" id="{E3581FEC-4D88-4BB9-981C-24765FCF202E}"/>
              </a:ext>
            </a:extLst>
          </p:cNvPr>
          <p:cNvSpPr>
            <a:spLocks noGrp="1"/>
          </p:cNvSpPr>
          <p:nvPr>
            <p:ph type="body" sz="quarter" idx="14"/>
          </p:nvPr>
        </p:nvSpPr>
        <p:spPr>
          <a:xfrm>
            <a:off x="1163638" y="4289733"/>
            <a:ext cx="4856162" cy="1143327"/>
          </a:xfrm>
        </p:spPr>
        <p:txBody>
          <a:bodyPr/>
          <a:lstStyle>
            <a:lvl1pPr marL="0" indent="0">
              <a:buNone/>
              <a:defRPr sz="2200" b="0"/>
            </a:lvl1pPr>
          </a:lstStyle>
          <a:p>
            <a:pPr lvl="0"/>
            <a:r>
              <a:rPr lang="lt-LT"/>
              <a:t>Spustelėkite, kad galėtumėte redaguoti šablono teksto stilius</a:t>
            </a:r>
          </a:p>
          <a:p>
            <a:pPr lvl="1"/>
            <a:r>
              <a:rPr lang="lt-LT"/>
              <a:t>Antras lygis</a:t>
            </a:r>
          </a:p>
        </p:txBody>
      </p:sp>
      <p:sp>
        <p:nvSpPr>
          <p:cNvPr id="23" name="Teksto vietos rezervavimo ženklas 4">
            <a:extLst>
              <a:ext uri="{FF2B5EF4-FFF2-40B4-BE49-F238E27FC236}">
                <a16:creationId xmlns:a16="http://schemas.microsoft.com/office/drawing/2014/main" id="{909C3B4A-7EF2-44A9-975A-1CEB4064468D}"/>
              </a:ext>
            </a:extLst>
          </p:cNvPr>
          <p:cNvSpPr>
            <a:spLocks noGrp="1"/>
          </p:cNvSpPr>
          <p:nvPr>
            <p:ph type="body" sz="quarter" idx="15" hasCustomPrompt="1"/>
          </p:nvPr>
        </p:nvSpPr>
        <p:spPr>
          <a:xfrm>
            <a:off x="6496049" y="1871345"/>
            <a:ext cx="4856163" cy="466586"/>
          </a:xfrm>
        </p:spPr>
        <p:txBody>
          <a:bodyPr/>
          <a:lstStyle>
            <a:lvl1pPr marL="0" indent="0">
              <a:buNone/>
              <a:defRPr sz="2800" b="1">
                <a:latin typeface="Open Sans" panose="020B0606030504020204" pitchFamily="34" charset="0"/>
                <a:ea typeface="Open Sans" panose="020B0606030504020204" pitchFamily="34" charset="0"/>
                <a:cs typeface="Open Sans" panose="020B0606030504020204" pitchFamily="34" charset="0"/>
              </a:defRPr>
            </a:lvl1pPr>
          </a:lstStyle>
          <a:p>
            <a:r>
              <a:rPr lang="lt-LT" dirty="0" err="1"/>
              <a:t>Title</a:t>
            </a:r>
            <a:r>
              <a:rPr lang="lt-LT" dirty="0"/>
              <a:t> </a:t>
            </a:r>
            <a:r>
              <a:rPr lang="lt-LT" dirty="0" err="1"/>
              <a:t>text</a:t>
            </a:r>
            <a:r>
              <a:rPr lang="lt-LT" dirty="0"/>
              <a:t> </a:t>
            </a:r>
            <a:r>
              <a:rPr lang="lt-LT" dirty="0" err="1"/>
              <a:t>demo</a:t>
            </a:r>
            <a:endParaRPr lang="lt-LT" dirty="0"/>
          </a:p>
          <a:p>
            <a:endParaRPr lang="lt-LT" dirty="0"/>
          </a:p>
        </p:txBody>
      </p:sp>
      <p:sp>
        <p:nvSpPr>
          <p:cNvPr id="24" name="Teksto vietos rezervavimo ženklas 5">
            <a:extLst>
              <a:ext uri="{FF2B5EF4-FFF2-40B4-BE49-F238E27FC236}">
                <a16:creationId xmlns:a16="http://schemas.microsoft.com/office/drawing/2014/main" id="{9216C79D-EC44-44C8-A2B6-019A760EE859}"/>
              </a:ext>
            </a:extLst>
          </p:cNvPr>
          <p:cNvSpPr>
            <a:spLocks noGrp="1"/>
          </p:cNvSpPr>
          <p:nvPr>
            <p:ph type="body" sz="quarter" idx="16"/>
          </p:nvPr>
        </p:nvSpPr>
        <p:spPr>
          <a:xfrm>
            <a:off x="6496050" y="2419867"/>
            <a:ext cx="4856162" cy="1206662"/>
          </a:xfrm>
        </p:spPr>
        <p:txBody>
          <a:bodyPr/>
          <a:lstStyle>
            <a:lvl1pPr marL="0" indent="0">
              <a:buNone/>
              <a:defRPr sz="2200" b="0"/>
            </a:lvl1pPr>
          </a:lstStyle>
          <a:p>
            <a:pPr lvl="0"/>
            <a:r>
              <a:rPr lang="lt-LT"/>
              <a:t>Spustelėkite, kad galėtumėte redaguoti šablono teksto stilius</a:t>
            </a:r>
          </a:p>
          <a:p>
            <a:pPr lvl="1"/>
            <a:r>
              <a:rPr lang="lt-LT"/>
              <a:t>Antras lygis</a:t>
            </a:r>
          </a:p>
        </p:txBody>
      </p:sp>
      <p:sp>
        <p:nvSpPr>
          <p:cNvPr id="25" name="Teksto vietos rezervavimo ženklas 6">
            <a:extLst>
              <a:ext uri="{FF2B5EF4-FFF2-40B4-BE49-F238E27FC236}">
                <a16:creationId xmlns:a16="http://schemas.microsoft.com/office/drawing/2014/main" id="{392CD55E-0853-4A78-83D2-38CB78A8EFCF}"/>
              </a:ext>
            </a:extLst>
          </p:cNvPr>
          <p:cNvSpPr>
            <a:spLocks noGrp="1"/>
          </p:cNvSpPr>
          <p:nvPr>
            <p:ph type="body" sz="quarter" idx="17" hasCustomPrompt="1"/>
          </p:nvPr>
        </p:nvSpPr>
        <p:spPr>
          <a:xfrm>
            <a:off x="6496050" y="3799981"/>
            <a:ext cx="4856162" cy="466586"/>
          </a:xfrm>
        </p:spPr>
        <p:txBody>
          <a:bodyPr/>
          <a:lstStyle>
            <a:lvl1pPr marL="0" indent="0">
              <a:buNone/>
              <a:defRPr sz="2800" b="1">
                <a:latin typeface="Open Sans" panose="020B0606030504020204" pitchFamily="34" charset="0"/>
                <a:ea typeface="Open Sans" panose="020B0606030504020204" pitchFamily="34" charset="0"/>
                <a:cs typeface="Open Sans" panose="020B0606030504020204" pitchFamily="34" charset="0"/>
              </a:defRPr>
            </a:lvl1pPr>
          </a:lstStyle>
          <a:p>
            <a:r>
              <a:rPr lang="lt-LT" dirty="0" err="1"/>
              <a:t>Title</a:t>
            </a:r>
            <a:r>
              <a:rPr lang="lt-LT" dirty="0"/>
              <a:t> </a:t>
            </a:r>
            <a:r>
              <a:rPr lang="lt-LT" dirty="0" err="1"/>
              <a:t>text</a:t>
            </a:r>
            <a:r>
              <a:rPr lang="lt-LT" dirty="0"/>
              <a:t> </a:t>
            </a:r>
            <a:r>
              <a:rPr lang="lt-LT" dirty="0" err="1"/>
              <a:t>demo</a:t>
            </a:r>
            <a:endParaRPr lang="lt-LT" dirty="0"/>
          </a:p>
          <a:p>
            <a:endParaRPr lang="lt-LT" dirty="0"/>
          </a:p>
        </p:txBody>
      </p:sp>
      <p:sp>
        <p:nvSpPr>
          <p:cNvPr id="26" name="Teksto vietos rezervavimo ženklas 7">
            <a:extLst>
              <a:ext uri="{FF2B5EF4-FFF2-40B4-BE49-F238E27FC236}">
                <a16:creationId xmlns:a16="http://schemas.microsoft.com/office/drawing/2014/main" id="{FB1D40FF-4B08-4151-9334-2544815042A4}"/>
              </a:ext>
            </a:extLst>
          </p:cNvPr>
          <p:cNvSpPr>
            <a:spLocks noGrp="1"/>
          </p:cNvSpPr>
          <p:nvPr>
            <p:ph type="body" sz="quarter" idx="18"/>
          </p:nvPr>
        </p:nvSpPr>
        <p:spPr>
          <a:xfrm>
            <a:off x="6496050" y="4289733"/>
            <a:ext cx="4856162" cy="1143327"/>
          </a:xfrm>
        </p:spPr>
        <p:txBody>
          <a:bodyPr/>
          <a:lstStyle>
            <a:lvl1pPr marL="0" indent="0">
              <a:buNone/>
              <a:defRPr sz="2200" b="0"/>
            </a:lvl1pPr>
          </a:lstStyle>
          <a:p>
            <a:pPr lvl="0"/>
            <a:r>
              <a:rPr lang="lt-LT"/>
              <a:t>Spustelėkite, kad galėtumėte redaguoti šablono teksto stilius</a:t>
            </a:r>
          </a:p>
          <a:p>
            <a:pPr lvl="1"/>
            <a:r>
              <a:rPr lang="lt-LT"/>
              <a:t>Antras lygis</a:t>
            </a:r>
          </a:p>
        </p:txBody>
      </p:sp>
    </p:spTree>
    <p:extLst>
      <p:ext uri="{BB962C8B-B14F-4D97-AF65-F5344CB8AC3E}">
        <p14:creationId xmlns:p14="http://schemas.microsoft.com/office/powerpoint/2010/main" val="29988605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kcijos antraštė">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58F55BD5-71C7-4644-8399-58A9C27E49DE}"/>
              </a:ext>
            </a:extLst>
          </p:cNvPr>
          <p:cNvSpPr>
            <a:spLocks noGrp="1"/>
          </p:cNvSpPr>
          <p:nvPr>
            <p:ph type="title" hasCustomPrompt="1"/>
          </p:nvPr>
        </p:nvSpPr>
        <p:spPr>
          <a:xfrm>
            <a:off x="847726" y="765176"/>
            <a:ext cx="4242752" cy="684211"/>
          </a:xfrm>
        </p:spPr>
        <p:txBody>
          <a:bodyPr anchor="b"/>
          <a:lstStyle>
            <a:lvl1pPr>
              <a:defRPr sz="4800"/>
            </a:lvl1pPr>
          </a:lstStyle>
          <a:p>
            <a:r>
              <a:rPr lang="lt-LT" dirty="0"/>
              <a:t>TITLE</a:t>
            </a:r>
          </a:p>
        </p:txBody>
      </p:sp>
      <p:sp>
        <p:nvSpPr>
          <p:cNvPr id="3" name="Teksto vietos rezervavimo ženklas 2">
            <a:extLst>
              <a:ext uri="{FF2B5EF4-FFF2-40B4-BE49-F238E27FC236}">
                <a16:creationId xmlns:a16="http://schemas.microsoft.com/office/drawing/2014/main" id="{5E284254-621B-44AA-B10E-61CA73CE7E2C}"/>
              </a:ext>
            </a:extLst>
          </p:cNvPr>
          <p:cNvSpPr>
            <a:spLocks noGrp="1"/>
          </p:cNvSpPr>
          <p:nvPr>
            <p:ph type="body" idx="1" hasCustomPrompt="1"/>
          </p:nvPr>
        </p:nvSpPr>
        <p:spPr>
          <a:xfrm>
            <a:off x="839788" y="1630680"/>
            <a:ext cx="4242752" cy="3777933"/>
          </a:xfrm>
        </p:spPr>
        <p:txBody>
          <a:bodyPr>
            <a:noAutofit/>
          </a:bodyPr>
          <a:lstStyle>
            <a:lvl1pPr marL="0" indent="0">
              <a:lnSpc>
                <a:spcPct val="100000"/>
              </a:lnSpc>
              <a:spcBef>
                <a:spcPts val="0"/>
              </a:spcBef>
              <a:buNone/>
              <a:defRPr sz="2400" b="0">
                <a:solidFill>
                  <a:schemeClr val="tx1">
                    <a:lumMod val="50000"/>
                    <a:lumOff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US" dirty="0"/>
              <a:t>Lorem Ipsum is simply dummy text of the printing and typesetting industry. Lorem Ipsum has been the industry's standard dummy text ever since the 1500s, when an unknown printer took a galley of type and scrambled it to make a type specimen book.</a:t>
            </a:r>
            <a:endParaRPr lang="lt-LT" dirty="0"/>
          </a:p>
        </p:txBody>
      </p:sp>
      <p:sp>
        <p:nvSpPr>
          <p:cNvPr id="5" name="Poraštės vietos rezervavimo ženklas 4">
            <a:extLst>
              <a:ext uri="{FF2B5EF4-FFF2-40B4-BE49-F238E27FC236}">
                <a16:creationId xmlns:a16="http://schemas.microsoft.com/office/drawing/2014/main" id="{A3A20304-FE67-4161-B68E-3977359B05A7}"/>
              </a:ext>
            </a:extLst>
          </p:cNvPr>
          <p:cNvSpPr>
            <a:spLocks noGrp="1"/>
          </p:cNvSpPr>
          <p:nvPr>
            <p:ph type="ftr" sz="quarter" idx="11"/>
          </p:nvPr>
        </p:nvSpPr>
        <p:spPr/>
        <p:txBody>
          <a:bodyPr/>
          <a:lstStyle/>
          <a:p>
            <a:r>
              <a:rPr lang="lt-LT"/>
              <a:t>connect-erasmus.eu</a:t>
            </a:r>
          </a:p>
        </p:txBody>
      </p:sp>
    </p:spTree>
    <p:extLst>
      <p:ext uri="{BB962C8B-B14F-4D97-AF65-F5344CB8AC3E}">
        <p14:creationId xmlns:p14="http://schemas.microsoft.com/office/powerpoint/2010/main" val="4435240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pic>
        <p:nvPicPr>
          <p:cNvPr id="10" name="Paveikslėlis 9">
            <a:extLst>
              <a:ext uri="{FF2B5EF4-FFF2-40B4-BE49-F238E27FC236}">
                <a16:creationId xmlns:a16="http://schemas.microsoft.com/office/drawing/2014/main" id="{A795C131-0461-4D89-86BB-BAB1471E1A27}"/>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48888" b="31104"/>
          <a:stretch/>
        </p:blipFill>
        <p:spPr>
          <a:xfrm rot="10800000">
            <a:off x="-1589" y="0"/>
            <a:ext cx="12192004" cy="1626016"/>
          </a:xfrm>
          <a:prstGeom prst="rect">
            <a:avLst/>
          </a:prstGeom>
        </p:spPr>
      </p:pic>
      <p:sp>
        <p:nvSpPr>
          <p:cNvPr id="2" name="Pavadinimas 1">
            <a:extLst>
              <a:ext uri="{FF2B5EF4-FFF2-40B4-BE49-F238E27FC236}">
                <a16:creationId xmlns:a16="http://schemas.microsoft.com/office/drawing/2014/main" id="{9F3B8AD3-C7F0-4510-80E6-73F9F6E1102C}"/>
              </a:ext>
            </a:extLst>
          </p:cNvPr>
          <p:cNvSpPr>
            <a:spLocks noGrp="1"/>
          </p:cNvSpPr>
          <p:nvPr>
            <p:ph type="title" hasCustomPrompt="1"/>
          </p:nvPr>
        </p:nvSpPr>
        <p:spPr>
          <a:xfrm>
            <a:off x="836613" y="544195"/>
            <a:ext cx="10515600" cy="678815"/>
          </a:xfrm>
        </p:spPr>
        <p:txBody>
          <a:bodyPr>
            <a:normAutofit/>
          </a:bodyPr>
          <a:lstStyle>
            <a:lvl1pPr>
              <a:defRPr sz="4000">
                <a:solidFill>
                  <a:schemeClr val="bg1"/>
                </a:solidFill>
              </a:defRPr>
            </a:lvl1pPr>
          </a:lstStyle>
          <a:p>
            <a:r>
              <a:rPr lang="lt-LT" dirty="0" err="1"/>
              <a:t>This</a:t>
            </a:r>
            <a:r>
              <a:rPr lang="lt-LT" dirty="0"/>
              <a:t> </a:t>
            </a:r>
            <a:r>
              <a:rPr lang="en-US" dirty="0"/>
              <a:t>is </a:t>
            </a:r>
            <a:r>
              <a:rPr lang="lt-LT" dirty="0" err="1"/>
              <a:t>your</a:t>
            </a:r>
            <a:r>
              <a:rPr lang="lt-LT" dirty="0"/>
              <a:t> </a:t>
            </a:r>
            <a:r>
              <a:rPr lang="lt-LT" dirty="0" err="1"/>
              <a:t>pres</a:t>
            </a:r>
            <a:r>
              <a:rPr lang="en-US" dirty="0"/>
              <a:t>e</a:t>
            </a:r>
            <a:r>
              <a:rPr lang="lt-LT" dirty="0" err="1"/>
              <a:t>ntation</a:t>
            </a:r>
            <a:r>
              <a:rPr lang="lt-LT" dirty="0"/>
              <a:t> </a:t>
            </a:r>
            <a:r>
              <a:rPr lang="lt-LT" dirty="0" err="1"/>
              <a:t>title</a:t>
            </a:r>
            <a:endParaRPr lang="lt-LT" dirty="0"/>
          </a:p>
        </p:txBody>
      </p:sp>
      <p:sp>
        <p:nvSpPr>
          <p:cNvPr id="3" name="Teksto vietos rezervavimo ženklas 2">
            <a:extLst>
              <a:ext uri="{FF2B5EF4-FFF2-40B4-BE49-F238E27FC236}">
                <a16:creationId xmlns:a16="http://schemas.microsoft.com/office/drawing/2014/main" id="{8AB577E9-5C2A-4610-BAB9-C380F6305562}"/>
              </a:ext>
            </a:extLst>
          </p:cNvPr>
          <p:cNvSpPr>
            <a:spLocks noGrp="1"/>
          </p:cNvSpPr>
          <p:nvPr>
            <p:ph type="body" idx="1" hasCustomPrompt="1"/>
          </p:nvPr>
        </p:nvSpPr>
        <p:spPr>
          <a:xfrm>
            <a:off x="839788" y="2046922"/>
            <a:ext cx="5157787" cy="993457"/>
          </a:xfrm>
        </p:spPr>
        <p:txBody>
          <a:bodyPr anchor="b">
            <a:noAutofit/>
          </a:bodyPr>
          <a:lstStyle>
            <a:lvl1pPr marL="0" indent="0">
              <a:buNone/>
              <a:defRPr sz="2200" b="1" i="0">
                <a:effectLst/>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Lorem Ipsum is simply dummy text of the printing and typesetting industry. Lorem Ipsum</a:t>
            </a:r>
            <a:endParaRPr lang="lt-LT" dirty="0"/>
          </a:p>
        </p:txBody>
      </p:sp>
      <p:sp>
        <p:nvSpPr>
          <p:cNvPr id="4" name="Turinio vietos rezervavimo ženklas 3">
            <a:extLst>
              <a:ext uri="{FF2B5EF4-FFF2-40B4-BE49-F238E27FC236}">
                <a16:creationId xmlns:a16="http://schemas.microsoft.com/office/drawing/2014/main" id="{438B05CD-471C-442E-96BD-5E5C8E34E6E9}"/>
              </a:ext>
            </a:extLst>
          </p:cNvPr>
          <p:cNvSpPr>
            <a:spLocks noGrp="1"/>
          </p:cNvSpPr>
          <p:nvPr>
            <p:ph sz="half" idx="2" hasCustomPrompt="1"/>
          </p:nvPr>
        </p:nvSpPr>
        <p:spPr>
          <a:xfrm>
            <a:off x="839788" y="3277550"/>
            <a:ext cx="5157787" cy="2131063"/>
          </a:xfrm>
        </p:spPr>
        <p:txBody>
          <a:bodyPr>
            <a:normAutofit/>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000" b="0"/>
            </a:lvl1pPr>
            <a:lvl2pPr>
              <a:defRPr b="0"/>
            </a:lvl2pPr>
            <a:lvl3pPr>
              <a:defRPr b="0"/>
            </a:lvl3pPr>
            <a:lvl4pPr>
              <a:defRPr b="0"/>
            </a:lvl4pPr>
            <a:lvl5pPr>
              <a:defRPr b="0"/>
            </a:lvl5pPr>
          </a:lstStyle>
          <a:p>
            <a:pPr lvl="0"/>
            <a:r>
              <a:rPr lang="en-US" dirty="0"/>
              <a:t>Lorem Ipsum is simply dummy text of the printing and typesetting industry.</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Lorem Ipsum is simply dummy text of the printing and typesetting industry.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Lorem Ipsum is simply dummy text of the printing and typesetting industry. </a:t>
            </a:r>
          </a:p>
          <a:p>
            <a:pPr lvl="0"/>
            <a:endParaRPr lang="en-US" dirty="0"/>
          </a:p>
          <a:p>
            <a:pPr lvl="0"/>
            <a:endParaRPr lang="lt-LT" dirty="0"/>
          </a:p>
        </p:txBody>
      </p:sp>
      <p:sp>
        <p:nvSpPr>
          <p:cNvPr id="5" name="Teksto vietos rezervavimo ženklas 4">
            <a:extLst>
              <a:ext uri="{FF2B5EF4-FFF2-40B4-BE49-F238E27FC236}">
                <a16:creationId xmlns:a16="http://schemas.microsoft.com/office/drawing/2014/main" id="{D7947542-5711-447B-B36E-783076834C69}"/>
              </a:ext>
            </a:extLst>
          </p:cNvPr>
          <p:cNvSpPr>
            <a:spLocks noGrp="1"/>
          </p:cNvSpPr>
          <p:nvPr>
            <p:ph type="body" sz="quarter" idx="3" hasCustomPrompt="1"/>
          </p:nvPr>
        </p:nvSpPr>
        <p:spPr>
          <a:xfrm>
            <a:off x="6172200" y="2046923"/>
            <a:ext cx="5183188" cy="993456"/>
          </a:xfrm>
        </p:spPr>
        <p:txBody>
          <a:bodyPr anchor="b">
            <a:noAutofit/>
          </a:bodyPr>
          <a:lstStyle>
            <a:lvl1pPr marL="0" indent="0">
              <a:buNone/>
              <a:defRPr sz="2200" b="1">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Lorem Ipsum is simply dummy text of the printing and typesetting industry. Lorem Ipsum</a:t>
            </a:r>
            <a:endParaRPr lang="lt-LT" dirty="0"/>
          </a:p>
        </p:txBody>
      </p:sp>
      <p:sp>
        <p:nvSpPr>
          <p:cNvPr id="6" name="Turinio vietos rezervavimo ženklas 5">
            <a:extLst>
              <a:ext uri="{FF2B5EF4-FFF2-40B4-BE49-F238E27FC236}">
                <a16:creationId xmlns:a16="http://schemas.microsoft.com/office/drawing/2014/main" id="{01851487-E90A-476B-8236-8E2AD4C3C49E}"/>
              </a:ext>
            </a:extLst>
          </p:cNvPr>
          <p:cNvSpPr>
            <a:spLocks noGrp="1"/>
          </p:cNvSpPr>
          <p:nvPr>
            <p:ph sz="quarter" idx="4" hasCustomPrompt="1"/>
          </p:nvPr>
        </p:nvSpPr>
        <p:spPr>
          <a:xfrm>
            <a:off x="6172200" y="3277550"/>
            <a:ext cx="5183188" cy="2131064"/>
          </a:xfrm>
        </p:spPr>
        <p:txBody>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000" b="0"/>
            </a:lvl1pPr>
            <a:lvl2pPr>
              <a:defRPr b="0"/>
            </a:lvl2pPr>
            <a:lvl3pPr>
              <a:defRPr b="0"/>
            </a:lvl3pPr>
            <a:lvl4pPr>
              <a:defRPr b="0"/>
            </a:lvl4pPr>
            <a:lvl5pPr>
              <a:defRPr b="0"/>
            </a:lvl5pPr>
          </a:lstStyle>
          <a:p>
            <a:pPr lvl="0"/>
            <a:r>
              <a:rPr lang="en-US" dirty="0"/>
              <a:t>Lorem Ipsum is simply dummy text of the printing and typesetting industry.</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Lorem Ipsum is simply dummy text of the printing and typesetting industry.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Lorem Ipsum is simply dummy text of the printing and typesetting industry. </a:t>
            </a:r>
          </a:p>
          <a:p>
            <a:pPr lvl="0"/>
            <a:endParaRPr lang="lt-LT" dirty="0"/>
          </a:p>
        </p:txBody>
      </p:sp>
      <p:sp>
        <p:nvSpPr>
          <p:cNvPr id="8" name="Poraštės vietos rezervavimo ženklas 7">
            <a:extLst>
              <a:ext uri="{FF2B5EF4-FFF2-40B4-BE49-F238E27FC236}">
                <a16:creationId xmlns:a16="http://schemas.microsoft.com/office/drawing/2014/main" id="{4E8C299C-BD33-4ACE-B6AE-D5A93B335CAF}"/>
              </a:ext>
            </a:extLst>
          </p:cNvPr>
          <p:cNvSpPr>
            <a:spLocks noGrp="1"/>
          </p:cNvSpPr>
          <p:nvPr>
            <p:ph type="ftr" sz="quarter" idx="11"/>
          </p:nvPr>
        </p:nvSpPr>
        <p:spPr/>
        <p:txBody>
          <a:bodyPr/>
          <a:lstStyle/>
          <a:p>
            <a:r>
              <a:rPr lang="lt-LT"/>
              <a:t>connect-erasmus.eu</a:t>
            </a:r>
          </a:p>
        </p:txBody>
      </p:sp>
    </p:spTree>
    <p:extLst>
      <p:ext uri="{BB962C8B-B14F-4D97-AF65-F5344CB8AC3E}">
        <p14:creationId xmlns:p14="http://schemas.microsoft.com/office/powerpoint/2010/main" val="410569495"/>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1_Sekcijos antraštė">
    <p:spTree>
      <p:nvGrpSpPr>
        <p:cNvPr id="1" name=""/>
        <p:cNvGrpSpPr/>
        <p:nvPr/>
      </p:nvGrpSpPr>
      <p:grpSpPr>
        <a:xfrm>
          <a:off x="0" y="0"/>
          <a:ext cx="0" cy="0"/>
          <a:chOff x="0" y="0"/>
          <a:chExt cx="0" cy="0"/>
        </a:xfrm>
      </p:grpSpPr>
      <p:pic>
        <p:nvPicPr>
          <p:cNvPr id="6" name="Paveikslėlis 5">
            <a:extLst>
              <a:ext uri="{FF2B5EF4-FFF2-40B4-BE49-F238E27FC236}">
                <a16:creationId xmlns:a16="http://schemas.microsoft.com/office/drawing/2014/main" id="{4A9E677A-DE7C-4EDD-A463-732D04EDE87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5291" b="29467"/>
          <a:stretch/>
        </p:blipFill>
        <p:spPr>
          <a:xfrm>
            <a:off x="0" y="0"/>
            <a:ext cx="12192000" cy="2232660"/>
          </a:xfrm>
          <a:prstGeom prst="rect">
            <a:avLst/>
          </a:prstGeom>
        </p:spPr>
      </p:pic>
      <p:sp>
        <p:nvSpPr>
          <p:cNvPr id="2" name="Pavadinimas 1">
            <a:extLst>
              <a:ext uri="{FF2B5EF4-FFF2-40B4-BE49-F238E27FC236}">
                <a16:creationId xmlns:a16="http://schemas.microsoft.com/office/drawing/2014/main" id="{58F55BD5-71C7-4644-8399-58A9C27E49DE}"/>
              </a:ext>
            </a:extLst>
          </p:cNvPr>
          <p:cNvSpPr>
            <a:spLocks noGrp="1"/>
          </p:cNvSpPr>
          <p:nvPr>
            <p:ph type="title" hasCustomPrompt="1"/>
          </p:nvPr>
        </p:nvSpPr>
        <p:spPr>
          <a:xfrm>
            <a:off x="847726" y="2766153"/>
            <a:ext cx="10504487" cy="684211"/>
          </a:xfrm>
        </p:spPr>
        <p:txBody>
          <a:bodyPr anchor="b"/>
          <a:lstStyle>
            <a:lvl1pPr>
              <a:defRPr sz="4800"/>
            </a:lvl1pPr>
          </a:lstStyle>
          <a:p>
            <a:r>
              <a:rPr lang="lt-LT" dirty="0" err="1"/>
              <a:t>Title</a:t>
            </a:r>
            <a:r>
              <a:rPr lang="lt-LT" dirty="0"/>
              <a:t> </a:t>
            </a:r>
            <a:r>
              <a:rPr lang="lt-LT" dirty="0" err="1"/>
              <a:t>text</a:t>
            </a:r>
            <a:r>
              <a:rPr lang="lt-LT" dirty="0"/>
              <a:t> </a:t>
            </a:r>
            <a:r>
              <a:rPr lang="lt-LT" dirty="0" err="1"/>
              <a:t>demo</a:t>
            </a:r>
            <a:endParaRPr lang="lt-LT" dirty="0"/>
          </a:p>
        </p:txBody>
      </p:sp>
      <p:sp>
        <p:nvSpPr>
          <p:cNvPr id="3" name="Teksto vietos rezervavimo ženklas 2">
            <a:extLst>
              <a:ext uri="{FF2B5EF4-FFF2-40B4-BE49-F238E27FC236}">
                <a16:creationId xmlns:a16="http://schemas.microsoft.com/office/drawing/2014/main" id="{5E284254-621B-44AA-B10E-61CA73CE7E2C}"/>
              </a:ext>
            </a:extLst>
          </p:cNvPr>
          <p:cNvSpPr>
            <a:spLocks noGrp="1"/>
          </p:cNvSpPr>
          <p:nvPr>
            <p:ph type="body" idx="1" hasCustomPrompt="1"/>
          </p:nvPr>
        </p:nvSpPr>
        <p:spPr>
          <a:xfrm>
            <a:off x="839787" y="3596640"/>
            <a:ext cx="10512425" cy="1552893"/>
          </a:xfrm>
        </p:spPr>
        <p:txBody>
          <a:bodyPr>
            <a:noAutofit/>
          </a:bodyPr>
          <a:lstStyle>
            <a:lvl1pPr marL="0" indent="0">
              <a:lnSpc>
                <a:spcPct val="100000"/>
              </a:lnSpc>
              <a:spcBef>
                <a:spcPts val="0"/>
              </a:spcBef>
              <a:buNone/>
              <a:defRPr sz="2200" b="0">
                <a:solidFill>
                  <a:schemeClr val="tx1">
                    <a:lumMod val="50000"/>
                    <a:lumOff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US" dirty="0"/>
              <a:t>Lorem Ipsum is simply dummy text of the printing and typesetting industry. Lorem Ipsum has been the industry's standard dummy text ever since the 1500s, when an unknown printer took a galley of type and scrambled it to make a type specimen book.</a:t>
            </a:r>
            <a:endParaRPr lang="lt-LT" dirty="0"/>
          </a:p>
        </p:txBody>
      </p:sp>
      <p:sp>
        <p:nvSpPr>
          <p:cNvPr id="5" name="Poraštės vietos rezervavimo ženklas 4">
            <a:extLst>
              <a:ext uri="{FF2B5EF4-FFF2-40B4-BE49-F238E27FC236}">
                <a16:creationId xmlns:a16="http://schemas.microsoft.com/office/drawing/2014/main" id="{A3A20304-FE67-4161-B68E-3977359B05A7}"/>
              </a:ext>
            </a:extLst>
          </p:cNvPr>
          <p:cNvSpPr>
            <a:spLocks noGrp="1"/>
          </p:cNvSpPr>
          <p:nvPr>
            <p:ph type="ftr" sz="quarter" idx="11"/>
          </p:nvPr>
        </p:nvSpPr>
        <p:spPr/>
        <p:txBody>
          <a:bodyPr/>
          <a:lstStyle/>
          <a:p>
            <a:r>
              <a:rPr lang="lt-LT"/>
              <a:t>connect-erasmus.eu</a:t>
            </a:r>
          </a:p>
        </p:txBody>
      </p:sp>
    </p:spTree>
    <p:extLst>
      <p:ext uri="{BB962C8B-B14F-4D97-AF65-F5344CB8AC3E}">
        <p14:creationId xmlns:p14="http://schemas.microsoft.com/office/powerpoint/2010/main" val="40058355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uščia">
    <p:spTree>
      <p:nvGrpSpPr>
        <p:cNvPr id="1" name=""/>
        <p:cNvGrpSpPr/>
        <p:nvPr/>
      </p:nvGrpSpPr>
      <p:grpSpPr>
        <a:xfrm>
          <a:off x="0" y="0"/>
          <a:ext cx="0" cy="0"/>
          <a:chOff x="0" y="0"/>
          <a:chExt cx="0" cy="0"/>
        </a:xfrm>
      </p:grpSpPr>
      <p:sp>
        <p:nvSpPr>
          <p:cNvPr id="3" name="Poraštės vietos rezervavimo ženklas 2">
            <a:extLst>
              <a:ext uri="{FF2B5EF4-FFF2-40B4-BE49-F238E27FC236}">
                <a16:creationId xmlns:a16="http://schemas.microsoft.com/office/drawing/2014/main" id="{B50A104B-5302-47EA-AE12-CCC791CA70F4}"/>
              </a:ext>
            </a:extLst>
          </p:cNvPr>
          <p:cNvSpPr>
            <a:spLocks noGrp="1"/>
          </p:cNvSpPr>
          <p:nvPr>
            <p:ph type="ftr" sz="quarter" idx="11"/>
          </p:nvPr>
        </p:nvSpPr>
        <p:spPr/>
        <p:txBody>
          <a:bodyPr/>
          <a:lstStyle/>
          <a:p>
            <a:r>
              <a:rPr lang="lt-LT"/>
              <a:t>connect-erasmus.eu</a:t>
            </a:r>
          </a:p>
        </p:txBody>
      </p:sp>
      <p:sp>
        <p:nvSpPr>
          <p:cNvPr id="5" name="Pavadinimas 1">
            <a:extLst>
              <a:ext uri="{FF2B5EF4-FFF2-40B4-BE49-F238E27FC236}">
                <a16:creationId xmlns:a16="http://schemas.microsoft.com/office/drawing/2014/main" id="{6E9B5A7C-F7EF-46F5-B610-E5C9118C8B7F}"/>
              </a:ext>
            </a:extLst>
          </p:cNvPr>
          <p:cNvSpPr>
            <a:spLocks noGrp="1"/>
          </p:cNvSpPr>
          <p:nvPr>
            <p:ph type="title"/>
          </p:nvPr>
        </p:nvSpPr>
        <p:spPr>
          <a:xfrm>
            <a:off x="839788" y="765175"/>
            <a:ext cx="4913313" cy="728346"/>
          </a:xfrm>
        </p:spPr>
        <p:txBody>
          <a:bodyPr/>
          <a:lstStyle/>
          <a:p>
            <a:r>
              <a:rPr lang="lt-LT"/>
              <a:t>Spustelėję redaguokite stilių</a:t>
            </a:r>
            <a:endParaRPr lang="lt-LT" dirty="0"/>
          </a:p>
        </p:txBody>
      </p:sp>
      <p:sp>
        <p:nvSpPr>
          <p:cNvPr id="6" name="Teksto vietos rezervavimo ženklas 2">
            <a:extLst>
              <a:ext uri="{FF2B5EF4-FFF2-40B4-BE49-F238E27FC236}">
                <a16:creationId xmlns:a16="http://schemas.microsoft.com/office/drawing/2014/main" id="{9C4FA155-81CE-4E5B-B645-6E983D51DAB0}"/>
              </a:ext>
            </a:extLst>
          </p:cNvPr>
          <p:cNvSpPr>
            <a:spLocks noGrp="1"/>
          </p:cNvSpPr>
          <p:nvPr>
            <p:ph type="body" sz="half" idx="2"/>
          </p:nvPr>
        </p:nvSpPr>
        <p:spPr>
          <a:xfrm>
            <a:off x="839787" y="1678308"/>
            <a:ext cx="4974273" cy="1375083"/>
          </a:xfrm>
        </p:spPr>
        <p:txBody>
          <a:bodyPr/>
          <a:lstStyle>
            <a:lvl1pPr marL="0" indent="0">
              <a:buNone/>
              <a:defRPr sz="2200" b="0"/>
            </a:lvl1pPr>
          </a:lstStyle>
          <a:p>
            <a:pPr lvl="0"/>
            <a:r>
              <a:rPr lang="lt-LT" b="1"/>
              <a:t>Spustelėkite, kad galėtumėte redaguoti šablono teksto stilius</a:t>
            </a:r>
          </a:p>
          <a:p>
            <a:pPr lvl="1"/>
            <a:r>
              <a:rPr lang="lt-LT" b="1"/>
              <a:t>Antras lygis</a:t>
            </a:r>
          </a:p>
        </p:txBody>
      </p:sp>
      <p:sp>
        <p:nvSpPr>
          <p:cNvPr id="8" name="Teksto vietos rezervavimo ženklas 4">
            <a:extLst>
              <a:ext uri="{FF2B5EF4-FFF2-40B4-BE49-F238E27FC236}">
                <a16:creationId xmlns:a16="http://schemas.microsoft.com/office/drawing/2014/main" id="{72957E55-222E-45C4-9866-DB472EB19DEE}"/>
              </a:ext>
            </a:extLst>
          </p:cNvPr>
          <p:cNvSpPr>
            <a:spLocks noGrp="1"/>
          </p:cNvSpPr>
          <p:nvPr>
            <p:ph type="body" sz="half" idx="12"/>
          </p:nvPr>
        </p:nvSpPr>
        <p:spPr>
          <a:xfrm>
            <a:off x="1074312" y="3604208"/>
            <a:ext cx="2930230" cy="320676"/>
          </a:xfrm>
        </p:spPr>
        <p:txBody>
          <a:bodyPr/>
          <a:lstStyle>
            <a:lvl1pPr marL="0" indent="0">
              <a:buNone/>
              <a:defRPr sz="2000" b="0">
                <a:latin typeface="Open Sans" panose="020B0606030504020204" pitchFamily="34" charset="0"/>
                <a:ea typeface="Open Sans" panose="020B0606030504020204" pitchFamily="34" charset="0"/>
                <a:cs typeface="Open Sans" panose="020B0606030504020204" pitchFamily="34" charset="0"/>
              </a:defRPr>
            </a:lvl1pPr>
          </a:lstStyle>
          <a:p>
            <a:pPr lvl="0"/>
            <a:r>
              <a:rPr lang="lt-LT"/>
              <a:t>Spustelėkite, kad galėtumėte redaguoti šablono teksto stilius</a:t>
            </a:r>
          </a:p>
        </p:txBody>
      </p:sp>
      <p:sp>
        <p:nvSpPr>
          <p:cNvPr id="9" name="Teksto vietos rezervavimo ženklas 5">
            <a:extLst>
              <a:ext uri="{FF2B5EF4-FFF2-40B4-BE49-F238E27FC236}">
                <a16:creationId xmlns:a16="http://schemas.microsoft.com/office/drawing/2014/main" id="{A84CCAB9-0CE1-4809-96A3-0C3C836CFA6E}"/>
              </a:ext>
            </a:extLst>
          </p:cNvPr>
          <p:cNvSpPr>
            <a:spLocks noGrp="1"/>
          </p:cNvSpPr>
          <p:nvPr>
            <p:ph type="body" sz="half" idx="13"/>
          </p:nvPr>
        </p:nvSpPr>
        <p:spPr>
          <a:xfrm>
            <a:off x="4167547" y="3607238"/>
            <a:ext cx="1264136" cy="320676"/>
          </a:xfrm>
        </p:spPr>
        <p:txBody>
          <a:bodyPr>
            <a:noAutofit/>
          </a:bodyPr>
          <a:lstStyle>
            <a:lvl1pPr marL="0" indent="0" algn="r">
              <a:buNone/>
              <a:defRPr sz="2000" b="0">
                <a:latin typeface="Open Sans" panose="020B0606030504020204" pitchFamily="34" charset="0"/>
                <a:ea typeface="Open Sans" panose="020B0606030504020204" pitchFamily="34" charset="0"/>
                <a:cs typeface="Open Sans" panose="020B0606030504020204" pitchFamily="34" charset="0"/>
              </a:defRPr>
            </a:lvl1pPr>
          </a:lstStyle>
          <a:p>
            <a:pPr lvl="0"/>
            <a:r>
              <a:rPr lang="lt-LT"/>
              <a:t>Spustelėkite, kad galėtumėte redaguoti šablono teksto stilius</a:t>
            </a:r>
          </a:p>
        </p:txBody>
      </p:sp>
      <p:sp>
        <p:nvSpPr>
          <p:cNvPr id="10" name="Teksto vietos rezervavimo ženklas 6">
            <a:extLst>
              <a:ext uri="{FF2B5EF4-FFF2-40B4-BE49-F238E27FC236}">
                <a16:creationId xmlns:a16="http://schemas.microsoft.com/office/drawing/2014/main" id="{3C694306-6791-46A0-93E3-F993DD3FD565}"/>
              </a:ext>
            </a:extLst>
          </p:cNvPr>
          <p:cNvSpPr>
            <a:spLocks noGrp="1"/>
          </p:cNvSpPr>
          <p:nvPr>
            <p:ph type="body" sz="half" idx="14"/>
          </p:nvPr>
        </p:nvSpPr>
        <p:spPr>
          <a:xfrm>
            <a:off x="1075794" y="4475701"/>
            <a:ext cx="2930230" cy="320676"/>
          </a:xfrm>
        </p:spPr>
        <p:txBody>
          <a:bodyPr>
            <a:noAutofit/>
          </a:bodyPr>
          <a:lstStyle>
            <a:lvl1pPr marL="0" indent="0">
              <a:buNone/>
              <a:defRPr sz="1800" b="0">
                <a:latin typeface="Open Sans" panose="020B0606030504020204" pitchFamily="34" charset="0"/>
                <a:ea typeface="Open Sans" panose="020B0606030504020204" pitchFamily="34" charset="0"/>
                <a:cs typeface="Open Sans" panose="020B0606030504020204" pitchFamily="34" charset="0"/>
              </a:defRPr>
            </a:lvl1pPr>
          </a:lstStyle>
          <a:p>
            <a:pPr lvl="0"/>
            <a:r>
              <a:rPr lang="lt-LT"/>
              <a:t>Spustelėkite, kad galėtumėte redaguoti šablono teksto stilius</a:t>
            </a:r>
          </a:p>
        </p:txBody>
      </p:sp>
      <p:sp>
        <p:nvSpPr>
          <p:cNvPr id="11" name="Teksto vietos rezervavimo ženklas 7">
            <a:extLst>
              <a:ext uri="{FF2B5EF4-FFF2-40B4-BE49-F238E27FC236}">
                <a16:creationId xmlns:a16="http://schemas.microsoft.com/office/drawing/2014/main" id="{B266443C-BFC6-4637-B51B-F5DFF2A789B6}"/>
              </a:ext>
            </a:extLst>
          </p:cNvPr>
          <p:cNvSpPr>
            <a:spLocks noGrp="1"/>
          </p:cNvSpPr>
          <p:nvPr>
            <p:ph type="body" sz="half" idx="15"/>
          </p:nvPr>
        </p:nvSpPr>
        <p:spPr>
          <a:xfrm>
            <a:off x="4169029" y="4478731"/>
            <a:ext cx="1264136" cy="320676"/>
          </a:xfrm>
        </p:spPr>
        <p:txBody>
          <a:bodyPr>
            <a:noAutofit/>
          </a:bodyPr>
          <a:lstStyle>
            <a:lvl1pPr marL="0" indent="0" algn="r">
              <a:buNone/>
              <a:defRPr sz="2000" b="0">
                <a:latin typeface="Open Sans" panose="020B0606030504020204" pitchFamily="34" charset="0"/>
                <a:ea typeface="Open Sans" panose="020B0606030504020204" pitchFamily="34" charset="0"/>
                <a:cs typeface="Open Sans" panose="020B0606030504020204" pitchFamily="34" charset="0"/>
              </a:defRPr>
            </a:lvl1pPr>
          </a:lstStyle>
          <a:p>
            <a:pPr lvl="0"/>
            <a:r>
              <a:rPr lang="lt-LT"/>
              <a:t>Spustelėkite, kad galėtumėte redaguoti šablono teksto stilius</a:t>
            </a:r>
          </a:p>
        </p:txBody>
      </p:sp>
    </p:spTree>
    <p:extLst>
      <p:ext uri="{BB962C8B-B14F-4D97-AF65-F5344CB8AC3E}">
        <p14:creationId xmlns:p14="http://schemas.microsoft.com/office/powerpoint/2010/main" val="12269468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urinys ir antraštė">
    <p:spTree>
      <p:nvGrpSpPr>
        <p:cNvPr id="1" name=""/>
        <p:cNvGrpSpPr/>
        <p:nvPr/>
      </p:nvGrpSpPr>
      <p:grpSpPr>
        <a:xfrm>
          <a:off x="0" y="0"/>
          <a:ext cx="0" cy="0"/>
          <a:chOff x="0" y="0"/>
          <a:chExt cx="0" cy="0"/>
        </a:xfrm>
      </p:grpSpPr>
      <p:sp>
        <p:nvSpPr>
          <p:cNvPr id="11" name="Poraštės vietos rezervavimo ženklas 2">
            <a:extLst>
              <a:ext uri="{FF2B5EF4-FFF2-40B4-BE49-F238E27FC236}">
                <a16:creationId xmlns:a16="http://schemas.microsoft.com/office/drawing/2014/main" id="{EE69AF60-FA40-499C-8BD1-BB582192BC83}"/>
              </a:ext>
            </a:extLst>
          </p:cNvPr>
          <p:cNvSpPr>
            <a:spLocks noGrp="1"/>
          </p:cNvSpPr>
          <p:nvPr>
            <p:ph type="ftr" sz="quarter" idx="11"/>
          </p:nvPr>
        </p:nvSpPr>
        <p:spPr>
          <a:xfrm>
            <a:off x="2082362" y="5954171"/>
            <a:ext cx="1613338" cy="274324"/>
          </a:xfrm>
        </p:spPr>
        <p:txBody>
          <a:bodyPr/>
          <a:lstStyle/>
          <a:p>
            <a:r>
              <a:rPr lang="lt-LT"/>
              <a:t>connect-erasmus.eu</a:t>
            </a:r>
          </a:p>
        </p:txBody>
      </p:sp>
      <p:sp>
        <p:nvSpPr>
          <p:cNvPr id="12" name="Pavadinimas 1">
            <a:extLst>
              <a:ext uri="{FF2B5EF4-FFF2-40B4-BE49-F238E27FC236}">
                <a16:creationId xmlns:a16="http://schemas.microsoft.com/office/drawing/2014/main" id="{92C0A8A4-6E46-47A7-B127-A1727C82B766}"/>
              </a:ext>
            </a:extLst>
          </p:cNvPr>
          <p:cNvSpPr>
            <a:spLocks noGrp="1"/>
          </p:cNvSpPr>
          <p:nvPr>
            <p:ph type="title"/>
          </p:nvPr>
        </p:nvSpPr>
        <p:spPr>
          <a:xfrm>
            <a:off x="839788" y="765175"/>
            <a:ext cx="4913313" cy="728346"/>
          </a:xfrm>
        </p:spPr>
        <p:txBody>
          <a:bodyPr/>
          <a:lstStyle/>
          <a:p>
            <a:r>
              <a:rPr lang="lt-LT" dirty="0"/>
              <a:t>Spustelėję redaguokite stilių</a:t>
            </a:r>
          </a:p>
        </p:txBody>
      </p:sp>
      <p:sp>
        <p:nvSpPr>
          <p:cNvPr id="13" name="Teksto vietos rezervavimo ženklas 2">
            <a:extLst>
              <a:ext uri="{FF2B5EF4-FFF2-40B4-BE49-F238E27FC236}">
                <a16:creationId xmlns:a16="http://schemas.microsoft.com/office/drawing/2014/main" id="{E674514D-A2B0-46BF-8562-6414A749BADB}"/>
              </a:ext>
            </a:extLst>
          </p:cNvPr>
          <p:cNvSpPr>
            <a:spLocks noGrp="1"/>
          </p:cNvSpPr>
          <p:nvPr>
            <p:ph type="body" sz="half" idx="2" hasCustomPrompt="1"/>
          </p:nvPr>
        </p:nvSpPr>
        <p:spPr>
          <a:xfrm>
            <a:off x="839787" y="1678308"/>
            <a:ext cx="4913313" cy="3588636"/>
          </a:xfrm>
        </p:spPr>
        <p:txBody>
          <a:bodyPr/>
          <a:lstStyle>
            <a:lvl1pPr marL="0" indent="0">
              <a:lnSpc>
                <a:spcPct val="100000"/>
              </a:lnSpc>
              <a:buNone/>
              <a:defRPr sz="2200" b="0"/>
            </a:lvl1pPr>
          </a:lstStyle>
          <a:p>
            <a:pPr lvl="0"/>
            <a:r>
              <a:rPr lang="en-US" b="1" dirty="0"/>
              <a:t>Lorem Ipsum</a:t>
            </a:r>
            <a:r>
              <a:rPr lang="en-US" dirty="0"/>
              <a:t> is simply dummy text of the printing and typesetting industry. Lorem Ipsum has been the industry's standard.</a:t>
            </a:r>
          </a:p>
          <a:p>
            <a:pPr lvl="0"/>
            <a:r>
              <a:rPr lang="en-US" dirty="0"/>
              <a:t>It is a long established fact that a reader will be distracted by the readable content of a page when looking at its layout. </a:t>
            </a:r>
            <a:endParaRPr lang="lt-LT" dirty="0"/>
          </a:p>
          <a:p>
            <a:endParaRPr lang="lt-LT" dirty="0"/>
          </a:p>
        </p:txBody>
      </p:sp>
    </p:spTree>
    <p:extLst>
      <p:ext uri="{BB962C8B-B14F-4D97-AF65-F5344CB8AC3E}">
        <p14:creationId xmlns:p14="http://schemas.microsoft.com/office/powerpoint/2010/main" val="8699065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aveikslėlis ir antraštė">
    <p:spTree>
      <p:nvGrpSpPr>
        <p:cNvPr id="1" name=""/>
        <p:cNvGrpSpPr/>
        <p:nvPr/>
      </p:nvGrpSpPr>
      <p:grpSpPr>
        <a:xfrm>
          <a:off x="0" y="0"/>
          <a:ext cx="0" cy="0"/>
          <a:chOff x="0" y="0"/>
          <a:chExt cx="0" cy="0"/>
        </a:xfrm>
      </p:grpSpPr>
      <p:sp>
        <p:nvSpPr>
          <p:cNvPr id="8" name="Pavadinimas 1">
            <a:extLst>
              <a:ext uri="{FF2B5EF4-FFF2-40B4-BE49-F238E27FC236}">
                <a16:creationId xmlns:a16="http://schemas.microsoft.com/office/drawing/2014/main" id="{D9E0AAC3-04FD-4D0F-92B9-537D80AEB1A5}"/>
              </a:ext>
            </a:extLst>
          </p:cNvPr>
          <p:cNvSpPr>
            <a:spLocks noGrp="1"/>
          </p:cNvSpPr>
          <p:nvPr>
            <p:ph type="title" hasCustomPrompt="1"/>
          </p:nvPr>
        </p:nvSpPr>
        <p:spPr>
          <a:xfrm>
            <a:off x="838200" y="765175"/>
            <a:ext cx="10515600" cy="781685"/>
          </a:xfrm>
        </p:spPr>
        <p:txBody>
          <a:bodyPr/>
          <a:lstStyle/>
          <a:p>
            <a:r>
              <a:rPr lang="lt-LT" dirty="0" err="1"/>
              <a:t>This</a:t>
            </a:r>
            <a:r>
              <a:rPr lang="lt-LT" dirty="0"/>
              <a:t> </a:t>
            </a:r>
            <a:r>
              <a:rPr lang="en-US" dirty="0"/>
              <a:t>is </a:t>
            </a:r>
            <a:r>
              <a:rPr lang="lt-LT" dirty="0" err="1"/>
              <a:t>your</a:t>
            </a:r>
            <a:r>
              <a:rPr lang="lt-LT" dirty="0"/>
              <a:t> </a:t>
            </a:r>
            <a:r>
              <a:rPr lang="lt-LT" dirty="0" err="1"/>
              <a:t>pres</a:t>
            </a:r>
            <a:r>
              <a:rPr lang="en-US" dirty="0"/>
              <a:t>e</a:t>
            </a:r>
            <a:r>
              <a:rPr lang="lt-LT" dirty="0" err="1"/>
              <a:t>ntation</a:t>
            </a:r>
            <a:r>
              <a:rPr lang="lt-LT" dirty="0"/>
              <a:t> </a:t>
            </a:r>
            <a:r>
              <a:rPr lang="lt-LT" dirty="0" err="1"/>
              <a:t>title</a:t>
            </a:r>
            <a:endParaRPr lang="lt-LT" dirty="0"/>
          </a:p>
        </p:txBody>
      </p:sp>
      <p:sp>
        <p:nvSpPr>
          <p:cNvPr id="9" name="Poraštės vietos rezervavimo ženklas 5">
            <a:extLst>
              <a:ext uri="{FF2B5EF4-FFF2-40B4-BE49-F238E27FC236}">
                <a16:creationId xmlns:a16="http://schemas.microsoft.com/office/drawing/2014/main" id="{2C50AA4C-CE9C-4374-97C6-59368F8478B1}"/>
              </a:ext>
            </a:extLst>
          </p:cNvPr>
          <p:cNvSpPr>
            <a:spLocks noGrp="1"/>
          </p:cNvSpPr>
          <p:nvPr>
            <p:ph type="ftr" sz="quarter" idx="11"/>
          </p:nvPr>
        </p:nvSpPr>
        <p:spPr>
          <a:xfrm>
            <a:off x="2082362" y="5954171"/>
            <a:ext cx="1613338" cy="274324"/>
          </a:xfrm>
        </p:spPr>
        <p:txBody>
          <a:bodyPr/>
          <a:lstStyle/>
          <a:p>
            <a:r>
              <a:rPr lang="lt-LT"/>
              <a:t>connect-erasmus.eu</a:t>
            </a:r>
          </a:p>
        </p:txBody>
      </p:sp>
      <p:sp>
        <p:nvSpPr>
          <p:cNvPr id="10" name="Teksto vietos rezervavimo ženklas 4">
            <a:extLst>
              <a:ext uri="{FF2B5EF4-FFF2-40B4-BE49-F238E27FC236}">
                <a16:creationId xmlns:a16="http://schemas.microsoft.com/office/drawing/2014/main" id="{D67CD8CF-82AF-4C4F-AF52-FE07C1CCA142}"/>
              </a:ext>
            </a:extLst>
          </p:cNvPr>
          <p:cNvSpPr>
            <a:spLocks noGrp="1"/>
          </p:cNvSpPr>
          <p:nvPr>
            <p:ph type="body" sz="quarter" idx="10" hasCustomPrompt="1"/>
          </p:nvPr>
        </p:nvSpPr>
        <p:spPr>
          <a:xfrm>
            <a:off x="1370011" y="1825625"/>
            <a:ext cx="4558349" cy="466586"/>
          </a:xfrm>
        </p:spPr>
        <p:txBody>
          <a:bodyPr/>
          <a:lstStyle>
            <a:lvl1pPr marL="0" indent="0">
              <a:buNone/>
              <a:defRPr sz="2800" b="1">
                <a:latin typeface="Open Sans" panose="020B0606030504020204" pitchFamily="34" charset="0"/>
                <a:ea typeface="Open Sans" panose="020B0606030504020204" pitchFamily="34" charset="0"/>
                <a:cs typeface="Open Sans" panose="020B0606030504020204" pitchFamily="34" charset="0"/>
              </a:defRPr>
            </a:lvl1pPr>
          </a:lstStyle>
          <a:p>
            <a:r>
              <a:rPr lang="lt-LT" dirty="0" err="1"/>
              <a:t>Title</a:t>
            </a:r>
            <a:r>
              <a:rPr lang="lt-LT" dirty="0"/>
              <a:t> </a:t>
            </a:r>
            <a:r>
              <a:rPr lang="lt-LT" dirty="0" err="1"/>
              <a:t>text</a:t>
            </a:r>
            <a:r>
              <a:rPr lang="lt-LT" dirty="0"/>
              <a:t> </a:t>
            </a:r>
            <a:r>
              <a:rPr lang="lt-LT" dirty="0" err="1"/>
              <a:t>demo</a:t>
            </a:r>
            <a:endParaRPr lang="lt-LT" dirty="0"/>
          </a:p>
          <a:p>
            <a:endParaRPr lang="lt-LT" dirty="0"/>
          </a:p>
        </p:txBody>
      </p:sp>
      <p:sp>
        <p:nvSpPr>
          <p:cNvPr id="11" name="Teksto vietos rezervavimo ženklas 5">
            <a:extLst>
              <a:ext uri="{FF2B5EF4-FFF2-40B4-BE49-F238E27FC236}">
                <a16:creationId xmlns:a16="http://schemas.microsoft.com/office/drawing/2014/main" id="{45F5817B-EF3F-4C33-9E12-D5515A990910}"/>
              </a:ext>
            </a:extLst>
          </p:cNvPr>
          <p:cNvSpPr>
            <a:spLocks noGrp="1"/>
          </p:cNvSpPr>
          <p:nvPr>
            <p:ph type="body" sz="quarter" idx="12"/>
          </p:nvPr>
        </p:nvSpPr>
        <p:spPr>
          <a:xfrm>
            <a:off x="1370012" y="2374147"/>
            <a:ext cx="4558348" cy="1206662"/>
          </a:xfrm>
        </p:spPr>
        <p:txBody>
          <a:bodyPr/>
          <a:lstStyle>
            <a:lvl1pPr marL="0" indent="0">
              <a:buNone/>
              <a:defRPr sz="2200" b="0"/>
            </a:lvl1pPr>
          </a:lstStyle>
          <a:p>
            <a:pPr lvl="0"/>
            <a:r>
              <a:rPr lang="lt-LT"/>
              <a:t>Spustelėkite, kad galėtumėte redaguoti šablono teksto stilius</a:t>
            </a:r>
          </a:p>
          <a:p>
            <a:pPr lvl="1"/>
            <a:r>
              <a:rPr lang="lt-LT"/>
              <a:t>Antras lygis</a:t>
            </a:r>
          </a:p>
        </p:txBody>
      </p:sp>
      <p:sp>
        <p:nvSpPr>
          <p:cNvPr id="12" name="Teksto vietos rezervavimo ženklas 6">
            <a:extLst>
              <a:ext uri="{FF2B5EF4-FFF2-40B4-BE49-F238E27FC236}">
                <a16:creationId xmlns:a16="http://schemas.microsoft.com/office/drawing/2014/main" id="{83636D7C-2994-4826-A09A-3D7CCA79DA8F}"/>
              </a:ext>
            </a:extLst>
          </p:cNvPr>
          <p:cNvSpPr>
            <a:spLocks noGrp="1"/>
          </p:cNvSpPr>
          <p:nvPr>
            <p:ph type="body" sz="quarter" idx="13" hasCustomPrompt="1"/>
          </p:nvPr>
        </p:nvSpPr>
        <p:spPr>
          <a:xfrm>
            <a:off x="1370012" y="3799981"/>
            <a:ext cx="4558348" cy="466586"/>
          </a:xfrm>
        </p:spPr>
        <p:txBody>
          <a:bodyPr/>
          <a:lstStyle>
            <a:lvl1pPr marL="0" indent="0">
              <a:buNone/>
              <a:defRPr sz="2800" b="1">
                <a:latin typeface="Open Sans" panose="020B0606030504020204" pitchFamily="34" charset="0"/>
                <a:ea typeface="Open Sans" panose="020B0606030504020204" pitchFamily="34" charset="0"/>
                <a:cs typeface="Open Sans" panose="020B0606030504020204" pitchFamily="34" charset="0"/>
              </a:defRPr>
            </a:lvl1pPr>
          </a:lstStyle>
          <a:p>
            <a:r>
              <a:rPr lang="lt-LT" dirty="0" err="1"/>
              <a:t>Title</a:t>
            </a:r>
            <a:r>
              <a:rPr lang="lt-LT" dirty="0"/>
              <a:t> </a:t>
            </a:r>
            <a:r>
              <a:rPr lang="lt-LT" dirty="0" err="1"/>
              <a:t>text</a:t>
            </a:r>
            <a:r>
              <a:rPr lang="lt-LT" dirty="0"/>
              <a:t> </a:t>
            </a:r>
            <a:r>
              <a:rPr lang="lt-LT" dirty="0" err="1"/>
              <a:t>demo</a:t>
            </a:r>
            <a:endParaRPr lang="lt-LT" dirty="0"/>
          </a:p>
          <a:p>
            <a:endParaRPr lang="lt-LT" dirty="0"/>
          </a:p>
        </p:txBody>
      </p:sp>
      <p:sp>
        <p:nvSpPr>
          <p:cNvPr id="13" name="Teksto vietos rezervavimo ženklas 7">
            <a:extLst>
              <a:ext uri="{FF2B5EF4-FFF2-40B4-BE49-F238E27FC236}">
                <a16:creationId xmlns:a16="http://schemas.microsoft.com/office/drawing/2014/main" id="{4A13C3F0-BE25-4946-A514-5FE224C8FC52}"/>
              </a:ext>
            </a:extLst>
          </p:cNvPr>
          <p:cNvSpPr>
            <a:spLocks noGrp="1"/>
          </p:cNvSpPr>
          <p:nvPr>
            <p:ph type="body" sz="quarter" idx="14"/>
          </p:nvPr>
        </p:nvSpPr>
        <p:spPr>
          <a:xfrm>
            <a:off x="1370012" y="4289734"/>
            <a:ext cx="4558348" cy="1118880"/>
          </a:xfrm>
        </p:spPr>
        <p:txBody>
          <a:bodyPr/>
          <a:lstStyle>
            <a:lvl1pPr marL="0" indent="0">
              <a:buNone/>
              <a:defRPr sz="2200" b="0"/>
            </a:lvl1pPr>
          </a:lstStyle>
          <a:p>
            <a:pPr lvl="0"/>
            <a:r>
              <a:rPr lang="lt-LT"/>
              <a:t>Spustelėkite, kad galėtumėte redaguoti šablono teksto stilius</a:t>
            </a:r>
          </a:p>
          <a:p>
            <a:pPr lvl="1"/>
            <a:r>
              <a:rPr lang="lt-LT"/>
              <a:t>Antras lygis</a:t>
            </a:r>
          </a:p>
        </p:txBody>
      </p:sp>
      <p:sp>
        <p:nvSpPr>
          <p:cNvPr id="16" name="Teksto vietos rezervavimo ženklas 4">
            <a:extLst>
              <a:ext uri="{FF2B5EF4-FFF2-40B4-BE49-F238E27FC236}">
                <a16:creationId xmlns:a16="http://schemas.microsoft.com/office/drawing/2014/main" id="{20386619-6D9A-4A6C-8B60-93F690D30DBE}"/>
              </a:ext>
            </a:extLst>
          </p:cNvPr>
          <p:cNvSpPr>
            <a:spLocks noGrp="1"/>
          </p:cNvSpPr>
          <p:nvPr>
            <p:ph type="body" sz="quarter" idx="15" hasCustomPrompt="1"/>
          </p:nvPr>
        </p:nvSpPr>
        <p:spPr>
          <a:xfrm>
            <a:off x="6793863" y="1825625"/>
            <a:ext cx="4558349" cy="466586"/>
          </a:xfrm>
        </p:spPr>
        <p:txBody>
          <a:bodyPr/>
          <a:lstStyle>
            <a:lvl1pPr marL="0" indent="0">
              <a:buNone/>
              <a:defRPr sz="2800" b="1">
                <a:latin typeface="Open Sans" panose="020B0606030504020204" pitchFamily="34" charset="0"/>
                <a:ea typeface="Open Sans" panose="020B0606030504020204" pitchFamily="34" charset="0"/>
                <a:cs typeface="Open Sans" panose="020B0606030504020204" pitchFamily="34" charset="0"/>
              </a:defRPr>
            </a:lvl1pPr>
          </a:lstStyle>
          <a:p>
            <a:r>
              <a:rPr lang="lt-LT" dirty="0" err="1"/>
              <a:t>Title</a:t>
            </a:r>
            <a:r>
              <a:rPr lang="lt-LT" dirty="0"/>
              <a:t> </a:t>
            </a:r>
            <a:r>
              <a:rPr lang="lt-LT" dirty="0" err="1"/>
              <a:t>text</a:t>
            </a:r>
            <a:r>
              <a:rPr lang="lt-LT" dirty="0"/>
              <a:t> </a:t>
            </a:r>
            <a:r>
              <a:rPr lang="lt-LT" dirty="0" err="1"/>
              <a:t>demo</a:t>
            </a:r>
            <a:endParaRPr lang="lt-LT" dirty="0"/>
          </a:p>
          <a:p>
            <a:endParaRPr lang="lt-LT" dirty="0"/>
          </a:p>
        </p:txBody>
      </p:sp>
      <p:sp>
        <p:nvSpPr>
          <p:cNvPr id="17" name="Teksto vietos rezervavimo ženklas 5">
            <a:extLst>
              <a:ext uri="{FF2B5EF4-FFF2-40B4-BE49-F238E27FC236}">
                <a16:creationId xmlns:a16="http://schemas.microsoft.com/office/drawing/2014/main" id="{5E07B69E-A4E4-4A44-86FF-61B0598CAA6B}"/>
              </a:ext>
            </a:extLst>
          </p:cNvPr>
          <p:cNvSpPr>
            <a:spLocks noGrp="1"/>
          </p:cNvSpPr>
          <p:nvPr>
            <p:ph type="body" sz="quarter" idx="16"/>
          </p:nvPr>
        </p:nvSpPr>
        <p:spPr>
          <a:xfrm>
            <a:off x="6793864" y="2374147"/>
            <a:ext cx="4558348" cy="1206662"/>
          </a:xfrm>
        </p:spPr>
        <p:txBody>
          <a:bodyPr/>
          <a:lstStyle>
            <a:lvl1pPr marL="0" indent="0">
              <a:buNone/>
              <a:defRPr sz="2200" b="0"/>
            </a:lvl1pPr>
          </a:lstStyle>
          <a:p>
            <a:pPr lvl="0"/>
            <a:r>
              <a:rPr lang="lt-LT"/>
              <a:t>Spustelėkite, kad galėtumėte redaguoti šablono teksto stilius</a:t>
            </a:r>
          </a:p>
          <a:p>
            <a:pPr lvl="1"/>
            <a:r>
              <a:rPr lang="lt-LT"/>
              <a:t>Antras lygis</a:t>
            </a:r>
          </a:p>
        </p:txBody>
      </p:sp>
      <p:sp>
        <p:nvSpPr>
          <p:cNvPr id="18" name="Teksto vietos rezervavimo ženklas 6">
            <a:extLst>
              <a:ext uri="{FF2B5EF4-FFF2-40B4-BE49-F238E27FC236}">
                <a16:creationId xmlns:a16="http://schemas.microsoft.com/office/drawing/2014/main" id="{2CFADEEF-7D22-4AD2-9357-08A4FB5BAC28}"/>
              </a:ext>
            </a:extLst>
          </p:cNvPr>
          <p:cNvSpPr>
            <a:spLocks noGrp="1"/>
          </p:cNvSpPr>
          <p:nvPr>
            <p:ph type="body" sz="quarter" idx="17" hasCustomPrompt="1"/>
          </p:nvPr>
        </p:nvSpPr>
        <p:spPr>
          <a:xfrm>
            <a:off x="6793864" y="3799981"/>
            <a:ext cx="4558348" cy="466586"/>
          </a:xfrm>
        </p:spPr>
        <p:txBody>
          <a:bodyPr/>
          <a:lstStyle>
            <a:lvl1pPr marL="0" indent="0">
              <a:buNone/>
              <a:defRPr sz="2800" b="1">
                <a:latin typeface="Open Sans" panose="020B0606030504020204" pitchFamily="34" charset="0"/>
                <a:ea typeface="Open Sans" panose="020B0606030504020204" pitchFamily="34" charset="0"/>
                <a:cs typeface="Open Sans" panose="020B0606030504020204" pitchFamily="34" charset="0"/>
              </a:defRPr>
            </a:lvl1pPr>
          </a:lstStyle>
          <a:p>
            <a:r>
              <a:rPr lang="lt-LT" dirty="0" err="1"/>
              <a:t>Title</a:t>
            </a:r>
            <a:r>
              <a:rPr lang="lt-LT" dirty="0"/>
              <a:t> </a:t>
            </a:r>
            <a:r>
              <a:rPr lang="lt-LT" dirty="0" err="1"/>
              <a:t>text</a:t>
            </a:r>
            <a:r>
              <a:rPr lang="lt-LT" dirty="0"/>
              <a:t> </a:t>
            </a:r>
            <a:r>
              <a:rPr lang="lt-LT" dirty="0" err="1"/>
              <a:t>demo</a:t>
            </a:r>
            <a:endParaRPr lang="lt-LT" dirty="0"/>
          </a:p>
          <a:p>
            <a:endParaRPr lang="lt-LT" dirty="0"/>
          </a:p>
        </p:txBody>
      </p:sp>
      <p:sp>
        <p:nvSpPr>
          <p:cNvPr id="19" name="Teksto vietos rezervavimo ženklas 7">
            <a:extLst>
              <a:ext uri="{FF2B5EF4-FFF2-40B4-BE49-F238E27FC236}">
                <a16:creationId xmlns:a16="http://schemas.microsoft.com/office/drawing/2014/main" id="{A0B9ACD5-57AB-4C65-AEE8-33E9E93973C5}"/>
              </a:ext>
            </a:extLst>
          </p:cNvPr>
          <p:cNvSpPr>
            <a:spLocks noGrp="1"/>
          </p:cNvSpPr>
          <p:nvPr>
            <p:ph type="body" sz="quarter" idx="18"/>
          </p:nvPr>
        </p:nvSpPr>
        <p:spPr>
          <a:xfrm>
            <a:off x="6793864" y="4289733"/>
            <a:ext cx="4558348" cy="1118881"/>
          </a:xfrm>
        </p:spPr>
        <p:txBody>
          <a:bodyPr/>
          <a:lstStyle>
            <a:lvl1pPr marL="0" indent="0">
              <a:buNone/>
              <a:defRPr sz="2200" b="0"/>
            </a:lvl1pPr>
          </a:lstStyle>
          <a:p>
            <a:pPr lvl="0"/>
            <a:r>
              <a:rPr lang="lt-LT"/>
              <a:t>Spustelėkite, kad galėtumėte redaguoti šablono teksto stilius</a:t>
            </a:r>
          </a:p>
          <a:p>
            <a:pPr lvl="1"/>
            <a:r>
              <a:rPr lang="lt-LT"/>
              <a:t>Antras lygis</a:t>
            </a:r>
          </a:p>
        </p:txBody>
      </p:sp>
      <p:sp>
        <p:nvSpPr>
          <p:cNvPr id="41" name="Teksto vietos rezervavimo ženklas 12">
            <a:extLst>
              <a:ext uri="{FF2B5EF4-FFF2-40B4-BE49-F238E27FC236}">
                <a16:creationId xmlns:a16="http://schemas.microsoft.com/office/drawing/2014/main" id="{68A6F5E9-4836-4C11-B445-35E04A26BBDC}"/>
              </a:ext>
            </a:extLst>
          </p:cNvPr>
          <p:cNvSpPr>
            <a:spLocks noGrp="1"/>
          </p:cNvSpPr>
          <p:nvPr>
            <p:ph type="body" sz="quarter" idx="26" hasCustomPrompt="1"/>
          </p:nvPr>
        </p:nvSpPr>
        <p:spPr>
          <a:xfrm>
            <a:off x="1538167" y="8832967"/>
            <a:ext cx="3968894" cy="880901"/>
          </a:xfrm>
        </p:spPr>
        <p:txBody>
          <a:bodyPr/>
          <a:lstStyle/>
          <a:p>
            <a:r>
              <a:rPr lang="en-US" dirty="0"/>
              <a:t>It ha survived not only five centuries, but also the leap into electronic typesetting. </a:t>
            </a:r>
            <a:endParaRPr lang="lt-LT" dirty="0"/>
          </a:p>
          <a:p>
            <a:endParaRPr lang="lt-LT" dirty="0"/>
          </a:p>
        </p:txBody>
      </p:sp>
    </p:spTree>
    <p:extLst>
      <p:ext uri="{BB962C8B-B14F-4D97-AF65-F5344CB8AC3E}">
        <p14:creationId xmlns:p14="http://schemas.microsoft.com/office/powerpoint/2010/main" val="34181584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avadinimo vietos rezervavimo ženklas 1">
            <a:extLst>
              <a:ext uri="{FF2B5EF4-FFF2-40B4-BE49-F238E27FC236}">
                <a16:creationId xmlns:a16="http://schemas.microsoft.com/office/drawing/2014/main" id="{9238D304-EF92-4DD5-9C5F-DED7167E1300}"/>
              </a:ext>
            </a:extLst>
          </p:cNvPr>
          <p:cNvSpPr>
            <a:spLocks noGrp="1"/>
          </p:cNvSpPr>
          <p:nvPr>
            <p:ph type="title"/>
          </p:nvPr>
        </p:nvSpPr>
        <p:spPr>
          <a:xfrm>
            <a:off x="838200" y="765175"/>
            <a:ext cx="10515600" cy="781685"/>
          </a:xfrm>
          <a:prstGeom prst="rect">
            <a:avLst/>
          </a:prstGeom>
        </p:spPr>
        <p:txBody>
          <a:bodyPr vert="horz" lIns="91440" tIns="45720" rIns="91440" bIns="45720" rtlCol="0" anchor="b">
            <a:normAutofit/>
          </a:bodyPr>
          <a:lstStyle/>
          <a:p>
            <a:r>
              <a:rPr lang="en-US" dirty="0"/>
              <a:t>TITLE</a:t>
            </a:r>
            <a:endParaRPr lang="lt-LT" dirty="0"/>
          </a:p>
        </p:txBody>
      </p:sp>
      <p:sp>
        <p:nvSpPr>
          <p:cNvPr id="3" name="Teksto vietos rezervavimo ženklas 2">
            <a:extLst>
              <a:ext uri="{FF2B5EF4-FFF2-40B4-BE49-F238E27FC236}">
                <a16:creationId xmlns:a16="http://schemas.microsoft.com/office/drawing/2014/main" id="{81EA7476-B6B1-4FB1-9FE2-382A1BD55CE6}"/>
              </a:ext>
            </a:extLst>
          </p:cNvPr>
          <p:cNvSpPr>
            <a:spLocks noGrp="1"/>
          </p:cNvSpPr>
          <p:nvPr>
            <p:ph type="body" idx="1"/>
          </p:nvPr>
        </p:nvSpPr>
        <p:spPr>
          <a:xfrm>
            <a:off x="838200" y="1691640"/>
            <a:ext cx="10515600" cy="3716973"/>
          </a:xfrm>
          <a:prstGeom prst="rect">
            <a:avLst/>
          </a:prstGeom>
        </p:spPr>
        <p:txBody>
          <a:bodyPr vert="horz" lIns="91440" tIns="45720" rIns="91440" bIns="45720" rtlCol="0">
            <a:normAutofit/>
          </a:bodyPr>
          <a:lstStyle/>
          <a:p>
            <a:pPr lvl="0"/>
            <a:r>
              <a:rPr lang="lt-LT" dirty="0"/>
              <a:t>Spustelėkite, kad galėtumėte redaguoti šablono teksto stilius</a:t>
            </a:r>
          </a:p>
          <a:p>
            <a:pPr lvl="1"/>
            <a:r>
              <a:rPr lang="lt-LT" dirty="0"/>
              <a:t>Antras lygis</a:t>
            </a:r>
          </a:p>
          <a:p>
            <a:pPr lvl="2"/>
            <a:r>
              <a:rPr lang="lt-LT" dirty="0"/>
              <a:t>Trečias lygis</a:t>
            </a:r>
          </a:p>
          <a:p>
            <a:pPr lvl="3"/>
            <a:r>
              <a:rPr lang="lt-LT" dirty="0"/>
              <a:t>Ketvirtas lygis</a:t>
            </a:r>
          </a:p>
          <a:p>
            <a:pPr lvl="4"/>
            <a:r>
              <a:rPr lang="lt-LT" dirty="0"/>
              <a:t>Penktas lygis</a:t>
            </a:r>
          </a:p>
        </p:txBody>
      </p:sp>
      <p:sp>
        <p:nvSpPr>
          <p:cNvPr id="5" name="Poraštės vietos rezervavimo ženklas 4">
            <a:extLst>
              <a:ext uri="{FF2B5EF4-FFF2-40B4-BE49-F238E27FC236}">
                <a16:creationId xmlns:a16="http://schemas.microsoft.com/office/drawing/2014/main" id="{0C42BB42-CE74-4F95-B74C-223124E7E4B1}"/>
              </a:ext>
            </a:extLst>
          </p:cNvPr>
          <p:cNvSpPr>
            <a:spLocks noGrp="1"/>
          </p:cNvSpPr>
          <p:nvPr>
            <p:ph type="ftr" sz="quarter" idx="3"/>
          </p:nvPr>
        </p:nvSpPr>
        <p:spPr>
          <a:xfrm>
            <a:off x="2082362" y="5954171"/>
            <a:ext cx="1613338" cy="274324"/>
          </a:xfrm>
          <a:prstGeom prst="rect">
            <a:avLst/>
          </a:prstGeom>
        </p:spPr>
        <p:txBody>
          <a:bodyPr vert="horz" lIns="91440" tIns="45720" rIns="91440" bIns="45720" rtlCol="0" anchor="ctr"/>
          <a:lstStyle>
            <a:lvl1pPr algn="ctr">
              <a:defRPr sz="1200">
                <a:solidFill>
                  <a:srgbClr val="FF7F2A"/>
                </a:solidFill>
              </a:defRPr>
            </a:lvl1pPr>
          </a:lstStyle>
          <a:p>
            <a:pPr algn="r"/>
            <a:r>
              <a:rPr lang="lt-LT" dirty="0"/>
              <a:t>connect-erasmus.eu</a:t>
            </a:r>
          </a:p>
        </p:txBody>
      </p:sp>
      <p:pic>
        <p:nvPicPr>
          <p:cNvPr id="11" name="Paveikslėlis 10">
            <a:extLst>
              <a:ext uri="{FF2B5EF4-FFF2-40B4-BE49-F238E27FC236}">
                <a16:creationId xmlns:a16="http://schemas.microsoft.com/office/drawing/2014/main" id="{7F4DFF34-B933-41F4-AE23-4B46CC876043}"/>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833707" y="5853458"/>
            <a:ext cx="1226837" cy="508481"/>
          </a:xfrm>
          <a:prstGeom prst="rect">
            <a:avLst/>
          </a:prstGeom>
        </p:spPr>
      </p:pic>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9135004" y="5904739"/>
            <a:ext cx="2218796" cy="457200"/>
          </a:xfrm>
          <a:prstGeom prst="rect">
            <a:avLst/>
          </a:prstGeom>
          <a:noFill/>
        </p:spPr>
      </p:pic>
    </p:spTree>
    <p:extLst>
      <p:ext uri="{BB962C8B-B14F-4D97-AF65-F5344CB8AC3E}">
        <p14:creationId xmlns:p14="http://schemas.microsoft.com/office/powerpoint/2010/main" val="5463711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1" r:id="rId4"/>
    <p:sldLayoutId id="2147483653" r:id="rId5"/>
    <p:sldLayoutId id="2147483659" r:id="rId6"/>
    <p:sldLayoutId id="2147483655" r:id="rId7"/>
    <p:sldLayoutId id="2147483656" r:id="rId8"/>
    <p:sldLayoutId id="2147483657" r:id="rId9"/>
    <p:sldLayoutId id="2147483658" r:id="rId10"/>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b="1"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82" userDrawn="1">
          <p15:clr>
            <a:srgbClr val="F26B43"/>
          </p15:clr>
        </p15:guide>
        <p15:guide id="2" pos="7151" userDrawn="1">
          <p15:clr>
            <a:srgbClr val="F26B43"/>
          </p15:clr>
        </p15:guide>
        <p15:guide id="3" pos="733" userDrawn="1">
          <p15:clr>
            <a:srgbClr val="F26B43"/>
          </p15:clr>
        </p15:guide>
        <p15:guide id="4" orient="horz" pos="3407" userDrawn="1">
          <p15:clr>
            <a:srgbClr val="F26B43"/>
          </p15:clr>
        </p15:guide>
        <p15:guide id="5" pos="52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2202E593-ED43-4FFC-8DD0-E023EDF712B4}"/>
              </a:ext>
            </a:extLst>
          </p:cNvPr>
          <p:cNvSpPr>
            <a:spLocks noGrp="1"/>
          </p:cNvSpPr>
          <p:nvPr>
            <p:ph type="ctrTitle"/>
          </p:nvPr>
        </p:nvSpPr>
        <p:spPr/>
        <p:txBody>
          <a:bodyPr/>
          <a:lstStyle/>
          <a:p>
            <a:r>
              <a:rPr lang="en-US" dirty="0"/>
              <a:t>Overview of the training course</a:t>
            </a:r>
          </a:p>
        </p:txBody>
      </p:sp>
      <p:sp>
        <p:nvSpPr>
          <p:cNvPr id="4" name="Poraštės vietos rezervavimo ženklas 3">
            <a:extLst>
              <a:ext uri="{FF2B5EF4-FFF2-40B4-BE49-F238E27FC236}">
                <a16:creationId xmlns:a16="http://schemas.microsoft.com/office/drawing/2014/main" id="{FA497B08-078B-41F2-AAF0-DC97333638B2}"/>
              </a:ext>
            </a:extLst>
          </p:cNvPr>
          <p:cNvSpPr>
            <a:spLocks noGrp="1"/>
          </p:cNvSpPr>
          <p:nvPr>
            <p:ph type="ftr" sz="quarter" idx="11"/>
          </p:nvPr>
        </p:nvSpPr>
        <p:spPr/>
        <p:txBody>
          <a:bodyPr/>
          <a:lstStyle/>
          <a:p>
            <a:r>
              <a:rPr lang="lt-LT"/>
              <a:t>connect-erasmus.eu</a:t>
            </a:r>
          </a:p>
        </p:txBody>
      </p:sp>
      <p:sp>
        <p:nvSpPr>
          <p:cNvPr id="3" name="CasellaDiTesto 2">
            <a:extLst>
              <a:ext uri="{FF2B5EF4-FFF2-40B4-BE49-F238E27FC236}">
                <a16:creationId xmlns:a16="http://schemas.microsoft.com/office/drawing/2014/main" id="{72C2A873-9437-4A5B-BCF8-0B7FDD93D11E}"/>
              </a:ext>
            </a:extLst>
          </p:cNvPr>
          <p:cNvSpPr txBox="1"/>
          <p:nvPr/>
        </p:nvSpPr>
        <p:spPr>
          <a:xfrm>
            <a:off x="974877" y="3587448"/>
            <a:ext cx="6444342"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solidFill>
                  <a:schemeClr val="bg1"/>
                </a:solidFill>
                <a:latin typeface="Open Sans Light"/>
                <a:ea typeface="Open Sans Light"/>
                <a:cs typeface="Calibri"/>
              </a:rPr>
              <a:t>Aleksandra </a:t>
            </a:r>
            <a:r>
              <a:rPr lang="en-US" sz="2400" b="1" dirty="0" err="1">
                <a:solidFill>
                  <a:schemeClr val="bg1"/>
                </a:solidFill>
                <a:latin typeface="Open Sans Light"/>
                <a:ea typeface="Open Sans Light"/>
                <a:cs typeface="Calibri"/>
              </a:rPr>
              <a:t>Djurovic</a:t>
            </a:r>
            <a:endParaRPr lang="sr-Latn-RS" sz="2400" b="1" dirty="0">
              <a:solidFill>
                <a:schemeClr val="bg1"/>
              </a:solidFill>
              <a:latin typeface="Open Sans Light"/>
              <a:ea typeface="Open Sans Light"/>
              <a:cs typeface="Calibri"/>
            </a:endParaRPr>
          </a:p>
          <a:p>
            <a:r>
              <a:rPr lang="sr-Latn-RS" sz="2400" b="1" dirty="0" err="1">
                <a:solidFill>
                  <a:schemeClr val="bg1"/>
                </a:solidFill>
                <a:latin typeface="Open Sans Light"/>
                <a:ea typeface="Open Sans Light"/>
                <a:cs typeface="Calibri"/>
              </a:rPr>
              <a:t>Belgrade</a:t>
            </a:r>
            <a:r>
              <a:rPr lang="sr-Latn-RS" sz="2400" b="1" dirty="0">
                <a:solidFill>
                  <a:schemeClr val="bg1"/>
                </a:solidFill>
                <a:latin typeface="Open Sans Light"/>
                <a:ea typeface="Open Sans Light"/>
                <a:cs typeface="Calibri"/>
              </a:rPr>
              <a:t> </a:t>
            </a:r>
            <a:r>
              <a:rPr lang="sr-Latn-RS" sz="2400" b="1" dirty="0" err="1">
                <a:solidFill>
                  <a:schemeClr val="bg1"/>
                </a:solidFill>
                <a:latin typeface="Open Sans Light"/>
                <a:ea typeface="Open Sans Light"/>
                <a:cs typeface="Calibri"/>
              </a:rPr>
              <a:t>Open</a:t>
            </a:r>
            <a:r>
              <a:rPr lang="sr-Latn-RS" sz="2400" b="1" dirty="0">
                <a:solidFill>
                  <a:schemeClr val="bg1"/>
                </a:solidFill>
                <a:latin typeface="Open Sans Light"/>
                <a:ea typeface="Open Sans Light"/>
                <a:cs typeface="Calibri"/>
              </a:rPr>
              <a:t> </a:t>
            </a:r>
            <a:r>
              <a:rPr lang="sr-Latn-RS" sz="2400" b="1" dirty="0" err="1">
                <a:solidFill>
                  <a:schemeClr val="bg1"/>
                </a:solidFill>
                <a:latin typeface="Open Sans Light"/>
                <a:ea typeface="Open Sans Light"/>
                <a:cs typeface="Calibri"/>
              </a:rPr>
              <a:t>School</a:t>
            </a:r>
            <a:r>
              <a:rPr lang="sr-Latn-RS" sz="2400" b="1" dirty="0">
                <a:solidFill>
                  <a:schemeClr val="bg1"/>
                </a:solidFill>
                <a:latin typeface="Open Sans Light"/>
                <a:ea typeface="Open Sans Light"/>
                <a:cs typeface="Calibri"/>
              </a:rPr>
              <a:t> </a:t>
            </a:r>
            <a:r>
              <a:rPr lang="sr-Latn-RS" sz="2400" b="1" dirty="0" err="1">
                <a:solidFill>
                  <a:schemeClr val="bg1"/>
                </a:solidFill>
                <a:latin typeface="Open Sans Light"/>
                <a:ea typeface="Open Sans Light"/>
                <a:cs typeface="Calibri"/>
              </a:rPr>
              <a:t>team</a:t>
            </a:r>
            <a:endParaRPr lang="en-US" sz="2400" b="1" dirty="0">
              <a:solidFill>
                <a:schemeClr val="bg1"/>
              </a:solidFill>
              <a:latin typeface="Open Sans Light"/>
              <a:ea typeface="Open Sans Light"/>
              <a:cs typeface="Calibri"/>
            </a:endParaRPr>
          </a:p>
        </p:txBody>
      </p:sp>
      <p:pic>
        <p:nvPicPr>
          <p:cNvPr id="5" name="Picture 4"/>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941513" y="5776151"/>
            <a:ext cx="896520" cy="315182"/>
          </a:xfrm>
          <a:prstGeom prst="rect">
            <a:avLst/>
          </a:prstGeom>
        </p:spPr>
      </p:pic>
      <p:sp>
        <p:nvSpPr>
          <p:cNvPr id="6" name="TextBox 5"/>
          <p:cNvSpPr txBox="1"/>
          <p:nvPr/>
        </p:nvSpPr>
        <p:spPr>
          <a:xfrm>
            <a:off x="4753511" y="6091333"/>
            <a:ext cx="3584578" cy="461665"/>
          </a:xfrm>
          <a:prstGeom prst="rect">
            <a:avLst/>
          </a:prstGeom>
          <a:noFill/>
        </p:spPr>
        <p:txBody>
          <a:bodyPr wrap="square" rtlCol="0">
            <a:spAutoFit/>
          </a:bodyPr>
          <a:lstStyle/>
          <a:p>
            <a:r>
              <a:rPr lang="en-US" sz="800" dirty="0"/>
              <a:t>This license lets you (or other party) share, remix, transform, and build upon this material non-commercially, as long as you credit the Connect! project partners and license your new creations under identical terms.</a:t>
            </a:r>
            <a:endParaRPr lang="lt-LT" sz="800" dirty="0"/>
          </a:p>
        </p:txBody>
      </p:sp>
    </p:spTree>
    <p:extLst>
      <p:ext uri="{BB962C8B-B14F-4D97-AF65-F5344CB8AC3E}">
        <p14:creationId xmlns:p14="http://schemas.microsoft.com/office/powerpoint/2010/main" val="32146500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1574324" y="2790259"/>
            <a:ext cx="4242752" cy="684211"/>
          </a:xfrm>
        </p:spPr>
        <p:txBody>
          <a:bodyPr>
            <a:noAutofit/>
          </a:bodyPr>
          <a:lstStyle/>
          <a:p>
            <a:r>
              <a:rPr lang="en-US" sz="4400" dirty="0"/>
              <a:t>What do you expect from this course?</a:t>
            </a:r>
          </a:p>
        </p:txBody>
      </p:sp>
      <p:sp>
        <p:nvSpPr>
          <p:cNvPr id="3" name="Footer Placeholder 2"/>
          <p:cNvSpPr>
            <a:spLocks noGrp="1"/>
          </p:cNvSpPr>
          <p:nvPr>
            <p:ph type="ftr" sz="quarter" idx="11"/>
          </p:nvPr>
        </p:nvSpPr>
        <p:spPr/>
        <p:txBody>
          <a:bodyPr/>
          <a:lstStyle/>
          <a:p>
            <a:r>
              <a:rPr lang="lt-LT"/>
              <a:t>connect-erasmus.eu</a:t>
            </a: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90651" y="436236"/>
            <a:ext cx="3844901" cy="5126209"/>
          </a:xfrm>
          <a:prstGeom prst="rect">
            <a:avLst/>
          </a:prstGeom>
        </p:spPr>
      </p:pic>
    </p:spTree>
    <p:extLst>
      <p:ext uri="{BB962C8B-B14F-4D97-AF65-F5344CB8AC3E}">
        <p14:creationId xmlns:p14="http://schemas.microsoft.com/office/powerpoint/2010/main" val="21074598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a:t>The training course consists of 5 units</a:t>
            </a:r>
          </a:p>
        </p:txBody>
      </p:sp>
      <p:graphicFrame>
        <p:nvGraphicFramePr>
          <p:cNvPr id="17" name="Content Placeholder 16"/>
          <p:cNvGraphicFramePr>
            <a:graphicFrameLocks noGrp="1"/>
          </p:cNvGraphicFramePr>
          <p:nvPr>
            <p:ph sz="half" idx="2"/>
            <p:extLst>
              <p:ext uri="{D42A27DB-BD31-4B8C-83A1-F6EECF244321}">
                <p14:modId xmlns:p14="http://schemas.microsoft.com/office/powerpoint/2010/main" val="1935680110"/>
              </p:ext>
            </p:extLst>
          </p:nvPr>
        </p:nvGraphicFramePr>
        <p:xfrm>
          <a:off x="836613" y="2578941"/>
          <a:ext cx="9882000" cy="21185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Footer Placeholder 2"/>
          <p:cNvSpPr>
            <a:spLocks noGrp="1"/>
          </p:cNvSpPr>
          <p:nvPr>
            <p:ph type="ftr" sz="quarter" idx="11"/>
          </p:nvPr>
        </p:nvSpPr>
        <p:spPr/>
        <p:txBody>
          <a:bodyPr/>
          <a:lstStyle/>
          <a:p>
            <a:r>
              <a:rPr lang="lt-LT" dirty="0"/>
              <a:t>connect-erasmus.eu</a:t>
            </a:r>
          </a:p>
        </p:txBody>
      </p:sp>
      <p:sp>
        <p:nvSpPr>
          <p:cNvPr id="18" name="TextBox 17"/>
          <p:cNvSpPr txBox="1"/>
          <p:nvPr/>
        </p:nvSpPr>
        <p:spPr>
          <a:xfrm>
            <a:off x="5163670" y="2578941"/>
            <a:ext cx="1631577" cy="2339102"/>
          </a:xfrm>
          <a:prstGeom prst="rect">
            <a:avLst/>
          </a:prstGeom>
          <a:noFill/>
        </p:spPr>
        <p:txBody>
          <a:bodyPr wrap="square" rtlCol="0">
            <a:spAutoFit/>
          </a:bodyPr>
          <a:lstStyle/>
          <a:p>
            <a:r>
              <a:rPr lang="en-US" sz="1600" i="1" dirty="0">
                <a:solidFill>
                  <a:schemeClr val="bg1"/>
                </a:solidFill>
              </a:rPr>
              <a:t>Current theoretical and methodological approaches for counsellors and coaches in the company context</a:t>
            </a:r>
            <a:endParaRPr lang="en-US" sz="1600" dirty="0">
              <a:solidFill>
                <a:schemeClr val="bg1"/>
              </a:solidFill>
            </a:endParaRPr>
          </a:p>
          <a:p>
            <a:endParaRPr lang="en-US" dirty="0"/>
          </a:p>
        </p:txBody>
      </p:sp>
      <p:sp>
        <p:nvSpPr>
          <p:cNvPr id="19" name="TextBox 18"/>
          <p:cNvSpPr txBox="1"/>
          <p:nvPr/>
        </p:nvSpPr>
        <p:spPr>
          <a:xfrm>
            <a:off x="3218329" y="2578941"/>
            <a:ext cx="1541930" cy="1846659"/>
          </a:xfrm>
          <a:prstGeom prst="rect">
            <a:avLst/>
          </a:prstGeom>
          <a:noFill/>
        </p:spPr>
        <p:txBody>
          <a:bodyPr wrap="square" rtlCol="0">
            <a:spAutoFit/>
          </a:bodyPr>
          <a:lstStyle/>
          <a:p>
            <a:r>
              <a:rPr lang="en-US" sz="1600" i="1" dirty="0">
                <a:solidFill>
                  <a:schemeClr val="bg1"/>
                </a:solidFill>
              </a:rPr>
              <a:t>Innovative concepts and development for company-based career work/HRM </a:t>
            </a:r>
            <a:endParaRPr lang="en-US" sz="1600" dirty="0">
              <a:solidFill>
                <a:schemeClr val="bg1"/>
              </a:solidFill>
            </a:endParaRPr>
          </a:p>
          <a:p>
            <a:endParaRPr lang="en-US" dirty="0"/>
          </a:p>
        </p:txBody>
      </p:sp>
    </p:spTree>
    <p:extLst>
      <p:ext uri="{BB962C8B-B14F-4D97-AF65-F5344CB8AC3E}">
        <p14:creationId xmlns:p14="http://schemas.microsoft.com/office/powerpoint/2010/main" val="21201027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gcf7ead7544_0_9"/>
          <p:cNvSpPr txBox="1">
            <a:spLocks noGrp="1"/>
          </p:cNvSpPr>
          <p:nvPr>
            <p:ph type="ftr" idx="11"/>
          </p:nvPr>
        </p:nvSpPr>
        <p:spPr>
          <a:xfrm>
            <a:off x="2082362" y="5954171"/>
            <a:ext cx="1613400" cy="2742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dirty="0"/>
              <a:t>connect-erasmus.eu</a:t>
            </a:r>
            <a:endParaRPr dirty="0"/>
          </a:p>
        </p:txBody>
      </p:sp>
      <p:sp>
        <p:nvSpPr>
          <p:cNvPr id="91" name="Google Shape;91;gcf7ead7544_0_9"/>
          <p:cNvSpPr txBox="1"/>
          <p:nvPr/>
        </p:nvSpPr>
        <p:spPr>
          <a:xfrm>
            <a:off x="839788" y="425767"/>
            <a:ext cx="10515600" cy="678900"/>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lt1"/>
              </a:buClr>
              <a:buSzPts val="4000"/>
              <a:buFont typeface="Calibri"/>
              <a:buNone/>
            </a:pPr>
            <a:r>
              <a:rPr lang="en-US" sz="4000" dirty="0">
                <a:solidFill>
                  <a:schemeClr val="lt1"/>
                </a:solidFill>
                <a:latin typeface="Calibri"/>
                <a:ea typeface="Calibri"/>
                <a:cs typeface="Calibri"/>
                <a:sym typeface="Calibri"/>
              </a:rPr>
              <a:t>In Unit 1 the goals are to</a:t>
            </a:r>
            <a:r>
              <a:rPr lang="sr-Latn-RS" sz="4000" dirty="0">
                <a:solidFill>
                  <a:schemeClr val="lt1"/>
                </a:solidFill>
                <a:latin typeface="Calibri"/>
                <a:ea typeface="Calibri"/>
                <a:cs typeface="Calibri"/>
                <a:sym typeface="Calibri"/>
              </a:rPr>
              <a:t>…</a:t>
            </a:r>
            <a:endParaRPr sz="4000" dirty="0">
              <a:solidFill>
                <a:schemeClr val="lt1"/>
              </a:solidFill>
              <a:latin typeface="Calibri"/>
              <a:ea typeface="Calibri"/>
              <a:cs typeface="Calibri"/>
              <a:sym typeface="Calibri"/>
            </a:endParaRPr>
          </a:p>
        </p:txBody>
      </p:sp>
      <p:sp>
        <p:nvSpPr>
          <p:cNvPr id="92" name="Google Shape;92;gcf7ead7544_0_9"/>
          <p:cNvSpPr txBox="1"/>
          <p:nvPr/>
        </p:nvSpPr>
        <p:spPr>
          <a:xfrm>
            <a:off x="1405616" y="2109548"/>
            <a:ext cx="9499801" cy="668092"/>
          </a:xfrm>
          <a:prstGeom prst="rect">
            <a:avLst/>
          </a:prstGeom>
          <a:noFill/>
          <a:ln>
            <a:noFill/>
          </a:ln>
        </p:spPr>
        <p:txBody>
          <a:bodyPr spcFirstLastPara="1" wrap="square" lIns="91425" tIns="45700" rIns="91425" bIns="45700" anchor="t" anchorCtr="0">
            <a:normAutofit fontScale="25000" lnSpcReduction="20000"/>
          </a:bodyPr>
          <a:lstStyle/>
          <a:p>
            <a:r>
              <a:rPr lang="sr-Latn-RS" sz="7200" dirty="0"/>
              <a:t>D</a:t>
            </a:r>
            <a:r>
              <a:rPr lang="en-US" sz="7200" dirty="0"/>
              <a:t>escribe and explain the current and future challenges in the world of work. Discuss their consequences in more detail.</a:t>
            </a:r>
          </a:p>
          <a:p>
            <a:r>
              <a:rPr lang="en-US" sz="3500" dirty="0"/>
              <a:t/>
            </a:r>
            <a:br>
              <a:rPr lang="en-US" sz="3500" dirty="0"/>
            </a:br>
            <a:endParaRPr sz="2500" dirty="0"/>
          </a:p>
        </p:txBody>
      </p:sp>
      <p:grpSp>
        <p:nvGrpSpPr>
          <p:cNvPr id="93" name="Google Shape;93;gcf7ead7544_0_9"/>
          <p:cNvGrpSpPr/>
          <p:nvPr/>
        </p:nvGrpSpPr>
        <p:grpSpPr>
          <a:xfrm>
            <a:off x="779938" y="2037672"/>
            <a:ext cx="456478" cy="576600"/>
            <a:chOff x="839788" y="1991269"/>
            <a:chExt cx="456478" cy="576600"/>
          </a:xfrm>
        </p:grpSpPr>
        <p:sp>
          <p:nvSpPr>
            <p:cNvPr id="94" name="Google Shape;94;gcf7ead7544_0_9"/>
            <p:cNvSpPr/>
            <p:nvPr/>
          </p:nvSpPr>
          <p:spPr>
            <a:xfrm rot="5400000">
              <a:off x="788516" y="2060119"/>
              <a:ext cx="576600" cy="438900"/>
            </a:xfrm>
            <a:prstGeom prst="triangle">
              <a:avLst>
                <a:gd name="adj" fmla="val 50000"/>
              </a:avLst>
            </a:prstGeom>
            <a:solidFill>
              <a:srgbClr val="FF7F2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Light"/>
                <a:ea typeface="Open Sans Light"/>
                <a:cs typeface="Open Sans Light"/>
                <a:sym typeface="Open Sans Light"/>
              </a:endParaRPr>
            </a:p>
          </p:txBody>
        </p:sp>
        <p:sp>
          <p:nvSpPr>
            <p:cNvPr id="95" name="Google Shape;95;gcf7ead7544_0_9"/>
            <p:cNvSpPr/>
            <p:nvPr/>
          </p:nvSpPr>
          <p:spPr>
            <a:xfrm>
              <a:off x="839788" y="2094881"/>
              <a:ext cx="319200" cy="369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800" b="1" dirty="0">
                  <a:solidFill>
                    <a:schemeClr val="lt1"/>
                  </a:solidFill>
                  <a:latin typeface="Open Sans ExtraBold"/>
                  <a:ea typeface="Open Sans ExtraBold"/>
                  <a:cs typeface="Open Sans ExtraBold"/>
                  <a:sym typeface="Open Sans ExtraBold"/>
                </a:rPr>
                <a:t>1</a:t>
              </a:r>
              <a:endParaRPr sz="1800" b="1" dirty="0">
                <a:solidFill>
                  <a:schemeClr val="lt1"/>
                </a:solidFill>
                <a:latin typeface="Open Sans ExtraBold"/>
                <a:ea typeface="Open Sans ExtraBold"/>
                <a:cs typeface="Open Sans ExtraBold"/>
                <a:sym typeface="Open Sans ExtraBold"/>
              </a:endParaRPr>
            </a:p>
          </p:txBody>
        </p:sp>
      </p:grpSp>
      <p:grpSp>
        <p:nvGrpSpPr>
          <p:cNvPr id="96" name="Google Shape;96;gcf7ead7544_0_9"/>
          <p:cNvGrpSpPr/>
          <p:nvPr/>
        </p:nvGrpSpPr>
        <p:grpSpPr>
          <a:xfrm>
            <a:off x="797516" y="3172100"/>
            <a:ext cx="456478" cy="576600"/>
            <a:chOff x="839788" y="3568639"/>
            <a:chExt cx="456478" cy="576600"/>
          </a:xfrm>
        </p:grpSpPr>
        <p:sp>
          <p:nvSpPr>
            <p:cNvPr id="97" name="Google Shape;97;gcf7ead7544_0_9"/>
            <p:cNvSpPr/>
            <p:nvPr/>
          </p:nvSpPr>
          <p:spPr>
            <a:xfrm rot="5400000">
              <a:off x="788516" y="3637489"/>
              <a:ext cx="576600" cy="438900"/>
            </a:xfrm>
            <a:prstGeom prst="triangle">
              <a:avLst>
                <a:gd name="adj" fmla="val 50000"/>
              </a:avLst>
            </a:prstGeom>
            <a:solidFill>
              <a:srgbClr val="FF7F2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Light"/>
                <a:ea typeface="Open Sans Light"/>
                <a:cs typeface="Open Sans Light"/>
                <a:sym typeface="Open Sans Light"/>
              </a:endParaRPr>
            </a:p>
          </p:txBody>
        </p:sp>
        <p:sp>
          <p:nvSpPr>
            <p:cNvPr id="98" name="Google Shape;98;gcf7ead7544_0_9"/>
            <p:cNvSpPr/>
            <p:nvPr/>
          </p:nvSpPr>
          <p:spPr>
            <a:xfrm>
              <a:off x="839788" y="3672251"/>
              <a:ext cx="319200" cy="369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800" b="1">
                  <a:solidFill>
                    <a:schemeClr val="lt1"/>
                  </a:solidFill>
                  <a:latin typeface="Open Sans ExtraBold"/>
                  <a:ea typeface="Open Sans ExtraBold"/>
                  <a:cs typeface="Open Sans ExtraBold"/>
                  <a:sym typeface="Open Sans ExtraBold"/>
                </a:rPr>
                <a:t>2</a:t>
              </a:r>
              <a:endParaRPr sz="1800" b="1">
                <a:solidFill>
                  <a:schemeClr val="lt1"/>
                </a:solidFill>
                <a:latin typeface="Open Sans ExtraBold"/>
                <a:ea typeface="Open Sans ExtraBold"/>
                <a:cs typeface="Open Sans ExtraBold"/>
                <a:sym typeface="Open Sans ExtraBold"/>
              </a:endParaRPr>
            </a:p>
          </p:txBody>
        </p:sp>
      </p:grpSp>
      <p:sp>
        <p:nvSpPr>
          <p:cNvPr id="99" name="Google Shape;99;gcf7ead7544_0_9"/>
          <p:cNvSpPr txBox="1"/>
          <p:nvPr/>
        </p:nvSpPr>
        <p:spPr>
          <a:xfrm>
            <a:off x="1405616" y="3122499"/>
            <a:ext cx="9056068" cy="532200"/>
          </a:xfrm>
          <a:prstGeom prst="rect">
            <a:avLst/>
          </a:prstGeom>
          <a:noFill/>
          <a:ln>
            <a:noFill/>
          </a:ln>
        </p:spPr>
        <p:txBody>
          <a:bodyPr spcFirstLastPara="1" wrap="square" lIns="91425" tIns="45700" rIns="91425" bIns="45700" anchor="t" anchorCtr="0">
            <a:noAutofit/>
          </a:bodyPr>
          <a:lstStyle/>
          <a:p>
            <a:pPr marR="0" indent="0" algn="just">
              <a:lnSpc>
                <a:spcPct val="100000"/>
              </a:lnSpc>
              <a:spcBef>
                <a:spcPts val="0"/>
              </a:spcBef>
              <a:spcAft>
                <a:spcPts val="0"/>
              </a:spcAft>
              <a:buClr>
                <a:schemeClr val="dk1"/>
              </a:buClr>
              <a:buSzPts val="2400"/>
              <a:buFont typeface="Arial"/>
              <a:buNone/>
            </a:pPr>
            <a:r>
              <a:rPr lang="sr-Latn-RS" dirty="0"/>
              <a:t>D</a:t>
            </a:r>
            <a:r>
              <a:rPr lang="en-US" dirty="0"/>
              <a:t>escribe methods used to determine changes in the world of work. Reflect on findings on the changes in the world of work taking into account methods that were applied.</a:t>
            </a:r>
          </a:p>
        </p:txBody>
      </p:sp>
      <p:grpSp>
        <p:nvGrpSpPr>
          <p:cNvPr id="18" name="Google Shape;96;gcf7ead7544_0_9"/>
          <p:cNvGrpSpPr/>
          <p:nvPr/>
        </p:nvGrpSpPr>
        <p:grpSpPr>
          <a:xfrm>
            <a:off x="797516" y="4410139"/>
            <a:ext cx="456478" cy="576600"/>
            <a:chOff x="839788" y="3568639"/>
            <a:chExt cx="456478" cy="576600"/>
          </a:xfrm>
        </p:grpSpPr>
        <p:sp>
          <p:nvSpPr>
            <p:cNvPr id="19" name="Google Shape;97;gcf7ead7544_0_9"/>
            <p:cNvSpPr/>
            <p:nvPr/>
          </p:nvSpPr>
          <p:spPr>
            <a:xfrm rot="5400000">
              <a:off x="788516" y="3637489"/>
              <a:ext cx="576600" cy="438900"/>
            </a:xfrm>
            <a:prstGeom prst="triangle">
              <a:avLst>
                <a:gd name="adj" fmla="val 50000"/>
              </a:avLst>
            </a:prstGeom>
            <a:solidFill>
              <a:srgbClr val="FF7F2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Light"/>
                <a:ea typeface="Open Sans Light"/>
                <a:cs typeface="Open Sans Light"/>
                <a:sym typeface="Open Sans Light"/>
              </a:endParaRPr>
            </a:p>
          </p:txBody>
        </p:sp>
        <p:sp>
          <p:nvSpPr>
            <p:cNvPr id="20" name="Google Shape;98;gcf7ead7544_0_9"/>
            <p:cNvSpPr/>
            <p:nvPr/>
          </p:nvSpPr>
          <p:spPr>
            <a:xfrm>
              <a:off x="839788" y="3672251"/>
              <a:ext cx="319200" cy="369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sr-Latn-RS" sz="1800" b="1" dirty="0">
                  <a:solidFill>
                    <a:schemeClr val="lt1"/>
                  </a:solidFill>
                  <a:latin typeface="Open Sans ExtraBold"/>
                  <a:ea typeface="Open Sans ExtraBold"/>
                  <a:cs typeface="Open Sans ExtraBold"/>
                  <a:sym typeface="Open Sans ExtraBold"/>
                </a:rPr>
                <a:t>3</a:t>
              </a:r>
              <a:endParaRPr sz="1800" b="1" dirty="0">
                <a:solidFill>
                  <a:schemeClr val="lt1"/>
                </a:solidFill>
                <a:latin typeface="Open Sans ExtraBold"/>
                <a:ea typeface="Open Sans ExtraBold"/>
                <a:cs typeface="Open Sans ExtraBold"/>
                <a:sym typeface="Open Sans ExtraBold"/>
              </a:endParaRPr>
            </a:p>
          </p:txBody>
        </p:sp>
      </p:grpSp>
      <p:sp>
        <p:nvSpPr>
          <p:cNvPr id="21" name="Google Shape;99;gcf7ead7544_0_9"/>
          <p:cNvSpPr txBox="1"/>
          <p:nvPr/>
        </p:nvSpPr>
        <p:spPr>
          <a:xfrm>
            <a:off x="1405616" y="4390516"/>
            <a:ext cx="9056068" cy="532200"/>
          </a:xfrm>
          <a:prstGeom prst="rect">
            <a:avLst/>
          </a:prstGeom>
          <a:noFill/>
          <a:ln>
            <a:noFill/>
          </a:ln>
        </p:spPr>
        <p:txBody>
          <a:bodyPr spcFirstLastPara="1" wrap="square" lIns="91425" tIns="45700" rIns="91425" bIns="45700" anchor="t" anchorCtr="0">
            <a:noAutofit/>
          </a:bodyPr>
          <a:lstStyle/>
          <a:p>
            <a:pPr marR="0" indent="0" algn="just">
              <a:lnSpc>
                <a:spcPct val="100000"/>
              </a:lnSpc>
              <a:spcBef>
                <a:spcPts val="0"/>
              </a:spcBef>
              <a:spcAft>
                <a:spcPts val="0"/>
              </a:spcAft>
              <a:buClr>
                <a:schemeClr val="dk1"/>
              </a:buClr>
              <a:buSzPts val="2400"/>
              <a:buFont typeface="Arial"/>
              <a:buNone/>
            </a:pPr>
            <a:r>
              <a:rPr lang="en-US" dirty="0">
                <a:sym typeface="Calibri"/>
              </a:rPr>
              <a:t>I</a:t>
            </a:r>
            <a:r>
              <a:rPr lang="en-US" dirty="0"/>
              <a:t>dentify situations where they could apply findings on the changes in the world of work in the context of providing career development support to employees. </a:t>
            </a:r>
          </a:p>
        </p:txBody>
      </p:sp>
    </p:spTree>
    <p:extLst>
      <p:ext uri="{BB962C8B-B14F-4D97-AF65-F5344CB8AC3E}">
        <p14:creationId xmlns:p14="http://schemas.microsoft.com/office/powerpoint/2010/main" val="26282667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gcf7ead7544_0_9"/>
          <p:cNvSpPr txBox="1">
            <a:spLocks noGrp="1"/>
          </p:cNvSpPr>
          <p:nvPr>
            <p:ph type="ftr" idx="11"/>
          </p:nvPr>
        </p:nvSpPr>
        <p:spPr>
          <a:xfrm>
            <a:off x="2082362" y="5954171"/>
            <a:ext cx="1613400" cy="2742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dirty="0"/>
              <a:t>connect-erasmus.eu</a:t>
            </a:r>
            <a:endParaRPr dirty="0"/>
          </a:p>
        </p:txBody>
      </p:sp>
      <p:sp>
        <p:nvSpPr>
          <p:cNvPr id="91" name="Google Shape;91;gcf7ead7544_0_9"/>
          <p:cNvSpPr txBox="1"/>
          <p:nvPr/>
        </p:nvSpPr>
        <p:spPr>
          <a:xfrm>
            <a:off x="839788" y="425767"/>
            <a:ext cx="10515600" cy="678900"/>
          </a:xfrm>
          <a:prstGeom prst="rect">
            <a:avLst/>
          </a:prstGeom>
          <a:noFill/>
          <a:ln>
            <a:noFill/>
          </a:ln>
        </p:spPr>
        <p:txBody>
          <a:bodyPr spcFirstLastPara="1" wrap="square" lIns="91425" tIns="45700" rIns="91425" bIns="45700" anchor="b" anchorCtr="0">
            <a:normAutofit/>
          </a:bodyPr>
          <a:lstStyle/>
          <a:p>
            <a:pPr>
              <a:lnSpc>
                <a:spcPct val="90000"/>
              </a:lnSpc>
              <a:buClr>
                <a:schemeClr val="lt1"/>
              </a:buClr>
              <a:buSzPts val="4000"/>
            </a:pPr>
            <a:r>
              <a:rPr lang="en-US" sz="4000" dirty="0">
                <a:solidFill>
                  <a:schemeClr val="lt1"/>
                </a:solidFill>
                <a:latin typeface="Calibri"/>
                <a:ea typeface="Calibri"/>
                <a:cs typeface="Calibri"/>
                <a:sym typeface="Calibri"/>
              </a:rPr>
              <a:t>In Unit 2 the goals are to…</a:t>
            </a:r>
          </a:p>
        </p:txBody>
      </p:sp>
      <p:sp>
        <p:nvSpPr>
          <p:cNvPr id="92" name="Google Shape;92;gcf7ead7544_0_9"/>
          <p:cNvSpPr txBox="1"/>
          <p:nvPr/>
        </p:nvSpPr>
        <p:spPr>
          <a:xfrm>
            <a:off x="1405616" y="2280226"/>
            <a:ext cx="9499801" cy="668092"/>
          </a:xfrm>
          <a:prstGeom prst="rect">
            <a:avLst/>
          </a:prstGeom>
          <a:noFill/>
          <a:ln>
            <a:noFill/>
          </a:ln>
        </p:spPr>
        <p:txBody>
          <a:bodyPr spcFirstLastPara="1" wrap="square" lIns="91425" tIns="45700" rIns="91425" bIns="45700" anchor="t" anchorCtr="0">
            <a:normAutofit fontScale="25000" lnSpcReduction="20000"/>
          </a:bodyPr>
          <a:lstStyle/>
          <a:p>
            <a:r>
              <a:rPr lang="en-US" sz="7200" dirty="0"/>
              <a:t>Explain the requirement of individualization of personnel development.</a:t>
            </a:r>
          </a:p>
          <a:p>
            <a:r>
              <a:rPr lang="en-US" sz="7200" dirty="0"/>
              <a:t>Describe relevant methods aiming at individualized learning, coaching and counselling methods</a:t>
            </a:r>
            <a:r>
              <a:rPr lang="en-US" sz="7200" i="1" dirty="0"/>
              <a:t>.</a:t>
            </a:r>
          </a:p>
          <a:p>
            <a:r>
              <a:rPr lang="en-US" sz="3500" dirty="0"/>
              <a:t/>
            </a:r>
            <a:br>
              <a:rPr lang="en-US" sz="3500" dirty="0"/>
            </a:br>
            <a:endParaRPr sz="2500" dirty="0"/>
          </a:p>
        </p:txBody>
      </p:sp>
      <p:grpSp>
        <p:nvGrpSpPr>
          <p:cNvPr id="93" name="Google Shape;93;gcf7ead7544_0_9"/>
          <p:cNvGrpSpPr/>
          <p:nvPr/>
        </p:nvGrpSpPr>
        <p:grpSpPr>
          <a:xfrm>
            <a:off x="815094" y="2280226"/>
            <a:ext cx="456478" cy="576600"/>
            <a:chOff x="839788" y="1991269"/>
            <a:chExt cx="456478" cy="576600"/>
          </a:xfrm>
        </p:grpSpPr>
        <p:sp>
          <p:nvSpPr>
            <p:cNvPr id="94" name="Google Shape;94;gcf7ead7544_0_9"/>
            <p:cNvSpPr/>
            <p:nvPr/>
          </p:nvSpPr>
          <p:spPr>
            <a:xfrm rot="5400000">
              <a:off x="788516" y="2060119"/>
              <a:ext cx="576600" cy="438900"/>
            </a:xfrm>
            <a:prstGeom prst="triangle">
              <a:avLst>
                <a:gd name="adj" fmla="val 50000"/>
              </a:avLst>
            </a:prstGeom>
            <a:solidFill>
              <a:srgbClr val="FF7F2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Light"/>
                <a:ea typeface="Open Sans Light"/>
                <a:cs typeface="Open Sans Light"/>
                <a:sym typeface="Open Sans Light"/>
              </a:endParaRPr>
            </a:p>
          </p:txBody>
        </p:sp>
        <p:sp>
          <p:nvSpPr>
            <p:cNvPr id="95" name="Google Shape;95;gcf7ead7544_0_9"/>
            <p:cNvSpPr/>
            <p:nvPr/>
          </p:nvSpPr>
          <p:spPr>
            <a:xfrm>
              <a:off x="839788" y="2094881"/>
              <a:ext cx="319200" cy="369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800" b="1" dirty="0">
                  <a:solidFill>
                    <a:schemeClr val="lt1"/>
                  </a:solidFill>
                  <a:latin typeface="Open Sans ExtraBold"/>
                  <a:ea typeface="Open Sans ExtraBold"/>
                  <a:cs typeface="Open Sans ExtraBold"/>
                  <a:sym typeface="Open Sans ExtraBold"/>
                </a:rPr>
                <a:t>1</a:t>
              </a:r>
              <a:endParaRPr sz="1800" b="1" dirty="0">
                <a:solidFill>
                  <a:schemeClr val="lt1"/>
                </a:solidFill>
                <a:latin typeface="Open Sans ExtraBold"/>
                <a:ea typeface="Open Sans ExtraBold"/>
                <a:cs typeface="Open Sans ExtraBold"/>
                <a:sym typeface="Open Sans ExtraBold"/>
              </a:endParaRPr>
            </a:p>
          </p:txBody>
        </p:sp>
      </p:grpSp>
      <p:grpSp>
        <p:nvGrpSpPr>
          <p:cNvPr id="96" name="Google Shape;96;gcf7ead7544_0_9"/>
          <p:cNvGrpSpPr/>
          <p:nvPr/>
        </p:nvGrpSpPr>
        <p:grpSpPr>
          <a:xfrm>
            <a:off x="779938" y="3399979"/>
            <a:ext cx="456478" cy="576600"/>
            <a:chOff x="839788" y="3568639"/>
            <a:chExt cx="456478" cy="576600"/>
          </a:xfrm>
        </p:grpSpPr>
        <p:sp>
          <p:nvSpPr>
            <p:cNvPr id="97" name="Google Shape;97;gcf7ead7544_0_9"/>
            <p:cNvSpPr/>
            <p:nvPr/>
          </p:nvSpPr>
          <p:spPr>
            <a:xfrm rot="5400000">
              <a:off x="788516" y="3637489"/>
              <a:ext cx="576600" cy="438900"/>
            </a:xfrm>
            <a:prstGeom prst="triangle">
              <a:avLst>
                <a:gd name="adj" fmla="val 50000"/>
              </a:avLst>
            </a:prstGeom>
            <a:solidFill>
              <a:srgbClr val="FF7F2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Light"/>
                <a:ea typeface="Open Sans Light"/>
                <a:cs typeface="Open Sans Light"/>
                <a:sym typeface="Open Sans Light"/>
              </a:endParaRPr>
            </a:p>
          </p:txBody>
        </p:sp>
        <p:sp>
          <p:nvSpPr>
            <p:cNvPr id="98" name="Google Shape;98;gcf7ead7544_0_9"/>
            <p:cNvSpPr/>
            <p:nvPr/>
          </p:nvSpPr>
          <p:spPr>
            <a:xfrm>
              <a:off x="839788" y="3672251"/>
              <a:ext cx="319200" cy="369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800" b="1">
                  <a:solidFill>
                    <a:schemeClr val="lt1"/>
                  </a:solidFill>
                  <a:latin typeface="Open Sans ExtraBold"/>
                  <a:ea typeface="Open Sans ExtraBold"/>
                  <a:cs typeface="Open Sans ExtraBold"/>
                  <a:sym typeface="Open Sans ExtraBold"/>
                </a:rPr>
                <a:t>2</a:t>
              </a:r>
              <a:endParaRPr sz="1800" b="1">
                <a:solidFill>
                  <a:schemeClr val="lt1"/>
                </a:solidFill>
                <a:latin typeface="Open Sans ExtraBold"/>
                <a:ea typeface="Open Sans ExtraBold"/>
                <a:cs typeface="Open Sans ExtraBold"/>
                <a:sym typeface="Open Sans ExtraBold"/>
              </a:endParaRPr>
            </a:p>
          </p:txBody>
        </p:sp>
      </p:grpSp>
      <p:sp>
        <p:nvSpPr>
          <p:cNvPr id="99" name="Google Shape;99;gcf7ead7544_0_9"/>
          <p:cNvSpPr txBox="1"/>
          <p:nvPr/>
        </p:nvSpPr>
        <p:spPr>
          <a:xfrm>
            <a:off x="1405616" y="3399979"/>
            <a:ext cx="9056068" cy="532200"/>
          </a:xfrm>
          <a:prstGeom prst="rect">
            <a:avLst/>
          </a:prstGeom>
          <a:noFill/>
          <a:ln>
            <a:noFill/>
          </a:ln>
        </p:spPr>
        <p:txBody>
          <a:bodyPr spcFirstLastPara="1" wrap="square" lIns="91425" tIns="45700" rIns="91425" bIns="45700" anchor="t" anchorCtr="0">
            <a:noAutofit/>
          </a:bodyPr>
          <a:lstStyle/>
          <a:p>
            <a:pPr marR="0" indent="0" algn="just">
              <a:lnSpc>
                <a:spcPct val="100000"/>
              </a:lnSpc>
              <a:spcBef>
                <a:spcPts val="0"/>
              </a:spcBef>
              <a:spcAft>
                <a:spcPts val="0"/>
              </a:spcAft>
              <a:buClr>
                <a:schemeClr val="dk1"/>
              </a:buClr>
              <a:buSzPts val="2400"/>
              <a:buFont typeface="Arial"/>
              <a:buNone/>
            </a:pPr>
            <a:r>
              <a:rPr lang="en-US" dirty="0"/>
              <a:t>Explain corporate social responsibility as a driver in our society.</a:t>
            </a:r>
          </a:p>
          <a:p>
            <a:pPr marR="0" indent="0" algn="just">
              <a:lnSpc>
                <a:spcPct val="100000"/>
              </a:lnSpc>
              <a:spcBef>
                <a:spcPts val="0"/>
              </a:spcBef>
              <a:spcAft>
                <a:spcPts val="0"/>
              </a:spcAft>
              <a:buClr>
                <a:schemeClr val="dk1"/>
              </a:buClr>
              <a:buSzPts val="2400"/>
              <a:buFont typeface="Arial"/>
              <a:buNone/>
            </a:pPr>
            <a:r>
              <a:rPr lang="en-US" dirty="0"/>
              <a:t>Describe examples of successful social responsibility methods. </a:t>
            </a:r>
          </a:p>
        </p:txBody>
      </p:sp>
      <p:grpSp>
        <p:nvGrpSpPr>
          <p:cNvPr id="18" name="Google Shape;96;gcf7ead7544_0_9"/>
          <p:cNvGrpSpPr/>
          <p:nvPr/>
        </p:nvGrpSpPr>
        <p:grpSpPr>
          <a:xfrm>
            <a:off x="797516" y="4469298"/>
            <a:ext cx="456478" cy="576600"/>
            <a:chOff x="839788" y="3568639"/>
            <a:chExt cx="456478" cy="576600"/>
          </a:xfrm>
        </p:grpSpPr>
        <p:sp>
          <p:nvSpPr>
            <p:cNvPr id="19" name="Google Shape;97;gcf7ead7544_0_9"/>
            <p:cNvSpPr/>
            <p:nvPr/>
          </p:nvSpPr>
          <p:spPr>
            <a:xfrm rot="5400000">
              <a:off x="788516" y="3637489"/>
              <a:ext cx="576600" cy="438900"/>
            </a:xfrm>
            <a:prstGeom prst="triangle">
              <a:avLst>
                <a:gd name="adj" fmla="val 50000"/>
              </a:avLst>
            </a:prstGeom>
            <a:solidFill>
              <a:srgbClr val="FF7F2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Light"/>
                <a:ea typeface="Open Sans Light"/>
                <a:cs typeface="Open Sans Light"/>
                <a:sym typeface="Open Sans Light"/>
              </a:endParaRPr>
            </a:p>
          </p:txBody>
        </p:sp>
        <p:sp>
          <p:nvSpPr>
            <p:cNvPr id="20" name="Google Shape;98;gcf7ead7544_0_9"/>
            <p:cNvSpPr/>
            <p:nvPr/>
          </p:nvSpPr>
          <p:spPr>
            <a:xfrm>
              <a:off x="839788" y="3672251"/>
              <a:ext cx="319200" cy="369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sr-Latn-RS" sz="1800" b="1" dirty="0">
                  <a:solidFill>
                    <a:schemeClr val="lt1"/>
                  </a:solidFill>
                  <a:latin typeface="Open Sans ExtraBold"/>
                  <a:ea typeface="Open Sans ExtraBold"/>
                  <a:cs typeface="Open Sans ExtraBold"/>
                  <a:sym typeface="Open Sans ExtraBold"/>
                </a:rPr>
                <a:t>3</a:t>
              </a:r>
              <a:endParaRPr sz="1800" b="1" dirty="0">
                <a:solidFill>
                  <a:schemeClr val="lt1"/>
                </a:solidFill>
                <a:latin typeface="Open Sans ExtraBold"/>
                <a:ea typeface="Open Sans ExtraBold"/>
                <a:cs typeface="Open Sans ExtraBold"/>
                <a:sym typeface="Open Sans ExtraBold"/>
              </a:endParaRPr>
            </a:p>
          </p:txBody>
        </p:sp>
      </p:grpSp>
      <p:sp>
        <p:nvSpPr>
          <p:cNvPr id="21" name="Google Shape;99;gcf7ead7544_0_9"/>
          <p:cNvSpPr txBox="1"/>
          <p:nvPr/>
        </p:nvSpPr>
        <p:spPr>
          <a:xfrm>
            <a:off x="1405616" y="4491498"/>
            <a:ext cx="9056068" cy="532200"/>
          </a:xfrm>
          <a:prstGeom prst="rect">
            <a:avLst/>
          </a:prstGeom>
          <a:noFill/>
          <a:ln>
            <a:noFill/>
          </a:ln>
        </p:spPr>
        <p:txBody>
          <a:bodyPr spcFirstLastPara="1" wrap="square" lIns="91425" tIns="45700" rIns="91425" bIns="45700" anchor="t" anchorCtr="0">
            <a:noAutofit/>
          </a:bodyPr>
          <a:lstStyle/>
          <a:p>
            <a:r>
              <a:rPr lang="en-US" dirty="0"/>
              <a:t>Describe best practice in cooperation between Human resource management in enterprises and professional career guidance and counselling. </a:t>
            </a:r>
          </a:p>
        </p:txBody>
      </p:sp>
    </p:spTree>
    <p:extLst>
      <p:ext uri="{BB962C8B-B14F-4D97-AF65-F5344CB8AC3E}">
        <p14:creationId xmlns:p14="http://schemas.microsoft.com/office/powerpoint/2010/main" val="35277982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gcf7ead7544_0_9"/>
          <p:cNvSpPr txBox="1">
            <a:spLocks noGrp="1"/>
          </p:cNvSpPr>
          <p:nvPr>
            <p:ph type="ftr" idx="11"/>
          </p:nvPr>
        </p:nvSpPr>
        <p:spPr>
          <a:xfrm>
            <a:off x="2082362" y="5954171"/>
            <a:ext cx="1613400" cy="2742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dirty="0"/>
              <a:t>connect-erasmus.eu</a:t>
            </a:r>
            <a:endParaRPr dirty="0"/>
          </a:p>
        </p:txBody>
      </p:sp>
      <p:sp>
        <p:nvSpPr>
          <p:cNvPr id="91" name="Google Shape;91;gcf7ead7544_0_9"/>
          <p:cNvSpPr txBox="1"/>
          <p:nvPr/>
        </p:nvSpPr>
        <p:spPr>
          <a:xfrm>
            <a:off x="839788" y="425767"/>
            <a:ext cx="10515600" cy="678900"/>
          </a:xfrm>
          <a:prstGeom prst="rect">
            <a:avLst/>
          </a:prstGeom>
          <a:noFill/>
          <a:ln>
            <a:noFill/>
          </a:ln>
        </p:spPr>
        <p:txBody>
          <a:bodyPr spcFirstLastPara="1" wrap="square" lIns="91425" tIns="45700" rIns="91425" bIns="45700" anchor="b" anchorCtr="0">
            <a:normAutofit/>
          </a:bodyPr>
          <a:lstStyle/>
          <a:p>
            <a:pPr>
              <a:lnSpc>
                <a:spcPct val="90000"/>
              </a:lnSpc>
              <a:buClr>
                <a:schemeClr val="lt1"/>
              </a:buClr>
              <a:buSzPts val="4000"/>
            </a:pPr>
            <a:r>
              <a:rPr lang="en-US" sz="4000" dirty="0">
                <a:solidFill>
                  <a:schemeClr val="lt1"/>
                </a:solidFill>
                <a:latin typeface="Calibri"/>
                <a:ea typeface="Calibri"/>
                <a:cs typeface="Calibri"/>
                <a:sym typeface="Calibri"/>
              </a:rPr>
              <a:t>In Unit 3 the goals are to…</a:t>
            </a:r>
          </a:p>
        </p:txBody>
      </p:sp>
      <p:sp>
        <p:nvSpPr>
          <p:cNvPr id="92" name="Google Shape;92;gcf7ead7544_0_9"/>
          <p:cNvSpPr txBox="1"/>
          <p:nvPr/>
        </p:nvSpPr>
        <p:spPr>
          <a:xfrm>
            <a:off x="1347687" y="2243239"/>
            <a:ext cx="9499801" cy="668092"/>
          </a:xfrm>
          <a:prstGeom prst="rect">
            <a:avLst/>
          </a:prstGeom>
          <a:noFill/>
          <a:ln>
            <a:noFill/>
          </a:ln>
        </p:spPr>
        <p:txBody>
          <a:bodyPr spcFirstLastPara="1" wrap="square" lIns="91425" tIns="45700" rIns="91425" bIns="45700" anchor="t" anchorCtr="0">
            <a:normAutofit fontScale="25000" lnSpcReduction="20000"/>
          </a:bodyPr>
          <a:lstStyle/>
          <a:p>
            <a:r>
              <a:rPr lang="en-US" sz="7200" dirty="0"/>
              <a:t>Describe the selected paradigms in career guidance and counselling: </a:t>
            </a:r>
          </a:p>
          <a:p>
            <a:r>
              <a:rPr lang="en-US" sz="7200" dirty="0"/>
              <a:t>Identify and report strengths and innovation, constraints, and challenges; </a:t>
            </a:r>
          </a:p>
          <a:p>
            <a:r>
              <a:rPr lang="en-US" sz="7200" dirty="0"/>
              <a:t>Discuss their relevance and limitations in the working contexts.</a:t>
            </a:r>
          </a:p>
          <a:p>
            <a:r>
              <a:rPr lang="en-US" sz="3500" dirty="0"/>
              <a:t/>
            </a:r>
            <a:br>
              <a:rPr lang="en-US" sz="3500" dirty="0"/>
            </a:br>
            <a:endParaRPr sz="2500" dirty="0"/>
          </a:p>
        </p:txBody>
      </p:sp>
      <p:grpSp>
        <p:nvGrpSpPr>
          <p:cNvPr id="93" name="Google Shape;93;gcf7ead7544_0_9"/>
          <p:cNvGrpSpPr/>
          <p:nvPr/>
        </p:nvGrpSpPr>
        <p:grpSpPr>
          <a:xfrm>
            <a:off x="797516" y="2312708"/>
            <a:ext cx="456478" cy="576600"/>
            <a:chOff x="839788" y="1991269"/>
            <a:chExt cx="456478" cy="576600"/>
          </a:xfrm>
        </p:grpSpPr>
        <p:sp>
          <p:nvSpPr>
            <p:cNvPr id="94" name="Google Shape;94;gcf7ead7544_0_9"/>
            <p:cNvSpPr/>
            <p:nvPr/>
          </p:nvSpPr>
          <p:spPr>
            <a:xfrm rot="5400000">
              <a:off x="788516" y="2060119"/>
              <a:ext cx="576600" cy="438900"/>
            </a:xfrm>
            <a:prstGeom prst="triangle">
              <a:avLst>
                <a:gd name="adj" fmla="val 50000"/>
              </a:avLst>
            </a:prstGeom>
            <a:solidFill>
              <a:srgbClr val="FF7F2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Light"/>
                <a:ea typeface="Open Sans Light"/>
                <a:cs typeface="Open Sans Light"/>
                <a:sym typeface="Open Sans Light"/>
              </a:endParaRPr>
            </a:p>
          </p:txBody>
        </p:sp>
        <p:sp>
          <p:nvSpPr>
            <p:cNvPr id="95" name="Google Shape;95;gcf7ead7544_0_9"/>
            <p:cNvSpPr/>
            <p:nvPr/>
          </p:nvSpPr>
          <p:spPr>
            <a:xfrm>
              <a:off x="839788" y="2094881"/>
              <a:ext cx="319200" cy="369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800" b="1" dirty="0">
                  <a:solidFill>
                    <a:schemeClr val="lt1"/>
                  </a:solidFill>
                  <a:latin typeface="Open Sans ExtraBold"/>
                  <a:ea typeface="Open Sans ExtraBold"/>
                  <a:cs typeface="Open Sans ExtraBold"/>
                  <a:sym typeface="Open Sans ExtraBold"/>
                </a:rPr>
                <a:t>1</a:t>
              </a:r>
              <a:endParaRPr sz="1800" b="1" dirty="0">
                <a:solidFill>
                  <a:schemeClr val="lt1"/>
                </a:solidFill>
                <a:latin typeface="Open Sans ExtraBold"/>
                <a:ea typeface="Open Sans ExtraBold"/>
                <a:cs typeface="Open Sans ExtraBold"/>
                <a:sym typeface="Open Sans ExtraBold"/>
              </a:endParaRPr>
            </a:p>
          </p:txBody>
        </p:sp>
      </p:grpSp>
      <p:grpSp>
        <p:nvGrpSpPr>
          <p:cNvPr id="96" name="Google Shape;96;gcf7ead7544_0_9"/>
          <p:cNvGrpSpPr/>
          <p:nvPr/>
        </p:nvGrpSpPr>
        <p:grpSpPr>
          <a:xfrm>
            <a:off x="797516" y="3329173"/>
            <a:ext cx="456478" cy="576600"/>
            <a:chOff x="839788" y="3568639"/>
            <a:chExt cx="456478" cy="576600"/>
          </a:xfrm>
        </p:grpSpPr>
        <p:sp>
          <p:nvSpPr>
            <p:cNvPr id="97" name="Google Shape;97;gcf7ead7544_0_9"/>
            <p:cNvSpPr/>
            <p:nvPr/>
          </p:nvSpPr>
          <p:spPr>
            <a:xfrm rot="5400000">
              <a:off x="788516" y="3637489"/>
              <a:ext cx="576600" cy="438900"/>
            </a:xfrm>
            <a:prstGeom prst="triangle">
              <a:avLst>
                <a:gd name="adj" fmla="val 50000"/>
              </a:avLst>
            </a:prstGeom>
            <a:solidFill>
              <a:srgbClr val="FF7F2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Light"/>
                <a:ea typeface="Open Sans Light"/>
                <a:cs typeface="Open Sans Light"/>
                <a:sym typeface="Open Sans Light"/>
              </a:endParaRPr>
            </a:p>
          </p:txBody>
        </p:sp>
        <p:sp>
          <p:nvSpPr>
            <p:cNvPr id="98" name="Google Shape;98;gcf7ead7544_0_9"/>
            <p:cNvSpPr/>
            <p:nvPr/>
          </p:nvSpPr>
          <p:spPr>
            <a:xfrm>
              <a:off x="839788" y="3672251"/>
              <a:ext cx="319200" cy="369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800" b="1">
                  <a:solidFill>
                    <a:schemeClr val="lt1"/>
                  </a:solidFill>
                  <a:latin typeface="Open Sans ExtraBold"/>
                  <a:ea typeface="Open Sans ExtraBold"/>
                  <a:cs typeface="Open Sans ExtraBold"/>
                  <a:sym typeface="Open Sans ExtraBold"/>
                </a:rPr>
                <a:t>2</a:t>
              </a:r>
              <a:endParaRPr sz="1800" b="1">
                <a:solidFill>
                  <a:schemeClr val="lt1"/>
                </a:solidFill>
                <a:latin typeface="Open Sans ExtraBold"/>
                <a:ea typeface="Open Sans ExtraBold"/>
                <a:cs typeface="Open Sans ExtraBold"/>
                <a:sym typeface="Open Sans ExtraBold"/>
              </a:endParaRPr>
            </a:p>
          </p:txBody>
        </p:sp>
      </p:grpSp>
      <p:sp>
        <p:nvSpPr>
          <p:cNvPr id="99" name="Google Shape;99;gcf7ead7544_0_9"/>
          <p:cNvSpPr txBox="1"/>
          <p:nvPr/>
        </p:nvSpPr>
        <p:spPr>
          <a:xfrm>
            <a:off x="1405616" y="3250321"/>
            <a:ext cx="9056068" cy="532200"/>
          </a:xfrm>
          <a:prstGeom prst="rect">
            <a:avLst/>
          </a:prstGeom>
          <a:noFill/>
          <a:ln>
            <a:noFill/>
          </a:ln>
        </p:spPr>
        <p:txBody>
          <a:bodyPr spcFirstLastPara="1" wrap="square" lIns="91425" tIns="45700" rIns="91425" bIns="45700" anchor="t" anchorCtr="0">
            <a:noAutofit/>
          </a:bodyPr>
          <a:lstStyle/>
          <a:p>
            <a:r>
              <a:rPr lang="en-US" dirty="0"/>
              <a:t>Based on the knowledge developed and the case studies analysis, describe the strengths and usefulness of the proposed assessment tools, to identify similarities and differences.</a:t>
            </a:r>
          </a:p>
        </p:txBody>
      </p:sp>
      <p:grpSp>
        <p:nvGrpSpPr>
          <p:cNvPr id="18" name="Google Shape;96;gcf7ead7544_0_9"/>
          <p:cNvGrpSpPr/>
          <p:nvPr/>
        </p:nvGrpSpPr>
        <p:grpSpPr>
          <a:xfrm>
            <a:off x="797516" y="4578204"/>
            <a:ext cx="456478" cy="576600"/>
            <a:chOff x="839788" y="3568639"/>
            <a:chExt cx="456478" cy="576600"/>
          </a:xfrm>
        </p:grpSpPr>
        <p:sp>
          <p:nvSpPr>
            <p:cNvPr id="19" name="Google Shape;97;gcf7ead7544_0_9"/>
            <p:cNvSpPr/>
            <p:nvPr/>
          </p:nvSpPr>
          <p:spPr>
            <a:xfrm rot="5400000">
              <a:off x="788516" y="3637489"/>
              <a:ext cx="576600" cy="438900"/>
            </a:xfrm>
            <a:prstGeom prst="triangle">
              <a:avLst>
                <a:gd name="adj" fmla="val 50000"/>
              </a:avLst>
            </a:prstGeom>
            <a:solidFill>
              <a:srgbClr val="FF7F2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Light"/>
                <a:ea typeface="Open Sans Light"/>
                <a:cs typeface="Open Sans Light"/>
                <a:sym typeface="Open Sans Light"/>
              </a:endParaRPr>
            </a:p>
          </p:txBody>
        </p:sp>
        <p:sp>
          <p:nvSpPr>
            <p:cNvPr id="20" name="Google Shape;98;gcf7ead7544_0_9"/>
            <p:cNvSpPr/>
            <p:nvPr/>
          </p:nvSpPr>
          <p:spPr>
            <a:xfrm>
              <a:off x="839788" y="3672251"/>
              <a:ext cx="319200" cy="369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sr-Latn-RS" sz="1800" b="1" dirty="0">
                  <a:solidFill>
                    <a:schemeClr val="lt1"/>
                  </a:solidFill>
                  <a:latin typeface="Open Sans ExtraBold"/>
                  <a:ea typeface="Open Sans ExtraBold"/>
                  <a:cs typeface="Open Sans ExtraBold"/>
                  <a:sym typeface="Open Sans ExtraBold"/>
                </a:rPr>
                <a:t>3</a:t>
              </a:r>
              <a:endParaRPr sz="1800" b="1" dirty="0">
                <a:solidFill>
                  <a:schemeClr val="lt1"/>
                </a:solidFill>
                <a:latin typeface="Open Sans ExtraBold"/>
                <a:ea typeface="Open Sans ExtraBold"/>
                <a:cs typeface="Open Sans ExtraBold"/>
                <a:sym typeface="Open Sans ExtraBold"/>
              </a:endParaRPr>
            </a:p>
          </p:txBody>
        </p:sp>
      </p:grpSp>
      <p:sp>
        <p:nvSpPr>
          <p:cNvPr id="21" name="Google Shape;99;gcf7ead7544_0_9"/>
          <p:cNvSpPr txBox="1"/>
          <p:nvPr/>
        </p:nvSpPr>
        <p:spPr>
          <a:xfrm>
            <a:off x="1405616" y="4455557"/>
            <a:ext cx="9056068" cy="532200"/>
          </a:xfrm>
          <a:prstGeom prst="rect">
            <a:avLst/>
          </a:prstGeom>
          <a:noFill/>
          <a:ln>
            <a:noFill/>
          </a:ln>
        </p:spPr>
        <p:txBody>
          <a:bodyPr spcFirstLastPara="1" wrap="square" lIns="91425" tIns="45700" rIns="91425" bIns="45700" anchor="t" anchorCtr="0">
            <a:noAutofit/>
          </a:bodyPr>
          <a:lstStyle/>
          <a:p>
            <a:r>
              <a:rPr lang="en-US" dirty="0">
                <a:sym typeface="Calibri"/>
              </a:rPr>
              <a:t>Identify </a:t>
            </a:r>
            <a:r>
              <a:rPr lang="en-US" dirty="0"/>
              <a:t>situations where the dimensions proposed by the paradigms analyzed and addressed by tools might reveal useful, together with strategies to promote their use into organization.</a:t>
            </a:r>
          </a:p>
        </p:txBody>
      </p:sp>
    </p:spTree>
    <p:extLst>
      <p:ext uri="{BB962C8B-B14F-4D97-AF65-F5344CB8AC3E}">
        <p14:creationId xmlns:p14="http://schemas.microsoft.com/office/powerpoint/2010/main" val="29509511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gcf7ead7544_0_9"/>
          <p:cNvSpPr txBox="1">
            <a:spLocks noGrp="1"/>
          </p:cNvSpPr>
          <p:nvPr>
            <p:ph type="ftr" idx="11"/>
          </p:nvPr>
        </p:nvSpPr>
        <p:spPr>
          <a:xfrm>
            <a:off x="2082362" y="5954171"/>
            <a:ext cx="1613400" cy="2742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dirty="0"/>
              <a:t>connect-erasmus.eu</a:t>
            </a:r>
            <a:endParaRPr dirty="0"/>
          </a:p>
        </p:txBody>
      </p:sp>
      <p:sp>
        <p:nvSpPr>
          <p:cNvPr id="91" name="Google Shape;91;gcf7ead7544_0_9"/>
          <p:cNvSpPr txBox="1"/>
          <p:nvPr/>
        </p:nvSpPr>
        <p:spPr>
          <a:xfrm>
            <a:off x="839788" y="425767"/>
            <a:ext cx="10515600" cy="678900"/>
          </a:xfrm>
          <a:prstGeom prst="rect">
            <a:avLst/>
          </a:prstGeom>
          <a:noFill/>
          <a:ln>
            <a:noFill/>
          </a:ln>
        </p:spPr>
        <p:txBody>
          <a:bodyPr spcFirstLastPara="1" wrap="square" lIns="91425" tIns="45700" rIns="91425" bIns="45700" anchor="b" anchorCtr="0">
            <a:normAutofit/>
          </a:bodyPr>
          <a:lstStyle/>
          <a:p>
            <a:pPr>
              <a:lnSpc>
                <a:spcPct val="90000"/>
              </a:lnSpc>
              <a:buClr>
                <a:schemeClr val="lt1"/>
              </a:buClr>
              <a:buSzPts val="4000"/>
            </a:pPr>
            <a:r>
              <a:rPr lang="en-US" sz="4000" dirty="0">
                <a:solidFill>
                  <a:schemeClr val="lt1"/>
                </a:solidFill>
                <a:latin typeface="Calibri"/>
                <a:ea typeface="Calibri"/>
                <a:cs typeface="Calibri"/>
                <a:sym typeface="Calibri"/>
              </a:rPr>
              <a:t>In Unit </a:t>
            </a:r>
            <a:r>
              <a:rPr lang="sr-Latn-RS" sz="4000" dirty="0">
                <a:solidFill>
                  <a:schemeClr val="lt1"/>
                </a:solidFill>
                <a:latin typeface="Calibri"/>
                <a:ea typeface="Calibri"/>
                <a:cs typeface="Calibri"/>
                <a:sym typeface="Calibri"/>
              </a:rPr>
              <a:t>4 </a:t>
            </a:r>
            <a:r>
              <a:rPr lang="en-US" sz="4000" dirty="0">
                <a:solidFill>
                  <a:schemeClr val="lt1"/>
                </a:solidFill>
                <a:latin typeface="Calibri"/>
                <a:ea typeface="Calibri"/>
                <a:cs typeface="Calibri"/>
                <a:sym typeface="Calibri"/>
              </a:rPr>
              <a:t>the goals are to…</a:t>
            </a:r>
          </a:p>
        </p:txBody>
      </p:sp>
      <p:sp>
        <p:nvSpPr>
          <p:cNvPr id="92" name="Google Shape;92;gcf7ead7544_0_9"/>
          <p:cNvSpPr txBox="1"/>
          <p:nvPr/>
        </p:nvSpPr>
        <p:spPr>
          <a:xfrm>
            <a:off x="1405616" y="1843448"/>
            <a:ext cx="9499801" cy="668092"/>
          </a:xfrm>
          <a:prstGeom prst="rect">
            <a:avLst/>
          </a:prstGeom>
          <a:noFill/>
          <a:ln>
            <a:noFill/>
          </a:ln>
        </p:spPr>
        <p:txBody>
          <a:bodyPr spcFirstLastPara="1" wrap="square" lIns="91425" tIns="45700" rIns="91425" bIns="45700" anchor="t" anchorCtr="0">
            <a:normAutofit fontScale="25000" lnSpcReduction="20000"/>
          </a:bodyPr>
          <a:lstStyle/>
          <a:p>
            <a:r>
              <a:rPr lang="en-US" sz="6000" dirty="0"/>
              <a:t>Define basic terms and concepts of CGC (guidance, counselling, coaching, supervision etc.) including new concepts of CGC (agile concepts, individualized concepts). </a:t>
            </a:r>
          </a:p>
          <a:p>
            <a:r>
              <a:rPr lang="en-US" sz="6000" dirty="0"/>
              <a:t>Explain basic aspects of HRD. </a:t>
            </a:r>
          </a:p>
          <a:p>
            <a:r>
              <a:rPr lang="en-US" sz="6000" dirty="0"/>
              <a:t>Describe intersections of CGC within HRD: Describe examples of good and innovative practice within enterprises common in the two fields; Reflect on the use of different concepts and practices of CGC in HRD considering advantages and disadvantages.</a:t>
            </a:r>
          </a:p>
          <a:p>
            <a:r>
              <a:rPr lang="en-US" sz="3500" dirty="0"/>
              <a:t/>
            </a:r>
            <a:br>
              <a:rPr lang="en-US" sz="3500" dirty="0"/>
            </a:br>
            <a:endParaRPr sz="2500" dirty="0"/>
          </a:p>
        </p:txBody>
      </p:sp>
      <p:grpSp>
        <p:nvGrpSpPr>
          <p:cNvPr id="93" name="Google Shape;93;gcf7ead7544_0_9"/>
          <p:cNvGrpSpPr/>
          <p:nvPr/>
        </p:nvGrpSpPr>
        <p:grpSpPr>
          <a:xfrm>
            <a:off x="797516" y="2198369"/>
            <a:ext cx="456478" cy="576600"/>
            <a:chOff x="839788" y="1991269"/>
            <a:chExt cx="456478" cy="576600"/>
          </a:xfrm>
        </p:grpSpPr>
        <p:sp>
          <p:nvSpPr>
            <p:cNvPr id="94" name="Google Shape;94;gcf7ead7544_0_9"/>
            <p:cNvSpPr/>
            <p:nvPr/>
          </p:nvSpPr>
          <p:spPr>
            <a:xfrm rot="5400000">
              <a:off x="788516" y="2060119"/>
              <a:ext cx="576600" cy="438900"/>
            </a:xfrm>
            <a:prstGeom prst="triangle">
              <a:avLst>
                <a:gd name="adj" fmla="val 50000"/>
              </a:avLst>
            </a:prstGeom>
            <a:solidFill>
              <a:srgbClr val="FF7F2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Light"/>
                <a:ea typeface="Open Sans Light"/>
                <a:cs typeface="Open Sans Light"/>
                <a:sym typeface="Open Sans Light"/>
              </a:endParaRPr>
            </a:p>
          </p:txBody>
        </p:sp>
        <p:sp>
          <p:nvSpPr>
            <p:cNvPr id="95" name="Google Shape;95;gcf7ead7544_0_9"/>
            <p:cNvSpPr/>
            <p:nvPr/>
          </p:nvSpPr>
          <p:spPr>
            <a:xfrm>
              <a:off x="839788" y="2094881"/>
              <a:ext cx="319200" cy="369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800" b="1" dirty="0">
                  <a:solidFill>
                    <a:schemeClr val="lt1"/>
                  </a:solidFill>
                  <a:latin typeface="Open Sans ExtraBold"/>
                  <a:ea typeface="Open Sans ExtraBold"/>
                  <a:cs typeface="Open Sans ExtraBold"/>
                  <a:sym typeface="Open Sans ExtraBold"/>
                </a:rPr>
                <a:t>1</a:t>
              </a:r>
              <a:endParaRPr sz="1800" b="1" dirty="0">
                <a:solidFill>
                  <a:schemeClr val="lt1"/>
                </a:solidFill>
                <a:latin typeface="Open Sans ExtraBold"/>
                <a:ea typeface="Open Sans ExtraBold"/>
                <a:cs typeface="Open Sans ExtraBold"/>
                <a:sym typeface="Open Sans ExtraBold"/>
              </a:endParaRPr>
            </a:p>
          </p:txBody>
        </p:sp>
      </p:grpSp>
      <p:grpSp>
        <p:nvGrpSpPr>
          <p:cNvPr id="96" name="Google Shape;96;gcf7ead7544_0_9"/>
          <p:cNvGrpSpPr/>
          <p:nvPr/>
        </p:nvGrpSpPr>
        <p:grpSpPr>
          <a:xfrm>
            <a:off x="775714" y="3357017"/>
            <a:ext cx="456478" cy="576600"/>
            <a:chOff x="839788" y="3568639"/>
            <a:chExt cx="456478" cy="576600"/>
          </a:xfrm>
        </p:grpSpPr>
        <p:sp>
          <p:nvSpPr>
            <p:cNvPr id="97" name="Google Shape;97;gcf7ead7544_0_9"/>
            <p:cNvSpPr/>
            <p:nvPr/>
          </p:nvSpPr>
          <p:spPr>
            <a:xfrm rot="5400000">
              <a:off x="788516" y="3637489"/>
              <a:ext cx="576600" cy="438900"/>
            </a:xfrm>
            <a:prstGeom prst="triangle">
              <a:avLst>
                <a:gd name="adj" fmla="val 50000"/>
              </a:avLst>
            </a:prstGeom>
            <a:solidFill>
              <a:srgbClr val="FF7F2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Light"/>
                <a:ea typeface="Open Sans Light"/>
                <a:cs typeface="Open Sans Light"/>
                <a:sym typeface="Open Sans Light"/>
              </a:endParaRPr>
            </a:p>
          </p:txBody>
        </p:sp>
        <p:sp>
          <p:nvSpPr>
            <p:cNvPr id="98" name="Google Shape;98;gcf7ead7544_0_9"/>
            <p:cNvSpPr/>
            <p:nvPr/>
          </p:nvSpPr>
          <p:spPr>
            <a:xfrm>
              <a:off x="839788" y="3672251"/>
              <a:ext cx="319200" cy="369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800" b="1">
                  <a:solidFill>
                    <a:schemeClr val="lt1"/>
                  </a:solidFill>
                  <a:latin typeface="Open Sans ExtraBold"/>
                  <a:ea typeface="Open Sans ExtraBold"/>
                  <a:cs typeface="Open Sans ExtraBold"/>
                  <a:sym typeface="Open Sans ExtraBold"/>
                </a:rPr>
                <a:t>2</a:t>
              </a:r>
              <a:endParaRPr sz="1800" b="1">
                <a:solidFill>
                  <a:schemeClr val="lt1"/>
                </a:solidFill>
                <a:latin typeface="Open Sans ExtraBold"/>
                <a:ea typeface="Open Sans ExtraBold"/>
                <a:cs typeface="Open Sans ExtraBold"/>
                <a:sym typeface="Open Sans ExtraBold"/>
              </a:endParaRPr>
            </a:p>
          </p:txBody>
        </p:sp>
      </p:grpSp>
      <p:sp>
        <p:nvSpPr>
          <p:cNvPr id="99" name="Google Shape;99;gcf7ead7544_0_9"/>
          <p:cNvSpPr txBox="1"/>
          <p:nvPr/>
        </p:nvSpPr>
        <p:spPr>
          <a:xfrm>
            <a:off x="1405616" y="3076421"/>
            <a:ext cx="9056068" cy="532200"/>
          </a:xfrm>
          <a:prstGeom prst="rect">
            <a:avLst/>
          </a:prstGeom>
          <a:noFill/>
          <a:ln>
            <a:noFill/>
          </a:ln>
        </p:spPr>
        <p:txBody>
          <a:bodyPr spcFirstLastPara="1" wrap="square" lIns="91425" tIns="45700" rIns="91425" bIns="45700" anchor="t" anchorCtr="0">
            <a:noAutofit/>
          </a:bodyPr>
          <a:lstStyle/>
          <a:p>
            <a:r>
              <a:rPr lang="en-US" sz="1500" dirty="0"/>
              <a:t>Present selected approaches of CGC for different groups of employees in enterprises: Explain approaches of CGC for “typical” groups of employees and for disadvantaged groups of employees, which rarely get offers of CGC from enterprises. </a:t>
            </a:r>
          </a:p>
          <a:p>
            <a:r>
              <a:rPr lang="en-US" sz="1500" dirty="0"/>
              <a:t>Show learning formats belonging to different approaches of CGC and target groups: Explain counselling for different target groups with the help of case studies; Understand good and innovative practice and reflect on problems and possible solutions from different perspectives.</a:t>
            </a:r>
          </a:p>
        </p:txBody>
      </p:sp>
      <p:grpSp>
        <p:nvGrpSpPr>
          <p:cNvPr id="18" name="Google Shape;96;gcf7ead7544_0_9"/>
          <p:cNvGrpSpPr/>
          <p:nvPr/>
        </p:nvGrpSpPr>
        <p:grpSpPr>
          <a:xfrm>
            <a:off x="797516" y="4728338"/>
            <a:ext cx="456478" cy="576600"/>
            <a:chOff x="839788" y="3568639"/>
            <a:chExt cx="456478" cy="576600"/>
          </a:xfrm>
        </p:grpSpPr>
        <p:sp>
          <p:nvSpPr>
            <p:cNvPr id="19" name="Google Shape;97;gcf7ead7544_0_9"/>
            <p:cNvSpPr/>
            <p:nvPr/>
          </p:nvSpPr>
          <p:spPr>
            <a:xfrm rot="5400000">
              <a:off x="788516" y="3637489"/>
              <a:ext cx="576600" cy="438900"/>
            </a:xfrm>
            <a:prstGeom prst="triangle">
              <a:avLst>
                <a:gd name="adj" fmla="val 50000"/>
              </a:avLst>
            </a:prstGeom>
            <a:solidFill>
              <a:srgbClr val="FF7F2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Light"/>
                <a:ea typeface="Open Sans Light"/>
                <a:cs typeface="Open Sans Light"/>
                <a:sym typeface="Open Sans Light"/>
              </a:endParaRPr>
            </a:p>
          </p:txBody>
        </p:sp>
        <p:sp>
          <p:nvSpPr>
            <p:cNvPr id="20" name="Google Shape;98;gcf7ead7544_0_9"/>
            <p:cNvSpPr/>
            <p:nvPr/>
          </p:nvSpPr>
          <p:spPr>
            <a:xfrm>
              <a:off x="839788" y="3672251"/>
              <a:ext cx="319200" cy="369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sr-Latn-RS" sz="1800" b="1" dirty="0">
                  <a:solidFill>
                    <a:schemeClr val="lt1"/>
                  </a:solidFill>
                  <a:latin typeface="Open Sans ExtraBold"/>
                  <a:ea typeface="Open Sans ExtraBold"/>
                  <a:cs typeface="Open Sans ExtraBold"/>
                  <a:sym typeface="Open Sans ExtraBold"/>
                </a:rPr>
                <a:t>3</a:t>
              </a:r>
              <a:endParaRPr sz="1800" b="1" dirty="0">
                <a:solidFill>
                  <a:schemeClr val="lt1"/>
                </a:solidFill>
                <a:latin typeface="Open Sans ExtraBold"/>
                <a:ea typeface="Open Sans ExtraBold"/>
                <a:cs typeface="Open Sans ExtraBold"/>
                <a:sym typeface="Open Sans ExtraBold"/>
              </a:endParaRPr>
            </a:p>
          </p:txBody>
        </p:sp>
      </p:grpSp>
      <p:sp>
        <p:nvSpPr>
          <p:cNvPr id="21" name="Google Shape;99;gcf7ead7544_0_9"/>
          <p:cNvSpPr txBox="1"/>
          <p:nvPr/>
        </p:nvSpPr>
        <p:spPr>
          <a:xfrm>
            <a:off x="1405616" y="4590990"/>
            <a:ext cx="9056068" cy="532200"/>
          </a:xfrm>
          <a:prstGeom prst="rect">
            <a:avLst/>
          </a:prstGeom>
          <a:noFill/>
          <a:ln>
            <a:noFill/>
          </a:ln>
        </p:spPr>
        <p:txBody>
          <a:bodyPr spcFirstLastPara="1" wrap="square" lIns="91425" tIns="45700" rIns="91425" bIns="45700" anchor="t" anchorCtr="0">
            <a:noAutofit/>
          </a:bodyPr>
          <a:lstStyle/>
          <a:p>
            <a:r>
              <a:rPr lang="en-US" sz="1500" dirty="0"/>
              <a:t>Report different concepts of CGC and coaching in the HR context of SME: Explain reasons for the little extent of these offers in SME. Describe concepts and methods of CGC which are offered by extern providers like of chambers of commerce or handicrafts or the German public employment service: Describe examples of good and innovative practice of (intern and extern) offers of CGC in SME; Reflect on these approaches in different perspectives.</a:t>
            </a:r>
          </a:p>
        </p:txBody>
      </p:sp>
    </p:spTree>
    <p:extLst>
      <p:ext uri="{BB962C8B-B14F-4D97-AF65-F5344CB8AC3E}">
        <p14:creationId xmlns:p14="http://schemas.microsoft.com/office/powerpoint/2010/main" val="19671470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gcf7ead7544_0_9"/>
          <p:cNvSpPr txBox="1">
            <a:spLocks noGrp="1"/>
          </p:cNvSpPr>
          <p:nvPr>
            <p:ph type="ftr" idx="11"/>
          </p:nvPr>
        </p:nvSpPr>
        <p:spPr>
          <a:xfrm>
            <a:off x="2082362" y="5954171"/>
            <a:ext cx="1613400" cy="2742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dirty="0"/>
              <a:t>connect-erasmus.eu</a:t>
            </a:r>
            <a:endParaRPr dirty="0"/>
          </a:p>
        </p:txBody>
      </p:sp>
      <p:sp>
        <p:nvSpPr>
          <p:cNvPr id="91" name="Google Shape;91;gcf7ead7544_0_9"/>
          <p:cNvSpPr txBox="1"/>
          <p:nvPr/>
        </p:nvSpPr>
        <p:spPr>
          <a:xfrm>
            <a:off x="839788" y="425767"/>
            <a:ext cx="10515600" cy="678900"/>
          </a:xfrm>
          <a:prstGeom prst="rect">
            <a:avLst/>
          </a:prstGeom>
          <a:noFill/>
          <a:ln>
            <a:noFill/>
          </a:ln>
        </p:spPr>
        <p:txBody>
          <a:bodyPr spcFirstLastPara="1" wrap="square" lIns="91425" tIns="45700" rIns="91425" bIns="45700" anchor="b" anchorCtr="0">
            <a:normAutofit/>
          </a:bodyPr>
          <a:lstStyle/>
          <a:p>
            <a:pPr>
              <a:lnSpc>
                <a:spcPct val="90000"/>
              </a:lnSpc>
              <a:buClr>
                <a:schemeClr val="lt1"/>
              </a:buClr>
              <a:buSzPts val="4000"/>
            </a:pPr>
            <a:r>
              <a:rPr lang="en-US" sz="4000" dirty="0">
                <a:solidFill>
                  <a:schemeClr val="lt1"/>
                </a:solidFill>
                <a:latin typeface="Calibri"/>
                <a:ea typeface="Calibri"/>
                <a:cs typeface="Calibri"/>
                <a:sym typeface="Calibri"/>
              </a:rPr>
              <a:t>In Unit 5 the goals are to…</a:t>
            </a:r>
          </a:p>
        </p:txBody>
      </p:sp>
      <p:sp>
        <p:nvSpPr>
          <p:cNvPr id="92" name="Google Shape;92;gcf7ead7544_0_9"/>
          <p:cNvSpPr txBox="1"/>
          <p:nvPr/>
        </p:nvSpPr>
        <p:spPr>
          <a:xfrm>
            <a:off x="1405616" y="2174112"/>
            <a:ext cx="9499801" cy="668092"/>
          </a:xfrm>
          <a:prstGeom prst="rect">
            <a:avLst/>
          </a:prstGeom>
          <a:noFill/>
          <a:ln>
            <a:noFill/>
          </a:ln>
        </p:spPr>
        <p:txBody>
          <a:bodyPr spcFirstLastPara="1" wrap="square" lIns="91425" tIns="45700" rIns="91425" bIns="45700" anchor="t" anchorCtr="0">
            <a:normAutofit fontScale="25000" lnSpcReduction="20000"/>
          </a:bodyPr>
          <a:lstStyle/>
          <a:p>
            <a:r>
              <a:rPr lang="en-US" sz="7200" i="1" dirty="0"/>
              <a:t>Change Management &amp; Organizational Development: </a:t>
            </a:r>
            <a:r>
              <a:rPr lang="en-US" sz="7200" dirty="0"/>
              <a:t>A Dive Into The Theory.</a:t>
            </a:r>
          </a:p>
          <a:p>
            <a:r>
              <a:rPr lang="en-US" sz="7200" dirty="0"/>
              <a:t>Understand the basic theoretical underpinnings of change management and organizational development.</a:t>
            </a:r>
          </a:p>
          <a:p>
            <a:r>
              <a:rPr lang="en-US" sz="3500" dirty="0"/>
              <a:t/>
            </a:r>
            <a:br>
              <a:rPr lang="en-US" sz="3500" dirty="0"/>
            </a:br>
            <a:endParaRPr sz="2500" dirty="0"/>
          </a:p>
        </p:txBody>
      </p:sp>
      <p:grpSp>
        <p:nvGrpSpPr>
          <p:cNvPr id="93" name="Google Shape;93;gcf7ead7544_0_9"/>
          <p:cNvGrpSpPr/>
          <p:nvPr/>
        </p:nvGrpSpPr>
        <p:grpSpPr>
          <a:xfrm>
            <a:off x="797516" y="2219858"/>
            <a:ext cx="456478" cy="576600"/>
            <a:chOff x="839788" y="1991269"/>
            <a:chExt cx="456478" cy="576600"/>
          </a:xfrm>
        </p:grpSpPr>
        <p:sp>
          <p:nvSpPr>
            <p:cNvPr id="94" name="Google Shape;94;gcf7ead7544_0_9"/>
            <p:cNvSpPr/>
            <p:nvPr/>
          </p:nvSpPr>
          <p:spPr>
            <a:xfrm rot="5400000">
              <a:off x="788516" y="2060119"/>
              <a:ext cx="576600" cy="438900"/>
            </a:xfrm>
            <a:prstGeom prst="triangle">
              <a:avLst>
                <a:gd name="adj" fmla="val 50000"/>
              </a:avLst>
            </a:prstGeom>
            <a:solidFill>
              <a:srgbClr val="FF7F2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Light"/>
                <a:ea typeface="Open Sans Light"/>
                <a:cs typeface="Open Sans Light"/>
                <a:sym typeface="Open Sans Light"/>
              </a:endParaRPr>
            </a:p>
          </p:txBody>
        </p:sp>
        <p:sp>
          <p:nvSpPr>
            <p:cNvPr id="95" name="Google Shape;95;gcf7ead7544_0_9"/>
            <p:cNvSpPr/>
            <p:nvPr/>
          </p:nvSpPr>
          <p:spPr>
            <a:xfrm>
              <a:off x="839788" y="2094881"/>
              <a:ext cx="319200" cy="369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800" b="1" dirty="0">
                  <a:solidFill>
                    <a:schemeClr val="lt1"/>
                  </a:solidFill>
                  <a:latin typeface="Open Sans ExtraBold"/>
                  <a:ea typeface="Open Sans ExtraBold"/>
                  <a:cs typeface="Open Sans ExtraBold"/>
                  <a:sym typeface="Open Sans ExtraBold"/>
                </a:rPr>
                <a:t>1</a:t>
              </a:r>
              <a:endParaRPr sz="1800" b="1" dirty="0">
                <a:solidFill>
                  <a:schemeClr val="lt1"/>
                </a:solidFill>
                <a:latin typeface="Open Sans ExtraBold"/>
                <a:ea typeface="Open Sans ExtraBold"/>
                <a:cs typeface="Open Sans ExtraBold"/>
                <a:sym typeface="Open Sans ExtraBold"/>
              </a:endParaRPr>
            </a:p>
          </p:txBody>
        </p:sp>
      </p:grpSp>
      <p:grpSp>
        <p:nvGrpSpPr>
          <p:cNvPr id="96" name="Google Shape;96;gcf7ead7544_0_9"/>
          <p:cNvGrpSpPr/>
          <p:nvPr/>
        </p:nvGrpSpPr>
        <p:grpSpPr>
          <a:xfrm>
            <a:off x="797516" y="3258196"/>
            <a:ext cx="456478" cy="576600"/>
            <a:chOff x="839788" y="3568639"/>
            <a:chExt cx="456478" cy="576600"/>
          </a:xfrm>
        </p:grpSpPr>
        <p:sp>
          <p:nvSpPr>
            <p:cNvPr id="97" name="Google Shape;97;gcf7ead7544_0_9"/>
            <p:cNvSpPr/>
            <p:nvPr/>
          </p:nvSpPr>
          <p:spPr>
            <a:xfrm rot="5400000">
              <a:off x="788516" y="3637489"/>
              <a:ext cx="576600" cy="438900"/>
            </a:xfrm>
            <a:prstGeom prst="triangle">
              <a:avLst>
                <a:gd name="adj" fmla="val 50000"/>
              </a:avLst>
            </a:prstGeom>
            <a:solidFill>
              <a:srgbClr val="FF7F2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Light"/>
                <a:ea typeface="Open Sans Light"/>
                <a:cs typeface="Open Sans Light"/>
                <a:sym typeface="Open Sans Light"/>
              </a:endParaRPr>
            </a:p>
          </p:txBody>
        </p:sp>
        <p:sp>
          <p:nvSpPr>
            <p:cNvPr id="98" name="Google Shape;98;gcf7ead7544_0_9"/>
            <p:cNvSpPr/>
            <p:nvPr/>
          </p:nvSpPr>
          <p:spPr>
            <a:xfrm>
              <a:off x="839788" y="3672251"/>
              <a:ext cx="319200" cy="369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800" b="1">
                  <a:solidFill>
                    <a:schemeClr val="lt1"/>
                  </a:solidFill>
                  <a:latin typeface="Open Sans ExtraBold"/>
                  <a:ea typeface="Open Sans ExtraBold"/>
                  <a:cs typeface="Open Sans ExtraBold"/>
                  <a:sym typeface="Open Sans ExtraBold"/>
                </a:rPr>
                <a:t>2</a:t>
              </a:r>
              <a:endParaRPr sz="1800" b="1">
                <a:solidFill>
                  <a:schemeClr val="lt1"/>
                </a:solidFill>
                <a:latin typeface="Open Sans ExtraBold"/>
                <a:ea typeface="Open Sans ExtraBold"/>
                <a:cs typeface="Open Sans ExtraBold"/>
                <a:sym typeface="Open Sans ExtraBold"/>
              </a:endParaRPr>
            </a:p>
          </p:txBody>
        </p:sp>
      </p:grpSp>
      <p:sp>
        <p:nvSpPr>
          <p:cNvPr id="99" name="Google Shape;99;gcf7ead7544_0_9"/>
          <p:cNvSpPr txBox="1"/>
          <p:nvPr/>
        </p:nvSpPr>
        <p:spPr>
          <a:xfrm>
            <a:off x="1405616" y="3122145"/>
            <a:ext cx="9056068" cy="532200"/>
          </a:xfrm>
          <a:prstGeom prst="rect">
            <a:avLst/>
          </a:prstGeom>
          <a:noFill/>
          <a:ln>
            <a:noFill/>
          </a:ln>
        </p:spPr>
        <p:txBody>
          <a:bodyPr spcFirstLastPara="1" wrap="square" lIns="91425" tIns="45700" rIns="91425" bIns="45700" anchor="t" anchorCtr="0">
            <a:noAutofit/>
          </a:bodyPr>
          <a:lstStyle/>
          <a:p>
            <a:r>
              <a:rPr lang="en-US" i="1" dirty="0"/>
              <a:t>The Change Cycle: Needs Assessment, Application, &amp; Evaluation.</a:t>
            </a:r>
            <a:endParaRPr lang="en-US" dirty="0"/>
          </a:p>
          <a:p>
            <a:r>
              <a:rPr lang="en-US" dirty="0"/>
              <a:t>Understand the steps of the organizational change cycle: needs assessment, construction and application (tools and methods), and evaluation.</a:t>
            </a:r>
          </a:p>
        </p:txBody>
      </p:sp>
      <p:grpSp>
        <p:nvGrpSpPr>
          <p:cNvPr id="18" name="Google Shape;96;gcf7ead7544_0_9"/>
          <p:cNvGrpSpPr/>
          <p:nvPr/>
        </p:nvGrpSpPr>
        <p:grpSpPr>
          <a:xfrm>
            <a:off x="797516" y="4446796"/>
            <a:ext cx="456478" cy="576600"/>
            <a:chOff x="839788" y="3568639"/>
            <a:chExt cx="456478" cy="576600"/>
          </a:xfrm>
        </p:grpSpPr>
        <p:sp>
          <p:nvSpPr>
            <p:cNvPr id="19" name="Google Shape;97;gcf7ead7544_0_9"/>
            <p:cNvSpPr/>
            <p:nvPr/>
          </p:nvSpPr>
          <p:spPr>
            <a:xfrm rot="5400000">
              <a:off x="788516" y="3637489"/>
              <a:ext cx="576600" cy="438900"/>
            </a:xfrm>
            <a:prstGeom prst="triangle">
              <a:avLst>
                <a:gd name="adj" fmla="val 50000"/>
              </a:avLst>
            </a:prstGeom>
            <a:solidFill>
              <a:srgbClr val="FF7F2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Light"/>
                <a:ea typeface="Open Sans Light"/>
                <a:cs typeface="Open Sans Light"/>
                <a:sym typeface="Open Sans Light"/>
              </a:endParaRPr>
            </a:p>
          </p:txBody>
        </p:sp>
        <p:sp>
          <p:nvSpPr>
            <p:cNvPr id="20" name="Google Shape;98;gcf7ead7544_0_9"/>
            <p:cNvSpPr/>
            <p:nvPr/>
          </p:nvSpPr>
          <p:spPr>
            <a:xfrm>
              <a:off x="839788" y="3672251"/>
              <a:ext cx="319200" cy="369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sr-Latn-RS" sz="1800" b="1" dirty="0">
                  <a:solidFill>
                    <a:schemeClr val="lt1"/>
                  </a:solidFill>
                  <a:latin typeface="Open Sans ExtraBold"/>
                  <a:ea typeface="Open Sans ExtraBold"/>
                  <a:cs typeface="Open Sans ExtraBold"/>
                  <a:sym typeface="Open Sans ExtraBold"/>
                </a:rPr>
                <a:t>3</a:t>
              </a:r>
              <a:endParaRPr sz="1800" b="1" dirty="0">
                <a:solidFill>
                  <a:schemeClr val="lt1"/>
                </a:solidFill>
                <a:latin typeface="Open Sans ExtraBold"/>
                <a:ea typeface="Open Sans ExtraBold"/>
                <a:cs typeface="Open Sans ExtraBold"/>
                <a:sym typeface="Open Sans ExtraBold"/>
              </a:endParaRPr>
            </a:p>
          </p:txBody>
        </p:sp>
      </p:grpSp>
      <p:sp>
        <p:nvSpPr>
          <p:cNvPr id="21" name="Google Shape;99;gcf7ead7544_0_9"/>
          <p:cNvSpPr txBox="1"/>
          <p:nvPr/>
        </p:nvSpPr>
        <p:spPr>
          <a:xfrm>
            <a:off x="1405616" y="4344919"/>
            <a:ext cx="9056068" cy="532200"/>
          </a:xfrm>
          <a:prstGeom prst="rect">
            <a:avLst/>
          </a:prstGeom>
          <a:noFill/>
          <a:ln>
            <a:noFill/>
          </a:ln>
        </p:spPr>
        <p:txBody>
          <a:bodyPr spcFirstLastPara="1" wrap="square" lIns="91425" tIns="45700" rIns="91425" bIns="45700" anchor="t" anchorCtr="0">
            <a:noAutofit/>
          </a:bodyPr>
          <a:lstStyle/>
          <a:p>
            <a:r>
              <a:rPr lang="en-US" i="1" dirty="0"/>
              <a:t>CGC in Organizations: New Forms of Practice &amp; Knowledge Dissemination.</a:t>
            </a:r>
            <a:endParaRPr lang="en-US" dirty="0"/>
          </a:p>
          <a:p>
            <a:r>
              <a:rPr lang="en-US" dirty="0"/>
              <a:t>Learn how new forms of CGC can be implemented within organizations, as well as how the gained knowledge can be disseminated across the career community</a:t>
            </a:r>
            <a:r>
              <a:rPr lang="en-US" b="1" dirty="0"/>
              <a:t>.</a:t>
            </a:r>
            <a:r>
              <a:rPr lang="en-US" i="1" dirty="0"/>
              <a:t> </a:t>
            </a:r>
            <a:endParaRPr lang="en-US" dirty="0"/>
          </a:p>
        </p:txBody>
      </p:sp>
    </p:spTree>
    <p:extLst>
      <p:ext uri="{BB962C8B-B14F-4D97-AF65-F5344CB8AC3E}">
        <p14:creationId xmlns:p14="http://schemas.microsoft.com/office/powerpoint/2010/main" val="7339019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Pavadinimas 12">
            <a:extLst>
              <a:ext uri="{FF2B5EF4-FFF2-40B4-BE49-F238E27FC236}">
                <a16:creationId xmlns:a16="http://schemas.microsoft.com/office/drawing/2014/main" id="{C846B201-1BEE-4ECD-886D-FCC666DE7BE5}"/>
              </a:ext>
            </a:extLst>
          </p:cNvPr>
          <p:cNvSpPr>
            <a:spLocks noGrp="1"/>
          </p:cNvSpPr>
          <p:nvPr>
            <p:ph type="title"/>
          </p:nvPr>
        </p:nvSpPr>
        <p:spPr/>
        <p:txBody>
          <a:bodyPr/>
          <a:lstStyle/>
          <a:p>
            <a:r>
              <a:rPr lang="en-US" dirty="0"/>
              <a:t>Thank you for </a:t>
            </a:r>
            <a:br>
              <a:rPr lang="en-US" dirty="0"/>
            </a:br>
            <a:r>
              <a:rPr lang="en-US" dirty="0"/>
              <a:t>the </a:t>
            </a:r>
            <a:r>
              <a:rPr lang="it-IT" dirty="0"/>
              <a:t>a</a:t>
            </a:r>
            <a:r>
              <a:rPr lang="en-US" dirty="0" err="1"/>
              <a:t>ttention</a:t>
            </a:r>
            <a:r>
              <a:rPr lang="en-US" dirty="0"/>
              <a:t>. </a:t>
            </a:r>
            <a:br>
              <a:rPr lang="en-US" dirty="0"/>
            </a:br>
            <a:r>
              <a:rPr lang="en-US" dirty="0"/>
              <a:t>Questions?</a:t>
            </a:r>
            <a:endParaRPr lang="lt-LT" dirty="0"/>
          </a:p>
        </p:txBody>
      </p:sp>
      <p:sp>
        <p:nvSpPr>
          <p:cNvPr id="3" name="Poraštės vietos rezervavimo ženklas 2">
            <a:extLst>
              <a:ext uri="{FF2B5EF4-FFF2-40B4-BE49-F238E27FC236}">
                <a16:creationId xmlns:a16="http://schemas.microsoft.com/office/drawing/2014/main" id="{69505FB3-9A8E-439E-8B3D-9B9A7FD362C4}"/>
              </a:ext>
            </a:extLst>
          </p:cNvPr>
          <p:cNvSpPr>
            <a:spLocks noGrp="1"/>
          </p:cNvSpPr>
          <p:nvPr>
            <p:ph type="ftr" sz="quarter" idx="11"/>
          </p:nvPr>
        </p:nvSpPr>
        <p:spPr/>
        <p:txBody>
          <a:bodyPr/>
          <a:lstStyle/>
          <a:p>
            <a:r>
              <a:rPr lang="lt-LT"/>
              <a:t>connect-erasmus.eu</a:t>
            </a:r>
          </a:p>
        </p:txBody>
      </p:sp>
    </p:spTree>
    <p:extLst>
      <p:ext uri="{BB962C8B-B14F-4D97-AF65-F5344CB8AC3E}">
        <p14:creationId xmlns:p14="http://schemas.microsoft.com/office/powerpoint/2010/main" val="3363949728"/>
      </p:ext>
    </p:extLst>
  </p:cSld>
  <p:clrMapOvr>
    <a:masterClrMapping/>
  </p:clrMapOvr>
</p:sld>
</file>

<file path=ppt/theme/theme1.xml><?xml version="1.0" encoding="utf-8"?>
<a:theme xmlns:a="http://schemas.openxmlformats.org/drawingml/2006/main" name="„Office“ tema">
  <a:themeElements>
    <a:clrScheme name="Raudona oranžinė">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Pasirinktinis 3">
      <a:majorFont>
        <a:latin typeface="Open Sans Extrabold"/>
        <a:ea typeface=""/>
        <a:cs typeface=""/>
      </a:majorFont>
      <a:minorFont>
        <a:latin typeface="Open San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nnect! template" id="{6C52D79F-18D7-4FA6-A121-BDBD81370BAE}" vid="{B099076F-3487-4F76-89D1-DA1651670C9E}"/>
    </a:ext>
  </a:extLst>
</a:theme>
</file>

<file path=ppt/theme/theme2.xml><?xml version="1.0" encoding="utf-8"?>
<a:theme xmlns:a="http://schemas.openxmlformats.org/drawingml/2006/main" name="„Office“ 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Connect! template</Template>
  <TotalTime>26707</TotalTime>
  <Words>753</Words>
  <Application>Microsoft Office PowerPoint</Application>
  <PresentationFormat>Widescreen</PresentationFormat>
  <Paragraphs>77</Paragraphs>
  <Slides>9</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Arial</vt:lpstr>
      <vt:lpstr>Calibri</vt:lpstr>
      <vt:lpstr>Open Sans</vt:lpstr>
      <vt:lpstr>Open Sans ExtraBold</vt:lpstr>
      <vt:lpstr>Open Sans ExtraBold</vt:lpstr>
      <vt:lpstr>Open Sans Light</vt:lpstr>
      <vt:lpstr>„Office“ tema</vt:lpstr>
      <vt:lpstr>Overview of the training course</vt:lpstr>
      <vt:lpstr>What do you expect from this course?</vt:lpstr>
      <vt:lpstr>The training course consists of 5 units</vt:lpstr>
      <vt:lpstr>PowerPoint Presentation</vt:lpstr>
      <vt:lpstr>PowerPoint Presentation</vt:lpstr>
      <vt:lpstr>PowerPoint Presentation</vt:lpstr>
      <vt:lpstr>PowerPoint Presentation</vt:lpstr>
      <vt:lpstr>PowerPoint Presentation</vt:lpstr>
      <vt:lpstr>Thank you for  the attention.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pateiktis</dc:title>
  <dc:creator>Laura</dc:creator>
  <cp:lastModifiedBy>Praktikantas</cp:lastModifiedBy>
  <cp:revision>163</cp:revision>
  <dcterms:created xsi:type="dcterms:W3CDTF">2020-01-27T22:45:30Z</dcterms:created>
  <dcterms:modified xsi:type="dcterms:W3CDTF">2022-02-03T13:05:31Z</dcterms:modified>
</cp:coreProperties>
</file>