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71" r:id="rId3"/>
    <p:sldId id="360" r:id="rId4"/>
    <p:sldId id="358" r:id="rId5"/>
    <p:sldId id="364" r:id="rId6"/>
    <p:sldId id="365" r:id="rId7"/>
    <p:sldId id="357" r:id="rId8"/>
    <p:sldId id="309" r:id="rId9"/>
    <p:sldId id="355" r:id="rId10"/>
    <p:sldId id="359" r:id="rId11"/>
    <p:sldId id="354" r:id="rId12"/>
    <p:sldId id="348" r:id="rId13"/>
    <p:sldId id="349" r:id="rId14"/>
    <p:sldId id="367" r:id="rId15"/>
    <p:sldId id="373" r:id="rId16"/>
    <p:sldId id="378" r:id="rId17"/>
    <p:sldId id="375" r:id="rId18"/>
    <p:sldId id="376" r:id="rId19"/>
    <p:sldId id="331" r:id="rId20"/>
    <p:sldId id="265" r:id="rId21"/>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initials="A" lastIdx="1" clrIdx="0">
    <p:extLst>
      <p:ext uri="{19B8F6BF-5375-455C-9EA6-DF929625EA0E}">
        <p15:presenceInfo xmlns:p15="http://schemas.microsoft.com/office/powerpoint/2012/main" userId="Aleksand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2A"/>
    <a:srgbClr val="B23D12"/>
    <a:srgbClr val="B23D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93705" autoAdjust="0"/>
  </p:normalViewPr>
  <p:slideViewPr>
    <p:cSldViewPr snapToGrid="0" showGuides="1">
      <p:cViewPr varScale="1">
        <p:scale>
          <a:sx n="123" d="100"/>
          <a:sy n="123" d="100"/>
        </p:scale>
        <p:origin x="150" y="108"/>
      </p:cViewPr>
      <p:guideLst>
        <p:guide orient="horz" pos="2160"/>
        <p:guide pos="3840"/>
      </p:guideLst>
    </p:cSldViewPr>
  </p:slideViewPr>
  <p:outlineViewPr>
    <p:cViewPr>
      <p:scale>
        <a:sx n="33" d="100"/>
        <a:sy n="33" d="100"/>
      </p:scale>
      <p:origin x="0" y="-6634"/>
    </p:cViewPr>
  </p:outlineViewPr>
  <p:notesTextViewPr>
    <p:cViewPr>
      <p:scale>
        <a:sx n="1" d="1"/>
        <a:sy n="1" d="1"/>
      </p:scale>
      <p:origin x="0" y="0"/>
    </p:cViewPr>
  </p:notesTextViewPr>
  <p:sorterViewPr>
    <p:cViewPr>
      <p:scale>
        <a:sx n="100" d="100"/>
        <a:sy n="100" d="100"/>
      </p:scale>
      <p:origin x="0" y="-11616"/>
    </p:cViewPr>
  </p:sorterViewPr>
  <p:notesViewPr>
    <p:cSldViewPr snapToGrid="0">
      <p:cViewPr varScale="1">
        <p:scale>
          <a:sx n="41" d="100"/>
          <a:sy n="41" d="100"/>
        </p:scale>
        <p:origin x="1786"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uanetti Alessandra" userId="62c843e8-eff1-401f-8c64-96493ae781c5" providerId="ADAL" clId="{FBABE368-B58A-4346-9CFB-7C469253A4BB}"/>
    <pc:docChg chg="undo custSel modSld">
      <pc:chgData name="Zuanetti Alessandra" userId="62c843e8-eff1-401f-8c64-96493ae781c5" providerId="ADAL" clId="{FBABE368-B58A-4346-9CFB-7C469253A4BB}" dt="2021-12-28T17:30:28.876" v="46" actId="207"/>
      <pc:docMkLst>
        <pc:docMk/>
      </pc:docMkLst>
      <pc:sldChg chg="modSp mod">
        <pc:chgData name="Zuanetti Alessandra" userId="62c843e8-eff1-401f-8c64-96493ae781c5" providerId="ADAL" clId="{FBABE368-B58A-4346-9CFB-7C469253A4BB}" dt="2021-12-28T17:29:07.814" v="32" actId="14100"/>
        <pc:sldMkLst>
          <pc:docMk/>
          <pc:sldMk cId="37954718" sldId="349"/>
        </pc:sldMkLst>
        <pc:spChg chg="mod">
          <ac:chgData name="Zuanetti Alessandra" userId="62c843e8-eff1-401f-8c64-96493ae781c5" providerId="ADAL" clId="{FBABE368-B58A-4346-9CFB-7C469253A4BB}" dt="2021-12-28T17:29:07.814" v="32" actId="14100"/>
          <ac:spMkLst>
            <pc:docMk/>
            <pc:sldMk cId="37954718" sldId="349"/>
            <ac:spMk id="2" creationId="{00000000-0000-0000-0000-000000000000}"/>
          </ac:spMkLst>
        </pc:spChg>
        <pc:graphicFrameChg chg="mod modGraphic">
          <ac:chgData name="Zuanetti Alessandra" userId="62c843e8-eff1-401f-8c64-96493ae781c5" providerId="ADAL" clId="{FBABE368-B58A-4346-9CFB-7C469253A4BB}" dt="2021-12-28T17:29:00.546" v="31" actId="404"/>
          <ac:graphicFrameMkLst>
            <pc:docMk/>
            <pc:sldMk cId="37954718" sldId="349"/>
            <ac:graphicFrameMk id="8" creationId="{00000000-0000-0000-0000-000000000000}"/>
          </ac:graphicFrameMkLst>
        </pc:graphicFrameChg>
      </pc:sldChg>
      <pc:sldChg chg="modSp mod">
        <pc:chgData name="Zuanetti Alessandra" userId="62c843e8-eff1-401f-8c64-96493ae781c5" providerId="ADAL" clId="{FBABE368-B58A-4346-9CFB-7C469253A4BB}" dt="2021-12-28T17:28:32.494" v="25" actId="403"/>
        <pc:sldMkLst>
          <pc:docMk/>
          <pc:sldMk cId="2992046980" sldId="354"/>
        </pc:sldMkLst>
        <pc:spChg chg="mod">
          <ac:chgData name="Zuanetti Alessandra" userId="62c843e8-eff1-401f-8c64-96493ae781c5" providerId="ADAL" clId="{FBABE368-B58A-4346-9CFB-7C469253A4BB}" dt="2021-12-28T17:28:06.374" v="19" actId="1076"/>
          <ac:spMkLst>
            <pc:docMk/>
            <pc:sldMk cId="2992046980" sldId="354"/>
            <ac:spMk id="2" creationId="{00000000-0000-0000-0000-000000000000}"/>
          </ac:spMkLst>
        </pc:spChg>
        <pc:graphicFrameChg chg="mod modGraphic">
          <ac:chgData name="Zuanetti Alessandra" userId="62c843e8-eff1-401f-8c64-96493ae781c5" providerId="ADAL" clId="{FBABE368-B58A-4346-9CFB-7C469253A4BB}" dt="2021-12-28T17:28:32.494" v="25" actId="403"/>
          <ac:graphicFrameMkLst>
            <pc:docMk/>
            <pc:sldMk cId="2992046980" sldId="354"/>
            <ac:graphicFrameMk id="8" creationId="{00000000-0000-0000-0000-000000000000}"/>
          </ac:graphicFrameMkLst>
        </pc:graphicFrameChg>
      </pc:sldChg>
      <pc:sldChg chg="modSp mod">
        <pc:chgData name="Zuanetti Alessandra" userId="62c843e8-eff1-401f-8c64-96493ae781c5" providerId="ADAL" clId="{FBABE368-B58A-4346-9CFB-7C469253A4BB}" dt="2021-12-28T17:26:45.191" v="8" actId="1076"/>
        <pc:sldMkLst>
          <pc:docMk/>
          <pc:sldMk cId="3894330656" sldId="358"/>
        </pc:sldMkLst>
        <pc:spChg chg="mod">
          <ac:chgData name="Zuanetti Alessandra" userId="62c843e8-eff1-401f-8c64-96493ae781c5" providerId="ADAL" clId="{FBABE368-B58A-4346-9CFB-7C469253A4BB}" dt="2021-12-28T17:24:19.579" v="7" actId="20577"/>
          <ac:spMkLst>
            <pc:docMk/>
            <pc:sldMk cId="3894330656" sldId="358"/>
            <ac:spMk id="98" creationId="{00000000-0000-0000-0000-000000000000}"/>
          </ac:spMkLst>
        </pc:spChg>
        <pc:spChg chg="mod">
          <ac:chgData name="Zuanetti Alessandra" userId="62c843e8-eff1-401f-8c64-96493ae781c5" providerId="ADAL" clId="{FBABE368-B58A-4346-9CFB-7C469253A4BB}" dt="2021-12-28T17:26:45.191" v="8" actId="1076"/>
          <ac:spMkLst>
            <pc:docMk/>
            <pc:sldMk cId="3894330656" sldId="358"/>
            <ac:spMk id="100" creationId="{00000000-0000-0000-0000-000000000000}"/>
          </ac:spMkLst>
        </pc:spChg>
      </pc:sldChg>
      <pc:sldChg chg="modSp mod">
        <pc:chgData name="Zuanetti Alessandra" userId="62c843e8-eff1-401f-8c64-96493ae781c5" providerId="ADAL" clId="{FBABE368-B58A-4346-9CFB-7C469253A4BB}" dt="2021-12-28T17:27:58.134" v="18" actId="1076"/>
        <pc:sldMkLst>
          <pc:docMk/>
          <pc:sldMk cId="3001424904" sldId="359"/>
        </pc:sldMkLst>
        <pc:spChg chg="mod">
          <ac:chgData name="Zuanetti Alessandra" userId="62c843e8-eff1-401f-8c64-96493ae781c5" providerId="ADAL" clId="{FBABE368-B58A-4346-9CFB-7C469253A4BB}" dt="2021-12-28T17:27:58.134" v="18" actId="1076"/>
          <ac:spMkLst>
            <pc:docMk/>
            <pc:sldMk cId="3001424904" sldId="359"/>
            <ac:spMk id="98" creationId="{00000000-0000-0000-0000-000000000000}"/>
          </ac:spMkLst>
        </pc:spChg>
      </pc:sldChg>
      <pc:sldChg chg="modSp mod">
        <pc:chgData name="Zuanetti Alessandra" userId="62c843e8-eff1-401f-8c64-96493ae781c5" providerId="ADAL" clId="{FBABE368-B58A-4346-9CFB-7C469253A4BB}" dt="2021-12-28T17:27:30.819" v="17" actId="207"/>
        <pc:sldMkLst>
          <pc:docMk/>
          <pc:sldMk cId="2439669848" sldId="364"/>
        </pc:sldMkLst>
        <pc:graphicFrameChg chg="mod">
          <ac:chgData name="Zuanetti Alessandra" userId="62c843e8-eff1-401f-8c64-96493ae781c5" providerId="ADAL" clId="{FBABE368-B58A-4346-9CFB-7C469253A4BB}" dt="2021-12-28T17:27:30.819" v="17" actId="207"/>
          <ac:graphicFrameMkLst>
            <pc:docMk/>
            <pc:sldMk cId="2439669848" sldId="364"/>
            <ac:graphicFrameMk id="8" creationId="{00000000-0000-0000-0000-000000000000}"/>
          </ac:graphicFrameMkLst>
        </pc:graphicFrameChg>
      </pc:sldChg>
      <pc:sldChg chg="modSp mod">
        <pc:chgData name="Zuanetti Alessandra" userId="62c843e8-eff1-401f-8c64-96493ae781c5" providerId="ADAL" clId="{FBABE368-B58A-4346-9CFB-7C469253A4BB}" dt="2021-12-28T17:29:29.873" v="34" actId="1076"/>
        <pc:sldMkLst>
          <pc:docMk/>
          <pc:sldMk cId="2828833956" sldId="367"/>
        </pc:sldMkLst>
        <pc:spChg chg="mod">
          <ac:chgData name="Zuanetti Alessandra" userId="62c843e8-eff1-401f-8c64-96493ae781c5" providerId="ADAL" clId="{FBABE368-B58A-4346-9CFB-7C469253A4BB}" dt="2021-12-28T17:29:25.315" v="33" actId="14100"/>
          <ac:spMkLst>
            <pc:docMk/>
            <pc:sldMk cId="2828833956" sldId="367"/>
            <ac:spMk id="100" creationId="{00000000-0000-0000-0000-000000000000}"/>
          </ac:spMkLst>
        </pc:spChg>
        <pc:picChg chg="mod">
          <ac:chgData name="Zuanetti Alessandra" userId="62c843e8-eff1-401f-8c64-96493ae781c5" providerId="ADAL" clId="{FBABE368-B58A-4346-9CFB-7C469253A4BB}" dt="2021-12-28T17:29:29.873" v="34" actId="1076"/>
          <ac:picMkLst>
            <pc:docMk/>
            <pc:sldMk cId="2828833956" sldId="367"/>
            <ac:picMk id="6" creationId="{8D2FAD39-2E65-48D1-A4D3-C3A2F8D10179}"/>
          </ac:picMkLst>
        </pc:picChg>
      </pc:sldChg>
      <pc:sldChg chg="modSp mod">
        <pc:chgData name="Zuanetti Alessandra" userId="62c843e8-eff1-401f-8c64-96493ae781c5" providerId="ADAL" clId="{FBABE368-B58A-4346-9CFB-7C469253A4BB}" dt="2021-12-28T17:29:56.231" v="43" actId="1076"/>
        <pc:sldMkLst>
          <pc:docMk/>
          <pc:sldMk cId="1839728645" sldId="373"/>
        </pc:sldMkLst>
        <pc:spChg chg="mod">
          <ac:chgData name="Zuanetti Alessandra" userId="62c843e8-eff1-401f-8c64-96493ae781c5" providerId="ADAL" clId="{FBABE368-B58A-4346-9CFB-7C469253A4BB}" dt="2021-12-28T17:29:56.231" v="43" actId="1076"/>
          <ac:spMkLst>
            <pc:docMk/>
            <pc:sldMk cId="1839728645" sldId="373"/>
            <ac:spMk id="100" creationId="{00000000-0000-0000-0000-000000000000}"/>
          </ac:spMkLst>
        </pc:spChg>
        <pc:picChg chg="mod">
          <ac:chgData name="Zuanetti Alessandra" userId="62c843e8-eff1-401f-8c64-96493ae781c5" providerId="ADAL" clId="{FBABE368-B58A-4346-9CFB-7C469253A4BB}" dt="2021-12-28T17:29:44.783" v="36" actId="14100"/>
          <ac:picMkLst>
            <pc:docMk/>
            <pc:sldMk cId="1839728645" sldId="373"/>
            <ac:picMk id="2" creationId="{00000000-0000-0000-0000-000000000000}"/>
          </ac:picMkLst>
        </pc:picChg>
      </pc:sldChg>
      <pc:sldChg chg="modSp mod">
        <pc:chgData name="Zuanetti Alessandra" userId="62c843e8-eff1-401f-8c64-96493ae781c5" providerId="ADAL" clId="{FBABE368-B58A-4346-9CFB-7C469253A4BB}" dt="2021-12-28T17:30:08.223" v="45" actId="404"/>
        <pc:sldMkLst>
          <pc:docMk/>
          <pc:sldMk cId="235186606" sldId="375"/>
        </pc:sldMkLst>
        <pc:spChg chg="mod">
          <ac:chgData name="Zuanetti Alessandra" userId="62c843e8-eff1-401f-8c64-96493ae781c5" providerId="ADAL" clId="{FBABE368-B58A-4346-9CFB-7C469253A4BB}" dt="2021-12-28T17:30:08.223" v="45" actId="404"/>
          <ac:spMkLst>
            <pc:docMk/>
            <pc:sldMk cId="235186606" sldId="375"/>
            <ac:spMk id="9" creationId="{00000000-0000-0000-0000-000000000000}"/>
          </ac:spMkLst>
        </pc:spChg>
      </pc:sldChg>
      <pc:sldChg chg="modSp mod">
        <pc:chgData name="Zuanetti Alessandra" userId="62c843e8-eff1-401f-8c64-96493ae781c5" providerId="ADAL" clId="{FBABE368-B58A-4346-9CFB-7C469253A4BB}" dt="2021-12-28T17:30:28.876" v="46" actId="207"/>
        <pc:sldMkLst>
          <pc:docMk/>
          <pc:sldMk cId="4169744084" sldId="376"/>
        </pc:sldMkLst>
        <pc:spChg chg="mod">
          <ac:chgData name="Zuanetti Alessandra" userId="62c843e8-eff1-401f-8c64-96493ae781c5" providerId="ADAL" clId="{FBABE368-B58A-4346-9CFB-7C469253A4BB}" dt="2021-12-28T17:30:28.876" v="46" actId="207"/>
          <ac:spMkLst>
            <pc:docMk/>
            <pc:sldMk cId="4169744084" sldId="376"/>
            <ac:spMk id="5" creationId="{00000000-0000-0000-0000-000000000000}"/>
          </ac:spMkLst>
        </pc:spChg>
      </pc:sldChg>
    </pc:docChg>
  </pc:docChgLst>
  <pc:docChgLst>
    <pc:chgData name="Zuanetti Alessandra" userId="62c843e8-eff1-401f-8c64-96493ae781c5" providerId="ADAL" clId="{C57D4F08-1107-47A3-BC29-B830135D9A25}"/>
    <pc:docChg chg="modSld">
      <pc:chgData name="Zuanetti Alessandra" userId="62c843e8-eff1-401f-8c64-96493ae781c5" providerId="ADAL" clId="{C57D4F08-1107-47A3-BC29-B830135D9A25}" dt="2022-01-19T16:35:18.165" v="2" actId="1076"/>
      <pc:docMkLst>
        <pc:docMk/>
      </pc:docMkLst>
      <pc:sldChg chg="modSp mod">
        <pc:chgData name="Zuanetti Alessandra" userId="62c843e8-eff1-401f-8c64-96493ae781c5" providerId="ADAL" clId="{C57D4F08-1107-47A3-BC29-B830135D9A25}" dt="2022-01-19T16:35:18.165" v="2" actId="1076"/>
        <pc:sldMkLst>
          <pc:docMk/>
          <pc:sldMk cId="2992046980" sldId="354"/>
        </pc:sldMkLst>
        <pc:spChg chg="mod">
          <ac:chgData name="Zuanetti Alessandra" userId="62c843e8-eff1-401f-8c64-96493ae781c5" providerId="ADAL" clId="{C57D4F08-1107-47A3-BC29-B830135D9A25}" dt="2022-01-19T16:35:18.165" v="2" actId="1076"/>
          <ac:spMkLst>
            <pc:docMk/>
            <pc:sldMk cId="2992046980" sldId="354"/>
            <ac:spMk id="2" creationId="{00000000-0000-0000-0000-000000000000}"/>
          </ac:spMkLst>
        </pc:spChg>
      </pc:sldChg>
      <pc:sldChg chg="modSp mod">
        <pc:chgData name="Zuanetti Alessandra" userId="62c843e8-eff1-401f-8c64-96493ae781c5" providerId="ADAL" clId="{C57D4F08-1107-47A3-BC29-B830135D9A25}" dt="2022-01-19T16:35:14.989" v="1" actId="1076"/>
        <pc:sldMkLst>
          <pc:docMk/>
          <pc:sldMk cId="3001424904" sldId="359"/>
        </pc:sldMkLst>
        <pc:spChg chg="mod">
          <ac:chgData name="Zuanetti Alessandra" userId="62c843e8-eff1-401f-8c64-96493ae781c5" providerId="ADAL" clId="{C57D4F08-1107-47A3-BC29-B830135D9A25}" dt="2022-01-19T16:35:14.989" v="1" actId="1076"/>
          <ac:spMkLst>
            <pc:docMk/>
            <pc:sldMk cId="3001424904" sldId="359"/>
            <ac:spMk id="98" creationId="{00000000-0000-0000-0000-000000000000}"/>
          </ac:spMkLst>
        </pc:spChg>
      </pc:sldChg>
      <pc:sldChg chg="modSp mod">
        <pc:chgData name="Zuanetti Alessandra" userId="62c843e8-eff1-401f-8c64-96493ae781c5" providerId="ADAL" clId="{C57D4F08-1107-47A3-BC29-B830135D9A25}" dt="2022-01-19T16:34:50.139" v="0" actId="14100"/>
        <pc:sldMkLst>
          <pc:docMk/>
          <pc:sldMk cId="3260219672" sldId="371"/>
        </pc:sldMkLst>
        <pc:spChg chg="mod">
          <ac:chgData name="Zuanetti Alessandra" userId="62c843e8-eff1-401f-8c64-96493ae781c5" providerId="ADAL" clId="{C57D4F08-1107-47A3-BC29-B830135D9A25}" dt="2022-01-19T16:34:50.139" v="0" actId="14100"/>
          <ac:spMkLst>
            <pc:docMk/>
            <pc:sldMk cId="3260219672" sldId="371"/>
            <ac:spMk id="3" creationId="{00000000-0000-0000-0000-000000000000}"/>
          </ac:spMkLst>
        </pc:spChg>
      </pc:sldChg>
    </pc:docChg>
  </pc:docChgLst>
  <pc:docChgLst>
    <pc:chgData name="Ferrari Lea" userId="S::lea.ferrari@unipd.it::76de2d51-a5bc-493f-a7d6-16f2215d8c59" providerId="AD" clId="Web-{A8778066-097A-8D3C-E287-3C5C36F8A9AD}"/>
    <pc:docChg chg="modSld">
      <pc:chgData name="Ferrari Lea" userId="S::lea.ferrari@unipd.it::76de2d51-a5bc-493f-a7d6-16f2215d8c59" providerId="AD" clId="Web-{A8778066-097A-8D3C-E287-3C5C36F8A9AD}" dt="2021-07-22T09:12:51.612" v="7" actId="14100"/>
      <pc:docMkLst>
        <pc:docMk/>
      </pc:docMkLst>
      <pc:sldChg chg="addSp modSp">
        <pc:chgData name="Ferrari Lea" userId="S::lea.ferrari@unipd.it::76de2d51-a5bc-493f-a7d6-16f2215d8c59" providerId="AD" clId="Web-{A8778066-097A-8D3C-E287-3C5C36F8A9AD}" dt="2021-07-22T09:12:51.612" v="7" actId="14100"/>
        <pc:sldMkLst>
          <pc:docMk/>
          <pc:sldMk cId="3214650052" sldId="256"/>
        </pc:sldMkLst>
        <pc:spChg chg="add mod">
          <ac:chgData name="Ferrari Lea" userId="S::lea.ferrari@unipd.it::76de2d51-a5bc-493f-a7d6-16f2215d8c59" providerId="AD" clId="Web-{A8778066-097A-8D3C-E287-3C5C36F8A9AD}" dt="2021-07-22T09:12:51.612" v="7" actId="14100"/>
          <ac:spMkLst>
            <pc:docMk/>
            <pc:sldMk cId="3214650052" sldId="256"/>
            <ac:spMk id="3" creationId="{D57F8620-E664-4690-96B5-CEE57C561320}"/>
          </ac:spMkLst>
        </pc:spChg>
      </pc:sldChg>
    </pc:docChg>
  </pc:docChgLst>
  <pc:docChgLst>
    <pc:chgData name="Ferrari Lea" userId="S::lea.ferrari@unipd.it::76de2d51-a5bc-493f-a7d6-16f2215d8c59" providerId="AD" clId="Web-{CB0B5214-4E35-8582-6530-570F716529CF}"/>
    <pc:docChg chg="modSld">
      <pc:chgData name="Ferrari Lea" userId="S::lea.ferrari@unipd.it::76de2d51-a5bc-493f-a7d6-16f2215d8c59" providerId="AD" clId="Web-{CB0B5214-4E35-8582-6530-570F716529CF}" dt="2021-07-22T07:53:18.256" v="1" actId="20577"/>
      <pc:docMkLst>
        <pc:docMk/>
      </pc:docMkLst>
      <pc:sldChg chg="modSp">
        <pc:chgData name="Ferrari Lea" userId="S::lea.ferrari@unipd.it::76de2d51-a5bc-493f-a7d6-16f2215d8c59" providerId="AD" clId="Web-{CB0B5214-4E35-8582-6530-570F716529CF}" dt="2021-07-22T07:53:18.256" v="1" actId="20577"/>
        <pc:sldMkLst>
          <pc:docMk/>
          <pc:sldMk cId="4149894442" sldId="355"/>
        </pc:sldMkLst>
        <pc:spChg chg="mod">
          <ac:chgData name="Ferrari Lea" userId="S::lea.ferrari@unipd.it::76de2d51-a5bc-493f-a7d6-16f2215d8c59" providerId="AD" clId="Web-{CB0B5214-4E35-8582-6530-570F716529CF}" dt="2021-07-22T07:53:18.256" v="1" actId="20577"/>
          <ac:spMkLst>
            <pc:docMk/>
            <pc:sldMk cId="4149894442" sldId="355"/>
            <ac:spMk id="6"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554022-BC20-4DB2-ABEE-534D4871217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40329BA-2CCE-473F-B1D4-76A6ECA85C51}">
      <dgm:prSet phldrT="[Text]"/>
      <dgm:spPr/>
      <dgm:t>
        <a:bodyPr/>
        <a:lstStyle/>
        <a:p>
          <a:r>
            <a:rPr lang="en-GB" dirty="0"/>
            <a:t>Adaptive career guidance</a:t>
          </a:r>
          <a:endParaRPr lang="en-US" dirty="0"/>
        </a:p>
      </dgm:t>
    </dgm:pt>
    <dgm:pt modelId="{D493DF36-61BF-4F7F-BBA1-5E76B6019DD3}" type="parTrans" cxnId="{EDC5BDD4-1AE7-41D3-BB4E-9D289989CD22}">
      <dgm:prSet/>
      <dgm:spPr/>
      <dgm:t>
        <a:bodyPr/>
        <a:lstStyle/>
        <a:p>
          <a:endParaRPr lang="en-US"/>
        </a:p>
      </dgm:t>
    </dgm:pt>
    <dgm:pt modelId="{3A04472B-7FE1-431D-8CF0-3C701C30CB67}" type="sibTrans" cxnId="{EDC5BDD4-1AE7-41D3-BB4E-9D289989CD22}">
      <dgm:prSet/>
      <dgm:spPr/>
      <dgm:t>
        <a:bodyPr/>
        <a:lstStyle/>
        <a:p>
          <a:endParaRPr lang="en-US"/>
        </a:p>
      </dgm:t>
    </dgm:pt>
    <dgm:pt modelId="{8A0A9AB8-2B63-4F87-8FFE-300B973F1673}">
      <dgm:prSet phldrT="[Text]"/>
      <dgm:spPr/>
      <dgm:t>
        <a:bodyPr/>
        <a:lstStyle/>
        <a:p>
          <a:r>
            <a:rPr lang="en-GB" dirty="0"/>
            <a:t>Help people to deal with change.</a:t>
          </a:r>
          <a:endParaRPr lang="en-US" dirty="0"/>
        </a:p>
      </dgm:t>
    </dgm:pt>
    <dgm:pt modelId="{39B53FEB-08FD-4CC6-98EA-5993A305A93B}" type="parTrans" cxnId="{80B0459E-B992-4F94-B4D5-C4E562CEFA1C}">
      <dgm:prSet/>
      <dgm:spPr/>
      <dgm:t>
        <a:bodyPr/>
        <a:lstStyle/>
        <a:p>
          <a:endParaRPr lang="en-US"/>
        </a:p>
      </dgm:t>
    </dgm:pt>
    <dgm:pt modelId="{90A57C96-386F-4292-B99A-AF9CA75FDF2A}" type="sibTrans" cxnId="{80B0459E-B992-4F94-B4D5-C4E562CEFA1C}">
      <dgm:prSet/>
      <dgm:spPr/>
      <dgm:t>
        <a:bodyPr/>
        <a:lstStyle/>
        <a:p>
          <a:endParaRPr lang="en-US"/>
        </a:p>
      </dgm:t>
    </dgm:pt>
    <dgm:pt modelId="{EF08B1A8-8F7C-4E28-B9F1-91D538322186}">
      <dgm:prSet phldrT="[Text]"/>
      <dgm:spPr/>
      <dgm:t>
        <a:bodyPr/>
        <a:lstStyle/>
        <a:p>
          <a:r>
            <a:rPr lang="en-GB" dirty="0"/>
            <a:t>Expanded career guidance</a:t>
          </a:r>
          <a:endParaRPr lang="en-US" dirty="0"/>
        </a:p>
      </dgm:t>
    </dgm:pt>
    <dgm:pt modelId="{287CF4DB-E304-49BD-BFCA-0BBAD89A1EB6}" type="parTrans" cxnId="{FF09B8AA-078F-423C-8F4B-C48DF14F1AD2}">
      <dgm:prSet/>
      <dgm:spPr/>
      <dgm:t>
        <a:bodyPr/>
        <a:lstStyle/>
        <a:p>
          <a:endParaRPr lang="en-US"/>
        </a:p>
      </dgm:t>
    </dgm:pt>
    <dgm:pt modelId="{935BD43F-07EE-4603-8BCD-345D0BCD59D5}" type="sibTrans" cxnId="{FF09B8AA-078F-423C-8F4B-C48DF14F1AD2}">
      <dgm:prSet/>
      <dgm:spPr/>
      <dgm:t>
        <a:bodyPr/>
        <a:lstStyle/>
        <a:p>
          <a:endParaRPr lang="en-US"/>
        </a:p>
      </dgm:t>
    </dgm:pt>
    <dgm:pt modelId="{89E4B36A-3475-4658-927B-1CA11E3A1020}">
      <dgm:prSet phldrT="[Text]"/>
      <dgm:spPr/>
      <dgm:t>
        <a:bodyPr/>
        <a:lstStyle/>
        <a:p>
          <a:r>
            <a:rPr lang="en-GB" dirty="0"/>
            <a:t>Encourage people to think beyond paid work.</a:t>
          </a:r>
          <a:endParaRPr lang="en-US" dirty="0"/>
        </a:p>
      </dgm:t>
    </dgm:pt>
    <dgm:pt modelId="{C09472FF-2F56-46E8-B9C3-232C03A89DEC}" type="parTrans" cxnId="{77EB595B-DA01-43F8-B828-A6F50B49D675}">
      <dgm:prSet/>
      <dgm:spPr/>
      <dgm:t>
        <a:bodyPr/>
        <a:lstStyle/>
        <a:p>
          <a:endParaRPr lang="en-US"/>
        </a:p>
      </dgm:t>
    </dgm:pt>
    <dgm:pt modelId="{275130FE-5324-4D8B-AE87-5943AD7FE2E3}" type="sibTrans" cxnId="{77EB595B-DA01-43F8-B828-A6F50B49D675}">
      <dgm:prSet/>
      <dgm:spPr/>
      <dgm:t>
        <a:bodyPr/>
        <a:lstStyle/>
        <a:p>
          <a:endParaRPr lang="en-US"/>
        </a:p>
      </dgm:t>
    </dgm:pt>
    <dgm:pt modelId="{93C4A7CF-52B0-4358-AB2E-5FA02496ED3B}">
      <dgm:prSet phldrT="[Text]"/>
      <dgm:spPr/>
      <dgm:t>
        <a:bodyPr/>
        <a:lstStyle/>
        <a:p>
          <a:r>
            <a:rPr lang="en-GB" dirty="0"/>
            <a:t>Emancipatory career guidance</a:t>
          </a:r>
          <a:endParaRPr lang="en-US" dirty="0"/>
        </a:p>
      </dgm:t>
    </dgm:pt>
    <dgm:pt modelId="{02CAA46D-FA40-44B1-8D78-0591BB27B9EE}" type="parTrans" cxnId="{BD3A5791-146A-4C3E-BCBA-BECDF2E826D0}">
      <dgm:prSet/>
      <dgm:spPr/>
      <dgm:t>
        <a:bodyPr/>
        <a:lstStyle/>
        <a:p>
          <a:endParaRPr lang="en-US"/>
        </a:p>
      </dgm:t>
    </dgm:pt>
    <dgm:pt modelId="{633E5D6A-B623-437D-8D08-5CAA32DBFE70}" type="sibTrans" cxnId="{BD3A5791-146A-4C3E-BCBA-BECDF2E826D0}">
      <dgm:prSet/>
      <dgm:spPr/>
      <dgm:t>
        <a:bodyPr/>
        <a:lstStyle/>
        <a:p>
          <a:endParaRPr lang="en-US"/>
        </a:p>
      </dgm:t>
    </dgm:pt>
    <dgm:pt modelId="{327582C4-9988-4659-BA61-8E61B2695E38}">
      <dgm:prSet phldrT="[Text]"/>
      <dgm:spPr/>
      <dgm:t>
        <a:bodyPr/>
        <a:lstStyle/>
        <a:p>
          <a:r>
            <a:rPr lang="en-GB" dirty="0"/>
            <a:t>Recognise the limitations of what people can achieve within the current (and future) systems.</a:t>
          </a:r>
          <a:endParaRPr lang="en-US" dirty="0"/>
        </a:p>
      </dgm:t>
    </dgm:pt>
    <dgm:pt modelId="{1B41CE1F-F43B-49A0-9B02-14B1A44766ED}" type="parTrans" cxnId="{7C3DD61B-6A56-43DA-8A53-50315CC3C819}">
      <dgm:prSet/>
      <dgm:spPr/>
      <dgm:t>
        <a:bodyPr/>
        <a:lstStyle/>
        <a:p>
          <a:endParaRPr lang="en-US"/>
        </a:p>
      </dgm:t>
    </dgm:pt>
    <dgm:pt modelId="{3D2BF5B8-F126-4D41-BA4A-133E32B1508F}" type="sibTrans" cxnId="{7C3DD61B-6A56-43DA-8A53-50315CC3C819}">
      <dgm:prSet/>
      <dgm:spPr/>
      <dgm:t>
        <a:bodyPr/>
        <a:lstStyle/>
        <a:p>
          <a:endParaRPr lang="en-US"/>
        </a:p>
      </dgm:t>
    </dgm:pt>
    <dgm:pt modelId="{8747B878-A271-411D-9D6D-144959FA787E}">
      <dgm:prSet/>
      <dgm:spPr/>
      <dgm:t>
        <a:bodyPr/>
        <a:lstStyle/>
        <a:p>
          <a:r>
            <a:rPr lang="en-GB" dirty="0"/>
            <a:t>Encourage the development of the skills to deal with these changes</a:t>
          </a:r>
        </a:p>
      </dgm:t>
    </dgm:pt>
    <dgm:pt modelId="{6CE82719-9C11-408B-B173-382DFBA95844}" type="parTrans" cxnId="{230ADBFE-F8E9-466B-85D6-C574F048C7E9}">
      <dgm:prSet/>
      <dgm:spPr/>
      <dgm:t>
        <a:bodyPr/>
        <a:lstStyle/>
        <a:p>
          <a:endParaRPr lang="en-US"/>
        </a:p>
      </dgm:t>
    </dgm:pt>
    <dgm:pt modelId="{0AA66EC7-0656-4166-BBAE-34C9BB3F5834}" type="sibTrans" cxnId="{230ADBFE-F8E9-466B-85D6-C574F048C7E9}">
      <dgm:prSet/>
      <dgm:spPr/>
      <dgm:t>
        <a:bodyPr/>
        <a:lstStyle/>
        <a:p>
          <a:endParaRPr lang="en-US"/>
        </a:p>
      </dgm:t>
    </dgm:pt>
    <dgm:pt modelId="{6287064C-7B39-4764-B5C8-FABF86EF3298}">
      <dgm:prSet/>
      <dgm:spPr/>
      <dgm:t>
        <a:bodyPr/>
        <a:lstStyle/>
        <a:p>
          <a:r>
            <a:rPr lang="en-GB"/>
            <a:t>Discuss volunteering, leisure and community work alongside paid work.</a:t>
          </a:r>
          <a:endParaRPr lang="en-GB" dirty="0"/>
        </a:p>
      </dgm:t>
    </dgm:pt>
    <dgm:pt modelId="{40CD9198-C78F-4FEE-88DA-AEDF0D18A9A5}" type="parTrans" cxnId="{DA6447C7-6EAD-43ED-BD9E-1AEE51E71601}">
      <dgm:prSet/>
      <dgm:spPr/>
      <dgm:t>
        <a:bodyPr/>
        <a:lstStyle/>
        <a:p>
          <a:endParaRPr lang="en-US"/>
        </a:p>
      </dgm:t>
    </dgm:pt>
    <dgm:pt modelId="{A4AADB00-CD23-4408-A756-13029A63A41D}" type="sibTrans" cxnId="{DA6447C7-6EAD-43ED-BD9E-1AEE51E71601}">
      <dgm:prSet/>
      <dgm:spPr/>
      <dgm:t>
        <a:bodyPr/>
        <a:lstStyle/>
        <a:p>
          <a:endParaRPr lang="en-US"/>
        </a:p>
      </dgm:t>
    </dgm:pt>
    <dgm:pt modelId="{A1A17C9A-B39A-402E-A122-D44E08B68A6A}">
      <dgm:prSet/>
      <dgm:spPr/>
      <dgm:t>
        <a:bodyPr/>
        <a:lstStyle/>
        <a:p>
          <a:r>
            <a:rPr lang="en-GB" dirty="0"/>
            <a:t>Challenge the idea that paid work is ‘real’, ‘authentic’ and ‘useful’ in comparison to other forms of work. </a:t>
          </a:r>
        </a:p>
      </dgm:t>
    </dgm:pt>
    <dgm:pt modelId="{75E72C88-0294-43EA-BED2-EAA54BAEABFA}" type="parTrans" cxnId="{EEB39087-BB12-4FAB-934F-714C1296AEE7}">
      <dgm:prSet/>
      <dgm:spPr/>
      <dgm:t>
        <a:bodyPr/>
        <a:lstStyle/>
        <a:p>
          <a:endParaRPr lang="en-US"/>
        </a:p>
      </dgm:t>
    </dgm:pt>
    <dgm:pt modelId="{F1812638-6209-4257-BC4A-D3CEF5AF596E}" type="sibTrans" cxnId="{EEB39087-BB12-4FAB-934F-714C1296AEE7}">
      <dgm:prSet/>
      <dgm:spPr/>
      <dgm:t>
        <a:bodyPr/>
        <a:lstStyle/>
        <a:p>
          <a:endParaRPr lang="en-US"/>
        </a:p>
      </dgm:t>
    </dgm:pt>
    <dgm:pt modelId="{99B4B78B-12FD-44C8-9E9B-8B2242ABA5A8}" type="pres">
      <dgm:prSet presAssocID="{23554022-BC20-4DB2-ABEE-534D4871217A}" presName="Name0" presStyleCnt="0">
        <dgm:presLayoutVars>
          <dgm:dir/>
          <dgm:animLvl val="lvl"/>
          <dgm:resizeHandles val="exact"/>
        </dgm:presLayoutVars>
      </dgm:prSet>
      <dgm:spPr/>
      <dgm:t>
        <a:bodyPr/>
        <a:lstStyle/>
        <a:p>
          <a:endParaRPr lang="en-US"/>
        </a:p>
      </dgm:t>
    </dgm:pt>
    <dgm:pt modelId="{FB27D880-53A3-4D94-B326-1A79F372CBE7}" type="pres">
      <dgm:prSet presAssocID="{D40329BA-2CCE-473F-B1D4-76A6ECA85C51}" presName="composite" presStyleCnt="0"/>
      <dgm:spPr/>
    </dgm:pt>
    <dgm:pt modelId="{34F8DF2A-FA9E-4923-8C91-74246C56869C}" type="pres">
      <dgm:prSet presAssocID="{D40329BA-2CCE-473F-B1D4-76A6ECA85C51}" presName="parTx" presStyleLbl="alignNode1" presStyleIdx="0" presStyleCnt="3">
        <dgm:presLayoutVars>
          <dgm:chMax val="0"/>
          <dgm:chPref val="0"/>
          <dgm:bulletEnabled val="1"/>
        </dgm:presLayoutVars>
      </dgm:prSet>
      <dgm:spPr/>
      <dgm:t>
        <a:bodyPr/>
        <a:lstStyle/>
        <a:p>
          <a:endParaRPr lang="en-US"/>
        </a:p>
      </dgm:t>
    </dgm:pt>
    <dgm:pt modelId="{D739F32E-72CB-4B62-B1F9-073C45F08BCB}" type="pres">
      <dgm:prSet presAssocID="{D40329BA-2CCE-473F-B1D4-76A6ECA85C51}" presName="desTx" presStyleLbl="alignAccFollowNode1" presStyleIdx="0" presStyleCnt="3">
        <dgm:presLayoutVars>
          <dgm:bulletEnabled val="1"/>
        </dgm:presLayoutVars>
      </dgm:prSet>
      <dgm:spPr/>
      <dgm:t>
        <a:bodyPr/>
        <a:lstStyle/>
        <a:p>
          <a:endParaRPr lang="en-US"/>
        </a:p>
      </dgm:t>
    </dgm:pt>
    <dgm:pt modelId="{BAE4B51F-B1C1-408B-9798-FDF166C2D6D8}" type="pres">
      <dgm:prSet presAssocID="{3A04472B-7FE1-431D-8CF0-3C701C30CB67}" presName="space" presStyleCnt="0"/>
      <dgm:spPr/>
    </dgm:pt>
    <dgm:pt modelId="{ECA98376-A7B4-4F57-AD88-DCDD4C6EB8C7}" type="pres">
      <dgm:prSet presAssocID="{EF08B1A8-8F7C-4E28-B9F1-91D538322186}" presName="composite" presStyleCnt="0"/>
      <dgm:spPr/>
    </dgm:pt>
    <dgm:pt modelId="{E961698E-69E3-42DA-A745-9870D5E877A3}" type="pres">
      <dgm:prSet presAssocID="{EF08B1A8-8F7C-4E28-B9F1-91D538322186}" presName="parTx" presStyleLbl="alignNode1" presStyleIdx="1" presStyleCnt="3">
        <dgm:presLayoutVars>
          <dgm:chMax val="0"/>
          <dgm:chPref val="0"/>
          <dgm:bulletEnabled val="1"/>
        </dgm:presLayoutVars>
      </dgm:prSet>
      <dgm:spPr/>
      <dgm:t>
        <a:bodyPr/>
        <a:lstStyle/>
        <a:p>
          <a:endParaRPr lang="en-US"/>
        </a:p>
      </dgm:t>
    </dgm:pt>
    <dgm:pt modelId="{6BB01C1F-452F-490A-973B-8DF3376CE4F1}" type="pres">
      <dgm:prSet presAssocID="{EF08B1A8-8F7C-4E28-B9F1-91D538322186}" presName="desTx" presStyleLbl="alignAccFollowNode1" presStyleIdx="1" presStyleCnt="3">
        <dgm:presLayoutVars>
          <dgm:bulletEnabled val="1"/>
        </dgm:presLayoutVars>
      </dgm:prSet>
      <dgm:spPr/>
      <dgm:t>
        <a:bodyPr/>
        <a:lstStyle/>
        <a:p>
          <a:endParaRPr lang="en-US"/>
        </a:p>
      </dgm:t>
    </dgm:pt>
    <dgm:pt modelId="{6603385E-5A6A-4035-805A-346D975525F2}" type="pres">
      <dgm:prSet presAssocID="{935BD43F-07EE-4603-8BCD-345D0BCD59D5}" presName="space" presStyleCnt="0"/>
      <dgm:spPr/>
    </dgm:pt>
    <dgm:pt modelId="{CE113990-D36A-4B30-B678-58AE72CF72DA}" type="pres">
      <dgm:prSet presAssocID="{93C4A7CF-52B0-4358-AB2E-5FA02496ED3B}" presName="composite" presStyleCnt="0"/>
      <dgm:spPr/>
    </dgm:pt>
    <dgm:pt modelId="{4DC5734D-DEBF-480F-8947-65CDF73D2CCB}" type="pres">
      <dgm:prSet presAssocID="{93C4A7CF-52B0-4358-AB2E-5FA02496ED3B}" presName="parTx" presStyleLbl="alignNode1" presStyleIdx="2" presStyleCnt="3">
        <dgm:presLayoutVars>
          <dgm:chMax val="0"/>
          <dgm:chPref val="0"/>
          <dgm:bulletEnabled val="1"/>
        </dgm:presLayoutVars>
      </dgm:prSet>
      <dgm:spPr/>
      <dgm:t>
        <a:bodyPr/>
        <a:lstStyle/>
        <a:p>
          <a:endParaRPr lang="en-US"/>
        </a:p>
      </dgm:t>
    </dgm:pt>
    <dgm:pt modelId="{77357FC6-4E93-4E87-A18C-ADE5B716F7C4}" type="pres">
      <dgm:prSet presAssocID="{93C4A7CF-52B0-4358-AB2E-5FA02496ED3B}" presName="desTx" presStyleLbl="alignAccFollowNode1" presStyleIdx="2" presStyleCnt="3">
        <dgm:presLayoutVars>
          <dgm:bulletEnabled val="1"/>
        </dgm:presLayoutVars>
      </dgm:prSet>
      <dgm:spPr/>
      <dgm:t>
        <a:bodyPr/>
        <a:lstStyle/>
        <a:p>
          <a:endParaRPr lang="en-US"/>
        </a:p>
      </dgm:t>
    </dgm:pt>
  </dgm:ptLst>
  <dgm:cxnLst>
    <dgm:cxn modelId="{80B0459E-B992-4F94-B4D5-C4E562CEFA1C}" srcId="{D40329BA-2CCE-473F-B1D4-76A6ECA85C51}" destId="{8A0A9AB8-2B63-4F87-8FFE-300B973F1673}" srcOrd="0" destOrd="0" parTransId="{39B53FEB-08FD-4CC6-98EA-5993A305A93B}" sibTransId="{90A57C96-386F-4292-B99A-AF9CA75FDF2A}"/>
    <dgm:cxn modelId="{DA6447C7-6EAD-43ED-BD9E-1AEE51E71601}" srcId="{EF08B1A8-8F7C-4E28-B9F1-91D538322186}" destId="{6287064C-7B39-4764-B5C8-FABF86EF3298}" srcOrd="1" destOrd="0" parTransId="{40CD9198-C78F-4FEE-88DA-AEDF0D18A9A5}" sibTransId="{A4AADB00-CD23-4408-A756-13029A63A41D}"/>
    <dgm:cxn modelId="{B0EB3A48-FFD7-425F-B020-4497084B9BB1}" type="presOf" srcId="{8A0A9AB8-2B63-4F87-8FFE-300B973F1673}" destId="{D739F32E-72CB-4B62-B1F9-073C45F08BCB}" srcOrd="0" destOrd="0" presId="urn:microsoft.com/office/officeart/2005/8/layout/hList1"/>
    <dgm:cxn modelId="{230ADBFE-F8E9-466B-85D6-C574F048C7E9}" srcId="{D40329BA-2CCE-473F-B1D4-76A6ECA85C51}" destId="{8747B878-A271-411D-9D6D-144959FA787E}" srcOrd="1" destOrd="0" parTransId="{6CE82719-9C11-408B-B173-382DFBA95844}" sibTransId="{0AA66EC7-0656-4166-BBAE-34C9BB3F5834}"/>
    <dgm:cxn modelId="{490B4528-64F9-4979-9099-18C3436E85AB}" type="presOf" srcId="{D40329BA-2CCE-473F-B1D4-76A6ECA85C51}" destId="{34F8DF2A-FA9E-4923-8C91-74246C56869C}" srcOrd="0" destOrd="0" presId="urn:microsoft.com/office/officeart/2005/8/layout/hList1"/>
    <dgm:cxn modelId="{7C3DD61B-6A56-43DA-8A53-50315CC3C819}" srcId="{93C4A7CF-52B0-4358-AB2E-5FA02496ED3B}" destId="{327582C4-9988-4659-BA61-8E61B2695E38}" srcOrd="0" destOrd="0" parTransId="{1B41CE1F-F43B-49A0-9B02-14B1A44766ED}" sibTransId="{3D2BF5B8-F126-4D41-BA4A-133E32B1508F}"/>
    <dgm:cxn modelId="{EDC5BDD4-1AE7-41D3-BB4E-9D289989CD22}" srcId="{23554022-BC20-4DB2-ABEE-534D4871217A}" destId="{D40329BA-2CCE-473F-B1D4-76A6ECA85C51}" srcOrd="0" destOrd="0" parTransId="{D493DF36-61BF-4F7F-BBA1-5E76B6019DD3}" sibTransId="{3A04472B-7FE1-431D-8CF0-3C701C30CB67}"/>
    <dgm:cxn modelId="{4D582D72-33A9-4FD2-9F23-F5D835742E5E}" type="presOf" srcId="{23554022-BC20-4DB2-ABEE-534D4871217A}" destId="{99B4B78B-12FD-44C8-9E9B-8B2242ABA5A8}" srcOrd="0" destOrd="0" presId="urn:microsoft.com/office/officeart/2005/8/layout/hList1"/>
    <dgm:cxn modelId="{7E948BEF-7969-44D8-8C5F-2C06A81BAF35}" type="presOf" srcId="{6287064C-7B39-4764-B5C8-FABF86EF3298}" destId="{6BB01C1F-452F-490A-973B-8DF3376CE4F1}" srcOrd="0" destOrd="1" presId="urn:microsoft.com/office/officeart/2005/8/layout/hList1"/>
    <dgm:cxn modelId="{BD3A5791-146A-4C3E-BCBA-BECDF2E826D0}" srcId="{23554022-BC20-4DB2-ABEE-534D4871217A}" destId="{93C4A7CF-52B0-4358-AB2E-5FA02496ED3B}" srcOrd="2" destOrd="0" parTransId="{02CAA46D-FA40-44B1-8D78-0591BB27B9EE}" sibTransId="{633E5D6A-B623-437D-8D08-5CAA32DBFE70}"/>
    <dgm:cxn modelId="{320D1C56-7EA6-4CF9-A8CB-2161DF6E6F56}" type="presOf" srcId="{93C4A7CF-52B0-4358-AB2E-5FA02496ED3B}" destId="{4DC5734D-DEBF-480F-8947-65CDF73D2CCB}" srcOrd="0" destOrd="0" presId="urn:microsoft.com/office/officeart/2005/8/layout/hList1"/>
    <dgm:cxn modelId="{16FE9AB7-C4FA-4D86-93D5-F66DC6A899AB}" type="presOf" srcId="{8747B878-A271-411D-9D6D-144959FA787E}" destId="{D739F32E-72CB-4B62-B1F9-073C45F08BCB}" srcOrd="0" destOrd="1" presId="urn:microsoft.com/office/officeart/2005/8/layout/hList1"/>
    <dgm:cxn modelId="{77EB595B-DA01-43F8-B828-A6F50B49D675}" srcId="{EF08B1A8-8F7C-4E28-B9F1-91D538322186}" destId="{89E4B36A-3475-4658-927B-1CA11E3A1020}" srcOrd="0" destOrd="0" parTransId="{C09472FF-2F56-46E8-B9C3-232C03A89DEC}" sibTransId="{275130FE-5324-4D8B-AE87-5943AD7FE2E3}"/>
    <dgm:cxn modelId="{FF09B8AA-078F-423C-8F4B-C48DF14F1AD2}" srcId="{23554022-BC20-4DB2-ABEE-534D4871217A}" destId="{EF08B1A8-8F7C-4E28-B9F1-91D538322186}" srcOrd="1" destOrd="0" parTransId="{287CF4DB-E304-49BD-BFCA-0BBAD89A1EB6}" sibTransId="{935BD43F-07EE-4603-8BCD-345D0BCD59D5}"/>
    <dgm:cxn modelId="{EEB39087-BB12-4FAB-934F-714C1296AEE7}" srcId="{EF08B1A8-8F7C-4E28-B9F1-91D538322186}" destId="{A1A17C9A-B39A-402E-A122-D44E08B68A6A}" srcOrd="2" destOrd="0" parTransId="{75E72C88-0294-43EA-BED2-EAA54BAEABFA}" sibTransId="{F1812638-6209-4257-BC4A-D3CEF5AF596E}"/>
    <dgm:cxn modelId="{2AC7B9F9-9267-4A43-A070-60BEC6CC6AEF}" type="presOf" srcId="{A1A17C9A-B39A-402E-A122-D44E08B68A6A}" destId="{6BB01C1F-452F-490A-973B-8DF3376CE4F1}" srcOrd="0" destOrd="2" presId="urn:microsoft.com/office/officeart/2005/8/layout/hList1"/>
    <dgm:cxn modelId="{00E42568-B8A2-419A-9962-3C56317D93E7}" type="presOf" srcId="{89E4B36A-3475-4658-927B-1CA11E3A1020}" destId="{6BB01C1F-452F-490A-973B-8DF3376CE4F1}" srcOrd="0" destOrd="0" presId="urn:microsoft.com/office/officeart/2005/8/layout/hList1"/>
    <dgm:cxn modelId="{F7CB9A88-ED72-4D70-92AD-155E8EFC3F50}" type="presOf" srcId="{EF08B1A8-8F7C-4E28-B9F1-91D538322186}" destId="{E961698E-69E3-42DA-A745-9870D5E877A3}" srcOrd="0" destOrd="0" presId="urn:microsoft.com/office/officeart/2005/8/layout/hList1"/>
    <dgm:cxn modelId="{9136A5F0-ACE9-4871-9D7D-9A913E955A60}" type="presOf" srcId="{327582C4-9988-4659-BA61-8E61B2695E38}" destId="{77357FC6-4E93-4E87-A18C-ADE5B716F7C4}" srcOrd="0" destOrd="0" presId="urn:microsoft.com/office/officeart/2005/8/layout/hList1"/>
    <dgm:cxn modelId="{5A9FD72F-2396-4219-B0ED-13C5F6B9DBFA}" type="presParOf" srcId="{99B4B78B-12FD-44C8-9E9B-8B2242ABA5A8}" destId="{FB27D880-53A3-4D94-B326-1A79F372CBE7}" srcOrd="0" destOrd="0" presId="urn:microsoft.com/office/officeart/2005/8/layout/hList1"/>
    <dgm:cxn modelId="{B7C05FBC-9524-4DDA-9E92-84B09B053351}" type="presParOf" srcId="{FB27D880-53A3-4D94-B326-1A79F372CBE7}" destId="{34F8DF2A-FA9E-4923-8C91-74246C56869C}" srcOrd="0" destOrd="0" presId="urn:microsoft.com/office/officeart/2005/8/layout/hList1"/>
    <dgm:cxn modelId="{D1CEC975-FA1A-4D40-87B6-3BD42A0356FD}" type="presParOf" srcId="{FB27D880-53A3-4D94-B326-1A79F372CBE7}" destId="{D739F32E-72CB-4B62-B1F9-073C45F08BCB}" srcOrd="1" destOrd="0" presId="urn:microsoft.com/office/officeart/2005/8/layout/hList1"/>
    <dgm:cxn modelId="{F37C8628-707A-49FC-BA79-DFA3DCEADC09}" type="presParOf" srcId="{99B4B78B-12FD-44C8-9E9B-8B2242ABA5A8}" destId="{BAE4B51F-B1C1-408B-9798-FDF166C2D6D8}" srcOrd="1" destOrd="0" presId="urn:microsoft.com/office/officeart/2005/8/layout/hList1"/>
    <dgm:cxn modelId="{D66AB58D-9063-4AF0-9E79-B293CDCA401A}" type="presParOf" srcId="{99B4B78B-12FD-44C8-9E9B-8B2242ABA5A8}" destId="{ECA98376-A7B4-4F57-AD88-DCDD4C6EB8C7}" srcOrd="2" destOrd="0" presId="urn:microsoft.com/office/officeart/2005/8/layout/hList1"/>
    <dgm:cxn modelId="{6D5B2B25-9F22-4C03-80AD-997FF895DA33}" type="presParOf" srcId="{ECA98376-A7B4-4F57-AD88-DCDD4C6EB8C7}" destId="{E961698E-69E3-42DA-A745-9870D5E877A3}" srcOrd="0" destOrd="0" presId="urn:microsoft.com/office/officeart/2005/8/layout/hList1"/>
    <dgm:cxn modelId="{C00D2639-AFA3-42D3-A7C8-F7140FA08E4B}" type="presParOf" srcId="{ECA98376-A7B4-4F57-AD88-DCDD4C6EB8C7}" destId="{6BB01C1F-452F-490A-973B-8DF3376CE4F1}" srcOrd="1" destOrd="0" presId="urn:microsoft.com/office/officeart/2005/8/layout/hList1"/>
    <dgm:cxn modelId="{09ACCC5E-3E9F-492D-BFCA-D8F9CBA84909}" type="presParOf" srcId="{99B4B78B-12FD-44C8-9E9B-8B2242ABA5A8}" destId="{6603385E-5A6A-4035-805A-346D975525F2}" srcOrd="3" destOrd="0" presId="urn:microsoft.com/office/officeart/2005/8/layout/hList1"/>
    <dgm:cxn modelId="{7414DE33-A89C-460E-B17C-EBDC2A112FE7}" type="presParOf" srcId="{99B4B78B-12FD-44C8-9E9B-8B2242ABA5A8}" destId="{CE113990-D36A-4B30-B678-58AE72CF72DA}" srcOrd="4" destOrd="0" presId="urn:microsoft.com/office/officeart/2005/8/layout/hList1"/>
    <dgm:cxn modelId="{BEFBA11B-3882-4E13-920E-66D8728AF0BE}" type="presParOf" srcId="{CE113990-D36A-4B30-B678-58AE72CF72DA}" destId="{4DC5734D-DEBF-480F-8947-65CDF73D2CCB}" srcOrd="0" destOrd="0" presId="urn:microsoft.com/office/officeart/2005/8/layout/hList1"/>
    <dgm:cxn modelId="{084ADB39-0E00-4CD4-8DCE-3AA48975AD3E}" type="presParOf" srcId="{CE113990-D36A-4B30-B678-58AE72CF72DA}" destId="{77357FC6-4E93-4E87-A18C-ADE5B716F7C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AA6972-FCFC-49CF-BC92-0ED9D30306BB}" type="doc">
      <dgm:prSet loTypeId="urn:diagrams.loki3.com/VaryingWidthList" loCatId="list" qsTypeId="urn:microsoft.com/office/officeart/2005/8/quickstyle/simple1" qsCatId="simple" csTypeId="urn:microsoft.com/office/officeart/2005/8/colors/colorful2" csCatId="colorful" phldr="1"/>
      <dgm:spPr/>
    </dgm:pt>
    <dgm:pt modelId="{9B042A5A-773A-4466-AC2F-EC91B1DE3077}">
      <dgm:prSet phldrT="[Text]" custT="1"/>
      <dgm:spPr>
        <a:solidFill>
          <a:schemeClr val="accent2">
            <a:lumMod val="75000"/>
          </a:schemeClr>
        </a:solidFill>
      </dgm:spPr>
      <dgm:t>
        <a:bodyPr/>
        <a:lstStyle/>
        <a:p>
          <a:r>
            <a:rPr lang="sr-Latn-RS" sz="2200" dirty="0"/>
            <a:t>I</a:t>
          </a:r>
          <a:r>
            <a:rPr lang="en-US" sz="2200" dirty="0" err="1"/>
            <a:t>ntentional</a:t>
          </a:r>
          <a:r>
            <a:rPr lang="en-US" sz="2200" dirty="0"/>
            <a:t> efforts, where possible, to update one’s skills and to expand one’s interests (e.g., refining technical skills, seeking leadership opportunities)</a:t>
          </a:r>
        </a:p>
      </dgm:t>
    </dgm:pt>
    <dgm:pt modelId="{7B810CAA-C37F-40E3-B22E-A9912623F243}" type="parTrans" cxnId="{A19393D5-D6FE-4C71-B4B7-F3BD7EDEE379}">
      <dgm:prSet/>
      <dgm:spPr/>
      <dgm:t>
        <a:bodyPr/>
        <a:lstStyle/>
        <a:p>
          <a:endParaRPr lang="en-US"/>
        </a:p>
      </dgm:t>
    </dgm:pt>
    <dgm:pt modelId="{7C132587-DA75-47C5-82D1-D41B5BFCBA83}" type="sibTrans" cxnId="{A19393D5-D6FE-4C71-B4B7-F3BD7EDEE379}">
      <dgm:prSet/>
      <dgm:spPr/>
      <dgm:t>
        <a:bodyPr/>
        <a:lstStyle/>
        <a:p>
          <a:endParaRPr lang="en-US"/>
        </a:p>
      </dgm:t>
    </dgm:pt>
    <dgm:pt modelId="{611684F5-5AA1-461C-A453-5187B9498C04}">
      <dgm:prSet phldrT="[Text]" custT="1"/>
      <dgm:spPr/>
      <dgm:t>
        <a:bodyPr/>
        <a:lstStyle/>
        <a:p>
          <a:r>
            <a:rPr lang="sr-Latn-RS" sz="2200" dirty="0"/>
            <a:t>E</a:t>
          </a:r>
          <a:r>
            <a:rPr lang="en-US" sz="2200" dirty="0" err="1"/>
            <a:t>nriching</a:t>
          </a:r>
          <a:r>
            <a:rPr lang="en-US" sz="2200" dirty="0"/>
            <a:t> one’s current job by negotiating to take on more agreeable tasks; writing an ideal job description and considering the parts of it that could be implemented, either on one’s own or with support</a:t>
          </a:r>
        </a:p>
      </dgm:t>
    </dgm:pt>
    <dgm:pt modelId="{E87B073A-C847-4AE7-954D-B07484CBCB9B}" type="parTrans" cxnId="{F856D409-D498-4774-BD07-F085D7D2CCD9}">
      <dgm:prSet/>
      <dgm:spPr/>
      <dgm:t>
        <a:bodyPr/>
        <a:lstStyle/>
        <a:p>
          <a:endParaRPr lang="en-US"/>
        </a:p>
      </dgm:t>
    </dgm:pt>
    <dgm:pt modelId="{424CCEC3-728C-4185-8514-9647EC70F2D4}" type="sibTrans" cxnId="{F856D409-D498-4774-BD07-F085D7D2CCD9}">
      <dgm:prSet/>
      <dgm:spPr/>
      <dgm:t>
        <a:bodyPr/>
        <a:lstStyle/>
        <a:p>
          <a:endParaRPr lang="en-US"/>
        </a:p>
      </dgm:t>
    </dgm:pt>
    <dgm:pt modelId="{4BFFA887-2104-4E10-8B7C-711B20C8FB0A}">
      <dgm:prSet phldrT="[Text]" custT="1"/>
      <dgm:spPr/>
      <dgm:t>
        <a:bodyPr/>
        <a:lstStyle/>
        <a:p>
          <a:r>
            <a:rPr lang="sr-Latn-RS" sz="2200" dirty="0"/>
            <a:t>E</a:t>
          </a:r>
          <a:r>
            <a:rPr lang="en-US" sz="2200" dirty="0" err="1"/>
            <a:t>ngaging</a:t>
          </a:r>
          <a:r>
            <a:rPr lang="en-US" sz="2200" dirty="0"/>
            <a:t> in organizational citizenship and generative activities, such as mentoring more junior colleagues. </a:t>
          </a:r>
        </a:p>
      </dgm:t>
    </dgm:pt>
    <dgm:pt modelId="{E2E7F143-A84F-49E2-ACA6-3DD5CAA0EAD6}" type="parTrans" cxnId="{964F01DC-530A-4CDB-A651-F136503F1E15}">
      <dgm:prSet/>
      <dgm:spPr/>
      <dgm:t>
        <a:bodyPr/>
        <a:lstStyle/>
        <a:p>
          <a:endParaRPr lang="en-US"/>
        </a:p>
      </dgm:t>
    </dgm:pt>
    <dgm:pt modelId="{EF1AFEBB-7977-4DA3-B49D-1F5193732F40}" type="sibTrans" cxnId="{964F01DC-530A-4CDB-A651-F136503F1E15}">
      <dgm:prSet/>
      <dgm:spPr/>
      <dgm:t>
        <a:bodyPr/>
        <a:lstStyle/>
        <a:p>
          <a:endParaRPr lang="en-US"/>
        </a:p>
      </dgm:t>
    </dgm:pt>
    <dgm:pt modelId="{14B356B6-C8F6-46CC-B7DA-8FA4730548C9}" type="pres">
      <dgm:prSet presAssocID="{C3AA6972-FCFC-49CF-BC92-0ED9D30306BB}" presName="Name0" presStyleCnt="0">
        <dgm:presLayoutVars>
          <dgm:resizeHandles/>
        </dgm:presLayoutVars>
      </dgm:prSet>
      <dgm:spPr/>
    </dgm:pt>
    <dgm:pt modelId="{AD43CECF-7A07-48F2-85E6-3848427F0750}" type="pres">
      <dgm:prSet presAssocID="{9B042A5A-773A-4466-AC2F-EC91B1DE3077}" presName="text" presStyleLbl="node1" presStyleIdx="0" presStyleCnt="3">
        <dgm:presLayoutVars>
          <dgm:bulletEnabled val="1"/>
        </dgm:presLayoutVars>
      </dgm:prSet>
      <dgm:spPr/>
      <dgm:t>
        <a:bodyPr/>
        <a:lstStyle/>
        <a:p>
          <a:endParaRPr lang="en-US"/>
        </a:p>
      </dgm:t>
    </dgm:pt>
    <dgm:pt modelId="{FDAC73C4-1E37-489A-8AD0-0711370DD9ED}" type="pres">
      <dgm:prSet presAssocID="{7C132587-DA75-47C5-82D1-D41B5BFCBA83}" presName="space" presStyleCnt="0"/>
      <dgm:spPr/>
    </dgm:pt>
    <dgm:pt modelId="{7CA0F8EB-78BA-4BBF-9094-12A23A546C4F}" type="pres">
      <dgm:prSet presAssocID="{611684F5-5AA1-461C-A453-5187B9498C04}" presName="text" presStyleLbl="node1" presStyleIdx="1" presStyleCnt="3">
        <dgm:presLayoutVars>
          <dgm:bulletEnabled val="1"/>
        </dgm:presLayoutVars>
      </dgm:prSet>
      <dgm:spPr/>
      <dgm:t>
        <a:bodyPr/>
        <a:lstStyle/>
        <a:p>
          <a:endParaRPr lang="en-US"/>
        </a:p>
      </dgm:t>
    </dgm:pt>
    <dgm:pt modelId="{85E68BC6-1EC5-4CBC-B2A4-73FE8287C138}" type="pres">
      <dgm:prSet presAssocID="{424CCEC3-728C-4185-8514-9647EC70F2D4}" presName="space" presStyleCnt="0"/>
      <dgm:spPr/>
    </dgm:pt>
    <dgm:pt modelId="{A6DAC2AD-3271-4E0B-866B-F947ABCDE6C7}" type="pres">
      <dgm:prSet presAssocID="{4BFFA887-2104-4E10-8B7C-711B20C8FB0A}" presName="text" presStyleLbl="node1" presStyleIdx="2" presStyleCnt="3">
        <dgm:presLayoutVars>
          <dgm:bulletEnabled val="1"/>
        </dgm:presLayoutVars>
      </dgm:prSet>
      <dgm:spPr/>
      <dgm:t>
        <a:bodyPr/>
        <a:lstStyle/>
        <a:p>
          <a:endParaRPr lang="en-US"/>
        </a:p>
      </dgm:t>
    </dgm:pt>
  </dgm:ptLst>
  <dgm:cxnLst>
    <dgm:cxn modelId="{7A3CD94E-408A-4169-91E9-83313B4F324F}" type="presOf" srcId="{9B042A5A-773A-4466-AC2F-EC91B1DE3077}" destId="{AD43CECF-7A07-48F2-85E6-3848427F0750}" srcOrd="0" destOrd="0" presId="urn:diagrams.loki3.com/VaryingWidthList"/>
    <dgm:cxn modelId="{8CEC359F-3926-4D49-A57A-365C611B9FBF}" type="presOf" srcId="{4BFFA887-2104-4E10-8B7C-711B20C8FB0A}" destId="{A6DAC2AD-3271-4E0B-866B-F947ABCDE6C7}" srcOrd="0" destOrd="0" presId="urn:diagrams.loki3.com/VaryingWidthList"/>
    <dgm:cxn modelId="{13B99F0A-9F65-437D-AB88-50D84FE9D318}" type="presOf" srcId="{C3AA6972-FCFC-49CF-BC92-0ED9D30306BB}" destId="{14B356B6-C8F6-46CC-B7DA-8FA4730548C9}" srcOrd="0" destOrd="0" presId="urn:diagrams.loki3.com/VaryingWidthList"/>
    <dgm:cxn modelId="{A19393D5-D6FE-4C71-B4B7-F3BD7EDEE379}" srcId="{C3AA6972-FCFC-49CF-BC92-0ED9D30306BB}" destId="{9B042A5A-773A-4466-AC2F-EC91B1DE3077}" srcOrd="0" destOrd="0" parTransId="{7B810CAA-C37F-40E3-B22E-A9912623F243}" sibTransId="{7C132587-DA75-47C5-82D1-D41B5BFCBA83}"/>
    <dgm:cxn modelId="{D4BCCF7B-B7B8-4794-BA5F-E4C9EA35A4DF}" type="presOf" srcId="{611684F5-5AA1-461C-A453-5187B9498C04}" destId="{7CA0F8EB-78BA-4BBF-9094-12A23A546C4F}" srcOrd="0" destOrd="0" presId="urn:diagrams.loki3.com/VaryingWidthList"/>
    <dgm:cxn modelId="{F856D409-D498-4774-BD07-F085D7D2CCD9}" srcId="{C3AA6972-FCFC-49CF-BC92-0ED9D30306BB}" destId="{611684F5-5AA1-461C-A453-5187B9498C04}" srcOrd="1" destOrd="0" parTransId="{E87B073A-C847-4AE7-954D-B07484CBCB9B}" sibTransId="{424CCEC3-728C-4185-8514-9647EC70F2D4}"/>
    <dgm:cxn modelId="{964F01DC-530A-4CDB-A651-F136503F1E15}" srcId="{C3AA6972-FCFC-49CF-BC92-0ED9D30306BB}" destId="{4BFFA887-2104-4E10-8B7C-711B20C8FB0A}" srcOrd="2" destOrd="0" parTransId="{E2E7F143-A84F-49E2-ACA6-3DD5CAA0EAD6}" sibTransId="{EF1AFEBB-7977-4DA3-B49D-1F5193732F40}"/>
    <dgm:cxn modelId="{0E9092A6-4E60-4EDA-BF81-C28CB4BD54D9}" type="presParOf" srcId="{14B356B6-C8F6-46CC-B7DA-8FA4730548C9}" destId="{AD43CECF-7A07-48F2-85E6-3848427F0750}" srcOrd="0" destOrd="0" presId="urn:diagrams.loki3.com/VaryingWidthList"/>
    <dgm:cxn modelId="{5DA4CECE-E9AD-40EC-920D-E008A10D2282}" type="presParOf" srcId="{14B356B6-C8F6-46CC-B7DA-8FA4730548C9}" destId="{FDAC73C4-1E37-489A-8AD0-0711370DD9ED}" srcOrd="1" destOrd="0" presId="urn:diagrams.loki3.com/VaryingWidthList"/>
    <dgm:cxn modelId="{25B06E8E-CF02-4813-8C70-F40C639DAFCD}" type="presParOf" srcId="{14B356B6-C8F6-46CC-B7DA-8FA4730548C9}" destId="{7CA0F8EB-78BA-4BBF-9094-12A23A546C4F}" srcOrd="2" destOrd="0" presId="urn:diagrams.loki3.com/VaryingWidthList"/>
    <dgm:cxn modelId="{AC335331-2BDE-43B7-B34E-FF7358D9E87C}" type="presParOf" srcId="{14B356B6-C8F6-46CC-B7DA-8FA4730548C9}" destId="{85E68BC6-1EC5-4CBC-B2A4-73FE8287C138}" srcOrd="3" destOrd="0" presId="urn:diagrams.loki3.com/VaryingWidthList"/>
    <dgm:cxn modelId="{F7738B03-CF37-4660-AD72-3CCD7438843F}" type="presParOf" srcId="{14B356B6-C8F6-46CC-B7DA-8FA4730548C9}" destId="{A6DAC2AD-3271-4E0B-866B-F947ABCDE6C7}" srcOrd="4"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2E9AE0-FF11-41BF-ADF7-7165AB6B0E1E}"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2C66883A-3F23-4113-AFC3-81F379D0D64C}">
      <dgm:prSet phldrT="[Text]"/>
      <dgm:spPr/>
      <dgm:t>
        <a:bodyPr/>
        <a:lstStyle/>
        <a:p>
          <a:r>
            <a:rPr lang="en-US" noProof="0" dirty="0"/>
            <a:t>Technological changes</a:t>
          </a:r>
        </a:p>
      </dgm:t>
    </dgm:pt>
    <dgm:pt modelId="{6C5AD40A-234A-404C-88F7-DBBDE59F1EA8}" type="parTrans" cxnId="{B71834A0-9E88-4F03-8D46-D3FA84F87172}">
      <dgm:prSet/>
      <dgm:spPr/>
      <dgm:t>
        <a:bodyPr/>
        <a:lstStyle/>
        <a:p>
          <a:endParaRPr lang="en-US"/>
        </a:p>
      </dgm:t>
    </dgm:pt>
    <dgm:pt modelId="{6C327B64-E4EF-4D1D-9649-576C21C8E5EF}" type="sibTrans" cxnId="{B71834A0-9E88-4F03-8D46-D3FA84F87172}">
      <dgm:prSet/>
      <dgm:spPr/>
      <dgm:t>
        <a:bodyPr/>
        <a:lstStyle/>
        <a:p>
          <a:endParaRPr lang="en-US"/>
        </a:p>
      </dgm:t>
    </dgm:pt>
    <dgm:pt modelId="{09142A51-C3B1-47D8-9CC9-2AC6C5CB8CA4}">
      <dgm:prSet phldrT="[Text]"/>
      <dgm:spPr/>
      <dgm:t>
        <a:bodyPr/>
        <a:lstStyle/>
        <a:p>
          <a:r>
            <a:rPr lang="en-US" noProof="0" dirty="0"/>
            <a:t>New set of skills for new and changing tasks and occupations</a:t>
          </a:r>
        </a:p>
      </dgm:t>
    </dgm:pt>
    <dgm:pt modelId="{88330125-77AE-4AB1-B43A-ABADC8E8D416}" type="parTrans" cxnId="{14EFC215-BFC2-45AA-BCCD-97FDDB752A3A}">
      <dgm:prSet/>
      <dgm:spPr/>
      <dgm:t>
        <a:bodyPr/>
        <a:lstStyle/>
        <a:p>
          <a:endParaRPr lang="en-US"/>
        </a:p>
      </dgm:t>
    </dgm:pt>
    <dgm:pt modelId="{FEDE0355-796F-46E5-8B86-1DDE75ECAB25}" type="sibTrans" cxnId="{14EFC215-BFC2-45AA-BCCD-97FDDB752A3A}">
      <dgm:prSet/>
      <dgm:spPr/>
      <dgm:t>
        <a:bodyPr/>
        <a:lstStyle/>
        <a:p>
          <a:endParaRPr lang="en-US"/>
        </a:p>
      </dgm:t>
    </dgm:pt>
    <dgm:pt modelId="{A88B9F69-3C12-4583-A80E-42398D44D877}">
      <dgm:prSet phldrT="[Text]"/>
      <dgm:spPr/>
      <dgm:t>
        <a:bodyPr/>
        <a:lstStyle/>
        <a:p>
          <a:r>
            <a:rPr lang="en-US" noProof="0" dirty="0"/>
            <a:t>Globalization</a:t>
          </a:r>
        </a:p>
      </dgm:t>
    </dgm:pt>
    <dgm:pt modelId="{78551820-DC68-4204-9FAE-074BD4C99FC7}" type="parTrans" cxnId="{A2E06427-18A2-4D15-B41C-28CCD2CB8FFD}">
      <dgm:prSet/>
      <dgm:spPr/>
      <dgm:t>
        <a:bodyPr/>
        <a:lstStyle/>
        <a:p>
          <a:endParaRPr lang="en-US"/>
        </a:p>
      </dgm:t>
    </dgm:pt>
    <dgm:pt modelId="{7D46A952-7E12-40D0-BF63-2107CE34371E}" type="sibTrans" cxnId="{A2E06427-18A2-4D15-B41C-28CCD2CB8FFD}">
      <dgm:prSet/>
      <dgm:spPr/>
      <dgm:t>
        <a:bodyPr/>
        <a:lstStyle/>
        <a:p>
          <a:endParaRPr lang="en-US"/>
        </a:p>
      </dgm:t>
    </dgm:pt>
    <dgm:pt modelId="{3F6E1E75-7923-41C1-AD71-0CCBDCA7D880}">
      <dgm:prSet phldrT="[Text]"/>
      <dgm:spPr/>
      <dgm:t>
        <a:bodyPr/>
        <a:lstStyle/>
        <a:p>
          <a:r>
            <a:rPr lang="en-US" noProof="0" dirty="0"/>
            <a:t>Complex set of skills – including interpersonal and multi-tasking skills</a:t>
          </a:r>
        </a:p>
      </dgm:t>
    </dgm:pt>
    <dgm:pt modelId="{7A05441C-A333-471E-8C4C-C245AA9DEA4A}" type="parTrans" cxnId="{3479D676-C6A4-4CE0-BBE5-AB78FF3E3B80}">
      <dgm:prSet/>
      <dgm:spPr/>
      <dgm:t>
        <a:bodyPr/>
        <a:lstStyle/>
        <a:p>
          <a:endParaRPr lang="en-US"/>
        </a:p>
      </dgm:t>
    </dgm:pt>
    <dgm:pt modelId="{CCFBDD52-0C75-4F5C-80E1-1013068B90CF}" type="sibTrans" cxnId="{3479D676-C6A4-4CE0-BBE5-AB78FF3E3B80}">
      <dgm:prSet/>
      <dgm:spPr/>
      <dgm:t>
        <a:bodyPr/>
        <a:lstStyle/>
        <a:p>
          <a:endParaRPr lang="en-US"/>
        </a:p>
      </dgm:t>
    </dgm:pt>
    <dgm:pt modelId="{575DDCE7-4D06-40BA-9F1E-3EF7AEF2CD06}">
      <dgm:prSet/>
      <dgm:spPr/>
      <dgm:t>
        <a:bodyPr/>
        <a:lstStyle/>
        <a:p>
          <a:r>
            <a:rPr lang="en-US" noProof="0" dirty="0"/>
            <a:t>Demographic changes</a:t>
          </a:r>
        </a:p>
      </dgm:t>
    </dgm:pt>
    <dgm:pt modelId="{35314947-3707-457E-8602-3D2556B39A6A}" type="parTrans" cxnId="{7709A209-1598-4137-8F2B-6531546C2C38}">
      <dgm:prSet/>
      <dgm:spPr/>
      <dgm:t>
        <a:bodyPr/>
        <a:lstStyle/>
        <a:p>
          <a:endParaRPr lang="en-US"/>
        </a:p>
      </dgm:t>
    </dgm:pt>
    <dgm:pt modelId="{1FBACD42-D433-4107-9C23-5871EECC677D}" type="sibTrans" cxnId="{7709A209-1598-4137-8F2B-6531546C2C38}">
      <dgm:prSet/>
      <dgm:spPr/>
      <dgm:t>
        <a:bodyPr/>
        <a:lstStyle/>
        <a:p>
          <a:endParaRPr lang="en-US"/>
        </a:p>
      </dgm:t>
    </dgm:pt>
    <dgm:pt modelId="{50DDD910-65C4-4448-B487-980580DEBD7C}">
      <dgm:prSet/>
      <dgm:spPr/>
      <dgm:t>
        <a:bodyPr/>
        <a:lstStyle/>
        <a:p>
          <a:r>
            <a:rPr lang="en-US" noProof="0" dirty="0"/>
            <a:t>Updating skills</a:t>
          </a:r>
        </a:p>
      </dgm:t>
    </dgm:pt>
    <dgm:pt modelId="{461D9579-2D14-4279-B7E2-31EBC327793A}" type="parTrans" cxnId="{672700B7-6193-460C-8EEB-EFF795740779}">
      <dgm:prSet/>
      <dgm:spPr/>
      <dgm:t>
        <a:bodyPr/>
        <a:lstStyle/>
        <a:p>
          <a:endParaRPr lang="en-US"/>
        </a:p>
      </dgm:t>
    </dgm:pt>
    <dgm:pt modelId="{968A7266-C29C-439B-B10F-571076289B0B}" type="sibTrans" cxnId="{672700B7-6193-460C-8EEB-EFF795740779}">
      <dgm:prSet/>
      <dgm:spPr/>
      <dgm:t>
        <a:bodyPr/>
        <a:lstStyle/>
        <a:p>
          <a:endParaRPr lang="en-US"/>
        </a:p>
      </dgm:t>
    </dgm:pt>
    <dgm:pt modelId="{7C72ABAD-28D6-4F73-A89C-AB9625487EE2}">
      <dgm:prSet/>
      <dgm:spPr/>
      <dgm:t>
        <a:bodyPr/>
        <a:lstStyle/>
        <a:p>
          <a:r>
            <a:rPr lang="en-US" noProof="0" dirty="0"/>
            <a:t>Climate change</a:t>
          </a:r>
        </a:p>
      </dgm:t>
    </dgm:pt>
    <dgm:pt modelId="{CBAD4415-94EB-49C3-A5BA-F000669DE7DF}" type="parTrans" cxnId="{9473D3C7-2280-45A7-8CDB-D683F48A2F6D}">
      <dgm:prSet/>
      <dgm:spPr/>
      <dgm:t>
        <a:bodyPr/>
        <a:lstStyle/>
        <a:p>
          <a:endParaRPr lang="en-US"/>
        </a:p>
      </dgm:t>
    </dgm:pt>
    <dgm:pt modelId="{51A4002C-BD17-41B4-A93B-D69D78ECC3B9}" type="sibTrans" cxnId="{9473D3C7-2280-45A7-8CDB-D683F48A2F6D}">
      <dgm:prSet/>
      <dgm:spPr/>
      <dgm:t>
        <a:bodyPr/>
        <a:lstStyle/>
        <a:p>
          <a:endParaRPr lang="en-US"/>
        </a:p>
      </dgm:t>
    </dgm:pt>
    <dgm:pt modelId="{B386E2B3-D74D-4385-9645-5B6686052368}">
      <dgm:prSet/>
      <dgm:spPr/>
      <dgm:t>
        <a:bodyPr/>
        <a:lstStyle/>
        <a:p>
          <a:r>
            <a:rPr lang="en-US" noProof="0" dirty="0"/>
            <a:t>New set of skills for new and changing tasks and occupations</a:t>
          </a:r>
          <a:endParaRPr lang="en-US" dirty="0"/>
        </a:p>
      </dgm:t>
    </dgm:pt>
    <dgm:pt modelId="{EF6F85B6-A660-47DF-93E7-5B70EF68D0E7}" type="parTrans" cxnId="{4BFC5733-A03F-4D57-BCB0-3A81840A4462}">
      <dgm:prSet/>
      <dgm:spPr/>
      <dgm:t>
        <a:bodyPr/>
        <a:lstStyle/>
        <a:p>
          <a:endParaRPr lang="en-US"/>
        </a:p>
      </dgm:t>
    </dgm:pt>
    <dgm:pt modelId="{EBD57CD1-5762-4B9F-AFD4-A8062A72A415}" type="sibTrans" cxnId="{4BFC5733-A03F-4D57-BCB0-3A81840A4462}">
      <dgm:prSet/>
      <dgm:spPr/>
      <dgm:t>
        <a:bodyPr/>
        <a:lstStyle/>
        <a:p>
          <a:endParaRPr lang="en-US"/>
        </a:p>
      </dgm:t>
    </dgm:pt>
    <dgm:pt modelId="{BD04E85D-2A6C-493E-A61E-DA2307ED5163}" type="pres">
      <dgm:prSet presAssocID="{562E9AE0-FF11-41BF-ADF7-7165AB6B0E1E}" presName="Name0" presStyleCnt="0">
        <dgm:presLayoutVars>
          <dgm:dir/>
          <dgm:animLvl val="lvl"/>
          <dgm:resizeHandles val="exact"/>
        </dgm:presLayoutVars>
      </dgm:prSet>
      <dgm:spPr/>
      <dgm:t>
        <a:bodyPr/>
        <a:lstStyle/>
        <a:p>
          <a:endParaRPr lang="en-US"/>
        </a:p>
      </dgm:t>
    </dgm:pt>
    <dgm:pt modelId="{C5FC73B8-5A91-4207-AA36-90FC9DE07C33}" type="pres">
      <dgm:prSet presAssocID="{2C66883A-3F23-4113-AFC3-81F379D0D64C}" presName="linNode" presStyleCnt="0"/>
      <dgm:spPr/>
    </dgm:pt>
    <dgm:pt modelId="{0BA91D48-D7BA-4548-A2B2-CFB96319E859}" type="pres">
      <dgm:prSet presAssocID="{2C66883A-3F23-4113-AFC3-81F379D0D64C}" presName="parTx" presStyleLbl="revTx" presStyleIdx="0" presStyleCnt="4">
        <dgm:presLayoutVars>
          <dgm:chMax val="1"/>
          <dgm:bulletEnabled val="1"/>
        </dgm:presLayoutVars>
      </dgm:prSet>
      <dgm:spPr/>
      <dgm:t>
        <a:bodyPr/>
        <a:lstStyle/>
        <a:p>
          <a:endParaRPr lang="en-US"/>
        </a:p>
      </dgm:t>
    </dgm:pt>
    <dgm:pt modelId="{D40026BB-305C-4920-B7C9-56271612FE36}" type="pres">
      <dgm:prSet presAssocID="{2C66883A-3F23-4113-AFC3-81F379D0D64C}" presName="bracket" presStyleLbl="parChTrans1D1" presStyleIdx="0" presStyleCnt="4"/>
      <dgm:spPr/>
    </dgm:pt>
    <dgm:pt modelId="{8F05F251-CF32-4F30-BFB0-2E4F9087C005}" type="pres">
      <dgm:prSet presAssocID="{2C66883A-3F23-4113-AFC3-81F379D0D64C}" presName="spH" presStyleCnt="0"/>
      <dgm:spPr/>
    </dgm:pt>
    <dgm:pt modelId="{3842320F-5638-4E0A-80D5-A6C1FA62D587}" type="pres">
      <dgm:prSet presAssocID="{2C66883A-3F23-4113-AFC3-81F379D0D64C}" presName="desTx" presStyleLbl="node1" presStyleIdx="0" presStyleCnt="4">
        <dgm:presLayoutVars>
          <dgm:bulletEnabled val="1"/>
        </dgm:presLayoutVars>
      </dgm:prSet>
      <dgm:spPr/>
      <dgm:t>
        <a:bodyPr/>
        <a:lstStyle/>
        <a:p>
          <a:endParaRPr lang="en-US"/>
        </a:p>
      </dgm:t>
    </dgm:pt>
    <dgm:pt modelId="{54E29B68-DEE6-43F1-B04C-6D25FAC8CA80}" type="pres">
      <dgm:prSet presAssocID="{6C327B64-E4EF-4D1D-9649-576C21C8E5EF}" presName="spV" presStyleCnt="0"/>
      <dgm:spPr/>
    </dgm:pt>
    <dgm:pt modelId="{BE1C2541-E928-49A4-BC98-780C35EB18CC}" type="pres">
      <dgm:prSet presAssocID="{575DDCE7-4D06-40BA-9F1E-3EF7AEF2CD06}" presName="linNode" presStyleCnt="0"/>
      <dgm:spPr/>
    </dgm:pt>
    <dgm:pt modelId="{230537E5-E96B-48BE-9573-87D2EF45A66B}" type="pres">
      <dgm:prSet presAssocID="{575DDCE7-4D06-40BA-9F1E-3EF7AEF2CD06}" presName="parTx" presStyleLbl="revTx" presStyleIdx="1" presStyleCnt="4">
        <dgm:presLayoutVars>
          <dgm:chMax val="1"/>
          <dgm:bulletEnabled val="1"/>
        </dgm:presLayoutVars>
      </dgm:prSet>
      <dgm:spPr/>
      <dgm:t>
        <a:bodyPr/>
        <a:lstStyle/>
        <a:p>
          <a:endParaRPr lang="en-US"/>
        </a:p>
      </dgm:t>
    </dgm:pt>
    <dgm:pt modelId="{9D1772D9-1FEA-4338-BAB4-ECE37B1EC8C4}" type="pres">
      <dgm:prSet presAssocID="{575DDCE7-4D06-40BA-9F1E-3EF7AEF2CD06}" presName="bracket" presStyleLbl="parChTrans1D1" presStyleIdx="1" presStyleCnt="4"/>
      <dgm:spPr/>
    </dgm:pt>
    <dgm:pt modelId="{AFCF6E98-BC5B-4967-8E49-E2ABF9F7B7DB}" type="pres">
      <dgm:prSet presAssocID="{575DDCE7-4D06-40BA-9F1E-3EF7AEF2CD06}" presName="spH" presStyleCnt="0"/>
      <dgm:spPr/>
    </dgm:pt>
    <dgm:pt modelId="{AEEB2137-1844-4FE3-9331-EFB811F77426}" type="pres">
      <dgm:prSet presAssocID="{575DDCE7-4D06-40BA-9F1E-3EF7AEF2CD06}" presName="desTx" presStyleLbl="node1" presStyleIdx="1" presStyleCnt="4">
        <dgm:presLayoutVars>
          <dgm:bulletEnabled val="1"/>
        </dgm:presLayoutVars>
      </dgm:prSet>
      <dgm:spPr/>
      <dgm:t>
        <a:bodyPr/>
        <a:lstStyle/>
        <a:p>
          <a:endParaRPr lang="en-US"/>
        </a:p>
      </dgm:t>
    </dgm:pt>
    <dgm:pt modelId="{B3912D19-8EEB-4B36-A5DD-95A34850543C}" type="pres">
      <dgm:prSet presAssocID="{1FBACD42-D433-4107-9C23-5871EECC677D}" presName="spV" presStyleCnt="0"/>
      <dgm:spPr/>
    </dgm:pt>
    <dgm:pt modelId="{263A8586-06C6-4908-AF69-3BBAB6289D9E}" type="pres">
      <dgm:prSet presAssocID="{A88B9F69-3C12-4583-A80E-42398D44D877}" presName="linNode" presStyleCnt="0"/>
      <dgm:spPr/>
    </dgm:pt>
    <dgm:pt modelId="{80DF1101-C9B9-4452-A1D7-AE8DDC88F4F5}" type="pres">
      <dgm:prSet presAssocID="{A88B9F69-3C12-4583-A80E-42398D44D877}" presName="parTx" presStyleLbl="revTx" presStyleIdx="2" presStyleCnt="4">
        <dgm:presLayoutVars>
          <dgm:chMax val="1"/>
          <dgm:bulletEnabled val="1"/>
        </dgm:presLayoutVars>
      </dgm:prSet>
      <dgm:spPr/>
      <dgm:t>
        <a:bodyPr/>
        <a:lstStyle/>
        <a:p>
          <a:endParaRPr lang="en-US"/>
        </a:p>
      </dgm:t>
    </dgm:pt>
    <dgm:pt modelId="{4B32D57E-BE2C-45A5-A65A-90446E078BEB}" type="pres">
      <dgm:prSet presAssocID="{A88B9F69-3C12-4583-A80E-42398D44D877}" presName="bracket" presStyleLbl="parChTrans1D1" presStyleIdx="2" presStyleCnt="4"/>
      <dgm:spPr/>
    </dgm:pt>
    <dgm:pt modelId="{28C4BC58-61D4-45B5-93DF-E03FA8C997C2}" type="pres">
      <dgm:prSet presAssocID="{A88B9F69-3C12-4583-A80E-42398D44D877}" presName="spH" presStyleCnt="0"/>
      <dgm:spPr/>
    </dgm:pt>
    <dgm:pt modelId="{F540C385-0704-4669-818C-08D515689C0D}" type="pres">
      <dgm:prSet presAssocID="{A88B9F69-3C12-4583-A80E-42398D44D877}" presName="desTx" presStyleLbl="node1" presStyleIdx="2" presStyleCnt="4">
        <dgm:presLayoutVars>
          <dgm:bulletEnabled val="1"/>
        </dgm:presLayoutVars>
      </dgm:prSet>
      <dgm:spPr/>
      <dgm:t>
        <a:bodyPr/>
        <a:lstStyle/>
        <a:p>
          <a:endParaRPr lang="en-US"/>
        </a:p>
      </dgm:t>
    </dgm:pt>
    <dgm:pt modelId="{6E10852B-46F4-463F-BF02-49B0AFA9F13F}" type="pres">
      <dgm:prSet presAssocID="{7D46A952-7E12-40D0-BF63-2107CE34371E}" presName="spV" presStyleCnt="0"/>
      <dgm:spPr/>
    </dgm:pt>
    <dgm:pt modelId="{DC48A99A-7A22-4EBF-8993-C1863DC8B19B}" type="pres">
      <dgm:prSet presAssocID="{7C72ABAD-28D6-4F73-A89C-AB9625487EE2}" presName="linNode" presStyleCnt="0"/>
      <dgm:spPr/>
    </dgm:pt>
    <dgm:pt modelId="{AF973010-0BBA-4496-AFB2-851DC3742AB7}" type="pres">
      <dgm:prSet presAssocID="{7C72ABAD-28D6-4F73-A89C-AB9625487EE2}" presName="parTx" presStyleLbl="revTx" presStyleIdx="3" presStyleCnt="4">
        <dgm:presLayoutVars>
          <dgm:chMax val="1"/>
          <dgm:bulletEnabled val="1"/>
        </dgm:presLayoutVars>
      </dgm:prSet>
      <dgm:spPr/>
      <dgm:t>
        <a:bodyPr/>
        <a:lstStyle/>
        <a:p>
          <a:endParaRPr lang="en-US"/>
        </a:p>
      </dgm:t>
    </dgm:pt>
    <dgm:pt modelId="{F3F69513-F9BF-4613-8269-07AA017B1A78}" type="pres">
      <dgm:prSet presAssocID="{7C72ABAD-28D6-4F73-A89C-AB9625487EE2}" presName="bracket" presStyleLbl="parChTrans1D1" presStyleIdx="3" presStyleCnt="4"/>
      <dgm:spPr/>
    </dgm:pt>
    <dgm:pt modelId="{8767635D-1297-40FC-BACE-21BF35218FB4}" type="pres">
      <dgm:prSet presAssocID="{7C72ABAD-28D6-4F73-A89C-AB9625487EE2}" presName="spH" presStyleCnt="0"/>
      <dgm:spPr/>
    </dgm:pt>
    <dgm:pt modelId="{8639A4C3-21AE-4EE5-B77D-C463EF4D6A84}" type="pres">
      <dgm:prSet presAssocID="{7C72ABAD-28D6-4F73-A89C-AB9625487EE2}" presName="desTx" presStyleLbl="node1" presStyleIdx="3" presStyleCnt="4">
        <dgm:presLayoutVars>
          <dgm:bulletEnabled val="1"/>
        </dgm:presLayoutVars>
      </dgm:prSet>
      <dgm:spPr/>
      <dgm:t>
        <a:bodyPr/>
        <a:lstStyle/>
        <a:p>
          <a:endParaRPr lang="en-US"/>
        </a:p>
      </dgm:t>
    </dgm:pt>
  </dgm:ptLst>
  <dgm:cxnLst>
    <dgm:cxn modelId="{95D6C80C-CDD8-4CE1-8337-0B5F7B9F8AA2}" type="presOf" srcId="{562E9AE0-FF11-41BF-ADF7-7165AB6B0E1E}" destId="{BD04E85D-2A6C-493E-A61E-DA2307ED5163}" srcOrd="0" destOrd="0" presId="urn:diagrams.loki3.com/BracketList"/>
    <dgm:cxn modelId="{01E51613-98B1-4A52-AB9D-8F0228D5A3CC}" type="presOf" srcId="{B386E2B3-D74D-4385-9645-5B6686052368}" destId="{8639A4C3-21AE-4EE5-B77D-C463EF4D6A84}" srcOrd="0" destOrd="0" presId="urn:diagrams.loki3.com/BracketList"/>
    <dgm:cxn modelId="{A0544A8F-F691-4BB9-99C2-5C50C2AB6E88}" type="presOf" srcId="{7C72ABAD-28D6-4F73-A89C-AB9625487EE2}" destId="{AF973010-0BBA-4496-AFB2-851DC3742AB7}" srcOrd="0" destOrd="0" presId="urn:diagrams.loki3.com/BracketList"/>
    <dgm:cxn modelId="{56175830-5A3E-45B6-972B-197554567992}" type="presOf" srcId="{09142A51-C3B1-47D8-9CC9-2AC6C5CB8CA4}" destId="{3842320F-5638-4E0A-80D5-A6C1FA62D587}" srcOrd="0" destOrd="0" presId="urn:diagrams.loki3.com/BracketList"/>
    <dgm:cxn modelId="{14EFC215-BFC2-45AA-BCCD-97FDDB752A3A}" srcId="{2C66883A-3F23-4113-AFC3-81F379D0D64C}" destId="{09142A51-C3B1-47D8-9CC9-2AC6C5CB8CA4}" srcOrd="0" destOrd="0" parTransId="{88330125-77AE-4AB1-B43A-ABADC8E8D416}" sibTransId="{FEDE0355-796F-46E5-8B86-1DDE75ECAB25}"/>
    <dgm:cxn modelId="{B71834A0-9E88-4F03-8D46-D3FA84F87172}" srcId="{562E9AE0-FF11-41BF-ADF7-7165AB6B0E1E}" destId="{2C66883A-3F23-4113-AFC3-81F379D0D64C}" srcOrd="0" destOrd="0" parTransId="{6C5AD40A-234A-404C-88F7-DBBDE59F1EA8}" sibTransId="{6C327B64-E4EF-4D1D-9649-576C21C8E5EF}"/>
    <dgm:cxn modelId="{4BFC5733-A03F-4D57-BCB0-3A81840A4462}" srcId="{7C72ABAD-28D6-4F73-A89C-AB9625487EE2}" destId="{B386E2B3-D74D-4385-9645-5B6686052368}" srcOrd="0" destOrd="0" parTransId="{EF6F85B6-A660-47DF-93E7-5B70EF68D0E7}" sibTransId="{EBD57CD1-5762-4B9F-AFD4-A8062A72A415}"/>
    <dgm:cxn modelId="{9473D3C7-2280-45A7-8CDB-D683F48A2F6D}" srcId="{562E9AE0-FF11-41BF-ADF7-7165AB6B0E1E}" destId="{7C72ABAD-28D6-4F73-A89C-AB9625487EE2}" srcOrd="3" destOrd="0" parTransId="{CBAD4415-94EB-49C3-A5BA-F000669DE7DF}" sibTransId="{51A4002C-BD17-41B4-A93B-D69D78ECC3B9}"/>
    <dgm:cxn modelId="{E651863F-58AD-4221-91DD-166F51E4EC3F}" type="presOf" srcId="{A88B9F69-3C12-4583-A80E-42398D44D877}" destId="{80DF1101-C9B9-4452-A1D7-AE8DDC88F4F5}" srcOrd="0" destOrd="0" presId="urn:diagrams.loki3.com/BracketList"/>
    <dgm:cxn modelId="{672700B7-6193-460C-8EEB-EFF795740779}" srcId="{575DDCE7-4D06-40BA-9F1E-3EF7AEF2CD06}" destId="{50DDD910-65C4-4448-B487-980580DEBD7C}" srcOrd="0" destOrd="0" parTransId="{461D9579-2D14-4279-B7E2-31EBC327793A}" sibTransId="{968A7266-C29C-439B-B10F-571076289B0B}"/>
    <dgm:cxn modelId="{E633C85C-7891-4C99-8C23-918FF97AF126}" type="presOf" srcId="{3F6E1E75-7923-41C1-AD71-0CCBDCA7D880}" destId="{F540C385-0704-4669-818C-08D515689C0D}" srcOrd="0" destOrd="0" presId="urn:diagrams.loki3.com/BracketList"/>
    <dgm:cxn modelId="{45F64ADE-333B-4E77-9CF4-A122F1E313EE}" type="presOf" srcId="{50DDD910-65C4-4448-B487-980580DEBD7C}" destId="{AEEB2137-1844-4FE3-9331-EFB811F77426}" srcOrd="0" destOrd="0" presId="urn:diagrams.loki3.com/BracketList"/>
    <dgm:cxn modelId="{E0D83F26-3A5D-4F97-858B-D22685FB5923}" type="presOf" srcId="{2C66883A-3F23-4113-AFC3-81F379D0D64C}" destId="{0BA91D48-D7BA-4548-A2B2-CFB96319E859}" srcOrd="0" destOrd="0" presId="urn:diagrams.loki3.com/BracketList"/>
    <dgm:cxn modelId="{E0051116-A925-4F37-842E-125A10A14B95}" type="presOf" srcId="{575DDCE7-4D06-40BA-9F1E-3EF7AEF2CD06}" destId="{230537E5-E96B-48BE-9573-87D2EF45A66B}" srcOrd="0" destOrd="0" presId="urn:diagrams.loki3.com/BracketList"/>
    <dgm:cxn modelId="{7709A209-1598-4137-8F2B-6531546C2C38}" srcId="{562E9AE0-FF11-41BF-ADF7-7165AB6B0E1E}" destId="{575DDCE7-4D06-40BA-9F1E-3EF7AEF2CD06}" srcOrd="1" destOrd="0" parTransId="{35314947-3707-457E-8602-3D2556B39A6A}" sibTransId="{1FBACD42-D433-4107-9C23-5871EECC677D}"/>
    <dgm:cxn modelId="{3479D676-C6A4-4CE0-BBE5-AB78FF3E3B80}" srcId="{A88B9F69-3C12-4583-A80E-42398D44D877}" destId="{3F6E1E75-7923-41C1-AD71-0CCBDCA7D880}" srcOrd="0" destOrd="0" parTransId="{7A05441C-A333-471E-8C4C-C245AA9DEA4A}" sibTransId="{CCFBDD52-0C75-4F5C-80E1-1013068B90CF}"/>
    <dgm:cxn modelId="{A2E06427-18A2-4D15-B41C-28CCD2CB8FFD}" srcId="{562E9AE0-FF11-41BF-ADF7-7165AB6B0E1E}" destId="{A88B9F69-3C12-4583-A80E-42398D44D877}" srcOrd="2" destOrd="0" parTransId="{78551820-DC68-4204-9FAE-074BD4C99FC7}" sibTransId="{7D46A952-7E12-40D0-BF63-2107CE34371E}"/>
    <dgm:cxn modelId="{54E13BCC-C910-4C57-9934-A08823C9F978}" type="presParOf" srcId="{BD04E85D-2A6C-493E-A61E-DA2307ED5163}" destId="{C5FC73B8-5A91-4207-AA36-90FC9DE07C33}" srcOrd="0" destOrd="0" presId="urn:diagrams.loki3.com/BracketList"/>
    <dgm:cxn modelId="{72FE9F1B-E834-4BD2-8B31-1536CE3D4686}" type="presParOf" srcId="{C5FC73B8-5A91-4207-AA36-90FC9DE07C33}" destId="{0BA91D48-D7BA-4548-A2B2-CFB96319E859}" srcOrd="0" destOrd="0" presId="urn:diagrams.loki3.com/BracketList"/>
    <dgm:cxn modelId="{E99E3744-BCC7-4506-BA07-EF5131107F9D}" type="presParOf" srcId="{C5FC73B8-5A91-4207-AA36-90FC9DE07C33}" destId="{D40026BB-305C-4920-B7C9-56271612FE36}" srcOrd="1" destOrd="0" presId="urn:diagrams.loki3.com/BracketList"/>
    <dgm:cxn modelId="{502F3C36-9564-4CD1-BDFB-E40E0DF10E83}" type="presParOf" srcId="{C5FC73B8-5A91-4207-AA36-90FC9DE07C33}" destId="{8F05F251-CF32-4F30-BFB0-2E4F9087C005}" srcOrd="2" destOrd="0" presId="urn:diagrams.loki3.com/BracketList"/>
    <dgm:cxn modelId="{0D76A060-B0F0-460B-B63C-22A97A7024A5}" type="presParOf" srcId="{C5FC73B8-5A91-4207-AA36-90FC9DE07C33}" destId="{3842320F-5638-4E0A-80D5-A6C1FA62D587}" srcOrd="3" destOrd="0" presId="urn:diagrams.loki3.com/BracketList"/>
    <dgm:cxn modelId="{C6128220-6C43-41C2-9F8D-8FCC3FD650E6}" type="presParOf" srcId="{BD04E85D-2A6C-493E-A61E-DA2307ED5163}" destId="{54E29B68-DEE6-43F1-B04C-6D25FAC8CA80}" srcOrd="1" destOrd="0" presId="urn:diagrams.loki3.com/BracketList"/>
    <dgm:cxn modelId="{1E511413-D1FD-4D39-9523-4883FB90968B}" type="presParOf" srcId="{BD04E85D-2A6C-493E-A61E-DA2307ED5163}" destId="{BE1C2541-E928-49A4-BC98-780C35EB18CC}" srcOrd="2" destOrd="0" presId="urn:diagrams.loki3.com/BracketList"/>
    <dgm:cxn modelId="{BC35D1ED-76C3-43A1-80B4-445177B8F66C}" type="presParOf" srcId="{BE1C2541-E928-49A4-BC98-780C35EB18CC}" destId="{230537E5-E96B-48BE-9573-87D2EF45A66B}" srcOrd="0" destOrd="0" presId="urn:diagrams.loki3.com/BracketList"/>
    <dgm:cxn modelId="{305FE765-B2A1-46BB-A77D-A177FF6D4E9A}" type="presParOf" srcId="{BE1C2541-E928-49A4-BC98-780C35EB18CC}" destId="{9D1772D9-1FEA-4338-BAB4-ECE37B1EC8C4}" srcOrd="1" destOrd="0" presId="urn:diagrams.loki3.com/BracketList"/>
    <dgm:cxn modelId="{A452322A-19BC-48D1-A370-8ADCC05D5569}" type="presParOf" srcId="{BE1C2541-E928-49A4-BC98-780C35EB18CC}" destId="{AFCF6E98-BC5B-4967-8E49-E2ABF9F7B7DB}" srcOrd="2" destOrd="0" presId="urn:diagrams.loki3.com/BracketList"/>
    <dgm:cxn modelId="{981BE638-2164-43DB-BDE6-C0475DEC7BC2}" type="presParOf" srcId="{BE1C2541-E928-49A4-BC98-780C35EB18CC}" destId="{AEEB2137-1844-4FE3-9331-EFB811F77426}" srcOrd="3" destOrd="0" presId="urn:diagrams.loki3.com/BracketList"/>
    <dgm:cxn modelId="{29B058FC-C77F-4D9D-A0AE-578387D941A1}" type="presParOf" srcId="{BD04E85D-2A6C-493E-A61E-DA2307ED5163}" destId="{B3912D19-8EEB-4B36-A5DD-95A34850543C}" srcOrd="3" destOrd="0" presId="urn:diagrams.loki3.com/BracketList"/>
    <dgm:cxn modelId="{4D10583C-E693-42CD-8487-1BFEE5698DF2}" type="presParOf" srcId="{BD04E85D-2A6C-493E-A61E-DA2307ED5163}" destId="{263A8586-06C6-4908-AF69-3BBAB6289D9E}" srcOrd="4" destOrd="0" presId="urn:diagrams.loki3.com/BracketList"/>
    <dgm:cxn modelId="{0DAD21C1-44A7-47D1-9AAD-061EEC30760C}" type="presParOf" srcId="{263A8586-06C6-4908-AF69-3BBAB6289D9E}" destId="{80DF1101-C9B9-4452-A1D7-AE8DDC88F4F5}" srcOrd="0" destOrd="0" presId="urn:diagrams.loki3.com/BracketList"/>
    <dgm:cxn modelId="{461521FB-B22B-47FB-92E4-5A6DBFA5872A}" type="presParOf" srcId="{263A8586-06C6-4908-AF69-3BBAB6289D9E}" destId="{4B32D57E-BE2C-45A5-A65A-90446E078BEB}" srcOrd="1" destOrd="0" presId="urn:diagrams.loki3.com/BracketList"/>
    <dgm:cxn modelId="{BA7B93F3-772A-428F-94F9-A272176ACD43}" type="presParOf" srcId="{263A8586-06C6-4908-AF69-3BBAB6289D9E}" destId="{28C4BC58-61D4-45B5-93DF-E03FA8C997C2}" srcOrd="2" destOrd="0" presId="urn:diagrams.loki3.com/BracketList"/>
    <dgm:cxn modelId="{D9F35D0B-5FFF-45EC-8A65-FFB6210BF308}" type="presParOf" srcId="{263A8586-06C6-4908-AF69-3BBAB6289D9E}" destId="{F540C385-0704-4669-818C-08D515689C0D}" srcOrd="3" destOrd="0" presId="urn:diagrams.loki3.com/BracketList"/>
    <dgm:cxn modelId="{5F15047E-CA3B-45B0-99DA-352E169397F8}" type="presParOf" srcId="{BD04E85D-2A6C-493E-A61E-DA2307ED5163}" destId="{6E10852B-46F4-463F-BF02-49B0AFA9F13F}" srcOrd="5" destOrd="0" presId="urn:diagrams.loki3.com/BracketList"/>
    <dgm:cxn modelId="{E4B08FBF-FF52-4CF4-A6CE-CE337749D226}" type="presParOf" srcId="{BD04E85D-2A6C-493E-A61E-DA2307ED5163}" destId="{DC48A99A-7A22-4EBF-8993-C1863DC8B19B}" srcOrd="6" destOrd="0" presId="urn:diagrams.loki3.com/BracketList"/>
    <dgm:cxn modelId="{2D56013D-17DA-4A01-84B2-949D48A17A83}" type="presParOf" srcId="{DC48A99A-7A22-4EBF-8993-C1863DC8B19B}" destId="{AF973010-0BBA-4496-AFB2-851DC3742AB7}" srcOrd="0" destOrd="0" presId="urn:diagrams.loki3.com/BracketList"/>
    <dgm:cxn modelId="{97B15928-8F72-45F6-9B41-BAA8734D04B5}" type="presParOf" srcId="{DC48A99A-7A22-4EBF-8993-C1863DC8B19B}" destId="{F3F69513-F9BF-4613-8269-07AA017B1A78}" srcOrd="1" destOrd="0" presId="urn:diagrams.loki3.com/BracketList"/>
    <dgm:cxn modelId="{ED24B137-D268-40BA-80E0-E30805E37F6B}" type="presParOf" srcId="{DC48A99A-7A22-4EBF-8993-C1863DC8B19B}" destId="{8767635D-1297-40FC-BACE-21BF35218FB4}" srcOrd="2" destOrd="0" presId="urn:diagrams.loki3.com/BracketList"/>
    <dgm:cxn modelId="{063CE717-34C6-4A42-86AE-E55EE35393CD}" type="presParOf" srcId="{DC48A99A-7A22-4EBF-8993-C1863DC8B19B}" destId="{8639A4C3-21AE-4EE5-B77D-C463EF4D6A84}"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FF33C5-E7A5-45C5-9B20-91CCDA97A410}"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223246A1-CA1E-400B-B6A5-3EB2FFCED484}">
      <dgm:prSet phldrT="[Text]" custT="1"/>
      <dgm:spPr/>
      <dgm:t>
        <a:bodyPr/>
        <a:lstStyle/>
        <a:p>
          <a:r>
            <a:rPr lang="en-US" sz="2000" noProof="0" dirty="0"/>
            <a:t>There</a:t>
          </a:r>
          <a:r>
            <a:rPr lang="sr-Latn-RS" sz="2000" dirty="0"/>
            <a:t> is a </a:t>
          </a:r>
          <a:r>
            <a:rPr lang="en-US" sz="2000" noProof="0" dirty="0"/>
            <a:t>strong need </a:t>
          </a:r>
          <a:r>
            <a:rPr lang="sr-Latn-RS" sz="2000" dirty="0" err="1"/>
            <a:t>for</a:t>
          </a:r>
          <a:r>
            <a:rPr lang="sr-Latn-RS" sz="2000" dirty="0"/>
            <a:t> </a:t>
          </a:r>
          <a:r>
            <a:rPr lang="en-US" sz="2000" dirty="0">
              <a:sym typeface="Calibri"/>
            </a:rPr>
            <a:t>all-age-career guidance services </a:t>
          </a:r>
          <a:r>
            <a:rPr lang="sr-Latn-RS" sz="2000" dirty="0"/>
            <a:t> </a:t>
          </a:r>
          <a:endParaRPr lang="en-US" sz="2000" dirty="0"/>
        </a:p>
      </dgm:t>
    </dgm:pt>
    <dgm:pt modelId="{B80E92CF-921C-4750-8222-B151487DF9A5}" type="parTrans" cxnId="{A3FF0551-49EA-4A3D-97D2-DF5217439294}">
      <dgm:prSet/>
      <dgm:spPr/>
      <dgm:t>
        <a:bodyPr/>
        <a:lstStyle/>
        <a:p>
          <a:endParaRPr lang="en-US"/>
        </a:p>
      </dgm:t>
    </dgm:pt>
    <dgm:pt modelId="{16358818-10B4-430B-83DB-BCC1348D90DE}" type="sibTrans" cxnId="{A3FF0551-49EA-4A3D-97D2-DF5217439294}">
      <dgm:prSet/>
      <dgm:spPr/>
      <dgm:t>
        <a:bodyPr/>
        <a:lstStyle/>
        <a:p>
          <a:endParaRPr lang="en-US"/>
        </a:p>
      </dgm:t>
    </dgm:pt>
    <dgm:pt modelId="{FF3E4FAA-C3CD-406B-B1ED-D47618869A08}">
      <dgm:prSet phldrT="[Text]" custT="1"/>
      <dgm:spPr/>
      <dgm:t>
        <a:bodyPr/>
        <a:lstStyle/>
        <a:p>
          <a:r>
            <a:rPr lang="sr-Latn-RS" sz="2000" dirty="0"/>
            <a:t>T</a:t>
          </a:r>
          <a:r>
            <a:rPr lang="en-US" sz="2000" dirty="0"/>
            <a:t>here is an increasing need for older people to continue their work</a:t>
          </a:r>
          <a:r>
            <a:rPr lang="sr-Latn-RS" sz="2000" dirty="0"/>
            <a:t> – </a:t>
          </a:r>
          <a:r>
            <a:rPr lang="sr-Latn-RS" sz="2000" dirty="0" err="1"/>
            <a:t>and</a:t>
          </a:r>
          <a:r>
            <a:rPr lang="sr-Latn-RS" sz="2000" dirty="0"/>
            <a:t> </a:t>
          </a:r>
          <a:r>
            <a:rPr lang="sr-Latn-RS" sz="2000" dirty="0" err="1"/>
            <a:t>thus</a:t>
          </a:r>
          <a:r>
            <a:rPr lang="sr-Latn-RS" sz="2000" dirty="0"/>
            <a:t> s</a:t>
          </a:r>
          <a:r>
            <a:rPr lang="en-US" sz="2000" dirty="0" err="1"/>
            <a:t>upporting</a:t>
          </a:r>
          <a:r>
            <a:rPr lang="en-US" sz="2000" dirty="0"/>
            <a:t> older adults in late career planning</a:t>
          </a:r>
          <a:r>
            <a:rPr lang="sr-Latn-RS" sz="2000" dirty="0"/>
            <a:t> is </a:t>
          </a:r>
          <a:r>
            <a:rPr lang="sr-Latn-RS" sz="2000" dirty="0" err="1"/>
            <a:t>important</a:t>
          </a:r>
          <a:r>
            <a:rPr lang="sr-Latn-RS" sz="2000" dirty="0"/>
            <a:t> </a:t>
          </a:r>
          <a:endParaRPr lang="en-US" sz="2000" dirty="0"/>
        </a:p>
      </dgm:t>
    </dgm:pt>
    <dgm:pt modelId="{EADC92F2-EFD0-4026-BED8-D03872AE1986}" type="parTrans" cxnId="{118A11FE-B300-4A24-9180-2D2C44507DF7}">
      <dgm:prSet/>
      <dgm:spPr/>
      <dgm:t>
        <a:bodyPr/>
        <a:lstStyle/>
        <a:p>
          <a:endParaRPr lang="en-US"/>
        </a:p>
      </dgm:t>
    </dgm:pt>
    <dgm:pt modelId="{89BE9EC8-E2C0-4600-839B-934B173EA9AF}" type="sibTrans" cxnId="{118A11FE-B300-4A24-9180-2D2C44507DF7}">
      <dgm:prSet/>
      <dgm:spPr/>
      <dgm:t>
        <a:bodyPr/>
        <a:lstStyle/>
        <a:p>
          <a:endParaRPr lang="en-US"/>
        </a:p>
      </dgm:t>
    </dgm:pt>
    <dgm:pt modelId="{9196EAC0-0711-4982-B81A-37BA7C71496A}">
      <dgm:prSet phldrT="[Text]" custT="1"/>
      <dgm:spPr/>
      <dgm:t>
        <a:bodyPr/>
        <a:lstStyle/>
        <a:p>
          <a:r>
            <a:rPr lang="sr-Latn-RS" sz="2000" dirty="0" err="1"/>
            <a:t>Gender</a:t>
          </a:r>
          <a:r>
            <a:rPr lang="sr-Latn-RS" sz="2000" dirty="0"/>
            <a:t> </a:t>
          </a:r>
          <a:r>
            <a:rPr lang="sr-Latn-RS" sz="2000" dirty="0" err="1"/>
            <a:t>issues</a:t>
          </a:r>
          <a:r>
            <a:rPr lang="sr-Latn-RS" sz="2000" dirty="0"/>
            <a:t> – </a:t>
          </a:r>
          <a:r>
            <a:rPr lang="sr-Latn-RS" sz="2000" dirty="0" err="1"/>
            <a:t>there</a:t>
          </a:r>
          <a:r>
            <a:rPr lang="sr-Latn-RS" sz="2000" dirty="0"/>
            <a:t> is a </a:t>
          </a:r>
          <a:r>
            <a:rPr lang="sr-Latn-RS" sz="2000" dirty="0" err="1"/>
            <a:t>need</a:t>
          </a:r>
          <a:r>
            <a:rPr lang="sr-Latn-RS" sz="2000" dirty="0"/>
            <a:t> </a:t>
          </a:r>
          <a:r>
            <a:rPr lang="sr-Latn-RS" sz="2000" dirty="0" err="1"/>
            <a:t>for</a:t>
          </a:r>
          <a:r>
            <a:rPr lang="sr-Latn-RS" sz="2000" dirty="0"/>
            <a:t> </a:t>
          </a:r>
          <a:r>
            <a:rPr lang="en-US" sz="2000" dirty="0" err="1"/>
            <a:t>increas</a:t>
          </a:r>
          <a:r>
            <a:rPr lang="sr-Latn-RS" sz="2000" dirty="0" err="1"/>
            <a:t>ing</a:t>
          </a:r>
          <a:r>
            <a:rPr lang="sr-Latn-RS" sz="2000" dirty="0"/>
            <a:t> </a:t>
          </a:r>
          <a:r>
            <a:rPr lang="sr-Latn-RS" sz="2000" dirty="0" err="1"/>
            <a:t>female</a:t>
          </a:r>
          <a:r>
            <a:rPr lang="sr-Latn-RS" sz="2000" dirty="0"/>
            <a:t> </a:t>
          </a:r>
          <a:r>
            <a:rPr lang="sr-Latn-RS" sz="2000" dirty="0" err="1"/>
            <a:t>labour</a:t>
          </a:r>
          <a:r>
            <a:rPr lang="sr-Latn-RS" sz="2000" dirty="0"/>
            <a:t> </a:t>
          </a:r>
          <a:r>
            <a:rPr lang="sr-Latn-RS" sz="2000" dirty="0" err="1"/>
            <a:t>participation</a:t>
          </a:r>
          <a:endParaRPr lang="en-US" sz="2000" dirty="0"/>
        </a:p>
      </dgm:t>
    </dgm:pt>
    <dgm:pt modelId="{60F00304-13C8-4DCE-B27E-5834CE0115DA}" type="parTrans" cxnId="{A9C8C645-81F0-4D40-8C53-738A2AF45FEA}">
      <dgm:prSet/>
      <dgm:spPr/>
      <dgm:t>
        <a:bodyPr/>
        <a:lstStyle/>
        <a:p>
          <a:endParaRPr lang="en-US"/>
        </a:p>
      </dgm:t>
    </dgm:pt>
    <dgm:pt modelId="{5CDA13D2-A4A2-4985-A310-42FB920ED782}" type="sibTrans" cxnId="{A9C8C645-81F0-4D40-8C53-738A2AF45FEA}">
      <dgm:prSet/>
      <dgm:spPr/>
      <dgm:t>
        <a:bodyPr/>
        <a:lstStyle/>
        <a:p>
          <a:endParaRPr lang="en-US"/>
        </a:p>
      </dgm:t>
    </dgm:pt>
    <dgm:pt modelId="{44B07ECA-378D-430D-874A-C5EBBC31EE6A}">
      <dgm:prSet custT="1"/>
      <dgm:spPr/>
      <dgm:t>
        <a:bodyPr/>
        <a:lstStyle/>
        <a:p>
          <a:r>
            <a:rPr lang="sr-Latn-RS" sz="2000" dirty="0" err="1"/>
            <a:t>Providing</a:t>
          </a:r>
          <a:r>
            <a:rPr lang="sr-Latn-RS" sz="2000" dirty="0"/>
            <a:t> c</a:t>
          </a:r>
          <a:r>
            <a:rPr lang="en-US" sz="2000" dirty="0" err="1"/>
            <a:t>areer</a:t>
          </a:r>
          <a:r>
            <a:rPr lang="en-US" sz="2000" dirty="0"/>
            <a:t> opportunities for immigrants</a:t>
          </a:r>
          <a:r>
            <a:rPr lang="sr-Latn-RS" sz="2000" dirty="0"/>
            <a:t>, </a:t>
          </a:r>
          <a:r>
            <a:rPr lang="sr-Latn-RS" sz="2000" dirty="0" err="1"/>
            <a:t>for</a:t>
          </a:r>
          <a:r>
            <a:rPr lang="sr-Latn-RS" sz="2000" dirty="0"/>
            <a:t> </a:t>
          </a:r>
          <a:r>
            <a:rPr lang="sr-Latn-RS" sz="2000" dirty="0" err="1"/>
            <a:t>people</a:t>
          </a:r>
          <a:r>
            <a:rPr lang="sr-Latn-RS" sz="2000" dirty="0"/>
            <a:t> </a:t>
          </a:r>
          <a:r>
            <a:rPr lang="sr-Latn-RS" sz="2000" dirty="0" err="1"/>
            <a:t>with</a:t>
          </a:r>
          <a:r>
            <a:rPr lang="sr-Latn-RS" sz="2000" dirty="0"/>
            <a:t> </a:t>
          </a:r>
          <a:r>
            <a:rPr lang="sr-Latn-RS" sz="2000" dirty="0" err="1"/>
            <a:t>disabilities</a:t>
          </a:r>
          <a:r>
            <a:rPr lang="sr-Latn-RS" sz="2000" dirty="0"/>
            <a:t> </a:t>
          </a:r>
          <a:r>
            <a:rPr lang="sr-Latn-RS" sz="2000" dirty="0" err="1"/>
            <a:t>and</a:t>
          </a:r>
          <a:r>
            <a:rPr lang="sr-Latn-RS" sz="2000" dirty="0"/>
            <a:t> </a:t>
          </a:r>
          <a:r>
            <a:rPr lang="sr-Latn-RS" sz="2000" dirty="0" err="1"/>
            <a:t>for</a:t>
          </a:r>
          <a:r>
            <a:rPr lang="sr-Latn-RS" sz="2000" dirty="0"/>
            <a:t> </a:t>
          </a:r>
          <a:r>
            <a:rPr lang="sr-Latn-RS" sz="2000" dirty="0" err="1"/>
            <a:t>other</a:t>
          </a:r>
          <a:r>
            <a:rPr lang="sr-Latn-RS" sz="2000" dirty="0"/>
            <a:t> </a:t>
          </a:r>
          <a:r>
            <a:rPr lang="sr-Latn-RS" sz="2000" dirty="0" err="1"/>
            <a:t>groups</a:t>
          </a:r>
          <a:r>
            <a:rPr lang="sr-Latn-RS" sz="2000" dirty="0"/>
            <a:t> </a:t>
          </a:r>
          <a:r>
            <a:rPr lang="sr-Latn-RS" sz="2000" dirty="0" err="1"/>
            <a:t>exluded</a:t>
          </a:r>
          <a:r>
            <a:rPr lang="sr-Latn-RS" sz="2000" dirty="0"/>
            <a:t> from </a:t>
          </a:r>
          <a:r>
            <a:rPr lang="sr-Latn-RS" sz="2000" dirty="0" err="1"/>
            <a:t>the</a:t>
          </a:r>
          <a:r>
            <a:rPr lang="sr-Latn-RS" sz="2000" dirty="0"/>
            <a:t> </a:t>
          </a:r>
          <a:r>
            <a:rPr lang="sr-Latn-RS" sz="2000" dirty="0" err="1"/>
            <a:t>labour</a:t>
          </a:r>
          <a:r>
            <a:rPr lang="sr-Latn-RS" sz="2000" dirty="0"/>
            <a:t> market </a:t>
          </a:r>
          <a:endParaRPr lang="en-US" sz="2000" dirty="0"/>
        </a:p>
      </dgm:t>
    </dgm:pt>
    <dgm:pt modelId="{9D586E73-ECE7-49BA-867A-030262B3D111}" type="parTrans" cxnId="{6E34464E-712F-4AD9-A723-5828CF5AE9F5}">
      <dgm:prSet/>
      <dgm:spPr/>
      <dgm:t>
        <a:bodyPr/>
        <a:lstStyle/>
        <a:p>
          <a:endParaRPr lang="en-US"/>
        </a:p>
      </dgm:t>
    </dgm:pt>
    <dgm:pt modelId="{07E8269F-F3E9-4B9E-BBC1-E841847D80CE}" type="sibTrans" cxnId="{6E34464E-712F-4AD9-A723-5828CF5AE9F5}">
      <dgm:prSet/>
      <dgm:spPr/>
      <dgm:t>
        <a:bodyPr/>
        <a:lstStyle/>
        <a:p>
          <a:endParaRPr lang="en-US"/>
        </a:p>
      </dgm:t>
    </dgm:pt>
    <dgm:pt modelId="{B7E7FE81-D40D-41A4-BB34-395B3F8CE407}" type="pres">
      <dgm:prSet presAssocID="{3EFF33C5-E7A5-45C5-9B20-91CCDA97A410}" presName="linear" presStyleCnt="0">
        <dgm:presLayoutVars>
          <dgm:dir/>
          <dgm:animLvl val="lvl"/>
          <dgm:resizeHandles val="exact"/>
        </dgm:presLayoutVars>
      </dgm:prSet>
      <dgm:spPr/>
      <dgm:t>
        <a:bodyPr/>
        <a:lstStyle/>
        <a:p>
          <a:endParaRPr lang="en-US"/>
        </a:p>
      </dgm:t>
    </dgm:pt>
    <dgm:pt modelId="{0797930D-5D03-44DE-BF0E-5480BEEA3290}" type="pres">
      <dgm:prSet presAssocID="{223246A1-CA1E-400B-B6A5-3EB2FFCED484}" presName="parentLin" presStyleCnt="0"/>
      <dgm:spPr/>
    </dgm:pt>
    <dgm:pt modelId="{AD758EB1-DAEA-428E-9A7D-6E5A131CBBDF}" type="pres">
      <dgm:prSet presAssocID="{223246A1-CA1E-400B-B6A5-3EB2FFCED484}" presName="parentLeftMargin" presStyleLbl="node1" presStyleIdx="0" presStyleCnt="4"/>
      <dgm:spPr/>
      <dgm:t>
        <a:bodyPr/>
        <a:lstStyle/>
        <a:p>
          <a:endParaRPr lang="en-US"/>
        </a:p>
      </dgm:t>
    </dgm:pt>
    <dgm:pt modelId="{4AEBF42F-3B80-4CC6-B316-0A22B25C2C68}" type="pres">
      <dgm:prSet presAssocID="{223246A1-CA1E-400B-B6A5-3EB2FFCED484}" presName="parentText" presStyleLbl="node1" presStyleIdx="0" presStyleCnt="4" custScaleX="125769" custScaleY="166051">
        <dgm:presLayoutVars>
          <dgm:chMax val="0"/>
          <dgm:bulletEnabled val="1"/>
        </dgm:presLayoutVars>
      </dgm:prSet>
      <dgm:spPr/>
      <dgm:t>
        <a:bodyPr/>
        <a:lstStyle/>
        <a:p>
          <a:endParaRPr lang="en-US"/>
        </a:p>
      </dgm:t>
    </dgm:pt>
    <dgm:pt modelId="{4DA41CF3-9293-4A9D-8D7B-E59959C4C471}" type="pres">
      <dgm:prSet presAssocID="{223246A1-CA1E-400B-B6A5-3EB2FFCED484}" presName="negativeSpace" presStyleCnt="0"/>
      <dgm:spPr/>
    </dgm:pt>
    <dgm:pt modelId="{7A7DEB5D-5E0E-4DF7-89A8-87E8BEDA04F4}" type="pres">
      <dgm:prSet presAssocID="{223246A1-CA1E-400B-B6A5-3EB2FFCED484}" presName="childText" presStyleLbl="conFgAcc1" presStyleIdx="0" presStyleCnt="4">
        <dgm:presLayoutVars>
          <dgm:bulletEnabled val="1"/>
        </dgm:presLayoutVars>
      </dgm:prSet>
      <dgm:spPr/>
    </dgm:pt>
    <dgm:pt modelId="{F46E84E6-6B47-40FB-BF00-2F549DB7CCAE}" type="pres">
      <dgm:prSet presAssocID="{16358818-10B4-430B-83DB-BCC1348D90DE}" presName="spaceBetweenRectangles" presStyleCnt="0"/>
      <dgm:spPr/>
    </dgm:pt>
    <dgm:pt modelId="{9314F07F-B1CD-47A1-A2D8-0F1384088732}" type="pres">
      <dgm:prSet presAssocID="{FF3E4FAA-C3CD-406B-B1ED-D47618869A08}" presName="parentLin" presStyleCnt="0"/>
      <dgm:spPr/>
    </dgm:pt>
    <dgm:pt modelId="{8A3EDCBB-8240-42B7-B561-DFD156B3971C}" type="pres">
      <dgm:prSet presAssocID="{FF3E4FAA-C3CD-406B-B1ED-D47618869A08}" presName="parentLeftMargin" presStyleLbl="node1" presStyleIdx="0" presStyleCnt="4"/>
      <dgm:spPr/>
      <dgm:t>
        <a:bodyPr/>
        <a:lstStyle/>
        <a:p>
          <a:endParaRPr lang="en-US"/>
        </a:p>
      </dgm:t>
    </dgm:pt>
    <dgm:pt modelId="{D0E54A32-F2F3-490C-BB08-76896894973C}" type="pres">
      <dgm:prSet presAssocID="{FF3E4FAA-C3CD-406B-B1ED-D47618869A08}" presName="parentText" presStyleLbl="node1" presStyleIdx="1" presStyleCnt="4" custScaleX="126037" custScaleY="168933">
        <dgm:presLayoutVars>
          <dgm:chMax val="0"/>
          <dgm:bulletEnabled val="1"/>
        </dgm:presLayoutVars>
      </dgm:prSet>
      <dgm:spPr/>
      <dgm:t>
        <a:bodyPr/>
        <a:lstStyle/>
        <a:p>
          <a:endParaRPr lang="en-US"/>
        </a:p>
      </dgm:t>
    </dgm:pt>
    <dgm:pt modelId="{E121D75C-A29D-4562-8F15-2A92B00C7250}" type="pres">
      <dgm:prSet presAssocID="{FF3E4FAA-C3CD-406B-B1ED-D47618869A08}" presName="negativeSpace" presStyleCnt="0"/>
      <dgm:spPr/>
    </dgm:pt>
    <dgm:pt modelId="{446235DF-6EC5-41F0-8406-4A23A5A5266A}" type="pres">
      <dgm:prSet presAssocID="{FF3E4FAA-C3CD-406B-B1ED-D47618869A08}" presName="childText" presStyleLbl="conFgAcc1" presStyleIdx="1" presStyleCnt="4">
        <dgm:presLayoutVars>
          <dgm:bulletEnabled val="1"/>
        </dgm:presLayoutVars>
      </dgm:prSet>
      <dgm:spPr/>
    </dgm:pt>
    <dgm:pt modelId="{A08FA5E3-1D71-418B-9BD1-5A0E71C39F80}" type="pres">
      <dgm:prSet presAssocID="{89BE9EC8-E2C0-4600-839B-934B173EA9AF}" presName="spaceBetweenRectangles" presStyleCnt="0"/>
      <dgm:spPr/>
    </dgm:pt>
    <dgm:pt modelId="{56DC7387-F527-4675-A025-9E9C27A0737F}" type="pres">
      <dgm:prSet presAssocID="{9196EAC0-0711-4982-B81A-37BA7C71496A}" presName="parentLin" presStyleCnt="0"/>
      <dgm:spPr/>
    </dgm:pt>
    <dgm:pt modelId="{E367C59E-1EF5-488B-BCEA-6C6623EAA05E}" type="pres">
      <dgm:prSet presAssocID="{9196EAC0-0711-4982-B81A-37BA7C71496A}" presName="parentLeftMargin" presStyleLbl="node1" presStyleIdx="1" presStyleCnt="4"/>
      <dgm:spPr/>
      <dgm:t>
        <a:bodyPr/>
        <a:lstStyle/>
        <a:p>
          <a:endParaRPr lang="en-US"/>
        </a:p>
      </dgm:t>
    </dgm:pt>
    <dgm:pt modelId="{1B3F21A8-3D04-4D10-A7C0-A5ADDB16CEEA}" type="pres">
      <dgm:prSet presAssocID="{9196EAC0-0711-4982-B81A-37BA7C71496A}" presName="parentText" presStyleLbl="node1" presStyleIdx="2" presStyleCnt="4" custScaleX="126347" custScaleY="169243">
        <dgm:presLayoutVars>
          <dgm:chMax val="0"/>
          <dgm:bulletEnabled val="1"/>
        </dgm:presLayoutVars>
      </dgm:prSet>
      <dgm:spPr/>
      <dgm:t>
        <a:bodyPr/>
        <a:lstStyle/>
        <a:p>
          <a:endParaRPr lang="en-US"/>
        </a:p>
      </dgm:t>
    </dgm:pt>
    <dgm:pt modelId="{176FDFAF-2408-4D5D-A940-9B127CF20D24}" type="pres">
      <dgm:prSet presAssocID="{9196EAC0-0711-4982-B81A-37BA7C71496A}" presName="negativeSpace" presStyleCnt="0"/>
      <dgm:spPr/>
    </dgm:pt>
    <dgm:pt modelId="{CEE6B0D3-78E6-4054-86F7-9D7C0C92582F}" type="pres">
      <dgm:prSet presAssocID="{9196EAC0-0711-4982-B81A-37BA7C71496A}" presName="childText" presStyleLbl="conFgAcc1" presStyleIdx="2" presStyleCnt="4">
        <dgm:presLayoutVars>
          <dgm:bulletEnabled val="1"/>
        </dgm:presLayoutVars>
      </dgm:prSet>
      <dgm:spPr/>
    </dgm:pt>
    <dgm:pt modelId="{E25948F6-A28E-4643-9AF5-37E0358EB7E1}" type="pres">
      <dgm:prSet presAssocID="{5CDA13D2-A4A2-4985-A310-42FB920ED782}" presName="spaceBetweenRectangles" presStyleCnt="0"/>
      <dgm:spPr/>
    </dgm:pt>
    <dgm:pt modelId="{15AE70BF-3494-4A24-B797-AFFDC51C3A30}" type="pres">
      <dgm:prSet presAssocID="{44B07ECA-378D-430D-874A-C5EBBC31EE6A}" presName="parentLin" presStyleCnt="0"/>
      <dgm:spPr/>
    </dgm:pt>
    <dgm:pt modelId="{C362F44A-410C-4485-8A0E-143525BB732F}" type="pres">
      <dgm:prSet presAssocID="{44B07ECA-378D-430D-874A-C5EBBC31EE6A}" presName="parentLeftMargin" presStyleLbl="node1" presStyleIdx="2" presStyleCnt="4"/>
      <dgm:spPr/>
      <dgm:t>
        <a:bodyPr/>
        <a:lstStyle/>
        <a:p>
          <a:endParaRPr lang="en-US"/>
        </a:p>
      </dgm:t>
    </dgm:pt>
    <dgm:pt modelId="{87A75E5C-7D8E-4896-BF58-9AB5E1B364E2}" type="pres">
      <dgm:prSet presAssocID="{44B07ECA-378D-430D-874A-C5EBBC31EE6A}" presName="parentText" presStyleLbl="node1" presStyleIdx="3" presStyleCnt="4" custScaleX="126969" custScaleY="159073">
        <dgm:presLayoutVars>
          <dgm:chMax val="0"/>
          <dgm:bulletEnabled val="1"/>
        </dgm:presLayoutVars>
      </dgm:prSet>
      <dgm:spPr/>
      <dgm:t>
        <a:bodyPr/>
        <a:lstStyle/>
        <a:p>
          <a:endParaRPr lang="en-US"/>
        </a:p>
      </dgm:t>
    </dgm:pt>
    <dgm:pt modelId="{97899667-740D-433E-A9ED-63A12EB11541}" type="pres">
      <dgm:prSet presAssocID="{44B07ECA-378D-430D-874A-C5EBBC31EE6A}" presName="negativeSpace" presStyleCnt="0"/>
      <dgm:spPr/>
    </dgm:pt>
    <dgm:pt modelId="{BA6A23BB-5507-4F96-AB84-E1E15289B8B8}" type="pres">
      <dgm:prSet presAssocID="{44B07ECA-378D-430D-874A-C5EBBC31EE6A}" presName="childText" presStyleLbl="conFgAcc1" presStyleIdx="3" presStyleCnt="4">
        <dgm:presLayoutVars>
          <dgm:bulletEnabled val="1"/>
        </dgm:presLayoutVars>
      </dgm:prSet>
      <dgm:spPr/>
    </dgm:pt>
  </dgm:ptLst>
  <dgm:cxnLst>
    <dgm:cxn modelId="{A3FF0551-49EA-4A3D-97D2-DF5217439294}" srcId="{3EFF33C5-E7A5-45C5-9B20-91CCDA97A410}" destId="{223246A1-CA1E-400B-B6A5-3EB2FFCED484}" srcOrd="0" destOrd="0" parTransId="{B80E92CF-921C-4750-8222-B151487DF9A5}" sibTransId="{16358818-10B4-430B-83DB-BCC1348D90DE}"/>
    <dgm:cxn modelId="{D4B199B3-2F9F-487F-8152-51CC17E88218}" type="presOf" srcId="{3EFF33C5-E7A5-45C5-9B20-91CCDA97A410}" destId="{B7E7FE81-D40D-41A4-BB34-395B3F8CE407}" srcOrd="0" destOrd="0" presId="urn:microsoft.com/office/officeart/2005/8/layout/list1"/>
    <dgm:cxn modelId="{A8953A34-BDBE-4691-880E-2D8A16D7D85A}" type="presOf" srcId="{44B07ECA-378D-430D-874A-C5EBBC31EE6A}" destId="{C362F44A-410C-4485-8A0E-143525BB732F}" srcOrd="0" destOrd="0" presId="urn:microsoft.com/office/officeart/2005/8/layout/list1"/>
    <dgm:cxn modelId="{774022FD-D470-4BEB-88A3-236FBFC861F0}" type="presOf" srcId="{9196EAC0-0711-4982-B81A-37BA7C71496A}" destId="{E367C59E-1EF5-488B-BCEA-6C6623EAA05E}" srcOrd="0" destOrd="0" presId="urn:microsoft.com/office/officeart/2005/8/layout/list1"/>
    <dgm:cxn modelId="{F6AA7221-CA93-4496-88FA-2EFBA0FE46A9}" type="presOf" srcId="{FF3E4FAA-C3CD-406B-B1ED-D47618869A08}" destId="{8A3EDCBB-8240-42B7-B561-DFD156B3971C}" srcOrd="0" destOrd="0" presId="urn:microsoft.com/office/officeart/2005/8/layout/list1"/>
    <dgm:cxn modelId="{A9C8C645-81F0-4D40-8C53-738A2AF45FEA}" srcId="{3EFF33C5-E7A5-45C5-9B20-91CCDA97A410}" destId="{9196EAC0-0711-4982-B81A-37BA7C71496A}" srcOrd="2" destOrd="0" parTransId="{60F00304-13C8-4DCE-B27E-5834CE0115DA}" sibTransId="{5CDA13D2-A4A2-4985-A310-42FB920ED782}"/>
    <dgm:cxn modelId="{58BB5CD1-1981-4496-BDCE-DA6CE76E72B2}" type="presOf" srcId="{FF3E4FAA-C3CD-406B-B1ED-D47618869A08}" destId="{D0E54A32-F2F3-490C-BB08-76896894973C}" srcOrd="1" destOrd="0" presId="urn:microsoft.com/office/officeart/2005/8/layout/list1"/>
    <dgm:cxn modelId="{4825E4E0-9BCC-424F-BBD9-5ABC58D3B234}" type="presOf" srcId="{223246A1-CA1E-400B-B6A5-3EB2FFCED484}" destId="{AD758EB1-DAEA-428E-9A7D-6E5A131CBBDF}" srcOrd="0" destOrd="0" presId="urn:microsoft.com/office/officeart/2005/8/layout/list1"/>
    <dgm:cxn modelId="{253C8763-0ECF-479E-8D76-366C7A6740EF}" type="presOf" srcId="{223246A1-CA1E-400B-B6A5-3EB2FFCED484}" destId="{4AEBF42F-3B80-4CC6-B316-0A22B25C2C68}" srcOrd="1" destOrd="0" presId="urn:microsoft.com/office/officeart/2005/8/layout/list1"/>
    <dgm:cxn modelId="{118A11FE-B300-4A24-9180-2D2C44507DF7}" srcId="{3EFF33C5-E7A5-45C5-9B20-91CCDA97A410}" destId="{FF3E4FAA-C3CD-406B-B1ED-D47618869A08}" srcOrd="1" destOrd="0" parTransId="{EADC92F2-EFD0-4026-BED8-D03872AE1986}" sibTransId="{89BE9EC8-E2C0-4600-839B-934B173EA9AF}"/>
    <dgm:cxn modelId="{6E34464E-712F-4AD9-A723-5828CF5AE9F5}" srcId="{3EFF33C5-E7A5-45C5-9B20-91CCDA97A410}" destId="{44B07ECA-378D-430D-874A-C5EBBC31EE6A}" srcOrd="3" destOrd="0" parTransId="{9D586E73-ECE7-49BA-867A-030262B3D111}" sibTransId="{07E8269F-F3E9-4B9E-BBC1-E841847D80CE}"/>
    <dgm:cxn modelId="{3D262D4F-AE7E-4885-9332-9F1D58754086}" type="presOf" srcId="{9196EAC0-0711-4982-B81A-37BA7C71496A}" destId="{1B3F21A8-3D04-4D10-A7C0-A5ADDB16CEEA}" srcOrd="1" destOrd="0" presId="urn:microsoft.com/office/officeart/2005/8/layout/list1"/>
    <dgm:cxn modelId="{16DEB4A2-684B-45FA-AF0A-578DF0CA2C9D}" type="presOf" srcId="{44B07ECA-378D-430D-874A-C5EBBC31EE6A}" destId="{87A75E5C-7D8E-4896-BF58-9AB5E1B364E2}" srcOrd="1" destOrd="0" presId="urn:microsoft.com/office/officeart/2005/8/layout/list1"/>
    <dgm:cxn modelId="{3D19B8F0-9A7C-4194-B806-6584863ADD9E}" type="presParOf" srcId="{B7E7FE81-D40D-41A4-BB34-395B3F8CE407}" destId="{0797930D-5D03-44DE-BF0E-5480BEEA3290}" srcOrd="0" destOrd="0" presId="urn:microsoft.com/office/officeart/2005/8/layout/list1"/>
    <dgm:cxn modelId="{513C1C01-7212-4332-9EF3-BED637B188F0}" type="presParOf" srcId="{0797930D-5D03-44DE-BF0E-5480BEEA3290}" destId="{AD758EB1-DAEA-428E-9A7D-6E5A131CBBDF}" srcOrd="0" destOrd="0" presId="urn:microsoft.com/office/officeart/2005/8/layout/list1"/>
    <dgm:cxn modelId="{538B1FD9-AA79-419F-A456-5F2D3D2BBF2F}" type="presParOf" srcId="{0797930D-5D03-44DE-BF0E-5480BEEA3290}" destId="{4AEBF42F-3B80-4CC6-B316-0A22B25C2C68}" srcOrd="1" destOrd="0" presId="urn:microsoft.com/office/officeart/2005/8/layout/list1"/>
    <dgm:cxn modelId="{911699BF-F488-4101-B87A-20DAE06D1DA3}" type="presParOf" srcId="{B7E7FE81-D40D-41A4-BB34-395B3F8CE407}" destId="{4DA41CF3-9293-4A9D-8D7B-E59959C4C471}" srcOrd="1" destOrd="0" presId="urn:microsoft.com/office/officeart/2005/8/layout/list1"/>
    <dgm:cxn modelId="{B2F284E9-18E5-4F6E-B88A-1414195D054B}" type="presParOf" srcId="{B7E7FE81-D40D-41A4-BB34-395B3F8CE407}" destId="{7A7DEB5D-5E0E-4DF7-89A8-87E8BEDA04F4}" srcOrd="2" destOrd="0" presId="urn:microsoft.com/office/officeart/2005/8/layout/list1"/>
    <dgm:cxn modelId="{6B436EBD-7D59-4BBF-9C54-70C4E7E80332}" type="presParOf" srcId="{B7E7FE81-D40D-41A4-BB34-395B3F8CE407}" destId="{F46E84E6-6B47-40FB-BF00-2F549DB7CCAE}" srcOrd="3" destOrd="0" presId="urn:microsoft.com/office/officeart/2005/8/layout/list1"/>
    <dgm:cxn modelId="{53A3E384-6562-4F5E-9776-83CF20ED1A8F}" type="presParOf" srcId="{B7E7FE81-D40D-41A4-BB34-395B3F8CE407}" destId="{9314F07F-B1CD-47A1-A2D8-0F1384088732}" srcOrd="4" destOrd="0" presId="urn:microsoft.com/office/officeart/2005/8/layout/list1"/>
    <dgm:cxn modelId="{D2480CBD-3E0D-4490-9753-B4E8986BA324}" type="presParOf" srcId="{9314F07F-B1CD-47A1-A2D8-0F1384088732}" destId="{8A3EDCBB-8240-42B7-B561-DFD156B3971C}" srcOrd="0" destOrd="0" presId="urn:microsoft.com/office/officeart/2005/8/layout/list1"/>
    <dgm:cxn modelId="{F015BABB-F8EE-4282-A546-E129D62B2C9E}" type="presParOf" srcId="{9314F07F-B1CD-47A1-A2D8-0F1384088732}" destId="{D0E54A32-F2F3-490C-BB08-76896894973C}" srcOrd="1" destOrd="0" presId="urn:microsoft.com/office/officeart/2005/8/layout/list1"/>
    <dgm:cxn modelId="{4E206F57-17E4-4E19-BCB9-CCCDCDF83DDB}" type="presParOf" srcId="{B7E7FE81-D40D-41A4-BB34-395B3F8CE407}" destId="{E121D75C-A29D-4562-8F15-2A92B00C7250}" srcOrd="5" destOrd="0" presId="urn:microsoft.com/office/officeart/2005/8/layout/list1"/>
    <dgm:cxn modelId="{1E6E3E0C-8C1A-4FFA-AEF1-14AAB28E175F}" type="presParOf" srcId="{B7E7FE81-D40D-41A4-BB34-395B3F8CE407}" destId="{446235DF-6EC5-41F0-8406-4A23A5A5266A}" srcOrd="6" destOrd="0" presId="urn:microsoft.com/office/officeart/2005/8/layout/list1"/>
    <dgm:cxn modelId="{19ED8245-773E-4CD6-9503-D5970E86C856}" type="presParOf" srcId="{B7E7FE81-D40D-41A4-BB34-395B3F8CE407}" destId="{A08FA5E3-1D71-418B-9BD1-5A0E71C39F80}" srcOrd="7" destOrd="0" presId="urn:microsoft.com/office/officeart/2005/8/layout/list1"/>
    <dgm:cxn modelId="{1AD3D1FA-AFF8-4A53-9F7E-443950B43A76}" type="presParOf" srcId="{B7E7FE81-D40D-41A4-BB34-395B3F8CE407}" destId="{56DC7387-F527-4675-A025-9E9C27A0737F}" srcOrd="8" destOrd="0" presId="urn:microsoft.com/office/officeart/2005/8/layout/list1"/>
    <dgm:cxn modelId="{671DD8D7-BF34-489D-AA79-11D576FD084B}" type="presParOf" srcId="{56DC7387-F527-4675-A025-9E9C27A0737F}" destId="{E367C59E-1EF5-488B-BCEA-6C6623EAA05E}" srcOrd="0" destOrd="0" presId="urn:microsoft.com/office/officeart/2005/8/layout/list1"/>
    <dgm:cxn modelId="{04ED74F7-8821-43AA-948C-F67687D2A1A6}" type="presParOf" srcId="{56DC7387-F527-4675-A025-9E9C27A0737F}" destId="{1B3F21A8-3D04-4D10-A7C0-A5ADDB16CEEA}" srcOrd="1" destOrd="0" presId="urn:microsoft.com/office/officeart/2005/8/layout/list1"/>
    <dgm:cxn modelId="{BA788CD3-C5E8-4860-B4C5-CAF7BE3558A0}" type="presParOf" srcId="{B7E7FE81-D40D-41A4-BB34-395B3F8CE407}" destId="{176FDFAF-2408-4D5D-A940-9B127CF20D24}" srcOrd="9" destOrd="0" presId="urn:microsoft.com/office/officeart/2005/8/layout/list1"/>
    <dgm:cxn modelId="{313447DD-9C7F-49AD-8465-DB82CD060824}" type="presParOf" srcId="{B7E7FE81-D40D-41A4-BB34-395B3F8CE407}" destId="{CEE6B0D3-78E6-4054-86F7-9D7C0C92582F}" srcOrd="10" destOrd="0" presId="urn:microsoft.com/office/officeart/2005/8/layout/list1"/>
    <dgm:cxn modelId="{3DA42D09-81DB-4921-9803-5E4D766A19A7}" type="presParOf" srcId="{B7E7FE81-D40D-41A4-BB34-395B3F8CE407}" destId="{E25948F6-A28E-4643-9AF5-37E0358EB7E1}" srcOrd="11" destOrd="0" presId="urn:microsoft.com/office/officeart/2005/8/layout/list1"/>
    <dgm:cxn modelId="{ECC62A15-671A-4E19-A2DA-6648598880F2}" type="presParOf" srcId="{B7E7FE81-D40D-41A4-BB34-395B3F8CE407}" destId="{15AE70BF-3494-4A24-B797-AFFDC51C3A30}" srcOrd="12" destOrd="0" presId="urn:microsoft.com/office/officeart/2005/8/layout/list1"/>
    <dgm:cxn modelId="{6FCE69A9-8E90-4FBB-90AE-75133AE83643}" type="presParOf" srcId="{15AE70BF-3494-4A24-B797-AFFDC51C3A30}" destId="{C362F44A-410C-4485-8A0E-143525BB732F}" srcOrd="0" destOrd="0" presId="urn:microsoft.com/office/officeart/2005/8/layout/list1"/>
    <dgm:cxn modelId="{2E810AF3-C19D-4EB2-B626-ED7D6A29DE38}" type="presParOf" srcId="{15AE70BF-3494-4A24-B797-AFFDC51C3A30}" destId="{87A75E5C-7D8E-4896-BF58-9AB5E1B364E2}" srcOrd="1" destOrd="0" presId="urn:microsoft.com/office/officeart/2005/8/layout/list1"/>
    <dgm:cxn modelId="{01EAEDA9-4909-4117-953B-2AB2EC102783}" type="presParOf" srcId="{B7E7FE81-D40D-41A4-BB34-395B3F8CE407}" destId="{97899667-740D-433E-A9ED-63A12EB11541}" srcOrd="13" destOrd="0" presId="urn:microsoft.com/office/officeart/2005/8/layout/list1"/>
    <dgm:cxn modelId="{F3923DB5-C7D8-46A5-B565-E85F71D3D89B}" type="presParOf" srcId="{B7E7FE81-D40D-41A4-BB34-395B3F8CE407}" destId="{BA6A23BB-5507-4F96-AB84-E1E15289B8B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FF33C5-E7A5-45C5-9B20-91CCDA97A410}"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223246A1-CA1E-400B-B6A5-3EB2FFCED484}">
      <dgm:prSet phldrT="[Text]" custT="1"/>
      <dgm:spPr/>
      <dgm:t>
        <a:bodyPr/>
        <a:lstStyle/>
        <a:p>
          <a:r>
            <a:rPr lang="en-US" sz="1600" dirty="0"/>
            <a:t>Guidance should play an active role in establishing training and education opportunities with a positive contribution in environmental terms</a:t>
          </a:r>
        </a:p>
      </dgm:t>
    </dgm:pt>
    <dgm:pt modelId="{B80E92CF-921C-4750-8222-B151487DF9A5}" type="parTrans" cxnId="{A3FF0551-49EA-4A3D-97D2-DF5217439294}">
      <dgm:prSet/>
      <dgm:spPr/>
      <dgm:t>
        <a:bodyPr/>
        <a:lstStyle/>
        <a:p>
          <a:endParaRPr lang="en-US"/>
        </a:p>
      </dgm:t>
    </dgm:pt>
    <dgm:pt modelId="{16358818-10B4-430B-83DB-BCC1348D90DE}" type="sibTrans" cxnId="{A3FF0551-49EA-4A3D-97D2-DF5217439294}">
      <dgm:prSet/>
      <dgm:spPr/>
      <dgm:t>
        <a:bodyPr/>
        <a:lstStyle/>
        <a:p>
          <a:endParaRPr lang="en-US"/>
        </a:p>
      </dgm:t>
    </dgm:pt>
    <dgm:pt modelId="{FF3E4FAA-C3CD-406B-B1ED-D47618869A08}">
      <dgm:prSet phldrT="[Text]" custT="1"/>
      <dgm:spPr/>
      <dgm:t>
        <a:bodyPr/>
        <a:lstStyle/>
        <a:p>
          <a:r>
            <a:rPr lang="en-US" sz="1600" dirty="0"/>
            <a:t>Guidance should be measured, not only by an economic yardstick, but also by green accounting, (i.e., by relating environmental goals to guidance activities)</a:t>
          </a:r>
        </a:p>
      </dgm:t>
    </dgm:pt>
    <dgm:pt modelId="{EADC92F2-EFD0-4026-BED8-D03872AE1986}" type="parTrans" cxnId="{118A11FE-B300-4A24-9180-2D2C44507DF7}">
      <dgm:prSet/>
      <dgm:spPr/>
      <dgm:t>
        <a:bodyPr/>
        <a:lstStyle/>
        <a:p>
          <a:endParaRPr lang="en-US"/>
        </a:p>
      </dgm:t>
    </dgm:pt>
    <dgm:pt modelId="{89BE9EC8-E2C0-4600-839B-934B173EA9AF}" type="sibTrans" cxnId="{118A11FE-B300-4A24-9180-2D2C44507DF7}">
      <dgm:prSet/>
      <dgm:spPr/>
      <dgm:t>
        <a:bodyPr/>
        <a:lstStyle/>
        <a:p>
          <a:endParaRPr lang="en-US"/>
        </a:p>
      </dgm:t>
    </dgm:pt>
    <dgm:pt modelId="{9196EAC0-0711-4982-B81A-37BA7C71496A}">
      <dgm:prSet phldrT="[Text]" custT="1"/>
      <dgm:spPr/>
      <dgm:t>
        <a:bodyPr/>
        <a:lstStyle/>
        <a:p>
          <a:r>
            <a:rPr lang="en-US" sz="1600" dirty="0"/>
            <a:t>Guidance should take into account and create awareness of the environmental impact of career choices</a:t>
          </a:r>
          <a:r>
            <a:rPr lang="sr-Latn-RS" sz="1600" dirty="0"/>
            <a:t>. </a:t>
          </a:r>
          <a:r>
            <a:rPr lang="en-US" sz="1600" dirty="0"/>
            <a:t>Informational materials on career options should include environmental aspects</a:t>
          </a:r>
          <a:r>
            <a:rPr lang="sr-Latn-RS" sz="1600" dirty="0"/>
            <a:t>.</a:t>
          </a:r>
          <a:endParaRPr lang="en-US" sz="1600" dirty="0"/>
        </a:p>
      </dgm:t>
    </dgm:pt>
    <dgm:pt modelId="{60F00304-13C8-4DCE-B27E-5834CE0115DA}" type="parTrans" cxnId="{A9C8C645-81F0-4D40-8C53-738A2AF45FEA}">
      <dgm:prSet/>
      <dgm:spPr/>
      <dgm:t>
        <a:bodyPr/>
        <a:lstStyle/>
        <a:p>
          <a:endParaRPr lang="en-US"/>
        </a:p>
      </dgm:t>
    </dgm:pt>
    <dgm:pt modelId="{5CDA13D2-A4A2-4985-A310-42FB920ED782}" type="sibTrans" cxnId="{A9C8C645-81F0-4D40-8C53-738A2AF45FEA}">
      <dgm:prSet/>
      <dgm:spPr/>
      <dgm:t>
        <a:bodyPr/>
        <a:lstStyle/>
        <a:p>
          <a:endParaRPr lang="en-US"/>
        </a:p>
      </dgm:t>
    </dgm:pt>
    <dgm:pt modelId="{44B07ECA-378D-430D-874A-C5EBBC31EE6A}">
      <dgm:prSet custT="1"/>
      <dgm:spPr/>
      <dgm:t>
        <a:bodyPr/>
        <a:lstStyle/>
        <a:p>
          <a:r>
            <a:rPr lang="sr-Latn-RS" sz="1600"/>
            <a:t>G</a:t>
          </a:r>
          <a:r>
            <a:rPr lang="en-US" sz="1600"/>
            <a:t>uidance workers themselves should inspect their own practice: how green are my routines re recycling waste, cutting down on power consumption, etc</a:t>
          </a:r>
          <a:r>
            <a:rPr lang="sr-Latn-RS" sz="1600"/>
            <a:t>.</a:t>
          </a:r>
          <a:endParaRPr lang="en-US" sz="1600" dirty="0"/>
        </a:p>
      </dgm:t>
    </dgm:pt>
    <dgm:pt modelId="{9D586E73-ECE7-49BA-867A-030262B3D111}" type="parTrans" cxnId="{6E34464E-712F-4AD9-A723-5828CF5AE9F5}">
      <dgm:prSet/>
      <dgm:spPr/>
      <dgm:t>
        <a:bodyPr/>
        <a:lstStyle/>
        <a:p>
          <a:endParaRPr lang="en-US"/>
        </a:p>
      </dgm:t>
    </dgm:pt>
    <dgm:pt modelId="{07E8269F-F3E9-4B9E-BBC1-E841847D80CE}" type="sibTrans" cxnId="{6E34464E-712F-4AD9-A723-5828CF5AE9F5}">
      <dgm:prSet/>
      <dgm:spPr/>
      <dgm:t>
        <a:bodyPr/>
        <a:lstStyle/>
        <a:p>
          <a:endParaRPr lang="en-US"/>
        </a:p>
      </dgm:t>
    </dgm:pt>
    <dgm:pt modelId="{B7E7FE81-D40D-41A4-BB34-395B3F8CE407}" type="pres">
      <dgm:prSet presAssocID="{3EFF33C5-E7A5-45C5-9B20-91CCDA97A410}" presName="linear" presStyleCnt="0">
        <dgm:presLayoutVars>
          <dgm:dir/>
          <dgm:animLvl val="lvl"/>
          <dgm:resizeHandles val="exact"/>
        </dgm:presLayoutVars>
      </dgm:prSet>
      <dgm:spPr/>
      <dgm:t>
        <a:bodyPr/>
        <a:lstStyle/>
        <a:p>
          <a:endParaRPr lang="en-US"/>
        </a:p>
      </dgm:t>
    </dgm:pt>
    <dgm:pt modelId="{0797930D-5D03-44DE-BF0E-5480BEEA3290}" type="pres">
      <dgm:prSet presAssocID="{223246A1-CA1E-400B-B6A5-3EB2FFCED484}" presName="parentLin" presStyleCnt="0"/>
      <dgm:spPr/>
    </dgm:pt>
    <dgm:pt modelId="{AD758EB1-DAEA-428E-9A7D-6E5A131CBBDF}" type="pres">
      <dgm:prSet presAssocID="{223246A1-CA1E-400B-B6A5-3EB2FFCED484}" presName="parentLeftMargin" presStyleLbl="node1" presStyleIdx="0" presStyleCnt="4"/>
      <dgm:spPr/>
      <dgm:t>
        <a:bodyPr/>
        <a:lstStyle/>
        <a:p>
          <a:endParaRPr lang="en-US"/>
        </a:p>
      </dgm:t>
    </dgm:pt>
    <dgm:pt modelId="{4AEBF42F-3B80-4CC6-B316-0A22B25C2C68}" type="pres">
      <dgm:prSet presAssocID="{223246A1-CA1E-400B-B6A5-3EB2FFCED484}" presName="parentText" presStyleLbl="node1" presStyleIdx="0" presStyleCnt="4" custScaleX="127330" custScaleY="166051">
        <dgm:presLayoutVars>
          <dgm:chMax val="0"/>
          <dgm:bulletEnabled val="1"/>
        </dgm:presLayoutVars>
      </dgm:prSet>
      <dgm:spPr/>
      <dgm:t>
        <a:bodyPr/>
        <a:lstStyle/>
        <a:p>
          <a:endParaRPr lang="en-US"/>
        </a:p>
      </dgm:t>
    </dgm:pt>
    <dgm:pt modelId="{4DA41CF3-9293-4A9D-8D7B-E59959C4C471}" type="pres">
      <dgm:prSet presAssocID="{223246A1-CA1E-400B-B6A5-3EB2FFCED484}" presName="negativeSpace" presStyleCnt="0"/>
      <dgm:spPr/>
    </dgm:pt>
    <dgm:pt modelId="{7A7DEB5D-5E0E-4DF7-89A8-87E8BEDA04F4}" type="pres">
      <dgm:prSet presAssocID="{223246A1-CA1E-400B-B6A5-3EB2FFCED484}" presName="childText" presStyleLbl="conFgAcc1" presStyleIdx="0" presStyleCnt="4">
        <dgm:presLayoutVars>
          <dgm:bulletEnabled val="1"/>
        </dgm:presLayoutVars>
      </dgm:prSet>
      <dgm:spPr/>
    </dgm:pt>
    <dgm:pt modelId="{F46E84E6-6B47-40FB-BF00-2F549DB7CCAE}" type="pres">
      <dgm:prSet presAssocID="{16358818-10B4-430B-83DB-BCC1348D90DE}" presName="spaceBetweenRectangles" presStyleCnt="0"/>
      <dgm:spPr/>
    </dgm:pt>
    <dgm:pt modelId="{9314F07F-B1CD-47A1-A2D8-0F1384088732}" type="pres">
      <dgm:prSet presAssocID="{FF3E4FAA-C3CD-406B-B1ED-D47618869A08}" presName="parentLin" presStyleCnt="0"/>
      <dgm:spPr/>
    </dgm:pt>
    <dgm:pt modelId="{8A3EDCBB-8240-42B7-B561-DFD156B3971C}" type="pres">
      <dgm:prSet presAssocID="{FF3E4FAA-C3CD-406B-B1ED-D47618869A08}" presName="parentLeftMargin" presStyleLbl="node1" presStyleIdx="0" presStyleCnt="4"/>
      <dgm:spPr/>
      <dgm:t>
        <a:bodyPr/>
        <a:lstStyle/>
        <a:p>
          <a:endParaRPr lang="en-US"/>
        </a:p>
      </dgm:t>
    </dgm:pt>
    <dgm:pt modelId="{D0E54A32-F2F3-490C-BB08-76896894973C}" type="pres">
      <dgm:prSet presAssocID="{FF3E4FAA-C3CD-406B-B1ED-D47618869A08}" presName="parentText" presStyleLbl="node1" presStyleIdx="1" presStyleCnt="4" custScaleX="127330" custScaleY="168933">
        <dgm:presLayoutVars>
          <dgm:chMax val="0"/>
          <dgm:bulletEnabled val="1"/>
        </dgm:presLayoutVars>
      </dgm:prSet>
      <dgm:spPr/>
      <dgm:t>
        <a:bodyPr/>
        <a:lstStyle/>
        <a:p>
          <a:endParaRPr lang="en-US"/>
        </a:p>
      </dgm:t>
    </dgm:pt>
    <dgm:pt modelId="{E121D75C-A29D-4562-8F15-2A92B00C7250}" type="pres">
      <dgm:prSet presAssocID="{FF3E4FAA-C3CD-406B-B1ED-D47618869A08}" presName="negativeSpace" presStyleCnt="0"/>
      <dgm:spPr/>
    </dgm:pt>
    <dgm:pt modelId="{446235DF-6EC5-41F0-8406-4A23A5A5266A}" type="pres">
      <dgm:prSet presAssocID="{FF3E4FAA-C3CD-406B-B1ED-D47618869A08}" presName="childText" presStyleLbl="conFgAcc1" presStyleIdx="1" presStyleCnt="4">
        <dgm:presLayoutVars>
          <dgm:bulletEnabled val="1"/>
        </dgm:presLayoutVars>
      </dgm:prSet>
      <dgm:spPr/>
    </dgm:pt>
    <dgm:pt modelId="{A08FA5E3-1D71-418B-9BD1-5A0E71C39F80}" type="pres">
      <dgm:prSet presAssocID="{89BE9EC8-E2C0-4600-839B-934B173EA9AF}" presName="spaceBetweenRectangles" presStyleCnt="0"/>
      <dgm:spPr/>
    </dgm:pt>
    <dgm:pt modelId="{56DC7387-F527-4675-A025-9E9C27A0737F}" type="pres">
      <dgm:prSet presAssocID="{9196EAC0-0711-4982-B81A-37BA7C71496A}" presName="parentLin" presStyleCnt="0"/>
      <dgm:spPr/>
    </dgm:pt>
    <dgm:pt modelId="{E367C59E-1EF5-488B-BCEA-6C6623EAA05E}" type="pres">
      <dgm:prSet presAssocID="{9196EAC0-0711-4982-B81A-37BA7C71496A}" presName="parentLeftMargin" presStyleLbl="node1" presStyleIdx="1" presStyleCnt="4"/>
      <dgm:spPr/>
      <dgm:t>
        <a:bodyPr/>
        <a:lstStyle/>
        <a:p>
          <a:endParaRPr lang="en-US"/>
        </a:p>
      </dgm:t>
    </dgm:pt>
    <dgm:pt modelId="{1B3F21A8-3D04-4D10-A7C0-A5ADDB16CEEA}" type="pres">
      <dgm:prSet presAssocID="{9196EAC0-0711-4982-B81A-37BA7C71496A}" presName="parentText" presStyleLbl="node1" presStyleIdx="2" presStyleCnt="4" custScaleX="127330" custScaleY="169243">
        <dgm:presLayoutVars>
          <dgm:chMax val="0"/>
          <dgm:bulletEnabled val="1"/>
        </dgm:presLayoutVars>
      </dgm:prSet>
      <dgm:spPr/>
      <dgm:t>
        <a:bodyPr/>
        <a:lstStyle/>
        <a:p>
          <a:endParaRPr lang="en-US"/>
        </a:p>
      </dgm:t>
    </dgm:pt>
    <dgm:pt modelId="{176FDFAF-2408-4D5D-A940-9B127CF20D24}" type="pres">
      <dgm:prSet presAssocID="{9196EAC0-0711-4982-B81A-37BA7C71496A}" presName="negativeSpace" presStyleCnt="0"/>
      <dgm:spPr/>
    </dgm:pt>
    <dgm:pt modelId="{CEE6B0D3-78E6-4054-86F7-9D7C0C92582F}" type="pres">
      <dgm:prSet presAssocID="{9196EAC0-0711-4982-B81A-37BA7C71496A}" presName="childText" presStyleLbl="conFgAcc1" presStyleIdx="2" presStyleCnt="4">
        <dgm:presLayoutVars>
          <dgm:bulletEnabled val="1"/>
        </dgm:presLayoutVars>
      </dgm:prSet>
      <dgm:spPr/>
    </dgm:pt>
    <dgm:pt modelId="{E25948F6-A28E-4643-9AF5-37E0358EB7E1}" type="pres">
      <dgm:prSet presAssocID="{5CDA13D2-A4A2-4985-A310-42FB920ED782}" presName="spaceBetweenRectangles" presStyleCnt="0"/>
      <dgm:spPr/>
    </dgm:pt>
    <dgm:pt modelId="{15AE70BF-3494-4A24-B797-AFFDC51C3A30}" type="pres">
      <dgm:prSet presAssocID="{44B07ECA-378D-430D-874A-C5EBBC31EE6A}" presName="parentLin" presStyleCnt="0"/>
      <dgm:spPr/>
    </dgm:pt>
    <dgm:pt modelId="{C362F44A-410C-4485-8A0E-143525BB732F}" type="pres">
      <dgm:prSet presAssocID="{44B07ECA-378D-430D-874A-C5EBBC31EE6A}" presName="parentLeftMargin" presStyleLbl="node1" presStyleIdx="2" presStyleCnt="4"/>
      <dgm:spPr/>
      <dgm:t>
        <a:bodyPr/>
        <a:lstStyle/>
        <a:p>
          <a:endParaRPr lang="en-US"/>
        </a:p>
      </dgm:t>
    </dgm:pt>
    <dgm:pt modelId="{87A75E5C-7D8E-4896-BF58-9AB5E1B364E2}" type="pres">
      <dgm:prSet presAssocID="{44B07ECA-378D-430D-874A-C5EBBC31EE6A}" presName="parentText" presStyleLbl="node1" presStyleIdx="3" presStyleCnt="4" custScaleX="127330" custScaleY="159073">
        <dgm:presLayoutVars>
          <dgm:chMax val="0"/>
          <dgm:bulletEnabled val="1"/>
        </dgm:presLayoutVars>
      </dgm:prSet>
      <dgm:spPr/>
      <dgm:t>
        <a:bodyPr/>
        <a:lstStyle/>
        <a:p>
          <a:endParaRPr lang="en-US"/>
        </a:p>
      </dgm:t>
    </dgm:pt>
    <dgm:pt modelId="{97899667-740D-433E-A9ED-63A12EB11541}" type="pres">
      <dgm:prSet presAssocID="{44B07ECA-378D-430D-874A-C5EBBC31EE6A}" presName="negativeSpace" presStyleCnt="0"/>
      <dgm:spPr/>
    </dgm:pt>
    <dgm:pt modelId="{BA6A23BB-5507-4F96-AB84-E1E15289B8B8}" type="pres">
      <dgm:prSet presAssocID="{44B07ECA-378D-430D-874A-C5EBBC31EE6A}" presName="childText" presStyleLbl="conFgAcc1" presStyleIdx="3" presStyleCnt="4">
        <dgm:presLayoutVars>
          <dgm:bulletEnabled val="1"/>
        </dgm:presLayoutVars>
      </dgm:prSet>
      <dgm:spPr/>
    </dgm:pt>
  </dgm:ptLst>
  <dgm:cxnLst>
    <dgm:cxn modelId="{706DF835-A0A7-4066-99F2-35ED234D9AA0}" type="presOf" srcId="{223246A1-CA1E-400B-B6A5-3EB2FFCED484}" destId="{4AEBF42F-3B80-4CC6-B316-0A22B25C2C68}" srcOrd="1" destOrd="0" presId="urn:microsoft.com/office/officeart/2005/8/layout/list1"/>
    <dgm:cxn modelId="{A3FF0551-49EA-4A3D-97D2-DF5217439294}" srcId="{3EFF33C5-E7A5-45C5-9B20-91CCDA97A410}" destId="{223246A1-CA1E-400B-B6A5-3EB2FFCED484}" srcOrd="0" destOrd="0" parTransId="{B80E92CF-921C-4750-8222-B151487DF9A5}" sibTransId="{16358818-10B4-430B-83DB-BCC1348D90DE}"/>
    <dgm:cxn modelId="{49A74288-CC09-47EC-BE3C-05D93BB27F06}" type="presOf" srcId="{9196EAC0-0711-4982-B81A-37BA7C71496A}" destId="{1B3F21A8-3D04-4D10-A7C0-A5ADDB16CEEA}" srcOrd="1" destOrd="0" presId="urn:microsoft.com/office/officeart/2005/8/layout/list1"/>
    <dgm:cxn modelId="{BDBD2FFD-5896-48BF-8739-1288842ACF94}" type="presOf" srcId="{44B07ECA-378D-430D-874A-C5EBBC31EE6A}" destId="{87A75E5C-7D8E-4896-BF58-9AB5E1B364E2}" srcOrd="1" destOrd="0" presId="urn:microsoft.com/office/officeart/2005/8/layout/list1"/>
    <dgm:cxn modelId="{A4CAAC02-C867-4A89-AE25-BA9CB956B11C}" type="presOf" srcId="{223246A1-CA1E-400B-B6A5-3EB2FFCED484}" destId="{AD758EB1-DAEA-428E-9A7D-6E5A131CBBDF}" srcOrd="0" destOrd="0" presId="urn:microsoft.com/office/officeart/2005/8/layout/list1"/>
    <dgm:cxn modelId="{BC6698D7-430D-4737-A91C-171FB691A04F}" type="presOf" srcId="{FF3E4FAA-C3CD-406B-B1ED-D47618869A08}" destId="{D0E54A32-F2F3-490C-BB08-76896894973C}" srcOrd="1" destOrd="0" presId="urn:microsoft.com/office/officeart/2005/8/layout/list1"/>
    <dgm:cxn modelId="{A9C8C645-81F0-4D40-8C53-738A2AF45FEA}" srcId="{3EFF33C5-E7A5-45C5-9B20-91CCDA97A410}" destId="{9196EAC0-0711-4982-B81A-37BA7C71496A}" srcOrd="2" destOrd="0" parTransId="{60F00304-13C8-4DCE-B27E-5834CE0115DA}" sibTransId="{5CDA13D2-A4A2-4985-A310-42FB920ED782}"/>
    <dgm:cxn modelId="{F0E2601D-AE96-415A-AE60-ADA4E164EE21}" type="presOf" srcId="{9196EAC0-0711-4982-B81A-37BA7C71496A}" destId="{E367C59E-1EF5-488B-BCEA-6C6623EAA05E}" srcOrd="0" destOrd="0" presId="urn:microsoft.com/office/officeart/2005/8/layout/list1"/>
    <dgm:cxn modelId="{EFD02418-303C-4276-93A9-B91A7AD3A501}" type="presOf" srcId="{44B07ECA-378D-430D-874A-C5EBBC31EE6A}" destId="{C362F44A-410C-4485-8A0E-143525BB732F}" srcOrd="0" destOrd="0" presId="urn:microsoft.com/office/officeart/2005/8/layout/list1"/>
    <dgm:cxn modelId="{118A11FE-B300-4A24-9180-2D2C44507DF7}" srcId="{3EFF33C5-E7A5-45C5-9B20-91CCDA97A410}" destId="{FF3E4FAA-C3CD-406B-B1ED-D47618869A08}" srcOrd="1" destOrd="0" parTransId="{EADC92F2-EFD0-4026-BED8-D03872AE1986}" sibTransId="{89BE9EC8-E2C0-4600-839B-934B173EA9AF}"/>
    <dgm:cxn modelId="{BF85BEA8-8822-4461-95C5-16D8107630B9}" type="presOf" srcId="{3EFF33C5-E7A5-45C5-9B20-91CCDA97A410}" destId="{B7E7FE81-D40D-41A4-BB34-395B3F8CE407}" srcOrd="0" destOrd="0" presId="urn:microsoft.com/office/officeart/2005/8/layout/list1"/>
    <dgm:cxn modelId="{6E34464E-712F-4AD9-A723-5828CF5AE9F5}" srcId="{3EFF33C5-E7A5-45C5-9B20-91CCDA97A410}" destId="{44B07ECA-378D-430D-874A-C5EBBC31EE6A}" srcOrd="3" destOrd="0" parTransId="{9D586E73-ECE7-49BA-867A-030262B3D111}" sibTransId="{07E8269F-F3E9-4B9E-BBC1-E841847D80CE}"/>
    <dgm:cxn modelId="{CD27D566-A461-47D7-AD5C-7E1FD372ECF4}" type="presOf" srcId="{FF3E4FAA-C3CD-406B-B1ED-D47618869A08}" destId="{8A3EDCBB-8240-42B7-B561-DFD156B3971C}" srcOrd="0" destOrd="0" presId="urn:microsoft.com/office/officeart/2005/8/layout/list1"/>
    <dgm:cxn modelId="{E4BA53F0-51D8-4C6B-91C8-31993B4A4772}" type="presParOf" srcId="{B7E7FE81-D40D-41A4-BB34-395B3F8CE407}" destId="{0797930D-5D03-44DE-BF0E-5480BEEA3290}" srcOrd="0" destOrd="0" presId="urn:microsoft.com/office/officeart/2005/8/layout/list1"/>
    <dgm:cxn modelId="{002EE4F9-B76F-4AC4-8770-F948F05A3A78}" type="presParOf" srcId="{0797930D-5D03-44DE-BF0E-5480BEEA3290}" destId="{AD758EB1-DAEA-428E-9A7D-6E5A131CBBDF}" srcOrd="0" destOrd="0" presId="urn:microsoft.com/office/officeart/2005/8/layout/list1"/>
    <dgm:cxn modelId="{3A28A4CC-D44C-467B-855C-1B5D17090119}" type="presParOf" srcId="{0797930D-5D03-44DE-BF0E-5480BEEA3290}" destId="{4AEBF42F-3B80-4CC6-B316-0A22B25C2C68}" srcOrd="1" destOrd="0" presId="urn:microsoft.com/office/officeart/2005/8/layout/list1"/>
    <dgm:cxn modelId="{2129315B-B3BC-4C45-AC81-DA1D62FB2E8A}" type="presParOf" srcId="{B7E7FE81-D40D-41A4-BB34-395B3F8CE407}" destId="{4DA41CF3-9293-4A9D-8D7B-E59959C4C471}" srcOrd="1" destOrd="0" presId="urn:microsoft.com/office/officeart/2005/8/layout/list1"/>
    <dgm:cxn modelId="{3993FE45-6F4D-4033-A477-02C979EB3E73}" type="presParOf" srcId="{B7E7FE81-D40D-41A4-BB34-395B3F8CE407}" destId="{7A7DEB5D-5E0E-4DF7-89A8-87E8BEDA04F4}" srcOrd="2" destOrd="0" presId="urn:microsoft.com/office/officeart/2005/8/layout/list1"/>
    <dgm:cxn modelId="{0FE15B44-F9F3-4FDB-962C-9486585041BA}" type="presParOf" srcId="{B7E7FE81-D40D-41A4-BB34-395B3F8CE407}" destId="{F46E84E6-6B47-40FB-BF00-2F549DB7CCAE}" srcOrd="3" destOrd="0" presId="urn:microsoft.com/office/officeart/2005/8/layout/list1"/>
    <dgm:cxn modelId="{59BA72AF-C3C2-48EE-9530-13746BF14A9E}" type="presParOf" srcId="{B7E7FE81-D40D-41A4-BB34-395B3F8CE407}" destId="{9314F07F-B1CD-47A1-A2D8-0F1384088732}" srcOrd="4" destOrd="0" presId="urn:microsoft.com/office/officeart/2005/8/layout/list1"/>
    <dgm:cxn modelId="{9BDFB074-7BA2-4C78-9802-D72C9F6BA270}" type="presParOf" srcId="{9314F07F-B1CD-47A1-A2D8-0F1384088732}" destId="{8A3EDCBB-8240-42B7-B561-DFD156B3971C}" srcOrd="0" destOrd="0" presId="urn:microsoft.com/office/officeart/2005/8/layout/list1"/>
    <dgm:cxn modelId="{004A63F3-9E17-4A91-A745-9A6F6CAF840C}" type="presParOf" srcId="{9314F07F-B1CD-47A1-A2D8-0F1384088732}" destId="{D0E54A32-F2F3-490C-BB08-76896894973C}" srcOrd="1" destOrd="0" presId="urn:microsoft.com/office/officeart/2005/8/layout/list1"/>
    <dgm:cxn modelId="{553B0661-D84F-487A-9849-8E0BA5F4F2C4}" type="presParOf" srcId="{B7E7FE81-D40D-41A4-BB34-395B3F8CE407}" destId="{E121D75C-A29D-4562-8F15-2A92B00C7250}" srcOrd="5" destOrd="0" presId="urn:microsoft.com/office/officeart/2005/8/layout/list1"/>
    <dgm:cxn modelId="{77DD8B67-5C5C-4EF0-96F4-961F06BCCBC0}" type="presParOf" srcId="{B7E7FE81-D40D-41A4-BB34-395B3F8CE407}" destId="{446235DF-6EC5-41F0-8406-4A23A5A5266A}" srcOrd="6" destOrd="0" presId="urn:microsoft.com/office/officeart/2005/8/layout/list1"/>
    <dgm:cxn modelId="{AA5A8376-C33A-40FB-84A4-99419CB20E0F}" type="presParOf" srcId="{B7E7FE81-D40D-41A4-BB34-395B3F8CE407}" destId="{A08FA5E3-1D71-418B-9BD1-5A0E71C39F80}" srcOrd="7" destOrd="0" presId="urn:microsoft.com/office/officeart/2005/8/layout/list1"/>
    <dgm:cxn modelId="{C348C8F7-8CC1-4C27-A5F1-577789D8AE08}" type="presParOf" srcId="{B7E7FE81-D40D-41A4-BB34-395B3F8CE407}" destId="{56DC7387-F527-4675-A025-9E9C27A0737F}" srcOrd="8" destOrd="0" presId="urn:microsoft.com/office/officeart/2005/8/layout/list1"/>
    <dgm:cxn modelId="{5BF449A4-859D-4458-836E-E66E2384B606}" type="presParOf" srcId="{56DC7387-F527-4675-A025-9E9C27A0737F}" destId="{E367C59E-1EF5-488B-BCEA-6C6623EAA05E}" srcOrd="0" destOrd="0" presId="urn:microsoft.com/office/officeart/2005/8/layout/list1"/>
    <dgm:cxn modelId="{2ABC36A4-9C9C-444A-9006-6DA6FF7C3C2C}" type="presParOf" srcId="{56DC7387-F527-4675-A025-9E9C27A0737F}" destId="{1B3F21A8-3D04-4D10-A7C0-A5ADDB16CEEA}" srcOrd="1" destOrd="0" presId="urn:microsoft.com/office/officeart/2005/8/layout/list1"/>
    <dgm:cxn modelId="{E694BE1F-54D4-447D-9DE6-2399EF38893A}" type="presParOf" srcId="{B7E7FE81-D40D-41A4-BB34-395B3F8CE407}" destId="{176FDFAF-2408-4D5D-A940-9B127CF20D24}" srcOrd="9" destOrd="0" presId="urn:microsoft.com/office/officeart/2005/8/layout/list1"/>
    <dgm:cxn modelId="{29CE9853-FA56-4DBE-946B-62BD071BCC22}" type="presParOf" srcId="{B7E7FE81-D40D-41A4-BB34-395B3F8CE407}" destId="{CEE6B0D3-78E6-4054-86F7-9D7C0C92582F}" srcOrd="10" destOrd="0" presId="urn:microsoft.com/office/officeart/2005/8/layout/list1"/>
    <dgm:cxn modelId="{AE2E5835-540C-4217-8B5B-E0DF8A42096F}" type="presParOf" srcId="{B7E7FE81-D40D-41A4-BB34-395B3F8CE407}" destId="{E25948F6-A28E-4643-9AF5-37E0358EB7E1}" srcOrd="11" destOrd="0" presId="urn:microsoft.com/office/officeart/2005/8/layout/list1"/>
    <dgm:cxn modelId="{3FCAD956-14A3-469B-B0E0-A57569822AD6}" type="presParOf" srcId="{B7E7FE81-D40D-41A4-BB34-395B3F8CE407}" destId="{15AE70BF-3494-4A24-B797-AFFDC51C3A30}" srcOrd="12" destOrd="0" presId="urn:microsoft.com/office/officeart/2005/8/layout/list1"/>
    <dgm:cxn modelId="{1AF62033-0E9D-45AA-9B3E-A0402EF52247}" type="presParOf" srcId="{15AE70BF-3494-4A24-B797-AFFDC51C3A30}" destId="{C362F44A-410C-4485-8A0E-143525BB732F}" srcOrd="0" destOrd="0" presId="urn:microsoft.com/office/officeart/2005/8/layout/list1"/>
    <dgm:cxn modelId="{42D62982-A8D3-413A-BE43-093C3AD15224}" type="presParOf" srcId="{15AE70BF-3494-4A24-B797-AFFDC51C3A30}" destId="{87A75E5C-7D8E-4896-BF58-9AB5E1B364E2}" srcOrd="1" destOrd="0" presId="urn:microsoft.com/office/officeart/2005/8/layout/list1"/>
    <dgm:cxn modelId="{30189936-13CE-496F-9193-8FB995E08248}" type="presParOf" srcId="{B7E7FE81-D40D-41A4-BB34-395B3F8CE407}" destId="{97899667-740D-433E-A9ED-63A12EB11541}" srcOrd="13" destOrd="0" presId="urn:microsoft.com/office/officeart/2005/8/layout/list1"/>
    <dgm:cxn modelId="{477B827E-0AAD-47BD-8732-DE755157F645}" type="presParOf" srcId="{B7E7FE81-D40D-41A4-BB34-395B3F8CE407}" destId="{BA6A23BB-5507-4F96-AB84-E1E15289B8B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8DF2A-FA9E-4923-8C91-74246C56869C}">
      <dsp:nvSpPr>
        <dsp:cNvPr id="0" name=""/>
        <dsp:cNvSpPr/>
      </dsp:nvSpPr>
      <dsp:spPr>
        <a:xfrm>
          <a:off x="2743" y="138053"/>
          <a:ext cx="2675381" cy="59153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GB" sz="1500" kern="1200" dirty="0"/>
            <a:t>Adaptive career guidance</a:t>
          </a:r>
          <a:endParaRPr lang="en-US" sz="1500" kern="1200" dirty="0"/>
        </a:p>
      </dsp:txBody>
      <dsp:txXfrm>
        <a:off x="2743" y="138053"/>
        <a:ext cx="2675381" cy="591538"/>
      </dsp:txXfrm>
    </dsp:sp>
    <dsp:sp modelId="{D739F32E-72CB-4B62-B1F9-073C45F08BCB}">
      <dsp:nvSpPr>
        <dsp:cNvPr id="0" name=""/>
        <dsp:cNvSpPr/>
      </dsp:nvSpPr>
      <dsp:spPr>
        <a:xfrm>
          <a:off x="2743" y="729591"/>
          <a:ext cx="2675381" cy="26570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a:t>Help people to deal with change.</a:t>
          </a:r>
          <a:endParaRPr lang="en-US" sz="1500" kern="1200" dirty="0"/>
        </a:p>
        <a:p>
          <a:pPr marL="114300" lvl="1" indent="-114300" algn="l" defTabSz="666750">
            <a:lnSpc>
              <a:spcPct val="90000"/>
            </a:lnSpc>
            <a:spcBef>
              <a:spcPct val="0"/>
            </a:spcBef>
            <a:spcAft>
              <a:spcPct val="15000"/>
            </a:spcAft>
            <a:buChar char="••"/>
          </a:pPr>
          <a:r>
            <a:rPr lang="en-GB" sz="1500" kern="1200" dirty="0"/>
            <a:t>Encourage the development of the skills to deal with these changes</a:t>
          </a:r>
        </a:p>
      </dsp:txBody>
      <dsp:txXfrm>
        <a:off x="2743" y="729591"/>
        <a:ext cx="2675381" cy="2657074"/>
      </dsp:txXfrm>
    </dsp:sp>
    <dsp:sp modelId="{E961698E-69E3-42DA-A745-9870D5E877A3}">
      <dsp:nvSpPr>
        <dsp:cNvPr id="0" name=""/>
        <dsp:cNvSpPr/>
      </dsp:nvSpPr>
      <dsp:spPr>
        <a:xfrm>
          <a:off x="3052678" y="138053"/>
          <a:ext cx="2675381" cy="59153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GB" sz="1500" kern="1200" dirty="0"/>
            <a:t>Expanded career guidance</a:t>
          </a:r>
          <a:endParaRPr lang="en-US" sz="1500" kern="1200" dirty="0"/>
        </a:p>
      </dsp:txBody>
      <dsp:txXfrm>
        <a:off x="3052678" y="138053"/>
        <a:ext cx="2675381" cy="591538"/>
      </dsp:txXfrm>
    </dsp:sp>
    <dsp:sp modelId="{6BB01C1F-452F-490A-973B-8DF3376CE4F1}">
      <dsp:nvSpPr>
        <dsp:cNvPr id="0" name=""/>
        <dsp:cNvSpPr/>
      </dsp:nvSpPr>
      <dsp:spPr>
        <a:xfrm>
          <a:off x="3052678" y="729591"/>
          <a:ext cx="2675381" cy="26570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a:t>Encourage people to think beyond paid work.</a:t>
          </a:r>
          <a:endParaRPr lang="en-US" sz="1500" kern="1200" dirty="0"/>
        </a:p>
        <a:p>
          <a:pPr marL="114300" lvl="1" indent="-114300" algn="l" defTabSz="666750">
            <a:lnSpc>
              <a:spcPct val="90000"/>
            </a:lnSpc>
            <a:spcBef>
              <a:spcPct val="0"/>
            </a:spcBef>
            <a:spcAft>
              <a:spcPct val="15000"/>
            </a:spcAft>
            <a:buChar char="••"/>
          </a:pPr>
          <a:r>
            <a:rPr lang="en-GB" sz="1500" kern="1200"/>
            <a:t>Discuss volunteering, leisure and community work alongside paid work.</a:t>
          </a:r>
          <a:endParaRPr lang="en-GB" sz="1500" kern="1200" dirty="0"/>
        </a:p>
        <a:p>
          <a:pPr marL="114300" lvl="1" indent="-114300" algn="l" defTabSz="666750">
            <a:lnSpc>
              <a:spcPct val="90000"/>
            </a:lnSpc>
            <a:spcBef>
              <a:spcPct val="0"/>
            </a:spcBef>
            <a:spcAft>
              <a:spcPct val="15000"/>
            </a:spcAft>
            <a:buChar char="••"/>
          </a:pPr>
          <a:r>
            <a:rPr lang="en-GB" sz="1500" kern="1200" dirty="0"/>
            <a:t>Challenge the idea that paid work is ‘real’, ‘authentic’ and ‘useful’ in comparison to other forms of work. </a:t>
          </a:r>
        </a:p>
      </dsp:txBody>
      <dsp:txXfrm>
        <a:off x="3052678" y="729591"/>
        <a:ext cx="2675381" cy="2657074"/>
      </dsp:txXfrm>
    </dsp:sp>
    <dsp:sp modelId="{4DC5734D-DEBF-480F-8947-65CDF73D2CCB}">
      <dsp:nvSpPr>
        <dsp:cNvPr id="0" name=""/>
        <dsp:cNvSpPr/>
      </dsp:nvSpPr>
      <dsp:spPr>
        <a:xfrm>
          <a:off x="6102613" y="138053"/>
          <a:ext cx="2675381" cy="59153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GB" sz="1500" kern="1200" dirty="0"/>
            <a:t>Emancipatory career guidance</a:t>
          </a:r>
          <a:endParaRPr lang="en-US" sz="1500" kern="1200" dirty="0"/>
        </a:p>
      </dsp:txBody>
      <dsp:txXfrm>
        <a:off x="6102613" y="138053"/>
        <a:ext cx="2675381" cy="591538"/>
      </dsp:txXfrm>
    </dsp:sp>
    <dsp:sp modelId="{77357FC6-4E93-4E87-A18C-ADE5B716F7C4}">
      <dsp:nvSpPr>
        <dsp:cNvPr id="0" name=""/>
        <dsp:cNvSpPr/>
      </dsp:nvSpPr>
      <dsp:spPr>
        <a:xfrm>
          <a:off x="6102613" y="729591"/>
          <a:ext cx="2675381" cy="26570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a:t>Recognise the limitations of what people can achieve within the current (and future) systems.</a:t>
          </a:r>
          <a:endParaRPr lang="en-US" sz="1500" kern="1200" dirty="0"/>
        </a:p>
      </dsp:txBody>
      <dsp:txXfrm>
        <a:off x="6102613" y="729591"/>
        <a:ext cx="2675381" cy="26570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3CECF-7A07-48F2-85E6-3848427F0750}">
      <dsp:nvSpPr>
        <dsp:cNvPr id="0" name=""/>
        <dsp:cNvSpPr/>
      </dsp:nvSpPr>
      <dsp:spPr>
        <a:xfrm>
          <a:off x="1805868" y="1922"/>
          <a:ext cx="6480000" cy="1268896"/>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sr-Latn-RS" sz="2200" kern="1200" dirty="0"/>
            <a:t>I</a:t>
          </a:r>
          <a:r>
            <a:rPr lang="en-US" sz="2200" kern="1200" dirty="0" err="1"/>
            <a:t>ntentional</a:t>
          </a:r>
          <a:r>
            <a:rPr lang="en-US" sz="2200" kern="1200" dirty="0"/>
            <a:t> efforts, where possible, to update one’s skills and to expand one’s interests (e.g., refining technical skills, seeking leadership opportunities)</a:t>
          </a:r>
        </a:p>
      </dsp:txBody>
      <dsp:txXfrm>
        <a:off x="1805868" y="1922"/>
        <a:ext cx="6480000" cy="1268896"/>
      </dsp:txXfrm>
    </dsp:sp>
    <dsp:sp modelId="{7CA0F8EB-78BA-4BBF-9094-12A23A546C4F}">
      <dsp:nvSpPr>
        <dsp:cNvPr id="0" name=""/>
        <dsp:cNvSpPr/>
      </dsp:nvSpPr>
      <dsp:spPr>
        <a:xfrm>
          <a:off x="697194" y="1334263"/>
          <a:ext cx="8697348" cy="1268896"/>
        </a:xfrm>
        <a:prstGeom prst="rect">
          <a:avLst/>
        </a:prstGeom>
        <a:solidFill>
          <a:schemeClr val="accent2">
            <a:hueOff val="-716791"/>
            <a:satOff val="-17272"/>
            <a:lumOff val="-103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sr-Latn-RS" sz="2200" kern="1200" dirty="0"/>
            <a:t>E</a:t>
          </a:r>
          <a:r>
            <a:rPr lang="en-US" sz="2200" kern="1200" dirty="0" err="1"/>
            <a:t>nriching</a:t>
          </a:r>
          <a:r>
            <a:rPr lang="en-US" sz="2200" kern="1200" dirty="0"/>
            <a:t> one’s current job by negotiating to take on more agreeable tasks; writing an ideal job description and considering the parts of it that could be implemented, either on one’s own or with support</a:t>
          </a:r>
        </a:p>
      </dsp:txBody>
      <dsp:txXfrm>
        <a:off x="697194" y="1334263"/>
        <a:ext cx="8697348" cy="1268896"/>
      </dsp:txXfrm>
    </dsp:sp>
    <dsp:sp modelId="{A6DAC2AD-3271-4E0B-866B-F947ABCDE6C7}">
      <dsp:nvSpPr>
        <dsp:cNvPr id="0" name=""/>
        <dsp:cNvSpPr/>
      </dsp:nvSpPr>
      <dsp:spPr>
        <a:xfrm>
          <a:off x="2615868" y="2666605"/>
          <a:ext cx="4860000" cy="1268896"/>
        </a:xfrm>
        <a:prstGeom prst="rect">
          <a:avLst/>
        </a:prstGeom>
        <a:solidFill>
          <a:schemeClr val="accent2">
            <a:hueOff val="-1433582"/>
            <a:satOff val="-34544"/>
            <a:lumOff val="-20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sr-Latn-RS" sz="2200" kern="1200" dirty="0"/>
            <a:t>E</a:t>
          </a:r>
          <a:r>
            <a:rPr lang="en-US" sz="2200" kern="1200" dirty="0" err="1"/>
            <a:t>ngaging</a:t>
          </a:r>
          <a:r>
            <a:rPr lang="en-US" sz="2200" kern="1200" dirty="0"/>
            <a:t> in organizational citizenship and generative activities, such as mentoring more junior colleagues. </a:t>
          </a:r>
        </a:p>
      </dsp:txBody>
      <dsp:txXfrm>
        <a:off x="2615868" y="2666605"/>
        <a:ext cx="4860000" cy="12688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91D48-D7BA-4548-A2B2-CFB96319E859}">
      <dsp:nvSpPr>
        <dsp:cNvPr id="0" name=""/>
        <dsp:cNvSpPr/>
      </dsp:nvSpPr>
      <dsp:spPr>
        <a:xfrm>
          <a:off x="2975" y="781709"/>
          <a:ext cx="1522032" cy="58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en-US" sz="1600" kern="1200" noProof="0" dirty="0"/>
            <a:t>Technological changes</a:t>
          </a:r>
        </a:p>
      </dsp:txBody>
      <dsp:txXfrm>
        <a:off x="2975" y="781709"/>
        <a:ext cx="1522032" cy="584100"/>
      </dsp:txXfrm>
    </dsp:sp>
    <dsp:sp modelId="{D40026BB-305C-4920-B7C9-56271612FE36}">
      <dsp:nvSpPr>
        <dsp:cNvPr id="0" name=""/>
        <dsp:cNvSpPr/>
      </dsp:nvSpPr>
      <dsp:spPr>
        <a:xfrm>
          <a:off x="1525008" y="763456"/>
          <a:ext cx="304406" cy="620606"/>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42320F-5638-4E0A-80D5-A6C1FA62D587}">
      <dsp:nvSpPr>
        <dsp:cNvPr id="0" name=""/>
        <dsp:cNvSpPr/>
      </dsp:nvSpPr>
      <dsp:spPr>
        <a:xfrm>
          <a:off x="1951177" y="763456"/>
          <a:ext cx="4139929" cy="6206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noProof="0" dirty="0"/>
            <a:t>New set of skills for new and changing tasks and occupations</a:t>
          </a:r>
        </a:p>
      </dsp:txBody>
      <dsp:txXfrm>
        <a:off x="1951177" y="763456"/>
        <a:ext cx="4139929" cy="620606"/>
      </dsp:txXfrm>
    </dsp:sp>
    <dsp:sp modelId="{230537E5-E96B-48BE-9573-87D2EF45A66B}">
      <dsp:nvSpPr>
        <dsp:cNvPr id="0" name=""/>
        <dsp:cNvSpPr/>
      </dsp:nvSpPr>
      <dsp:spPr>
        <a:xfrm>
          <a:off x="2975" y="1441662"/>
          <a:ext cx="1522032" cy="58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en-US" sz="1600" kern="1200" noProof="0" dirty="0"/>
            <a:t>Demographic changes</a:t>
          </a:r>
        </a:p>
      </dsp:txBody>
      <dsp:txXfrm>
        <a:off x="2975" y="1441662"/>
        <a:ext cx="1522032" cy="584100"/>
      </dsp:txXfrm>
    </dsp:sp>
    <dsp:sp modelId="{9D1772D9-1FEA-4338-BAB4-ECE37B1EC8C4}">
      <dsp:nvSpPr>
        <dsp:cNvPr id="0" name=""/>
        <dsp:cNvSpPr/>
      </dsp:nvSpPr>
      <dsp:spPr>
        <a:xfrm>
          <a:off x="1525008" y="1441662"/>
          <a:ext cx="304406" cy="5841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EB2137-1844-4FE3-9331-EFB811F77426}">
      <dsp:nvSpPr>
        <dsp:cNvPr id="0" name=""/>
        <dsp:cNvSpPr/>
      </dsp:nvSpPr>
      <dsp:spPr>
        <a:xfrm>
          <a:off x="1951177" y="1441662"/>
          <a:ext cx="4139929" cy="5841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noProof="0" dirty="0"/>
            <a:t>Updating skills</a:t>
          </a:r>
        </a:p>
      </dsp:txBody>
      <dsp:txXfrm>
        <a:off x="1951177" y="1441662"/>
        <a:ext cx="4139929" cy="584100"/>
      </dsp:txXfrm>
    </dsp:sp>
    <dsp:sp modelId="{80DF1101-C9B9-4452-A1D7-AE8DDC88F4F5}">
      <dsp:nvSpPr>
        <dsp:cNvPr id="0" name=""/>
        <dsp:cNvSpPr/>
      </dsp:nvSpPr>
      <dsp:spPr>
        <a:xfrm>
          <a:off x="2975" y="2225365"/>
          <a:ext cx="1522032" cy="33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en-US" sz="1600" kern="1200" noProof="0" dirty="0"/>
            <a:t>Globalization</a:t>
          </a:r>
        </a:p>
      </dsp:txBody>
      <dsp:txXfrm>
        <a:off x="2975" y="2225365"/>
        <a:ext cx="1522032" cy="336600"/>
      </dsp:txXfrm>
    </dsp:sp>
    <dsp:sp modelId="{4B32D57E-BE2C-45A5-A65A-90446E078BEB}">
      <dsp:nvSpPr>
        <dsp:cNvPr id="0" name=""/>
        <dsp:cNvSpPr/>
      </dsp:nvSpPr>
      <dsp:spPr>
        <a:xfrm>
          <a:off x="1525008" y="2083362"/>
          <a:ext cx="304406" cy="620606"/>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40C385-0704-4669-818C-08D515689C0D}">
      <dsp:nvSpPr>
        <dsp:cNvPr id="0" name=""/>
        <dsp:cNvSpPr/>
      </dsp:nvSpPr>
      <dsp:spPr>
        <a:xfrm>
          <a:off x="1951177" y="2083362"/>
          <a:ext cx="4139929" cy="6206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noProof="0" dirty="0"/>
            <a:t>Complex set of skills – including interpersonal and multi-tasking skills</a:t>
          </a:r>
        </a:p>
      </dsp:txBody>
      <dsp:txXfrm>
        <a:off x="1951177" y="2083362"/>
        <a:ext cx="4139929" cy="620606"/>
      </dsp:txXfrm>
    </dsp:sp>
    <dsp:sp modelId="{AF973010-0BBA-4496-AFB2-851DC3742AB7}">
      <dsp:nvSpPr>
        <dsp:cNvPr id="0" name=""/>
        <dsp:cNvSpPr/>
      </dsp:nvSpPr>
      <dsp:spPr>
        <a:xfrm>
          <a:off x="2975" y="2779821"/>
          <a:ext cx="1522032" cy="58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en-US" sz="1600" kern="1200" noProof="0" dirty="0"/>
            <a:t>Climate change</a:t>
          </a:r>
        </a:p>
      </dsp:txBody>
      <dsp:txXfrm>
        <a:off x="2975" y="2779821"/>
        <a:ext cx="1522032" cy="584100"/>
      </dsp:txXfrm>
    </dsp:sp>
    <dsp:sp modelId="{F3F69513-F9BF-4613-8269-07AA017B1A78}">
      <dsp:nvSpPr>
        <dsp:cNvPr id="0" name=""/>
        <dsp:cNvSpPr/>
      </dsp:nvSpPr>
      <dsp:spPr>
        <a:xfrm>
          <a:off x="1525008" y="2761568"/>
          <a:ext cx="304406" cy="620606"/>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39A4C3-21AE-4EE5-B77D-C463EF4D6A84}">
      <dsp:nvSpPr>
        <dsp:cNvPr id="0" name=""/>
        <dsp:cNvSpPr/>
      </dsp:nvSpPr>
      <dsp:spPr>
        <a:xfrm>
          <a:off x="1951177" y="2761568"/>
          <a:ext cx="4139929" cy="6206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noProof="0" dirty="0"/>
            <a:t>New set of skills for new and changing tasks and occupations</a:t>
          </a:r>
          <a:endParaRPr lang="en-US" sz="1600" kern="1200" dirty="0"/>
        </a:p>
      </dsp:txBody>
      <dsp:txXfrm>
        <a:off x="1951177" y="2761568"/>
        <a:ext cx="4139929" cy="6206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DEB5D-5E0E-4DF7-89A8-87E8BEDA04F4}">
      <dsp:nvSpPr>
        <dsp:cNvPr id="0" name=""/>
        <dsp:cNvSpPr/>
      </dsp:nvSpPr>
      <dsp:spPr>
        <a:xfrm>
          <a:off x="0" y="639222"/>
          <a:ext cx="10515600" cy="378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EBF42F-3B80-4CC6-B316-0A22B25C2C68}">
      <dsp:nvSpPr>
        <dsp:cNvPr id="0" name=""/>
        <dsp:cNvSpPr/>
      </dsp:nvSpPr>
      <dsp:spPr>
        <a:xfrm>
          <a:off x="525780" y="125348"/>
          <a:ext cx="9257755" cy="73527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889000">
            <a:lnSpc>
              <a:spcPct val="90000"/>
            </a:lnSpc>
            <a:spcBef>
              <a:spcPct val="0"/>
            </a:spcBef>
            <a:spcAft>
              <a:spcPct val="35000"/>
            </a:spcAft>
          </a:pPr>
          <a:r>
            <a:rPr lang="en-US" sz="2000" kern="1200" noProof="0" dirty="0"/>
            <a:t>There</a:t>
          </a:r>
          <a:r>
            <a:rPr lang="sr-Latn-RS" sz="2000" kern="1200" dirty="0"/>
            <a:t> is a </a:t>
          </a:r>
          <a:r>
            <a:rPr lang="en-US" sz="2000" kern="1200" noProof="0" dirty="0"/>
            <a:t>strong need </a:t>
          </a:r>
          <a:r>
            <a:rPr lang="sr-Latn-RS" sz="2000" kern="1200" dirty="0" err="1"/>
            <a:t>for</a:t>
          </a:r>
          <a:r>
            <a:rPr lang="sr-Latn-RS" sz="2000" kern="1200" dirty="0"/>
            <a:t> </a:t>
          </a:r>
          <a:r>
            <a:rPr lang="en-US" sz="2000" kern="1200" dirty="0">
              <a:sym typeface="Calibri"/>
            </a:rPr>
            <a:t>all-age-career guidance services </a:t>
          </a:r>
          <a:r>
            <a:rPr lang="sr-Latn-RS" sz="2000" kern="1200" dirty="0"/>
            <a:t> </a:t>
          </a:r>
          <a:endParaRPr lang="en-US" sz="2000" kern="1200" dirty="0"/>
        </a:p>
      </dsp:txBody>
      <dsp:txXfrm>
        <a:off x="561673" y="161241"/>
        <a:ext cx="9185969" cy="663487"/>
      </dsp:txXfrm>
    </dsp:sp>
    <dsp:sp modelId="{446235DF-6EC5-41F0-8406-4A23A5A5266A}">
      <dsp:nvSpPr>
        <dsp:cNvPr id="0" name=""/>
        <dsp:cNvSpPr/>
      </dsp:nvSpPr>
      <dsp:spPr>
        <a:xfrm>
          <a:off x="0" y="1624857"/>
          <a:ext cx="10515600" cy="378000"/>
        </a:xfrm>
        <a:prstGeom prst="rect">
          <a:avLst/>
        </a:prstGeom>
        <a:solidFill>
          <a:schemeClr val="lt1">
            <a:alpha val="90000"/>
            <a:hueOff val="0"/>
            <a:satOff val="0"/>
            <a:lumOff val="0"/>
            <a:alphaOff val="0"/>
          </a:schemeClr>
        </a:solidFill>
        <a:ln w="12700" cap="flat" cmpd="sng" algn="ctr">
          <a:solidFill>
            <a:schemeClr val="accent3">
              <a:hueOff val="224959"/>
              <a:satOff val="11515"/>
              <a:lumOff val="4837"/>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E54A32-F2F3-490C-BB08-76896894973C}">
      <dsp:nvSpPr>
        <dsp:cNvPr id="0" name=""/>
        <dsp:cNvSpPr/>
      </dsp:nvSpPr>
      <dsp:spPr>
        <a:xfrm>
          <a:off x="525780" y="1098222"/>
          <a:ext cx="9277482" cy="748035"/>
        </a:xfrm>
        <a:prstGeom prst="roundRect">
          <a:avLst/>
        </a:prstGeom>
        <a:solidFill>
          <a:schemeClr val="accent3">
            <a:hueOff val="224959"/>
            <a:satOff val="11515"/>
            <a:lumOff val="48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889000">
            <a:lnSpc>
              <a:spcPct val="90000"/>
            </a:lnSpc>
            <a:spcBef>
              <a:spcPct val="0"/>
            </a:spcBef>
            <a:spcAft>
              <a:spcPct val="35000"/>
            </a:spcAft>
          </a:pPr>
          <a:r>
            <a:rPr lang="sr-Latn-RS" sz="2000" kern="1200" dirty="0"/>
            <a:t>T</a:t>
          </a:r>
          <a:r>
            <a:rPr lang="en-US" sz="2000" kern="1200" dirty="0"/>
            <a:t>here is an increasing need for older people to continue their work</a:t>
          </a:r>
          <a:r>
            <a:rPr lang="sr-Latn-RS" sz="2000" kern="1200" dirty="0"/>
            <a:t> – </a:t>
          </a:r>
          <a:r>
            <a:rPr lang="sr-Latn-RS" sz="2000" kern="1200" dirty="0" err="1"/>
            <a:t>and</a:t>
          </a:r>
          <a:r>
            <a:rPr lang="sr-Latn-RS" sz="2000" kern="1200" dirty="0"/>
            <a:t> </a:t>
          </a:r>
          <a:r>
            <a:rPr lang="sr-Latn-RS" sz="2000" kern="1200" dirty="0" err="1"/>
            <a:t>thus</a:t>
          </a:r>
          <a:r>
            <a:rPr lang="sr-Latn-RS" sz="2000" kern="1200" dirty="0"/>
            <a:t> s</a:t>
          </a:r>
          <a:r>
            <a:rPr lang="en-US" sz="2000" kern="1200" dirty="0" err="1"/>
            <a:t>upporting</a:t>
          </a:r>
          <a:r>
            <a:rPr lang="en-US" sz="2000" kern="1200" dirty="0"/>
            <a:t> older adults in late career planning</a:t>
          </a:r>
          <a:r>
            <a:rPr lang="sr-Latn-RS" sz="2000" kern="1200" dirty="0"/>
            <a:t> is </a:t>
          </a:r>
          <a:r>
            <a:rPr lang="sr-Latn-RS" sz="2000" kern="1200" dirty="0" err="1"/>
            <a:t>important</a:t>
          </a:r>
          <a:r>
            <a:rPr lang="sr-Latn-RS" sz="2000" kern="1200" dirty="0"/>
            <a:t> </a:t>
          </a:r>
          <a:endParaRPr lang="en-US" sz="2000" kern="1200" dirty="0"/>
        </a:p>
      </dsp:txBody>
      <dsp:txXfrm>
        <a:off x="562296" y="1134738"/>
        <a:ext cx="9204450" cy="675003"/>
      </dsp:txXfrm>
    </dsp:sp>
    <dsp:sp modelId="{CEE6B0D3-78E6-4054-86F7-9D7C0C92582F}">
      <dsp:nvSpPr>
        <dsp:cNvPr id="0" name=""/>
        <dsp:cNvSpPr/>
      </dsp:nvSpPr>
      <dsp:spPr>
        <a:xfrm>
          <a:off x="0" y="2611865"/>
          <a:ext cx="10515600" cy="378000"/>
        </a:xfrm>
        <a:prstGeom prst="rect">
          <a:avLst/>
        </a:prstGeom>
        <a:solidFill>
          <a:schemeClr val="lt1">
            <a:alpha val="90000"/>
            <a:hueOff val="0"/>
            <a:satOff val="0"/>
            <a:lumOff val="0"/>
            <a:alphaOff val="0"/>
          </a:schemeClr>
        </a:solidFill>
        <a:ln w="12700" cap="flat" cmpd="sng" algn="ctr">
          <a:solidFill>
            <a:schemeClr val="accent3">
              <a:hueOff val="449917"/>
              <a:satOff val="23029"/>
              <a:lumOff val="9673"/>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3F21A8-3D04-4D10-A7C0-A5ADDB16CEEA}">
      <dsp:nvSpPr>
        <dsp:cNvPr id="0" name=""/>
        <dsp:cNvSpPr/>
      </dsp:nvSpPr>
      <dsp:spPr>
        <a:xfrm>
          <a:off x="525780" y="2083857"/>
          <a:ext cx="9300301" cy="749408"/>
        </a:xfrm>
        <a:prstGeom prst="roundRect">
          <a:avLst/>
        </a:prstGeom>
        <a:solidFill>
          <a:schemeClr val="accent3">
            <a:hueOff val="449917"/>
            <a:satOff val="23029"/>
            <a:lumOff val="96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889000">
            <a:lnSpc>
              <a:spcPct val="90000"/>
            </a:lnSpc>
            <a:spcBef>
              <a:spcPct val="0"/>
            </a:spcBef>
            <a:spcAft>
              <a:spcPct val="35000"/>
            </a:spcAft>
          </a:pPr>
          <a:r>
            <a:rPr lang="sr-Latn-RS" sz="2000" kern="1200" dirty="0" err="1"/>
            <a:t>Gender</a:t>
          </a:r>
          <a:r>
            <a:rPr lang="sr-Latn-RS" sz="2000" kern="1200" dirty="0"/>
            <a:t> </a:t>
          </a:r>
          <a:r>
            <a:rPr lang="sr-Latn-RS" sz="2000" kern="1200" dirty="0" err="1"/>
            <a:t>issues</a:t>
          </a:r>
          <a:r>
            <a:rPr lang="sr-Latn-RS" sz="2000" kern="1200" dirty="0"/>
            <a:t> – </a:t>
          </a:r>
          <a:r>
            <a:rPr lang="sr-Latn-RS" sz="2000" kern="1200" dirty="0" err="1"/>
            <a:t>there</a:t>
          </a:r>
          <a:r>
            <a:rPr lang="sr-Latn-RS" sz="2000" kern="1200" dirty="0"/>
            <a:t> is a </a:t>
          </a:r>
          <a:r>
            <a:rPr lang="sr-Latn-RS" sz="2000" kern="1200" dirty="0" err="1"/>
            <a:t>need</a:t>
          </a:r>
          <a:r>
            <a:rPr lang="sr-Latn-RS" sz="2000" kern="1200" dirty="0"/>
            <a:t> </a:t>
          </a:r>
          <a:r>
            <a:rPr lang="sr-Latn-RS" sz="2000" kern="1200" dirty="0" err="1"/>
            <a:t>for</a:t>
          </a:r>
          <a:r>
            <a:rPr lang="sr-Latn-RS" sz="2000" kern="1200" dirty="0"/>
            <a:t> </a:t>
          </a:r>
          <a:r>
            <a:rPr lang="en-US" sz="2000" kern="1200" dirty="0" err="1"/>
            <a:t>increas</a:t>
          </a:r>
          <a:r>
            <a:rPr lang="sr-Latn-RS" sz="2000" kern="1200" dirty="0" err="1"/>
            <a:t>ing</a:t>
          </a:r>
          <a:r>
            <a:rPr lang="sr-Latn-RS" sz="2000" kern="1200" dirty="0"/>
            <a:t> </a:t>
          </a:r>
          <a:r>
            <a:rPr lang="sr-Latn-RS" sz="2000" kern="1200" dirty="0" err="1"/>
            <a:t>female</a:t>
          </a:r>
          <a:r>
            <a:rPr lang="sr-Latn-RS" sz="2000" kern="1200" dirty="0"/>
            <a:t> </a:t>
          </a:r>
          <a:r>
            <a:rPr lang="sr-Latn-RS" sz="2000" kern="1200" dirty="0" err="1"/>
            <a:t>labour</a:t>
          </a:r>
          <a:r>
            <a:rPr lang="sr-Latn-RS" sz="2000" kern="1200" dirty="0"/>
            <a:t> </a:t>
          </a:r>
          <a:r>
            <a:rPr lang="sr-Latn-RS" sz="2000" kern="1200" dirty="0" err="1"/>
            <a:t>participation</a:t>
          </a:r>
          <a:endParaRPr lang="en-US" sz="2000" kern="1200" dirty="0"/>
        </a:p>
      </dsp:txBody>
      <dsp:txXfrm>
        <a:off x="562363" y="2120440"/>
        <a:ext cx="9227135" cy="676242"/>
      </dsp:txXfrm>
    </dsp:sp>
    <dsp:sp modelId="{BA6A23BB-5507-4F96-AB84-E1E15289B8B8}">
      <dsp:nvSpPr>
        <dsp:cNvPr id="0" name=""/>
        <dsp:cNvSpPr/>
      </dsp:nvSpPr>
      <dsp:spPr>
        <a:xfrm>
          <a:off x="0" y="3553840"/>
          <a:ext cx="10515600" cy="378000"/>
        </a:xfrm>
        <a:prstGeom prst="rect">
          <a:avLst/>
        </a:prstGeom>
        <a:solidFill>
          <a:schemeClr val="lt1">
            <a:alpha val="90000"/>
            <a:hueOff val="0"/>
            <a:satOff val="0"/>
            <a:lumOff val="0"/>
            <a:alphaOff val="0"/>
          </a:schemeClr>
        </a:solidFill>
        <a:ln w="12700" cap="flat" cmpd="sng" algn="ctr">
          <a:solidFill>
            <a:schemeClr val="accent3">
              <a:hueOff val="674876"/>
              <a:satOff val="34544"/>
              <a:lumOff val="1451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A75E5C-7D8E-4896-BF58-9AB5E1B364E2}">
      <dsp:nvSpPr>
        <dsp:cNvPr id="0" name=""/>
        <dsp:cNvSpPr/>
      </dsp:nvSpPr>
      <dsp:spPr>
        <a:xfrm>
          <a:off x="525780" y="3070865"/>
          <a:ext cx="9346086" cy="704375"/>
        </a:xfrm>
        <a:prstGeom prst="roundRect">
          <a:avLst/>
        </a:prstGeom>
        <a:solidFill>
          <a:schemeClr val="accent3">
            <a:hueOff val="674876"/>
            <a:satOff val="34544"/>
            <a:lumOff val="1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889000">
            <a:lnSpc>
              <a:spcPct val="90000"/>
            </a:lnSpc>
            <a:spcBef>
              <a:spcPct val="0"/>
            </a:spcBef>
            <a:spcAft>
              <a:spcPct val="35000"/>
            </a:spcAft>
          </a:pPr>
          <a:r>
            <a:rPr lang="sr-Latn-RS" sz="2000" kern="1200" dirty="0" err="1"/>
            <a:t>Providing</a:t>
          </a:r>
          <a:r>
            <a:rPr lang="sr-Latn-RS" sz="2000" kern="1200" dirty="0"/>
            <a:t> c</a:t>
          </a:r>
          <a:r>
            <a:rPr lang="en-US" sz="2000" kern="1200" dirty="0" err="1"/>
            <a:t>areer</a:t>
          </a:r>
          <a:r>
            <a:rPr lang="en-US" sz="2000" kern="1200" dirty="0"/>
            <a:t> opportunities for immigrants</a:t>
          </a:r>
          <a:r>
            <a:rPr lang="sr-Latn-RS" sz="2000" kern="1200" dirty="0"/>
            <a:t>, </a:t>
          </a:r>
          <a:r>
            <a:rPr lang="sr-Latn-RS" sz="2000" kern="1200" dirty="0" err="1"/>
            <a:t>for</a:t>
          </a:r>
          <a:r>
            <a:rPr lang="sr-Latn-RS" sz="2000" kern="1200" dirty="0"/>
            <a:t> </a:t>
          </a:r>
          <a:r>
            <a:rPr lang="sr-Latn-RS" sz="2000" kern="1200" dirty="0" err="1"/>
            <a:t>people</a:t>
          </a:r>
          <a:r>
            <a:rPr lang="sr-Latn-RS" sz="2000" kern="1200" dirty="0"/>
            <a:t> </a:t>
          </a:r>
          <a:r>
            <a:rPr lang="sr-Latn-RS" sz="2000" kern="1200" dirty="0" err="1"/>
            <a:t>with</a:t>
          </a:r>
          <a:r>
            <a:rPr lang="sr-Latn-RS" sz="2000" kern="1200" dirty="0"/>
            <a:t> </a:t>
          </a:r>
          <a:r>
            <a:rPr lang="sr-Latn-RS" sz="2000" kern="1200" dirty="0" err="1"/>
            <a:t>disabilities</a:t>
          </a:r>
          <a:r>
            <a:rPr lang="sr-Latn-RS" sz="2000" kern="1200" dirty="0"/>
            <a:t> </a:t>
          </a:r>
          <a:r>
            <a:rPr lang="sr-Latn-RS" sz="2000" kern="1200" dirty="0" err="1"/>
            <a:t>and</a:t>
          </a:r>
          <a:r>
            <a:rPr lang="sr-Latn-RS" sz="2000" kern="1200" dirty="0"/>
            <a:t> </a:t>
          </a:r>
          <a:r>
            <a:rPr lang="sr-Latn-RS" sz="2000" kern="1200" dirty="0" err="1"/>
            <a:t>for</a:t>
          </a:r>
          <a:r>
            <a:rPr lang="sr-Latn-RS" sz="2000" kern="1200" dirty="0"/>
            <a:t> </a:t>
          </a:r>
          <a:r>
            <a:rPr lang="sr-Latn-RS" sz="2000" kern="1200" dirty="0" err="1"/>
            <a:t>other</a:t>
          </a:r>
          <a:r>
            <a:rPr lang="sr-Latn-RS" sz="2000" kern="1200" dirty="0"/>
            <a:t> </a:t>
          </a:r>
          <a:r>
            <a:rPr lang="sr-Latn-RS" sz="2000" kern="1200" dirty="0" err="1"/>
            <a:t>groups</a:t>
          </a:r>
          <a:r>
            <a:rPr lang="sr-Latn-RS" sz="2000" kern="1200" dirty="0"/>
            <a:t> </a:t>
          </a:r>
          <a:r>
            <a:rPr lang="sr-Latn-RS" sz="2000" kern="1200" dirty="0" err="1"/>
            <a:t>exluded</a:t>
          </a:r>
          <a:r>
            <a:rPr lang="sr-Latn-RS" sz="2000" kern="1200" dirty="0"/>
            <a:t> from </a:t>
          </a:r>
          <a:r>
            <a:rPr lang="sr-Latn-RS" sz="2000" kern="1200" dirty="0" err="1"/>
            <a:t>the</a:t>
          </a:r>
          <a:r>
            <a:rPr lang="sr-Latn-RS" sz="2000" kern="1200" dirty="0"/>
            <a:t> </a:t>
          </a:r>
          <a:r>
            <a:rPr lang="sr-Latn-RS" sz="2000" kern="1200" dirty="0" err="1"/>
            <a:t>labour</a:t>
          </a:r>
          <a:r>
            <a:rPr lang="sr-Latn-RS" sz="2000" kern="1200" dirty="0"/>
            <a:t> market </a:t>
          </a:r>
          <a:endParaRPr lang="en-US" sz="2000" kern="1200" dirty="0"/>
        </a:p>
      </dsp:txBody>
      <dsp:txXfrm>
        <a:off x="560165" y="3105250"/>
        <a:ext cx="9277316" cy="6356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DEB5D-5E0E-4DF7-89A8-87E8BEDA04F4}">
      <dsp:nvSpPr>
        <dsp:cNvPr id="0" name=""/>
        <dsp:cNvSpPr/>
      </dsp:nvSpPr>
      <dsp:spPr>
        <a:xfrm>
          <a:off x="0" y="639222"/>
          <a:ext cx="10515600" cy="378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EBF42F-3B80-4CC6-B316-0A22B25C2C68}">
      <dsp:nvSpPr>
        <dsp:cNvPr id="0" name=""/>
        <dsp:cNvSpPr/>
      </dsp:nvSpPr>
      <dsp:spPr>
        <a:xfrm>
          <a:off x="525780" y="125348"/>
          <a:ext cx="9372659" cy="73527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711200">
            <a:lnSpc>
              <a:spcPct val="90000"/>
            </a:lnSpc>
            <a:spcBef>
              <a:spcPct val="0"/>
            </a:spcBef>
            <a:spcAft>
              <a:spcPct val="35000"/>
            </a:spcAft>
          </a:pPr>
          <a:r>
            <a:rPr lang="en-US" sz="1600" kern="1200" dirty="0"/>
            <a:t>Guidance should play an active role in establishing training and education opportunities with a positive contribution in environmental terms</a:t>
          </a:r>
        </a:p>
      </dsp:txBody>
      <dsp:txXfrm>
        <a:off x="561673" y="161241"/>
        <a:ext cx="9300873" cy="663487"/>
      </dsp:txXfrm>
    </dsp:sp>
    <dsp:sp modelId="{446235DF-6EC5-41F0-8406-4A23A5A5266A}">
      <dsp:nvSpPr>
        <dsp:cNvPr id="0" name=""/>
        <dsp:cNvSpPr/>
      </dsp:nvSpPr>
      <dsp:spPr>
        <a:xfrm>
          <a:off x="0" y="1624857"/>
          <a:ext cx="10515600" cy="378000"/>
        </a:xfrm>
        <a:prstGeom prst="rect">
          <a:avLst/>
        </a:prstGeom>
        <a:solidFill>
          <a:schemeClr val="lt1">
            <a:alpha val="90000"/>
            <a:hueOff val="0"/>
            <a:satOff val="0"/>
            <a:lumOff val="0"/>
            <a:alphaOff val="0"/>
          </a:schemeClr>
        </a:solidFill>
        <a:ln w="12700" cap="flat" cmpd="sng" algn="ctr">
          <a:solidFill>
            <a:schemeClr val="accent4">
              <a:hueOff val="383341"/>
              <a:satOff val="0"/>
              <a:lumOff val="-5882"/>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E54A32-F2F3-490C-BB08-76896894973C}">
      <dsp:nvSpPr>
        <dsp:cNvPr id="0" name=""/>
        <dsp:cNvSpPr/>
      </dsp:nvSpPr>
      <dsp:spPr>
        <a:xfrm>
          <a:off x="525780" y="1098222"/>
          <a:ext cx="9372659" cy="748035"/>
        </a:xfrm>
        <a:prstGeom prst="roundRect">
          <a:avLst/>
        </a:prstGeom>
        <a:solidFill>
          <a:schemeClr val="accent4">
            <a:hueOff val="383341"/>
            <a:satOff val="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711200">
            <a:lnSpc>
              <a:spcPct val="90000"/>
            </a:lnSpc>
            <a:spcBef>
              <a:spcPct val="0"/>
            </a:spcBef>
            <a:spcAft>
              <a:spcPct val="35000"/>
            </a:spcAft>
          </a:pPr>
          <a:r>
            <a:rPr lang="en-US" sz="1600" kern="1200" dirty="0"/>
            <a:t>Guidance should be measured, not only by an economic yardstick, but also by green accounting, (i.e., by relating environmental goals to guidance activities)</a:t>
          </a:r>
        </a:p>
      </dsp:txBody>
      <dsp:txXfrm>
        <a:off x="562296" y="1134738"/>
        <a:ext cx="9299627" cy="675003"/>
      </dsp:txXfrm>
    </dsp:sp>
    <dsp:sp modelId="{CEE6B0D3-78E6-4054-86F7-9D7C0C92582F}">
      <dsp:nvSpPr>
        <dsp:cNvPr id="0" name=""/>
        <dsp:cNvSpPr/>
      </dsp:nvSpPr>
      <dsp:spPr>
        <a:xfrm>
          <a:off x="0" y="2611865"/>
          <a:ext cx="10515600" cy="378000"/>
        </a:xfrm>
        <a:prstGeom prst="rect">
          <a:avLst/>
        </a:prstGeom>
        <a:solidFill>
          <a:schemeClr val="lt1">
            <a:alpha val="90000"/>
            <a:hueOff val="0"/>
            <a:satOff val="0"/>
            <a:lumOff val="0"/>
            <a:alphaOff val="0"/>
          </a:schemeClr>
        </a:solidFill>
        <a:ln w="12700" cap="flat" cmpd="sng" algn="ctr">
          <a:solidFill>
            <a:schemeClr val="accent4">
              <a:hueOff val="766681"/>
              <a:satOff val="0"/>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3F21A8-3D04-4D10-A7C0-A5ADDB16CEEA}">
      <dsp:nvSpPr>
        <dsp:cNvPr id="0" name=""/>
        <dsp:cNvSpPr/>
      </dsp:nvSpPr>
      <dsp:spPr>
        <a:xfrm>
          <a:off x="525780" y="2083857"/>
          <a:ext cx="9372659" cy="749408"/>
        </a:xfrm>
        <a:prstGeom prst="roundRect">
          <a:avLst/>
        </a:prstGeom>
        <a:solidFill>
          <a:schemeClr val="accent4">
            <a:hueOff val="766681"/>
            <a:satOff val="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711200">
            <a:lnSpc>
              <a:spcPct val="90000"/>
            </a:lnSpc>
            <a:spcBef>
              <a:spcPct val="0"/>
            </a:spcBef>
            <a:spcAft>
              <a:spcPct val="35000"/>
            </a:spcAft>
          </a:pPr>
          <a:r>
            <a:rPr lang="en-US" sz="1600" kern="1200" dirty="0"/>
            <a:t>Guidance should take into account and create awareness of the environmental impact of career choices</a:t>
          </a:r>
          <a:r>
            <a:rPr lang="sr-Latn-RS" sz="1600" kern="1200" dirty="0"/>
            <a:t>. </a:t>
          </a:r>
          <a:r>
            <a:rPr lang="en-US" sz="1600" kern="1200" dirty="0"/>
            <a:t>Informational materials on career options should include environmental aspects</a:t>
          </a:r>
          <a:r>
            <a:rPr lang="sr-Latn-RS" sz="1600" kern="1200" dirty="0"/>
            <a:t>.</a:t>
          </a:r>
          <a:endParaRPr lang="en-US" sz="1600" kern="1200" dirty="0"/>
        </a:p>
      </dsp:txBody>
      <dsp:txXfrm>
        <a:off x="562363" y="2120440"/>
        <a:ext cx="9299493" cy="676242"/>
      </dsp:txXfrm>
    </dsp:sp>
    <dsp:sp modelId="{BA6A23BB-5507-4F96-AB84-E1E15289B8B8}">
      <dsp:nvSpPr>
        <dsp:cNvPr id="0" name=""/>
        <dsp:cNvSpPr/>
      </dsp:nvSpPr>
      <dsp:spPr>
        <a:xfrm>
          <a:off x="0" y="3553840"/>
          <a:ext cx="10515600" cy="378000"/>
        </a:xfrm>
        <a:prstGeom prst="rect">
          <a:avLst/>
        </a:prstGeom>
        <a:solidFill>
          <a:schemeClr val="lt1">
            <a:alpha val="90000"/>
            <a:hueOff val="0"/>
            <a:satOff val="0"/>
            <a:lumOff val="0"/>
            <a:alphaOff val="0"/>
          </a:schemeClr>
        </a:solidFill>
        <a:ln w="12700" cap="flat" cmpd="sng" algn="ctr">
          <a:solidFill>
            <a:schemeClr val="accent4">
              <a:hueOff val="1150022"/>
              <a:satOff val="0"/>
              <a:lumOff val="-17647"/>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A75E5C-7D8E-4896-BF58-9AB5E1B364E2}">
      <dsp:nvSpPr>
        <dsp:cNvPr id="0" name=""/>
        <dsp:cNvSpPr/>
      </dsp:nvSpPr>
      <dsp:spPr>
        <a:xfrm>
          <a:off x="525780" y="3070865"/>
          <a:ext cx="9372659" cy="704375"/>
        </a:xfrm>
        <a:prstGeom prst="roundRect">
          <a:avLst/>
        </a:prstGeom>
        <a:solidFill>
          <a:schemeClr val="accent4">
            <a:hueOff val="1150022"/>
            <a:satOff val="0"/>
            <a:lumOff val="-17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711200">
            <a:lnSpc>
              <a:spcPct val="90000"/>
            </a:lnSpc>
            <a:spcBef>
              <a:spcPct val="0"/>
            </a:spcBef>
            <a:spcAft>
              <a:spcPct val="35000"/>
            </a:spcAft>
          </a:pPr>
          <a:r>
            <a:rPr lang="sr-Latn-RS" sz="1600" kern="1200"/>
            <a:t>G</a:t>
          </a:r>
          <a:r>
            <a:rPr lang="en-US" sz="1600" kern="1200"/>
            <a:t>uidance workers themselves should inspect their own practice: how green are my routines re recycling waste, cutting down on power consumption, etc</a:t>
          </a:r>
          <a:r>
            <a:rPr lang="sr-Latn-RS" sz="1600" kern="1200"/>
            <a:t>.</a:t>
          </a:r>
          <a:endParaRPr lang="en-US" sz="1600" kern="1200" dirty="0"/>
        </a:p>
      </dsp:txBody>
      <dsp:txXfrm>
        <a:off x="560165" y="3105250"/>
        <a:ext cx="9303889" cy="63560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CC101-83B2-4FCF-8E40-64EEF50EDD64}" type="datetimeFigureOut">
              <a:rPr lang="lt-LT" smtClean="0"/>
              <a:t>2022-02-04</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F2A99-8335-4AAC-9EFD-09FA6B9BBADF}" type="slidenum">
              <a:rPr lang="lt-LT" smtClean="0"/>
              <a:t>‹#›</a:t>
            </a:fld>
            <a:endParaRPr lang="lt-LT"/>
          </a:p>
        </p:txBody>
      </p:sp>
    </p:spTree>
    <p:extLst>
      <p:ext uri="{BB962C8B-B14F-4D97-AF65-F5344CB8AC3E}">
        <p14:creationId xmlns:p14="http://schemas.microsoft.com/office/powerpoint/2010/main" val="105408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407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8851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3464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19</a:t>
            </a:fld>
            <a:endParaRPr lang="lt-LT"/>
          </a:p>
        </p:txBody>
      </p:sp>
    </p:spTree>
    <p:extLst>
      <p:ext uri="{BB962C8B-B14F-4D97-AF65-F5344CB8AC3E}">
        <p14:creationId xmlns:p14="http://schemas.microsoft.com/office/powerpoint/2010/main" val="3801855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2034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3072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8</a:t>
            </a:fld>
            <a:endParaRPr lang="lt-LT"/>
          </a:p>
        </p:txBody>
      </p:sp>
    </p:spTree>
    <p:extLst>
      <p:ext uri="{BB962C8B-B14F-4D97-AF65-F5344CB8AC3E}">
        <p14:creationId xmlns:p14="http://schemas.microsoft.com/office/powerpoint/2010/main" val="767484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3237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0232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11</a:t>
            </a:fld>
            <a:endParaRPr lang="lt-LT"/>
          </a:p>
        </p:txBody>
      </p:sp>
    </p:spTree>
    <p:extLst>
      <p:ext uri="{BB962C8B-B14F-4D97-AF65-F5344CB8AC3E}">
        <p14:creationId xmlns:p14="http://schemas.microsoft.com/office/powerpoint/2010/main" val="336642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6970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13</a:t>
            </a:fld>
            <a:endParaRPr lang="lt-LT"/>
          </a:p>
        </p:txBody>
      </p:sp>
    </p:spTree>
    <p:extLst>
      <p:ext uri="{BB962C8B-B14F-4D97-AF65-F5344CB8AC3E}">
        <p14:creationId xmlns:p14="http://schemas.microsoft.com/office/powerpoint/2010/main" val="394157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Ref idx="1001">
        <a:schemeClr val="bg1"/>
      </p:bgRef>
    </p:bg>
    <p:spTree>
      <p:nvGrpSpPr>
        <p:cNvPr id="1" name=""/>
        <p:cNvGrpSpPr/>
        <p:nvPr/>
      </p:nvGrpSpPr>
      <p:grpSpPr>
        <a:xfrm>
          <a:off x="0" y="0"/>
          <a:ext cx="0" cy="0"/>
          <a:chOff x="0" y="0"/>
          <a:chExt cx="0" cy="0"/>
        </a:xfrm>
      </p:grpSpPr>
      <p:pic>
        <p:nvPicPr>
          <p:cNvPr id="16" name="Paveikslėlis 15">
            <a:extLst>
              <a:ext uri="{FF2B5EF4-FFF2-40B4-BE49-F238E27FC236}">
                <a16:creationId xmlns:a16="http://schemas.microsoft.com/office/drawing/2014/main" id="{246EBA82-0447-4FA4-8B1C-C45FC5F54C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089" b="23358"/>
          <a:stretch/>
        </p:blipFill>
        <p:spPr>
          <a:xfrm rot="10800000">
            <a:off x="0" y="0"/>
            <a:ext cx="12192004" cy="5408613"/>
          </a:xfrm>
          <a:prstGeom prst="rect">
            <a:avLst/>
          </a:prstGeom>
        </p:spPr>
      </p:pic>
      <p:sp>
        <p:nvSpPr>
          <p:cNvPr id="2" name="Pavadinimas 1">
            <a:extLst>
              <a:ext uri="{FF2B5EF4-FFF2-40B4-BE49-F238E27FC236}">
                <a16:creationId xmlns:a16="http://schemas.microsoft.com/office/drawing/2014/main" id="{2F688FB5-BEAA-43D8-9143-D2CE529CEF3A}"/>
              </a:ext>
            </a:extLst>
          </p:cNvPr>
          <p:cNvSpPr>
            <a:spLocks noGrp="1"/>
          </p:cNvSpPr>
          <p:nvPr>
            <p:ph type="ctrTitle" hasCustomPrompt="1"/>
          </p:nvPr>
        </p:nvSpPr>
        <p:spPr>
          <a:xfrm>
            <a:off x="845820" y="924243"/>
            <a:ext cx="10058400" cy="2387600"/>
          </a:xfrm>
        </p:spPr>
        <p:txBody>
          <a:bodyPr anchor="b">
            <a:normAutofit/>
          </a:bodyPr>
          <a:lstStyle>
            <a:lvl1pPr algn="l">
              <a:defRPr sz="6600">
                <a:solidFill>
                  <a:schemeClr val="bg1"/>
                </a:solidFill>
              </a:defRPr>
            </a:lvl1pPr>
          </a:lstStyle>
          <a:p>
            <a:r>
              <a:rPr lang="en-US" dirty="0"/>
              <a:t>DEMO </a:t>
            </a:r>
            <a:br>
              <a:rPr lang="en-US" dirty="0"/>
            </a:br>
            <a:r>
              <a:rPr lang="en-US" dirty="0"/>
              <a:t>TITLE TEXT</a:t>
            </a:r>
            <a:endParaRPr lang="lt-LT" dirty="0"/>
          </a:p>
        </p:txBody>
      </p:sp>
      <p:sp>
        <p:nvSpPr>
          <p:cNvPr id="3" name="Antrinis pavadinimas 2">
            <a:extLst>
              <a:ext uri="{FF2B5EF4-FFF2-40B4-BE49-F238E27FC236}">
                <a16:creationId xmlns:a16="http://schemas.microsoft.com/office/drawing/2014/main" id="{85069AEC-D0AD-490C-B670-14EB62EA7740}"/>
              </a:ext>
            </a:extLst>
          </p:cNvPr>
          <p:cNvSpPr>
            <a:spLocks noGrp="1"/>
          </p:cNvSpPr>
          <p:nvPr>
            <p:ph type="subTitle" idx="1" hasCustomPrompt="1"/>
          </p:nvPr>
        </p:nvSpPr>
        <p:spPr>
          <a:xfrm>
            <a:off x="845820" y="3434398"/>
            <a:ext cx="10058400" cy="1655762"/>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a:solidFill>
                  <a:srgbClr val="FFFFFF"/>
                </a:solidFill>
              </a:rPr>
              <a:t>Date</a:t>
            </a:r>
            <a:r>
              <a:rPr lang="lt-LT" dirty="0">
                <a:solidFill>
                  <a:srgbClr val="FFFFFF"/>
                </a:solidFill>
              </a:rPr>
              <a:t>, name </a:t>
            </a:r>
            <a:r>
              <a:rPr lang="lt-LT" dirty="0" err="1">
                <a:solidFill>
                  <a:srgbClr val="FFFFFF"/>
                </a:solidFill>
              </a:rPr>
              <a:t>of</a:t>
            </a:r>
            <a:r>
              <a:rPr lang="lt-LT" dirty="0">
                <a:solidFill>
                  <a:srgbClr val="FFFFFF"/>
                </a:solidFill>
              </a:rPr>
              <a:t> </a:t>
            </a:r>
            <a:r>
              <a:rPr lang="lt-LT" dirty="0" err="1">
                <a:solidFill>
                  <a:srgbClr val="FFFFFF"/>
                </a:solidFill>
              </a:rPr>
              <a:t>the</a:t>
            </a:r>
            <a:r>
              <a:rPr lang="lt-LT" dirty="0">
                <a:solidFill>
                  <a:srgbClr val="FFFFFF"/>
                </a:solidFill>
              </a:rPr>
              <a:t> </a:t>
            </a:r>
            <a:r>
              <a:rPr lang="lt-LT" dirty="0" err="1">
                <a:solidFill>
                  <a:srgbClr val="FFFFFF"/>
                </a:solidFill>
              </a:rPr>
              <a:t>event</a:t>
            </a:r>
            <a:r>
              <a:rPr lang="lt-LT" dirty="0">
                <a:solidFill>
                  <a:srgbClr val="FFFFFF"/>
                </a:solidFill>
              </a:rPr>
              <a:t>, </a:t>
            </a:r>
            <a:endParaRPr lang="en-US" dirty="0">
              <a:solidFill>
                <a:srgbClr val="FFFFFF"/>
              </a:solidFill>
            </a:endParaRPr>
          </a:p>
          <a:p>
            <a:r>
              <a:rPr lang="lt-LT" dirty="0">
                <a:solidFill>
                  <a:srgbClr val="FFFFFF"/>
                </a:solidFill>
              </a:rPr>
              <a:t>name </a:t>
            </a:r>
            <a:r>
              <a:rPr lang="lt-LT" dirty="0" err="1">
                <a:solidFill>
                  <a:srgbClr val="FFFFFF"/>
                </a:solidFill>
              </a:rPr>
              <a:t>and</a:t>
            </a:r>
            <a:r>
              <a:rPr lang="lt-LT" dirty="0">
                <a:solidFill>
                  <a:srgbClr val="FFFFFF"/>
                </a:solidFill>
              </a:rPr>
              <a:t> </a:t>
            </a:r>
            <a:r>
              <a:rPr lang="lt-LT" dirty="0" err="1">
                <a:solidFill>
                  <a:srgbClr val="FFFFFF"/>
                </a:solidFill>
              </a:rPr>
              <a:t>surname</a:t>
            </a:r>
            <a:r>
              <a:rPr lang="lt-LT" dirty="0">
                <a:solidFill>
                  <a:srgbClr val="FFFFFF"/>
                </a:solidFill>
              </a:rPr>
              <a:t> </a:t>
            </a:r>
            <a:r>
              <a:rPr lang="lt-LT" dirty="0" err="1">
                <a:solidFill>
                  <a:srgbClr val="FFFFFF"/>
                </a:solidFill>
              </a:rPr>
              <a:t>of</a:t>
            </a:r>
            <a:r>
              <a:rPr lang="lt-LT" dirty="0">
                <a:solidFill>
                  <a:srgbClr val="FFFFFF"/>
                </a:solidFill>
              </a:rPr>
              <a:t> </a:t>
            </a:r>
            <a:r>
              <a:rPr lang="lt-LT" dirty="0" err="1">
                <a:solidFill>
                  <a:srgbClr val="FFFFFF"/>
                </a:solidFill>
              </a:rPr>
              <a:t>author</a:t>
            </a:r>
            <a:endParaRPr lang="lt-LT" dirty="0">
              <a:solidFill>
                <a:srgbClr val="FFFFFF"/>
              </a:solidFill>
            </a:endParaRPr>
          </a:p>
        </p:txBody>
      </p:sp>
      <p:sp>
        <p:nvSpPr>
          <p:cNvPr id="5" name="Poraštės vietos rezervavimo ženklas 4">
            <a:extLst>
              <a:ext uri="{FF2B5EF4-FFF2-40B4-BE49-F238E27FC236}">
                <a16:creationId xmlns:a16="http://schemas.microsoft.com/office/drawing/2014/main" id="{C5F0BFDC-D1E8-4156-8099-C8816EB1B881}"/>
              </a:ext>
            </a:extLst>
          </p:cNvPr>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5759777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vadinimas ir vertikalus tekstas">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A418BBB0-10BE-4452-AA0B-FC7B9192D65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 t="10937" r="13" b="22509"/>
          <a:stretch/>
        </p:blipFill>
        <p:spPr>
          <a:xfrm rot="10800000">
            <a:off x="0" y="-1"/>
            <a:ext cx="12192004" cy="5408613"/>
          </a:xfrm>
          <a:prstGeom prst="rect">
            <a:avLst/>
          </a:prstGeom>
        </p:spPr>
      </p:pic>
      <p:sp>
        <p:nvSpPr>
          <p:cNvPr id="2" name="Pavadinimas 1">
            <a:extLst>
              <a:ext uri="{FF2B5EF4-FFF2-40B4-BE49-F238E27FC236}">
                <a16:creationId xmlns:a16="http://schemas.microsoft.com/office/drawing/2014/main" id="{A6473C05-AE7B-43DD-A2CC-85F602C5844F}"/>
              </a:ext>
            </a:extLst>
          </p:cNvPr>
          <p:cNvSpPr>
            <a:spLocks noGrp="1"/>
          </p:cNvSpPr>
          <p:nvPr>
            <p:ph type="title" hasCustomPrompt="1"/>
          </p:nvPr>
        </p:nvSpPr>
        <p:spPr>
          <a:xfrm>
            <a:off x="836613" y="1577340"/>
            <a:ext cx="10515600" cy="2011680"/>
          </a:xfrm>
        </p:spPr>
        <p:txBody>
          <a:bodyPr/>
          <a:lstStyle>
            <a:lvl1pPr>
              <a:defRPr>
                <a:solidFill>
                  <a:schemeClr val="bg1"/>
                </a:solidFill>
              </a:defRPr>
            </a:lvl1pPr>
          </a:lstStyle>
          <a:p>
            <a:r>
              <a:rPr lang="en-US" dirty="0"/>
              <a:t>Thank you for </a:t>
            </a:r>
            <a:br>
              <a:rPr lang="en-US" dirty="0"/>
            </a:br>
            <a:r>
              <a:rPr lang="en-US" dirty="0"/>
              <a:t>the Attention. </a:t>
            </a:r>
            <a:br>
              <a:rPr lang="en-US" dirty="0"/>
            </a:br>
            <a:r>
              <a:rPr lang="en-US" dirty="0"/>
              <a:t>Questions?</a:t>
            </a:r>
            <a:endParaRPr lang="lt-LT" dirty="0"/>
          </a:p>
        </p:txBody>
      </p:sp>
      <p:sp>
        <p:nvSpPr>
          <p:cNvPr id="5" name="Poraštės vietos rezervavimo ženklas 4">
            <a:extLst>
              <a:ext uri="{FF2B5EF4-FFF2-40B4-BE49-F238E27FC236}">
                <a16:creationId xmlns:a16="http://schemas.microsoft.com/office/drawing/2014/main" id="{F987F0DC-379D-4245-BFBB-CD4C4288E553}"/>
              </a:ext>
            </a:extLst>
          </p:cNvPr>
          <p:cNvSpPr>
            <a:spLocks noGrp="1"/>
          </p:cNvSpPr>
          <p:nvPr>
            <p:ph type="ftr" sz="quarter" idx="11"/>
          </p:nvPr>
        </p:nvSpPr>
        <p:spPr/>
        <p:txBody>
          <a:bodyPr/>
          <a:lstStyle/>
          <a:p>
            <a:r>
              <a:rPr lang="lt-LT"/>
              <a:t>connect-erasmus.eu</a:t>
            </a:r>
          </a:p>
        </p:txBody>
      </p:sp>
      <p:sp>
        <p:nvSpPr>
          <p:cNvPr id="8" name="Paveikslėlio vietos rezervavimo ženklas 2">
            <a:extLst>
              <a:ext uri="{FF2B5EF4-FFF2-40B4-BE49-F238E27FC236}">
                <a16:creationId xmlns:a16="http://schemas.microsoft.com/office/drawing/2014/main" id="{ADAA6A37-774A-4614-893F-080D49E13D8C}"/>
              </a:ext>
            </a:extLst>
          </p:cNvPr>
          <p:cNvSpPr>
            <a:spLocks noGrp="1"/>
          </p:cNvSpPr>
          <p:nvPr>
            <p:ph type="pic" idx="1" hasCustomPrompt="1"/>
          </p:nvPr>
        </p:nvSpPr>
        <p:spPr>
          <a:xfrm>
            <a:off x="836613" y="3793201"/>
            <a:ext cx="10515600" cy="443516"/>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err="1"/>
              <a:t>your</a:t>
            </a:r>
            <a:r>
              <a:rPr lang="en-US" dirty="0"/>
              <a:t>@email_address.eu</a:t>
            </a:r>
            <a:endParaRPr lang="lt-LT" dirty="0"/>
          </a:p>
        </p:txBody>
      </p:sp>
    </p:spTree>
    <p:extLst>
      <p:ext uri="{BB962C8B-B14F-4D97-AF65-F5344CB8AC3E}">
        <p14:creationId xmlns:p14="http://schemas.microsoft.com/office/powerpoint/2010/main" val="135042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02266" y="6422854"/>
            <a:ext cx="3000894" cy="365125"/>
          </a:xfrm>
          <a:prstGeom prst="rect">
            <a:avLst/>
          </a:prstGeom>
        </p:spPr>
        <p:txBody>
          <a:bodyPr/>
          <a:lstStyle/>
          <a:p>
            <a:fld id="{781F2A4D-8657-4199-9DF6-DE55BFEA5ABF}" type="datetimeFigureOut">
              <a:rPr lang="en-GB" smtClean="0"/>
              <a:t>04/02/2022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658927" y="6422854"/>
            <a:ext cx="946264" cy="365125"/>
          </a:xfrm>
          <a:prstGeom prst="rect">
            <a:avLst/>
          </a:prstGeom>
        </p:spPr>
        <p:txBody>
          <a:bodyPr/>
          <a:lstStyle/>
          <a:p>
            <a:fld id="{DF38156F-7A73-43FB-B550-E202D330E776}" type="slidenum">
              <a:rPr lang="en-GB" smtClean="0"/>
              <a:t>‹#›</a:t>
            </a:fld>
            <a:endParaRPr lang="en-GB"/>
          </a:p>
        </p:txBody>
      </p:sp>
    </p:spTree>
    <p:extLst>
      <p:ext uri="{BB962C8B-B14F-4D97-AF65-F5344CB8AC3E}">
        <p14:creationId xmlns:p14="http://schemas.microsoft.com/office/powerpoint/2010/main" val="1009601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87A0520-26DB-468D-A939-2C056B42E58C}"/>
              </a:ext>
            </a:extLst>
          </p:cNvPr>
          <p:cNvSpPr>
            <a:spLocks noGrp="1"/>
          </p:cNvSpPr>
          <p:nvPr>
            <p:ph type="title" hasCustomPrompt="1"/>
          </p:nvPr>
        </p:nvSpPr>
        <p:spPr/>
        <p:txBody>
          <a:bodyPr/>
          <a:lstStyle/>
          <a:p>
            <a:r>
              <a:rPr lang="lt-LT" dirty="0"/>
              <a:t>THIS </a:t>
            </a:r>
            <a:r>
              <a:rPr lang="en-US" dirty="0"/>
              <a:t>IS </a:t>
            </a:r>
            <a:r>
              <a:rPr lang="lt-LT" dirty="0"/>
              <a:t>YOUR PRES</a:t>
            </a:r>
            <a:r>
              <a:rPr lang="en-US" dirty="0"/>
              <a:t>E</a:t>
            </a:r>
            <a:r>
              <a:rPr lang="lt-LT" dirty="0"/>
              <a:t>NTATION TITLE</a:t>
            </a:r>
          </a:p>
        </p:txBody>
      </p:sp>
      <p:sp>
        <p:nvSpPr>
          <p:cNvPr id="5" name="Poraštės vietos rezervavimo ženklas 4">
            <a:extLst>
              <a:ext uri="{FF2B5EF4-FFF2-40B4-BE49-F238E27FC236}">
                <a16:creationId xmlns:a16="http://schemas.microsoft.com/office/drawing/2014/main" id="{64F49264-9819-4214-9D8F-E6C3E238F091}"/>
              </a:ext>
            </a:extLst>
          </p:cNvPr>
          <p:cNvSpPr>
            <a:spLocks noGrp="1"/>
          </p:cNvSpPr>
          <p:nvPr>
            <p:ph type="ftr" sz="quarter" idx="11"/>
          </p:nvPr>
        </p:nvSpPr>
        <p:spPr/>
        <p:txBody>
          <a:bodyPr/>
          <a:lstStyle/>
          <a:p>
            <a:r>
              <a:rPr lang="lt-LT"/>
              <a:t>connect-erasmus.eu</a:t>
            </a:r>
          </a:p>
        </p:txBody>
      </p:sp>
      <p:sp>
        <p:nvSpPr>
          <p:cNvPr id="7" name="Teksto vietos rezervavimo ženklas 4">
            <a:extLst>
              <a:ext uri="{FF2B5EF4-FFF2-40B4-BE49-F238E27FC236}">
                <a16:creationId xmlns:a16="http://schemas.microsoft.com/office/drawing/2014/main" id="{BDFAC399-EE8D-4178-8118-DD34860C5854}"/>
              </a:ext>
            </a:extLst>
          </p:cNvPr>
          <p:cNvSpPr>
            <a:spLocks noGrp="1"/>
          </p:cNvSpPr>
          <p:nvPr>
            <p:ph type="body" sz="quarter" idx="10" hasCustomPrompt="1"/>
          </p:nvPr>
        </p:nvSpPr>
        <p:spPr>
          <a:xfrm>
            <a:off x="1163637" y="1960595"/>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8" name="Teksto vietos rezervavimo ženklas 5">
            <a:extLst>
              <a:ext uri="{FF2B5EF4-FFF2-40B4-BE49-F238E27FC236}">
                <a16:creationId xmlns:a16="http://schemas.microsoft.com/office/drawing/2014/main" id="{4047D1D2-D11B-42D9-9745-D7326C1723E7}"/>
              </a:ext>
            </a:extLst>
          </p:cNvPr>
          <p:cNvSpPr>
            <a:spLocks noGrp="1"/>
          </p:cNvSpPr>
          <p:nvPr>
            <p:ph type="body" sz="quarter" idx="12"/>
          </p:nvPr>
        </p:nvSpPr>
        <p:spPr>
          <a:xfrm>
            <a:off x="1163638" y="2450347"/>
            <a:ext cx="10190162"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9" name="Teksto vietos rezervavimo ženklas 6">
            <a:extLst>
              <a:ext uri="{FF2B5EF4-FFF2-40B4-BE49-F238E27FC236}">
                <a16:creationId xmlns:a16="http://schemas.microsoft.com/office/drawing/2014/main" id="{07F8CD99-43EF-4FF2-99E1-8D34466DB256}"/>
              </a:ext>
            </a:extLst>
          </p:cNvPr>
          <p:cNvSpPr>
            <a:spLocks noGrp="1"/>
          </p:cNvSpPr>
          <p:nvPr>
            <p:ph type="body" sz="quarter" idx="13" hasCustomPrompt="1"/>
          </p:nvPr>
        </p:nvSpPr>
        <p:spPr>
          <a:xfrm>
            <a:off x="1163637" y="3632341"/>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0" name="Teksto vietos rezervavimo ženklas 7">
            <a:extLst>
              <a:ext uri="{FF2B5EF4-FFF2-40B4-BE49-F238E27FC236}">
                <a16:creationId xmlns:a16="http://schemas.microsoft.com/office/drawing/2014/main" id="{F2249229-369C-45F0-AC14-92594C51E66C}"/>
              </a:ext>
            </a:extLst>
          </p:cNvPr>
          <p:cNvSpPr>
            <a:spLocks noGrp="1"/>
          </p:cNvSpPr>
          <p:nvPr>
            <p:ph type="body" sz="quarter" idx="14"/>
          </p:nvPr>
        </p:nvSpPr>
        <p:spPr>
          <a:xfrm>
            <a:off x="1163638" y="4122093"/>
            <a:ext cx="10188574"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301334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B481432-44F8-44DD-9892-E4F4DB2C4ACB}"/>
              </a:ext>
            </a:extLst>
          </p:cNvPr>
          <p:cNvSpPr>
            <a:spLocks noGrp="1"/>
          </p:cNvSpPr>
          <p:nvPr>
            <p:ph type="title" hasCustomPrompt="1"/>
          </p:nvPr>
        </p:nvSpPr>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6" name="Poraštės vietos rezervavimo ženklas 5">
            <a:extLst>
              <a:ext uri="{FF2B5EF4-FFF2-40B4-BE49-F238E27FC236}">
                <a16:creationId xmlns:a16="http://schemas.microsoft.com/office/drawing/2014/main" id="{BDA783FD-8F85-442B-A8BA-288E684FB992}"/>
              </a:ext>
            </a:extLst>
          </p:cNvPr>
          <p:cNvSpPr>
            <a:spLocks noGrp="1"/>
          </p:cNvSpPr>
          <p:nvPr>
            <p:ph type="ftr" sz="quarter" idx="11"/>
          </p:nvPr>
        </p:nvSpPr>
        <p:spPr/>
        <p:txBody>
          <a:bodyPr/>
          <a:lstStyle/>
          <a:p>
            <a:r>
              <a:rPr lang="lt-LT"/>
              <a:t>connect-erasmus.eu</a:t>
            </a:r>
          </a:p>
        </p:txBody>
      </p:sp>
      <p:sp>
        <p:nvSpPr>
          <p:cNvPr id="11" name="Teksto vietos rezervavimo ženklas 4">
            <a:extLst>
              <a:ext uri="{FF2B5EF4-FFF2-40B4-BE49-F238E27FC236}">
                <a16:creationId xmlns:a16="http://schemas.microsoft.com/office/drawing/2014/main" id="{4BEA5B49-6392-46FE-95D9-CBD5386D9141}"/>
              </a:ext>
            </a:extLst>
          </p:cNvPr>
          <p:cNvSpPr>
            <a:spLocks noGrp="1"/>
          </p:cNvSpPr>
          <p:nvPr>
            <p:ph type="body" sz="quarter" idx="10" hasCustomPrompt="1"/>
          </p:nvPr>
        </p:nvSpPr>
        <p:spPr>
          <a:xfrm>
            <a:off x="1163637"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2" name="Teksto vietos rezervavimo ženklas 5">
            <a:extLst>
              <a:ext uri="{FF2B5EF4-FFF2-40B4-BE49-F238E27FC236}">
                <a16:creationId xmlns:a16="http://schemas.microsoft.com/office/drawing/2014/main" id="{27313128-8193-4824-B1AE-9E071C6AEC5D}"/>
              </a:ext>
            </a:extLst>
          </p:cNvPr>
          <p:cNvSpPr>
            <a:spLocks noGrp="1"/>
          </p:cNvSpPr>
          <p:nvPr>
            <p:ph type="body" sz="quarter" idx="12"/>
          </p:nvPr>
        </p:nvSpPr>
        <p:spPr>
          <a:xfrm>
            <a:off x="1163638"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3" name="Teksto vietos rezervavimo ženklas 6">
            <a:extLst>
              <a:ext uri="{FF2B5EF4-FFF2-40B4-BE49-F238E27FC236}">
                <a16:creationId xmlns:a16="http://schemas.microsoft.com/office/drawing/2014/main" id="{A077DE58-2DDD-4954-8D21-4C85B7EFA583}"/>
              </a:ext>
            </a:extLst>
          </p:cNvPr>
          <p:cNvSpPr>
            <a:spLocks noGrp="1"/>
          </p:cNvSpPr>
          <p:nvPr>
            <p:ph type="body" sz="quarter" idx="13" hasCustomPrompt="1"/>
          </p:nvPr>
        </p:nvSpPr>
        <p:spPr>
          <a:xfrm>
            <a:off x="1163638"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4" name="Teksto vietos rezervavimo ženklas 7">
            <a:extLst>
              <a:ext uri="{FF2B5EF4-FFF2-40B4-BE49-F238E27FC236}">
                <a16:creationId xmlns:a16="http://schemas.microsoft.com/office/drawing/2014/main" id="{E3581FEC-4D88-4BB9-981C-24765FCF202E}"/>
              </a:ext>
            </a:extLst>
          </p:cNvPr>
          <p:cNvSpPr>
            <a:spLocks noGrp="1"/>
          </p:cNvSpPr>
          <p:nvPr>
            <p:ph type="body" sz="quarter" idx="14"/>
          </p:nvPr>
        </p:nvSpPr>
        <p:spPr>
          <a:xfrm>
            <a:off x="1163638"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3" name="Teksto vietos rezervavimo ženklas 4">
            <a:extLst>
              <a:ext uri="{FF2B5EF4-FFF2-40B4-BE49-F238E27FC236}">
                <a16:creationId xmlns:a16="http://schemas.microsoft.com/office/drawing/2014/main" id="{909C3B4A-7EF2-44A9-975A-1CEB4064468D}"/>
              </a:ext>
            </a:extLst>
          </p:cNvPr>
          <p:cNvSpPr>
            <a:spLocks noGrp="1"/>
          </p:cNvSpPr>
          <p:nvPr>
            <p:ph type="body" sz="quarter" idx="15" hasCustomPrompt="1"/>
          </p:nvPr>
        </p:nvSpPr>
        <p:spPr>
          <a:xfrm>
            <a:off x="6496049"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4" name="Teksto vietos rezervavimo ženklas 5">
            <a:extLst>
              <a:ext uri="{FF2B5EF4-FFF2-40B4-BE49-F238E27FC236}">
                <a16:creationId xmlns:a16="http://schemas.microsoft.com/office/drawing/2014/main" id="{9216C79D-EC44-44C8-A2B6-019A760EE859}"/>
              </a:ext>
            </a:extLst>
          </p:cNvPr>
          <p:cNvSpPr>
            <a:spLocks noGrp="1"/>
          </p:cNvSpPr>
          <p:nvPr>
            <p:ph type="body" sz="quarter" idx="16"/>
          </p:nvPr>
        </p:nvSpPr>
        <p:spPr>
          <a:xfrm>
            <a:off x="6496050"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5" name="Teksto vietos rezervavimo ženklas 6">
            <a:extLst>
              <a:ext uri="{FF2B5EF4-FFF2-40B4-BE49-F238E27FC236}">
                <a16:creationId xmlns:a16="http://schemas.microsoft.com/office/drawing/2014/main" id="{392CD55E-0853-4A78-83D2-38CB78A8EFCF}"/>
              </a:ext>
            </a:extLst>
          </p:cNvPr>
          <p:cNvSpPr>
            <a:spLocks noGrp="1"/>
          </p:cNvSpPr>
          <p:nvPr>
            <p:ph type="body" sz="quarter" idx="17" hasCustomPrompt="1"/>
          </p:nvPr>
        </p:nvSpPr>
        <p:spPr>
          <a:xfrm>
            <a:off x="6496050"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6" name="Teksto vietos rezervavimo ženklas 7">
            <a:extLst>
              <a:ext uri="{FF2B5EF4-FFF2-40B4-BE49-F238E27FC236}">
                <a16:creationId xmlns:a16="http://schemas.microsoft.com/office/drawing/2014/main" id="{FB1D40FF-4B08-4151-9334-2544815042A4}"/>
              </a:ext>
            </a:extLst>
          </p:cNvPr>
          <p:cNvSpPr>
            <a:spLocks noGrp="1"/>
          </p:cNvSpPr>
          <p:nvPr>
            <p:ph type="body" sz="quarter" idx="18"/>
          </p:nvPr>
        </p:nvSpPr>
        <p:spPr>
          <a:xfrm>
            <a:off x="6496050"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2998860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765176"/>
            <a:ext cx="4242752" cy="684211"/>
          </a:xfrm>
        </p:spPr>
        <p:txBody>
          <a:bodyPr anchor="b"/>
          <a:lstStyle>
            <a:lvl1pPr>
              <a:defRPr sz="4800"/>
            </a:lvl1pPr>
          </a:lstStyle>
          <a:p>
            <a:r>
              <a:rPr lang="lt-LT" dirty="0"/>
              <a:t>TITLE</a:t>
            </a:r>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8" y="1630680"/>
            <a:ext cx="4242752" cy="3777933"/>
          </a:xfrm>
        </p:spPr>
        <p:txBody>
          <a:bodyPr>
            <a:noAutofit/>
          </a:bodyPr>
          <a:lstStyle>
            <a:lvl1pPr marL="0" indent="0">
              <a:lnSpc>
                <a:spcPct val="100000"/>
              </a:lnSpc>
              <a:spcBef>
                <a:spcPts val="0"/>
              </a:spcBef>
              <a:buNone/>
              <a:defRPr sz="24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4352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0" name="Paveikslėlis 9">
            <a:extLst>
              <a:ext uri="{FF2B5EF4-FFF2-40B4-BE49-F238E27FC236}">
                <a16:creationId xmlns:a16="http://schemas.microsoft.com/office/drawing/2014/main" id="{A795C131-0461-4D89-86BB-BAB1471E1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8888" b="31104"/>
          <a:stretch/>
        </p:blipFill>
        <p:spPr>
          <a:xfrm rot="10800000">
            <a:off x="-1589" y="0"/>
            <a:ext cx="12192004" cy="1626016"/>
          </a:xfrm>
          <a:prstGeom prst="rect">
            <a:avLst/>
          </a:prstGeom>
        </p:spPr>
      </p:pic>
      <p:sp>
        <p:nvSpPr>
          <p:cNvPr id="2" name="Pavadinimas 1">
            <a:extLst>
              <a:ext uri="{FF2B5EF4-FFF2-40B4-BE49-F238E27FC236}">
                <a16:creationId xmlns:a16="http://schemas.microsoft.com/office/drawing/2014/main" id="{9F3B8AD3-C7F0-4510-80E6-73F9F6E1102C}"/>
              </a:ext>
            </a:extLst>
          </p:cNvPr>
          <p:cNvSpPr>
            <a:spLocks noGrp="1"/>
          </p:cNvSpPr>
          <p:nvPr>
            <p:ph type="title" hasCustomPrompt="1"/>
          </p:nvPr>
        </p:nvSpPr>
        <p:spPr>
          <a:xfrm>
            <a:off x="836613" y="544195"/>
            <a:ext cx="10515600" cy="678815"/>
          </a:xfrm>
        </p:spPr>
        <p:txBody>
          <a:bodyPr>
            <a:normAutofit/>
          </a:bodyPr>
          <a:lstStyle>
            <a:lvl1pPr>
              <a:defRPr sz="4000">
                <a:solidFill>
                  <a:schemeClr val="bg1"/>
                </a:solidFill>
              </a:defRPr>
            </a:lvl1p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3" name="Teksto vietos rezervavimo ženklas 2">
            <a:extLst>
              <a:ext uri="{FF2B5EF4-FFF2-40B4-BE49-F238E27FC236}">
                <a16:creationId xmlns:a16="http://schemas.microsoft.com/office/drawing/2014/main" id="{8AB577E9-5C2A-4610-BAB9-C380F6305562}"/>
              </a:ext>
            </a:extLst>
          </p:cNvPr>
          <p:cNvSpPr>
            <a:spLocks noGrp="1"/>
          </p:cNvSpPr>
          <p:nvPr>
            <p:ph type="body" idx="1" hasCustomPrompt="1"/>
          </p:nvPr>
        </p:nvSpPr>
        <p:spPr>
          <a:xfrm>
            <a:off x="839788" y="2046922"/>
            <a:ext cx="5157787" cy="993457"/>
          </a:xfrm>
        </p:spPr>
        <p:txBody>
          <a:bodyPr anchor="b">
            <a:noAutofit/>
          </a:bodyPr>
          <a:lstStyle>
            <a:lvl1pPr marL="0" indent="0">
              <a:buNone/>
              <a:defRPr sz="2200" b="1" i="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4" name="Turinio vietos rezervavimo ženklas 3">
            <a:extLst>
              <a:ext uri="{FF2B5EF4-FFF2-40B4-BE49-F238E27FC236}">
                <a16:creationId xmlns:a16="http://schemas.microsoft.com/office/drawing/2014/main" id="{438B05CD-471C-442E-96BD-5E5C8E34E6E9}"/>
              </a:ext>
            </a:extLst>
          </p:cNvPr>
          <p:cNvSpPr>
            <a:spLocks noGrp="1"/>
          </p:cNvSpPr>
          <p:nvPr>
            <p:ph sz="half" idx="2" hasCustomPrompt="1"/>
          </p:nvPr>
        </p:nvSpPr>
        <p:spPr>
          <a:xfrm>
            <a:off x="839788" y="3277550"/>
            <a:ext cx="5157787" cy="2131063"/>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en-US" dirty="0"/>
          </a:p>
          <a:p>
            <a:pPr lvl="0"/>
            <a:endParaRPr lang="lt-LT" dirty="0"/>
          </a:p>
        </p:txBody>
      </p:sp>
      <p:sp>
        <p:nvSpPr>
          <p:cNvPr id="5" name="Teksto vietos rezervavimo ženklas 4">
            <a:extLst>
              <a:ext uri="{FF2B5EF4-FFF2-40B4-BE49-F238E27FC236}">
                <a16:creationId xmlns:a16="http://schemas.microsoft.com/office/drawing/2014/main" id="{D7947542-5711-447B-B36E-783076834C69}"/>
              </a:ext>
            </a:extLst>
          </p:cNvPr>
          <p:cNvSpPr>
            <a:spLocks noGrp="1"/>
          </p:cNvSpPr>
          <p:nvPr>
            <p:ph type="body" sz="quarter" idx="3" hasCustomPrompt="1"/>
          </p:nvPr>
        </p:nvSpPr>
        <p:spPr>
          <a:xfrm>
            <a:off x="6172200" y="2046923"/>
            <a:ext cx="5183188" cy="993456"/>
          </a:xfrm>
        </p:spPr>
        <p:txBody>
          <a:bodyPr anchor="b">
            <a:noAutofit/>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6" name="Turinio vietos rezervavimo ženklas 5">
            <a:extLst>
              <a:ext uri="{FF2B5EF4-FFF2-40B4-BE49-F238E27FC236}">
                <a16:creationId xmlns:a16="http://schemas.microsoft.com/office/drawing/2014/main" id="{01851487-E90A-476B-8236-8E2AD4C3C49E}"/>
              </a:ext>
            </a:extLst>
          </p:cNvPr>
          <p:cNvSpPr>
            <a:spLocks noGrp="1"/>
          </p:cNvSpPr>
          <p:nvPr>
            <p:ph sz="quarter" idx="4" hasCustomPrompt="1"/>
          </p:nvPr>
        </p:nvSpPr>
        <p:spPr>
          <a:xfrm>
            <a:off x="6172200" y="3277550"/>
            <a:ext cx="5183188" cy="2131064"/>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lt-LT" dirty="0"/>
          </a:p>
        </p:txBody>
      </p:sp>
      <p:sp>
        <p:nvSpPr>
          <p:cNvPr id="8" name="Poraštės vietos rezervavimo ženklas 7">
            <a:extLst>
              <a:ext uri="{FF2B5EF4-FFF2-40B4-BE49-F238E27FC236}">
                <a16:creationId xmlns:a16="http://schemas.microsoft.com/office/drawing/2014/main" id="{4E8C299C-BD33-4ACE-B6AE-D5A93B335CAF}"/>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1056949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kcijos antraštė">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4A9E677A-DE7C-4EDD-A463-732D04EDE8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91" b="29467"/>
          <a:stretch/>
        </p:blipFill>
        <p:spPr>
          <a:xfrm>
            <a:off x="0" y="0"/>
            <a:ext cx="12192000" cy="2232660"/>
          </a:xfrm>
          <a:prstGeom prst="rect">
            <a:avLst/>
          </a:prstGeom>
        </p:spPr>
      </p:pic>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2766153"/>
            <a:ext cx="10504487" cy="684211"/>
          </a:xfrm>
        </p:spPr>
        <p:txBody>
          <a:bodyPr anchor="b"/>
          <a:lstStyle>
            <a:lvl1pPr>
              <a:defRPr sz="4800"/>
            </a:lvl1pPr>
          </a:lstStyle>
          <a:p>
            <a:r>
              <a:rPr lang="lt-LT" dirty="0" err="1"/>
              <a:t>Title</a:t>
            </a:r>
            <a:r>
              <a:rPr lang="lt-LT" dirty="0"/>
              <a:t> </a:t>
            </a:r>
            <a:r>
              <a:rPr lang="lt-LT" dirty="0" err="1"/>
              <a:t>text</a:t>
            </a:r>
            <a:r>
              <a:rPr lang="lt-LT" dirty="0"/>
              <a:t> </a:t>
            </a:r>
            <a:r>
              <a:rPr lang="lt-LT" dirty="0" err="1"/>
              <a:t>demo</a:t>
            </a:r>
            <a:endParaRPr lang="lt-LT" dirty="0"/>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7" y="3596640"/>
            <a:ext cx="10512425" cy="1552893"/>
          </a:xfrm>
        </p:spPr>
        <p:txBody>
          <a:bodyPr>
            <a:noAutofit/>
          </a:bodyPr>
          <a:lstStyle>
            <a:lvl1pPr marL="0" indent="0">
              <a:lnSpc>
                <a:spcPct val="100000"/>
              </a:lnSpc>
              <a:spcBef>
                <a:spcPts val="0"/>
              </a:spcBef>
              <a:buNone/>
              <a:defRPr sz="22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00583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ščia">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B50A104B-5302-47EA-AE12-CCC791CA70F4}"/>
              </a:ext>
            </a:extLst>
          </p:cNvPr>
          <p:cNvSpPr>
            <a:spLocks noGrp="1"/>
          </p:cNvSpPr>
          <p:nvPr>
            <p:ph type="ftr" sz="quarter" idx="11"/>
          </p:nvPr>
        </p:nvSpPr>
        <p:spPr/>
        <p:txBody>
          <a:bodyPr/>
          <a:lstStyle/>
          <a:p>
            <a:r>
              <a:rPr lang="lt-LT"/>
              <a:t>connect-erasmus.eu</a:t>
            </a:r>
          </a:p>
        </p:txBody>
      </p:sp>
      <p:sp>
        <p:nvSpPr>
          <p:cNvPr id="5" name="Pavadinimas 1">
            <a:extLst>
              <a:ext uri="{FF2B5EF4-FFF2-40B4-BE49-F238E27FC236}">
                <a16:creationId xmlns:a16="http://schemas.microsoft.com/office/drawing/2014/main" id="{6E9B5A7C-F7EF-46F5-B610-E5C9118C8B7F}"/>
              </a:ext>
            </a:extLst>
          </p:cNvPr>
          <p:cNvSpPr>
            <a:spLocks noGrp="1"/>
          </p:cNvSpPr>
          <p:nvPr>
            <p:ph type="title"/>
          </p:nvPr>
        </p:nvSpPr>
        <p:spPr>
          <a:xfrm>
            <a:off x="839788" y="765175"/>
            <a:ext cx="4913313" cy="728346"/>
          </a:xfrm>
        </p:spPr>
        <p:txBody>
          <a:bodyPr/>
          <a:lstStyle/>
          <a:p>
            <a:r>
              <a:rPr lang="lt-LT"/>
              <a:t>Spustelėję redaguokite stilių</a:t>
            </a:r>
            <a:endParaRPr lang="lt-LT" dirty="0"/>
          </a:p>
        </p:txBody>
      </p:sp>
      <p:sp>
        <p:nvSpPr>
          <p:cNvPr id="6" name="Teksto vietos rezervavimo ženklas 2">
            <a:extLst>
              <a:ext uri="{FF2B5EF4-FFF2-40B4-BE49-F238E27FC236}">
                <a16:creationId xmlns:a16="http://schemas.microsoft.com/office/drawing/2014/main" id="{9C4FA155-81CE-4E5B-B645-6E983D51DAB0}"/>
              </a:ext>
            </a:extLst>
          </p:cNvPr>
          <p:cNvSpPr>
            <a:spLocks noGrp="1"/>
          </p:cNvSpPr>
          <p:nvPr>
            <p:ph type="body" sz="half" idx="2"/>
          </p:nvPr>
        </p:nvSpPr>
        <p:spPr>
          <a:xfrm>
            <a:off x="839787" y="1678308"/>
            <a:ext cx="4974273" cy="1375083"/>
          </a:xfrm>
        </p:spPr>
        <p:txBody>
          <a:bodyPr/>
          <a:lstStyle>
            <a:lvl1pPr marL="0" indent="0">
              <a:buNone/>
              <a:defRPr sz="2200" b="0"/>
            </a:lvl1pPr>
          </a:lstStyle>
          <a:p>
            <a:pPr lvl="0"/>
            <a:r>
              <a:rPr lang="lt-LT" b="1"/>
              <a:t>Spustelėkite, kad galėtumėte redaguoti šablono teksto stilius</a:t>
            </a:r>
          </a:p>
          <a:p>
            <a:pPr lvl="1"/>
            <a:r>
              <a:rPr lang="lt-LT" b="1"/>
              <a:t>Antras lygis</a:t>
            </a:r>
          </a:p>
        </p:txBody>
      </p:sp>
      <p:sp>
        <p:nvSpPr>
          <p:cNvPr id="8" name="Teksto vietos rezervavimo ženklas 4">
            <a:extLst>
              <a:ext uri="{FF2B5EF4-FFF2-40B4-BE49-F238E27FC236}">
                <a16:creationId xmlns:a16="http://schemas.microsoft.com/office/drawing/2014/main" id="{72957E55-222E-45C4-9866-DB472EB19DEE}"/>
              </a:ext>
            </a:extLst>
          </p:cNvPr>
          <p:cNvSpPr>
            <a:spLocks noGrp="1"/>
          </p:cNvSpPr>
          <p:nvPr>
            <p:ph type="body" sz="half" idx="12"/>
          </p:nvPr>
        </p:nvSpPr>
        <p:spPr>
          <a:xfrm>
            <a:off x="1074312" y="3604208"/>
            <a:ext cx="2930230" cy="320676"/>
          </a:xfrm>
        </p:spPr>
        <p:txBody>
          <a:bodyPr/>
          <a:lstStyle>
            <a:lvl1pPr marL="0" indent="0">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9" name="Teksto vietos rezervavimo ženklas 5">
            <a:extLst>
              <a:ext uri="{FF2B5EF4-FFF2-40B4-BE49-F238E27FC236}">
                <a16:creationId xmlns:a16="http://schemas.microsoft.com/office/drawing/2014/main" id="{A84CCAB9-0CE1-4809-96A3-0C3C836CFA6E}"/>
              </a:ext>
            </a:extLst>
          </p:cNvPr>
          <p:cNvSpPr>
            <a:spLocks noGrp="1"/>
          </p:cNvSpPr>
          <p:nvPr>
            <p:ph type="body" sz="half" idx="13"/>
          </p:nvPr>
        </p:nvSpPr>
        <p:spPr>
          <a:xfrm>
            <a:off x="4167547" y="3607238"/>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0" name="Teksto vietos rezervavimo ženklas 6">
            <a:extLst>
              <a:ext uri="{FF2B5EF4-FFF2-40B4-BE49-F238E27FC236}">
                <a16:creationId xmlns:a16="http://schemas.microsoft.com/office/drawing/2014/main" id="{3C694306-6791-46A0-93E3-F993DD3FD565}"/>
              </a:ext>
            </a:extLst>
          </p:cNvPr>
          <p:cNvSpPr>
            <a:spLocks noGrp="1"/>
          </p:cNvSpPr>
          <p:nvPr>
            <p:ph type="body" sz="half" idx="14"/>
          </p:nvPr>
        </p:nvSpPr>
        <p:spPr>
          <a:xfrm>
            <a:off x="1075794" y="4475701"/>
            <a:ext cx="2930230" cy="320676"/>
          </a:xfrm>
        </p:spPr>
        <p:txBody>
          <a:bodyPr>
            <a:noAutofit/>
          </a:bodyPr>
          <a:lstStyle>
            <a:lvl1pPr marL="0" indent="0">
              <a:buNone/>
              <a:defRPr sz="18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1" name="Teksto vietos rezervavimo ženklas 7">
            <a:extLst>
              <a:ext uri="{FF2B5EF4-FFF2-40B4-BE49-F238E27FC236}">
                <a16:creationId xmlns:a16="http://schemas.microsoft.com/office/drawing/2014/main" id="{B266443C-BFC6-4637-B51B-F5DFF2A789B6}"/>
              </a:ext>
            </a:extLst>
          </p:cNvPr>
          <p:cNvSpPr>
            <a:spLocks noGrp="1"/>
          </p:cNvSpPr>
          <p:nvPr>
            <p:ph type="body" sz="half" idx="15"/>
          </p:nvPr>
        </p:nvSpPr>
        <p:spPr>
          <a:xfrm>
            <a:off x="4169029" y="4478731"/>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Tree>
    <p:extLst>
      <p:ext uri="{BB962C8B-B14F-4D97-AF65-F5344CB8AC3E}">
        <p14:creationId xmlns:p14="http://schemas.microsoft.com/office/powerpoint/2010/main" val="122694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urinys ir antraštė">
    <p:spTree>
      <p:nvGrpSpPr>
        <p:cNvPr id="1" name=""/>
        <p:cNvGrpSpPr/>
        <p:nvPr/>
      </p:nvGrpSpPr>
      <p:grpSpPr>
        <a:xfrm>
          <a:off x="0" y="0"/>
          <a:ext cx="0" cy="0"/>
          <a:chOff x="0" y="0"/>
          <a:chExt cx="0" cy="0"/>
        </a:xfrm>
      </p:grpSpPr>
      <p:sp>
        <p:nvSpPr>
          <p:cNvPr id="11" name="Poraštės vietos rezervavimo ženklas 2">
            <a:extLst>
              <a:ext uri="{FF2B5EF4-FFF2-40B4-BE49-F238E27FC236}">
                <a16:creationId xmlns:a16="http://schemas.microsoft.com/office/drawing/2014/main" id="{EE69AF60-FA40-499C-8BD1-BB582192BC83}"/>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2" name="Pavadinimas 1">
            <a:extLst>
              <a:ext uri="{FF2B5EF4-FFF2-40B4-BE49-F238E27FC236}">
                <a16:creationId xmlns:a16="http://schemas.microsoft.com/office/drawing/2014/main" id="{92C0A8A4-6E46-47A7-B127-A1727C82B766}"/>
              </a:ext>
            </a:extLst>
          </p:cNvPr>
          <p:cNvSpPr>
            <a:spLocks noGrp="1"/>
          </p:cNvSpPr>
          <p:nvPr>
            <p:ph type="title"/>
          </p:nvPr>
        </p:nvSpPr>
        <p:spPr>
          <a:xfrm>
            <a:off x="839788" y="765175"/>
            <a:ext cx="4913313" cy="728346"/>
          </a:xfrm>
        </p:spPr>
        <p:txBody>
          <a:bodyPr/>
          <a:lstStyle/>
          <a:p>
            <a:r>
              <a:rPr lang="lt-LT" dirty="0"/>
              <a:t>Spustelėję redaguokite stilių</a:t>
            </a:r>
          </a:p>
        </p:txBody>
      </p:sp>
      <p:sp>
        <p:nvSpPr>
          <p:cNvPr id="13" name="Teksto vietos rezervavimo ženklas 2">
            <a:extLst>
              <a:ext uri="{FF2B5EF4-FFF2-40B4-BE49-F238E27FC236}">
                <a16:creationId xmlns:a16="http://schemas.microsoft.com/office/drawing/2014/main" id="{E674514D-A2B0-46BF-8562-6414A749BADB}"/>
              </a:ext>
            </a:extLst>
          </p:cNvPr>
          <p:cNvSpPr>
            <a:spLocks noGrp="1"/>
          </p:cNvSpPr>
          <p:nvPr>
            <p:ph type="body" sz="half" idx="2" hasCustomPrompt="1"/>
          </p:nvPr>
        </p:nvSpPr>
        <p:spPr>
          <a:xfrm>
            <a:off x="839787" y="1678308"/>
            <a:ext cx="4913313" cy="3588636"/>
          </a:xfrm>
        </p:spPr>
        <p:txBody>
          <a:bodyPr/>
          <a:lstStyle>
            <a:lvl1pPr marL="0" indent="0">
              <a:lnSpc>
                <a:spcPct val="100000"/>
              </a:lnSpc>
              <a:buNone/>
              <a:defRPr sz="2200" b="0"/>
            </a:lvl1pPr>
          </a:lstStyle>
          <a:p>
            <a:pPr lvl="0"/>
            <a:r>
              <a:rPr lang="en-US" b="1" dirty="0"/>
              <a:t>Lorem Ipsum</a:t>
            </a:r>
            <a:r>
              <a:rPr lang="en-US" dirty="0"/>
              <a:t> is simply dummy text of the printing and typesetting industry. Lorem Ipsum has been the industry's standard.</a:t>
            </a:r>
          </a:p>
          <a:p>
            <a:pPr lvl="0"/>
            <a:r>
              <a:rPr lang="en-US" dirty="0"/>
              <a:t>It is a long established fact that a reader will be distracted by the readable content of a page when looking at its layout. </a:t>
            </a:r>
            <a:endParaRPr lang="lt-LT" dirty="0"/>
          </a:p>
          <a:p>
            <a:endParaRPr lang="lt-LT" dirty="0"/>
          </a:p>
        </p:txBody>
      </p:sp>
    </p:spTree>
    <p:extLst>
      <p:ext uri="{BB962C8B-B14F-4D97-AF65-F5344CB8AC3E}">
        <p14:creationId xmlns:p14="http://schemas.microsoft.com/office/powerpoint/2010/main" val="86990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eikslėlis ir antraštė">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D9E0AAC3-04FD-4D0F-92B9-537D80AEB1A5}"/>
              </a:ext>
            </a:extLst>
          </p:cNvPr>
          <p:cNvSpPr>
            <a:spLocks noGrp="1"/>
          </p:cNvSpPr>
          <p:nvPr>
            <p:ph type="title" hasCustomPrompt="1"/>
          </p:nvPr>
        </p:nvSpPr>
        <p:spPr>
          <a:xfrm>
            <a:off x="838200" y="765175"/>
            <a:ext cx="10515600" cy="781685"/>
          </a:xfrm>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9" name="Poraštės vietos rezervavimo ženklas 5">
            <a:extLst>
              <a:ext uri="{FF2B5EF4-FFF2-40B4-BE49-F238E27FC236}">
                <a16:creationId xmlns:a16="http://schemas.microsoft.com/office/drawing/2014/main" id="{2C50AA4C-CE9C-4374-97C6-59368F8478B1}"/>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0" name="Teksto vietos rezervavimo ženklas 4">
            <a:extLst>
              <a:ext uri="{FF2B5EF4-FFF2-40B4-BE49-F238E27FC236}">
                <a16:creationId xmlns:a16="http://schemas.microsoft.com/office/drawing/2014/main" id="{D67CD8CF-82AF-4C4F-AF52-FE07C1CCA142}"/>
              </a:ext>
            </a:extLst>
          </p:cNvPr>
          <p:cNvSpPr>
            <a:spLocks noGrp="1"/>
          </p:cNvSpPr>
          <p:nvPr>
            <p:ph type="body" sz="quarter" idx="10" hasCustomPrompt="1"/>
          </p:nvPr>
        </p:nvSpPr>
        <p:spPr>
          <a:xfrm>
            <a:off x="1370011"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1" name="Teksto vietos rezervavimo ženklas 5">
            <a:extLst>
              <a:ext uri="{FF2B5EF4-FFF2-40B4-BE49-F238E27FC236}">
                <a16:creationId xmlns:a16="http://schemas.microsoft.com/office/drawing/2014/main" id="{45F5817B-EF3F-4C33-9E12-D5515A990910}"/>
              </a:ext>
            </a:extLst>
          </p:cNvPr>
          <p:cNvSpPr>
            <a:spLocks noGrp="1"/>
          </p:cNvSpPr>
          <p:nvPr>
            <p:ph type="body" sz="quarter" idx="12"/>
          </p:nvPr>
        </p:nvSpPr>
        <p:spPr>
          <a:xfrm>
            <a:off x="1370012"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2" name="Teksto vietos rezervavimo ženklas 6">
            <a:extLst>
              <a:ext uri="{FF2B5EF4-FFF2-40B4-BE49-F238E27FC236}">
                <a16:creationId xmlns:a16="http://schemas.microsoft.com/office/drawing/2014/main" id="{83636D7C-2994-4826-A09A-3D7CCA79DA8F}"/>
              </a:ext>
            </a:extLst>
          </p:cNvPr>
          <p:cNvSpPr>
            <a:spLocks noGrp="1"/>
          </p:cNvSpPr>
          <p:nvPr>
            <p:ph type="body" sz="quarter" idx="13" hasCustomPrompt="1"/>
          </p:nvPr>
        </p:nvSpPr>
        <p:spPr>
          <a:xfrm>
            <a:off x="1370012"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3" name="Teksto vietos rezervavimo ženklas 7">
            <a:extLst>
              <a:ext uri="{FF2B5EF4-FFF2-40B4-BE49-F238E27FC236}">
                <a16:creationId xmlns:a16="http://schemas.microsoft.com/office/drawing/2014/main" id="{4A13C3F0-BE25-4946-A514-5FE224C8FC52}"/>
              </a:ext>
            </a:extLst>
          </p:cNvPr>
          <p:cNvSpPr>
            <a:spLocks noGrp="1"/>
          </p:cNvSpPr>
          <p:nvPr>
            <p:ph type="body" sz="quarter" idx="14"/>
          </p:nvPr>
        </p:nvSpPr>
        <p:spPr>
          <a:xfrm>
            <a:off x="1370012" y="4289734"/>
            <a:ext cx="4558348" cy="1118880"/>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6" name="Teksto vietos rezervavimo ženklas 4">
            <a:extLst>
              <a:ext uri="{FF2B5EF4-FFF2-40B4-BE49-F238E27FC236}">
                <a16:creationId xmlns:a16="http://schemas.microsoft.com/office/drawing/2014/main" id="{20386619-6D9A-4A6C-8B60-93F690D30DBE}"/>
              </a:ext>
            </a:extLst>
          </p:cNvPr>
          <p:cNvSpPr>
            <a:spLocks noGrp="1"/>
          </p:cNvSpPr>
          <p:nvPr>
            <p:ph type="body" sz="quarter" idx="15" hasCustomPrompt="1"/>
          </p:nvPr>
        </p:nvSpPr>
        <p:spPr>
          <a:xfrm>
            <a:off x="6793863"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7" name="Teksto vietos rezervavimo ženklas 5">
            <a:extLst>
              <a:ext uri="{FF2B5EF4-FFF2-40B4-BE49-F238E27FC236}">
                <a16:creationId xmlns:a16="http://schemas.microsoft.com/office/drawing/2014/main" id="{5E07B69E-A4E4-4A44-86FF-61B0598CAA6B}"/>
              </a:ext>
            </a:extLst>
          </p:cNvPr>
          <p:cNvSpPr>
            <a:spLocks noGrp="1"/>
          </p:cNvSpPr>
          <p:nvPr>
            <p:ph type="body" sz="quarter" idx="16"/>
          </p:nvPr>
        </p:nvSpPr>
        <p:spPr>
          <a:xfrm>
            <a:off x="6793864"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8" name="Teksto vietos rezervavimo ženklas 6">
            <a:extLst>
              <a:ext uri="{FF2B5EF4-FFF2-40B4-BE49-F238E27FC236}">
                <a16:creationId xmlns:a16="http://schemas.microsoft.com/office/drawing/2014/main" id="{2CFADEEF-7D22-4AD2-9357-08A4FB5BAC28}"/>
              </a:ext>
            </a:extLst>
          </p:cNvPr>
          <p:cNvSpPr>
            <a:spLocks noGrp="1"/>
          </p:cNvSpPr>
          <p:nvPr>
            <p:ph type="body" sz="quarter" idx="17" hasCustomPrompt="1"/>
          </p:nvPr>
        </p:nvSpPr>
        <p:spPr>
          <a:xfrm>
            <a:off x="6793864"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9" name="Teksto vietos rezervavimo ženklas 7">
            <a:extLst>
              <a:ext uri="{FF2B5EF4-FFF2-40B4-BE49-F238E27FC236}">
                <a16:creationId xmlns:a16="http://schemas.microsoft.com/office/drawing/2014/main" id="{A0B9ACD5-57AB-4C65-AEE8-33E9E93973C5}"/>
              </a:ext>
            </a:extLst>
          </p:cNvPr>
          <p:cNvSpPr>
            <a:spLocks noGrp="1"/>
          </p:cNvSpPr>
          <p:nvPr>
            <p:ph type="body" sz="quarter" idx="18"/>
          </p:nvPr>
        </p:nvSpPr>
        <p:spPr>
          <a:xfrm>
            <a:off x="6793864" y="4289733"/>
            <a:ext cx="4558348" cy="111888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41" name="Teksto vietos rezervavimo ženklas 12">
            <a:extLst>
              <a:ext uri="{FF2B5EF4-FFF2-40B4-BE49-F238E27FC236}">
                <a16:creationId xmlns:a16="http://schemas.microsoft.com/office/drawing/2014/main" id="{68A6F5E9-4836-4C11-B445-35E04A26BBDC}"/>
              </a:ext>
            </a:extLst>
          </p:cNvPr>
          <p:cNvSpPr>
            <a:spLocks noGrp="1"/>
          </p:cNvSpPr>
          <p:nvPr>
            <p:ph type="body" sz="quarter" idx="26" hasCustomPrompt="1"/>
          </p:nvPr>
        </p:nvSpPr>
        <p:spPr>
          <a:xfrm>
            <a:off x="1538167" y="8832967"/>
            <a:ext cx="3968894" cy="880901"/>
          </a:xfrm>
        </p:spPr>
        <p:txBody>
          <a:bodyPr/>
          <a:lstStyle/>
          <a:p>
            <a:r>
              <a:rPr lang="en-US" dirty="0"/>
              <a:t>It ha survived not only five centuries, but also the leap into electronic typesetting. </a:t>
            </a:r>
            <a:endParaRPr lang="lt-LT" dirty="0"/>
          </a:p>
          <a:p>
            <a:endParaRPr lang="lt-LT" dirty="0"/>
          </a:p>
        </p:txBody>
      </p:sp>
    </p:spTree>
    <p:extLst>
      <p:ext uri="{BB962C8B-B14F-4D97-AF65-F5344CB8AC3E}">
        <p14:creationId xmlns:p14="http://schemas.microsoft.com/office/powerpoint/2010/main" val="341815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9238D304-EF92-4DD5-9C5F-DED7167E1300}"/>
              </a:ext>
            </a:extLst>
          </p:cNvPr>
          <p:cNvSpPr>
            <a:spLocks noGrp="1"/>
          </p:cNvSpPr>
          <p:nvPr>
            <p:ph type="title"/>
          </p:nvPr>
        </p:nvSpPr>
        <p:spPr>
          <a:xfrm>
            <a:off x="838200" y="765175"/>
            <a:ext cx="10515600" cy="781685"/>
          </a:xfrm>
          <a:prstGeom prst="rect">
            <a:avLst/>
          </a:prstGeom>
        </p:spPr>
        <p:txBody>
          <a:bodyPr vert="horz" lIns="91440" tIns="45720" rIns="91440" bIns="45720" rtlCol="0" anchor="b">
            <a:normAutofit/>
          </a:bodyPr>
          <a:lstStyle/>
          <a:p>
            <a:r>
              <a:rPr lang="en-US" dirty="0"/>
              <a:t>TITLE</a:t>
            </a:r>
            <a:endParaRPr lang="lt-LT" dirty="0"/>
          </a:p>
        </p:txBody>
      </p:sp>
      <p:sp>
        <p:nvSpPr>
          <p:cNvPr id="3" name="Teksto vietos rezervavimo ženklas 2">
            <a:extLst>
              <a:ext uri="{FF2B5EF4-FFF2-40B4-BE49-F238E27FC236}">
                <a16:creationId xmlns:a16="http://schemas.microsoft.com/office/drawing/2014/main" id="{81EA7476-B6B1-4FB1-9FE2-382A1BD55CE6}"/>
              </a:ext>
            </a:extLst>
          </p:cNvPr>
          <p:cNvSpPr>
            <a:spLocks noGrp="1"/>
          </p:cNvSpPr>
          <p:nvPr>
            <p:ph type="body" idx="1"/>
          </p:nvPr>
        </p:nvSpPr>
        <p:spPr>
          <a:xfrm>
            <a:off x="838200" y="1691640"/>
            <a:ext cx="10515600" cy="3716973"/>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5" name="Poraštės vietos rezervavimo ženklas 4">
            <a:extLst>
              <a:ext uri="{FF2B5EF4-FFF2-40B4-BE49-F238E27FC236}">
                <a16:creationId xmlns:a16="http://schemas.microsoft.com/office/drawing/2014/main" id="{0C42BB42-CE74-4F95-B74C-223124E7E4B1}"/>
              </a:ext>
            </a:extLst>
          </p:cNvPr>
          <p:cNvSpPr>
            <a:spLocks noGrp="1"/>
          </p:cNvSpPr>
          <p:nvPr>
            <p:ph type="ftr" sz="quarter" idx="3"/>
          </p:nvPr>
        </p:nvSpPr>
        <p:spPr>
          <a:xfrm>
            <a:off x="2082362" y="5954171"/>
            <a:ext cx="1613338" cy="274324"/>
          </a:xfrm>
          <a:prstGeom prst="rect">
            <a:avLst/>
          </a:prstGeom>
        </p:spPr>
        <p:txBody>
          <a:bodyPr vert="horz" lIns="91440" tIns="45720" rIns="91440" bIns="45720" rtlCol="0" anchor="ctr"/>
          <a:lstStyle>
            <a:lvl1pPr algn="ctr">
              <a:defRPr sz="1200">
                <a:solidFill>
                  <a:srgbClr val="FF7F2A"/>
                </a:solidFill>
              </a:defRPr>
            </a:lvl1pPr>
          </a:lstStyle>
          <a:p>
            <a:pPr algn="r"/>
            <a:r>
              <a:rPr lang="lt-LT" dirty="0"/>
              <a:t>connect-erasmus.eu</a:t>
            </a:r>
          </a:p>
        </p:txBody>
      </p:sp>
      <p:pic>
        <p:nvPicPr>
          <p:cNvPr id="11" name="Paveikslėlis 10">
            <a:extLst>
              <a:ext uri="{FF2B5EF4-FFF2-40B4-BE49-F238E27FC236}">
                <a16:creationId xmlns:a16="http://schemas.microsoft.com/office/drawing/2014/main" id="{7F4DFF34-B933-41F4-AE23-4B46CC87604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33707" y="5853458"/>
            <a:ext cx="1226837" cy="508481"/>
          </a:xfrm>
          <a:prstGeom prst="rect">
            <a:avLst/>
          </a:prstGeom>
        </p:spPr>
      </p:pic>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135004" y="5904739"/>
            <a:ext cx="2218796" cy="457200"/>
          </a:xfrm>
          <a:prstGeom prst="rect">
            <a:avLst/>
          </a:prstGeom>
          <a:noFill/>
        </p:spPr>
      </p:pic>
    </p:spTree>
    <p:extLst>
      <p:ext uri="{BB962C8B-B14F-4D97-AF65-F5344CB8AC3E}">
        <p14:creationId xmlns:p14="http://schemas.microsoft.com/office/powerpoint/2010/main" val="546371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9" r:id="rId6"/>
    <p:sldLayoutId id="2147483655" r:id="rId7"/>
    <p:sldLayoutId id="2147483656" r:id="rId8"/>
    <p:sldLayoutId id="2147483657" r:id="rId9"/>
    <p:sldLayoutId id="2147483658" r:id="rId10"/>
    <p:sldLayoutId id="214748366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userDrawn="1">
          <p15:clr>
            <a:srgbClr val="F26B43"/>
          </p15:clr>
        </p15:guide>
        <p15:guide id="2" pos="7151" userDrawn="1">
          <p15:clr>
            <a:srgbClr val="F26B43"/>
          </p15:clr>
        </p15:guide>
        <p15:guide id="3" pos="733" userDrawn="1">
          <p15:clr>
            <a:srgbClr val="F26B43"/>
          </p15:clr>
        </p15:guide>
        <p15:guide id="4" orient="horz" pos="3407" userDrawn="1">
          <p15:clr>
            <a:srgbClr val="F26B43"/>
          </p15:clr>
        </p15:guide>
        <p15:guide id="5" pos="5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hemeOverride" Target="../theme/themeOverride1.xml"/><Relationship Id="rId5" Type="http://schemas.openxmlformats.org/officeDocument/2006/relationships/image" Target="../media/image12.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data.europa.eu/doi/10.2801/318103"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202E593-ED43-4FFC-8DD0-E023EDF712B4}"/>
              </a:ext>
            </a:extLst>
          </p:cNvPr>
          <p:cNvSpPr>
            <a:spLocks noGrp="1"/>
          </p:cNvSpPr>
          <p:nvPr>
            <p:ph type="ctrTitle"/>
          </p:nvPr>
        </p:nvSpPr>
        <p:spPr/>
        <p:txBody>
          <a:bodyPr>
            <a:normAutofit fontScale="90000"/>
          </a:bodyPr>
          <a:lstStyle/>
          <a:p>
            <a:r>
              <a:rPr lang="en-US" dirty="0"/>
              <a:t>Using information on changes in the world of work</a:t>
            </a:r>
          </a:p>
        </p:txBody>
      </p:sp>
      <p:sp>
        <p:nvSpPr>
          <p:cNvPr id="4" name="Poraštės vietos rezervavimo ženklas 3">
            <a:extLst>
              <a:ext uri="{FF2B5EF4-FFF2-40B4-BE49-F238E27FC236}">
                <a16:creationId xmlns:a16="http://schemas.microsoft.com/office/drawing/2014/main" id="{FA497B08-078B-41F2-AAF0-DC97333638B2}"/>
              </a:ext>
            </a:extLst>
          </p:cNvPr>
          <p:cNvSpPr>
            <a:spLocks noGrp="1"/>
          </p:cNvSpPr>
          <p:nvPr>
            <p:ph type="ftr" sz="quarter" idx="11"/>
          </p:nvPr>
        </p:nvSpPr>
        <p:spPr/>
        <p:txBody>
          <a:bodyPr/>
          <a:lstStyle/>
          <a:p>
            <a:r>
              <a:rPr lang="lt-LT"/>
              <a:t>connect-erasmus.eu</a:t>
            </a:r>
          </a:p>
        </p:txBody>
      </p:sp>
      <p:sp>
        <p:nvSpPr>
          <p:cNvPr id="3" name="CasellaDiTesto 2">
            <a:extLst>
              <a:ext uri="{FF2B5EF4-FFF2-40B4-BE49-F238E27FC236}">
                <a16:creationId xmlns:a16="http://schemas.microsoft.com/office/drawing/2014/main" id="{D57F8620-E664-4690-96B5-CEE57C561320}"/>
              </a:ext>
            </a:extLst>
          </p:cNvPr>
          <p:cNvSpPr txBox="1"/>
          <p:nvPr/>
        </p:nvSpPr>
        <p:spPr>
          <a:xfrm>
            <a:off x="841829" y="3768876"/>
            <a:ext cx="436396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FFFFFF"/>
                </a:solidFill>
                <a:cs typeface="Segoe UI"/>
              </a:rPr>
              <a:t>Aleksandra </a:t>
            </a:r>
            <a:r>
              <a:rPr lang="en-US" sz="2400" b="1" dirty="0" err="1">
                <a:solidFill>
                  <a:srgbClr val="FFFFFF"/>
                </a:solidFill>
                <a:cs typeface="Segoe UI"/>
              </a:rPr>
              <a:t>Djurovic</a:t>
            </a:r>
            <a:endParaRPr lang="sr-Latn-RS" sz="2400" b="1" dirty="0">
              <a:solidFill>
                <a:srgbClr val="FFFFFF"/>
              </a:solidFill>
              <a:cs typeface="Segoe UI"/>
            </a:endParaRPr>
          </a:p>
          <a:p>
            <a:r>
              <a:rPr lang="sr-Latn-RS" sz="2400" b="1" dirty="0" err="1">
                <a:solidFill>
                  <a:srgbClr val="FFFFFF"/>
                </a:solidFill>
                <a:cs typeface="Segoe UI"/>
              </a:rPr>
              <a:t>Belgrade</a:t>
            </a:r>
            <a:r>
              <a:rPr lang="sr-Latn-RS" sz="2400" b="1" dirty="0">
                <a:solidFill>
                  <a:srgbClr val="FFFFFF"/>
                </a:solidFill>
                <a:cs typeface="Segoe UI"/>
              </a:rPr>
              <a:t> </a:t>
            </a:r>
            <a:r>
              <a:rPr lang="sr-Latn-RS" sz="2400" b="1" dirty="0" err="1">
                <a:solidFill>
                  <a:srgbClr val="FFFFFF"/>
                </a:solidFill>
                <a:cs typeface="Segoe UI"/>
              </a:rPr>
              <a:t>Open</a:t>
            </a:r>
            <a:r>
              <a:rPr lang="sr-Latn-RS" sz="2400" b="1" dirty="0">
                <a:solidFill>
                  <a:srgbClr val="FFFFFF"/>
                </a:solidFill>
                <a:cs typeface="Segoe UI"/>
              </a:rPr>
              <a:t> </a:t>
            </a:r>
            <a:r>
              <a:rPr lang="sr-Latn-RS" sz="2400" b="1" dirty="0" err="1">
                <a:solidFill>
                  <a:srgbClr val="FFFFFF"/>
                </a:solidFill>
                <a:cs typeface="Segoe UI"/>
              </a:rPr>
              <a:t>School</a:t>
            </a:r>
            <a:r>
              <a:rPr lang="sr-Latn-RS" sz="2400" b="1" dirty="0">
                <a:solidFill>
                  <a:srgbClr val="FFFFFF"/>
                </a:solidFill>
                <a:cs typeface="Segoe UI"/>
              </a:rPr>
              <a:t> </a:t>
            </a:r>
            <a:r>
              <a:rPr lang="sr-Latn-RS" sz="2400" b="1" dirty="0" err="1">
                <a:solidFill>
                  <a:srgbClr val="FFFFFF"/>
                </a:solidFill>
                <a:cs typeface="Segoe UI"/>
              </a:rPr>
              <a:t>team</a:t>
            </a:r>
            <a:r>
              <a:rPr lang="en-US" sz="2400" dirty="0">
                <a:cs typeface="Segoe UI"/>
              </a:rPr>
              <a:t>​</a:t>
            </a:r>
            <a:endParaRPr lang="en-US" sz="2400" dirty="0">
              <a:ea typeface="Open Sans Light"/>
              <a:cs typeface="Segoe UI"/>
            </a:endParaRP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941513" y="5776151"/>
            <a:ext cx="896520" cy="315182"/>
          </a:xfrm>
          <a:prstGeom prst="rect">
            <a:avLst/>
          </a:prstGeom>
        </p:spPr>
      </p:pic>
      <p:sp>
        <p:nvSpPr>
          <p:cNvPr id="6" name="TextBox 5"/>
          <p:cNvSpPr txBox="1"/>
          <p:nvPr/>
        </p:nvSpPr>
        <p:spPr>
          <a:xfrm>
            <a:off x="4753511" y="6091333"/>
            <a:ext cx="3584578" cy="461665"/>
          </a:xfrm>
          <a:prstGeom prst="rect">
            <a:avLst/>
          </a:prstGeom>
          <a:noFill/>
        </p:spPr>
        <p:txBody>
          <a:bodyPr wrap="square" rtlCol="0">
            <a:spAutoFit/>
          </a:bodyPr>
          <a:lstStyle/>
          <a:p>
            <a:r>
              <a:rPr lang="en-US" sz="800" dirty="0"/>
              <a:t>This license lets you (or other party) share, remix, transform, and build upon this material non-commercially, as long as you credit the Connect! project partners and license your new creations under identical terms.</a:t>
            </a:r>
            <a:endParaRPr lang="lt-LT" sz="800" dirty="0"/>
          </a:p>
        </p:txBody>
      </p:sp>
    </p:spTree>
    <p:extLst>
      <p:ext uri="{BB962C8B-B14F-4D97-AF65-F5344CB8AC3E}">
        <p14:creationId xmlns:p14="http://schemas.microsoft.com/office/powerpoint/2010/main" val="321465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836613" y="1009185"/>
            <a:ext cx="10515600" cy="678815"/>
          </a:xfrm>
          <a:prstGeom prst="rect">
            <a:avLst/>
          </a:prstGeom>
          <a:noFill/>
          <a:ln>
            <a:noFill/>
          </a:ln>
        </p:spPr>
        <p:txBody>
          <a:bodyPr spcFirstLastPara="1" wrap="square" lIns="91425" tIns="45700" rIns="91425" bIns="45700" anchor="b" anchorCtr="0">
            <a:normAutofit fontScale="90000"/>
          </a:bodyPr>
          <a:lstStyle/>
          <a:p>
            <a:r>
              <a:rPr lang="en-US" dirty="0"/>
              <a:t>Addressing career issues within a context of demographic changes in a changing world of work</a:t>
            </a:r>
            <a:endParaRPr lang="sr-Latn-RS" dirty="0"/>
          </a:p>
        </p:txBody>
      </p:sp>
      <p:sp>
        <p:nvSpPr>
          <p:cNvPr id="99" name="Google Shape;99;p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
        <p:nvSpPr>
          <p:cNvPr id="100" name="Google Shape;100;p2"/>
          <p:cNvSpPr txBox="1"/>
          <p:nvPr/>
        </p:nvSpPr>
        <p:spPr>
          <a:xfrm>
            <a:off x="947867" y="2535286"/>
            <a:ext cx="6867665" cy="1791219"/>
          </a:xfrm>
          <a:prstGeom prst="rect">
            <a:avLst/>
          </a:prstGeom>
          <a:noFill/>
          <a:ln>
            <a:noFill/>
          </a:ln>
        </p:spPr>
        <p:txBody>
          <a:bodyPr spcFirstLastPara="1" wrap="square" lIns="91425" tIns="45700" rIns="91425" bIns="45700" anchor="t" anchorCtr="0">
            <a:spAutoFit/>
          </a:bodyPr>
          <a:lstStyle/>
          <a:p>
            <a:pPr lvl="0">
              <a:lnSpc>
                <a:spcPct val="115000"/>
              </a:lnSpc>
              <a:buClr>
                <a:srgbClr val="FF7F2A"/>
              </a:buClr>
              <a:buSzPts val="3000"/>
            </a:pPr>
            <a:r>
              <a:rPr lang="sr-Latn-RS" sz="2400" dirty="0"/>
              <a:t>C</a:t>
            </a:r>
            <a:r>
              <a:rPr lang="en-US" sz="2400" dirty="0" err="1"/>
              <a:t>hanges</a:t>
            </a:r>
            <a:r>
              <a:rPr lang="en-US" sz="2400" dirty="0"/>
              <a:t> in working life and the demographic changes as well as migration issues, create new challenges for professionals</a:t>
            </a:r>
            <a:r>
              <a:rPr lang="sr-Latn-RS" sz="2400" dirty="0"/>
              <a:t> </a:t>
            </a:r>
            <a:r>
              <a:rPr lang="sr-Latn-RS" sz="2400" dirty="0" err="1"/>
              <a:t>who</a:t>
            </a:r>
            <a:r>
              <a:rPr lang="sr-Latn-RS" sz="2400" dirty="0"/>
              <a:t> provide </a:t>
            </a:r>
            <a:r>
              <a:rPr lang="sr-Latn-RS" sz="2400" dirty="0" err="1"/>
              <a:t>career</a:t>
            </a:r>
            <a:r>
              <a:rPr lang="sr-Latn-RS" sz="2400" dirty="0"/>
              <a:t> </a:t>
            </a:r>
            <a:r>
              <a:rPr lang="sr-Latn-RS" sz="2400" dirty="0" err="1"/>
              <a:t>development</a:t>
            </a:r>
            <a:r>
              <a:rPr lang="sr-Latn-RS" sz="2400" dirty="0"/>
              <a:t> </a:t>
            </a:r>
            <a:r>
              <a:rPr lang="sr-Latn-RS" sz="2400" dirty="0" err="1"/>
              <a:t>support</a:t>
            </a:r>
            <a:r>
              <a:rPr lang="sr-Latn-RS" sz="2400" dirty="0"/>
              <a:t> to </a:t>
            </a:r>
            <a:r>
              <a:rPr lang="sr-Latn-RS" sz="2400" dirty="0" err="1"/>
              <a:t>employees</a:t>
            </a:r>
            <a:endParaRPr lang="sr-Latn-RS"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9234" y="2726362"/>
            <a:ext cx="1993725" cy="1329267"/>
          </a:xfrm>
          <a:prstGeom prst="rect">
            <a:avLst/>
          </a:prstGeom>
        </p:spPr>
      </p:pic>
    </p:spTree>
    <p:extLst>
      <p:ext uri="{BB962C8B-B14F-4D97-AF65-F5344CB8AC3E}">
        <p14:creationId xmlns:p14="http://schemas.microsoft.com/office/powerpoint/2010/main" val="3001424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3" y="902937"/>
            <a:ext cx="10515600" cy="678815"/>
          </a:xfrm>
        </p:spPr>
        <p:txBody>
          <a:bodyPr>
            <a:normAutofit fontScale="90000"/>
          </a:bodyPr>
          <a:lstStyle/>
          <a:p>
            <a:r>
              <a:rPr lang="en-US" dirty="0"/>
              <a:t>Addressing career issues within a context of demographic changes in a changing world of work</a:t>
            </a:r>
          </a:p>
        </p:txBody>
      </p:sp>
      <p:sp>
        <p:nvSpPr>
          <p:cNvPr id="7" name="Footer Placeholder 6"/>
          <p:cNvSpPr>
            <a:spLocks noGrp="1"/>
          </p:cNvSpPr>
          <p:nvPr>
            <p:ph type="ftr" sz="quarter" idx="11"/>
          </p:nvPr>
        </p:nvSpPr>
        <p:spPr/>
        <p:txBody>
          <a:bodyPr/>
          <a:lstStyle/>
          <a:p>
            <a:r>
              <a:rPr lang="lt-LT"/>
              <a:t>connect-erasmus.eu</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508779702"/>
              </p:ext>
            </p:extLst>
          </p:nvPr>
        </p:nvGraphicFramePr>
        <p:xfrm>
          <a:off x="836613" y="1728216"/>
          <a:ext cx="10515600" cy="4057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2046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836625" y="727075"/>
            <a:ext cx="10515600" cy="678815"/>
          </a:xfrm>
          <a:prstGeom prst="rect">
            <a:avLst/>
          </a:prstGeom>
          <a:noFill/>
          <a:ln>
            <a:noFill/>
          </a:ln>
        </p:spPr>
        <p:txBody>
          <a:bodyPr spcFirstLastPara="1" wrap="square" lIns="91425" tIns="45700" rIns="91425" bIns="45700" anchor="b" anchorCtr="0">
            <a:normAutofit fontScale="90000"/>
          </a:bodyPr>
          <a:lstStyle/>
          <a:p>
            <a:pPr lvl="0">
              <a:spcBef>
                <a:spcPts val="0"/>
              </a:spcBef>
              <a:buClr>
                <a:schemeClr val="lt1"/>
              </a:buClr>
              <a:buSzPts val="4000"/>
            </a:pPr>
            <a:r>
              <a:rPr lang="en-US" dirty="0"/>
              <a:t>Addressing climate change impact to the world of work</a:t>
            </a:r>
            <a:r>
              <a:rPr lang="sr-Latn-RS" dirty="0"/>
              <a:t> </a:t>
            </a:r>
            <a:r>
              <a:rPr lang="en-US" dirty="0"/>
              <a:t>through green guidance</a:t>
            </a:r>
            <a:endParaRPr b="1" dirty="0">
              <a:latin typeface="Calibri"/>
              <a:ea typeface="Calibri"/>
              <a:cs typeface="Calibri"/>
              <a:sym typeface="Calibri"/>
            </a:endParaRPr>
          </a:p>
        </p:txBody>
      </p:sp>
      <p:sp>
        <p:nvSpPr>
          <p:cNvPr id="99" name="Google Shape;99;p2"/>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
        <p:nvSpPr>
          <p:cNvPr id="100" name="Google Shape;100;p2"/>
          <p:cNvSpPr txBox="1"/>
          <p:nvPr/>
        </p:nvSpPr>
        <p:spPr>
          <a:xfrm>
            <a:off x="2082362" y="2107004"/>
            <a:ext cx="9406899" cy="3847167"/>
          </a:xfrm>
          <a:prstGeom prst="rect">
            <a:avLst/>
          </a:prstGeom>
          <a:noFill/>
          <a:ln>
            <a:noFill/>
          </a:ln>
        </p:spPr>
        <p:txBody>
          <a:bodyPr spcFirstLastPara="1" wrap="square" lIns="91425" tIns="45700" rIns="91425" bIns="45700" anchor="t" anchorCtr="0">
            <a:spAutoFit/>
          </a:bodyPr>
          <a:lstStyle/>
          <a:p>
            <a:pPr lvl="0">
              <a:lnSpc>
                <a:spcPct val="115000"/>
              </a:lnSpc>
              <a:buClr>
                <a:srgbClr val="FF7F2A"/>
              </a:buClr>
              <a:buSzPts val="3000"/>
            </a:pPr>
            <a:r>
              <a:rPr lang="en-US" sz="2000" dirty="0">
                <a:solidFill>
                  <a:schemeClr val="dk1"/>
                </a:solidFill>
                <a:latin typeface="Calibri"/>
                <a:ea typeface="Calibri"/>
                <a:cs typeface="Calibri"/>
                <a:sym typeface="Calibri"/>
              </a:rPr>
              <a:t>Green guidance is </a:t>
            </a:r>
            <a:r>
              <a:rPr lang="en-US" sz="2000" b="1" dirty="0">
                <a:solidFill>
                  <a:srgbClr val="92D050"/>
                </a:solidFill>
                <a:latin typeface="Calibri"/>
                <a:ea typeface="Calibri"/>
                <a:cs typeface="Calibri"/>
                <a:sym typeface="Calibri"/>
              </a:rPr>
              <a:t>concerned with sustainable development</a:t>
            </a:r>
            <a:r>
              <a:rPr lang="en-US" sz="2000" dirty="0">
                <a:solidFill>
                  <a:schemeClr val="dk1"/>
                </a:solidFill>
                <a:latin typeface="Calibri"/>
                <a:ea typeface="Calibri"/>
                <a:cs typeface="Calibri"/>
                <a:sym typeface="Calibri"/>
              </a:rPr>
              <a:t>, environmental conscientiousness and responsibility for the ecosystem. </a:t>
            </a:r>
            <a:endParaRPr sz="1600" dirty="0"/>
          </a:p>
          <a:p>
            <a:pPr lvl="0">
              <a:lnSpc>
                <a:spcPct val="115000"/>
              </a:lnSpc>
              <a:spcBef>
                <a:spcPts val="2400"/>
              </a:spcBef>
              <a:buClr>
                <a:srgbClr val="FF7F2A"/>
              </a:buClr>
              <a:buSzPts val="3000"/>
            </a:pPr>
            <a:r>
              <a:rPr lang="en-US" sz="2000" dirty="0">
                <a:solidFill>
                  <a:schemeClr val="dk1"/>
                </a:solidFill>
                <a:latin typeface="Calibri"/>
                <a:ea typeface="Calibri"/>
                <a:cs typeface="Calibri"/>
                <a:sym typeface="Calibri"/>
              </a:rPr>
              <a:t>It encourages individuals to </a:t>
            </a:r>
            <a:r>
              <a:rPr lang="en-US" sz="2000" b="1" dirty="0">
                <a:solidFill>
                  <a:srgbClr val="92D050"/>
                </a:solidFill>
                <a:latin typeface="Calibri"/>
                <a:ea typeface="Calibri"/>
                <a:cs typeface="Calibri"/>
                <a:sym typeface="Calibri"/>
              </a:rPr>
              <a:t>consider the environmental implications </a:t>
            </a:r>
            <a:r>
              <a:rPr lang="en-US" sz="2000" dirty="0">
                <a:solidFill>
                  <a:schemeClr val="dk1"/>
                </a:solidFill>
                <a:latin typeface="Calibri"/>
                <a:ea typeface="Calibri"/>
                <a:cs typeface="Calibri"/>
                <a:sym typeface="Calibri"/>
              </a:rPr>
              <a:t>of their career choices and organizations that view their social responsibilities seriously and encourages organizations to pay more attention to sustainability issues</a:t>
            </a:r>
            <a:r>
              <a:rPr lang="sr-Latn-RS" sz="2000" dirty="0">
                <a:solidFill>
                  <a:schemeClr val="dk1"/>
                </a:solidFill>
                <a:latin typeface="Calibri"/>
                <a:ea typeface="Calibri"/>
                <a:cs typeface="Calibri"/>
                <a:sym typeface="Calibri"/>
              </a:rPr>
              <a:t>.</a:t>
            </a:r>
          </a:p>
          <a:p>
            <a:pPr lvl="0">
              <a:lnSpc>
                <a:spcPct val="115000"/>
              </a:lnSpc>
              <a:spcBef>
                <a:spcPts val="2400"/>
              </a:spcBef>
              <a:buClr>
                <a:srgbClr val="FF7F2A"/>
              </a:buClr>
              <a:buSzPts val="3000"/>
            </a:pPr>
            <a:r>
              <a:rPr lang="en-US" sz="2000" dirty="0">
                <a:solidFill>
                  <a:schemeClr val="dk1"/>
                </a:solidFill>
                <a:latin typeface="Calibri"/>
                <a:ea typeface="Calibri"/>
                <a:cs typeface="Calibri"/>
              </a:rPr>
              <a:t>A green challenge for career practitioners is how they </a:t>
            </a:r>
            <a:r>
              <a:rPr lang="en-US" sz="2000" b="1" dirty="0">
                <a:solidFill>
                  <a:srgbClr val="92D050"/>
                </a:solidFill>
                <a:latin typeface="Calibri"/>
                <a:ea typeface="Calibri"/>
                <a:cs typeface="Calibri"/>
              </a:rPr>
              <a:t>engage their clients in considering the kind of world they want to live </a:t>
            </a:r>
            <a:r>
              <a:rPr lang="en-US" sz="2000" dirty="0">
                <a:solidFill>
                  <a:schemeClr val="dk1"/>
                </a:solidFill>
                <a:latin typeface="Calibri"/>
                <a:ea typeface="Calibri"/>
                <a:cs typeface="Calibri"/>
              </a:rPr>
              <a:t>and the role they want to play in</a:t>
            </a:r>
            <a:r>
              <a:rPr lang="sr-Latn-RS" sz="2000" dirty="0">
                <a:solidFill>
                  <a:schemeClr val="dk1"/>
                </a:solidFill>
                <a:latin typeface="Calibri"/>
                <a:ea typeface="Calibri"/>
                <a:cs typeface="Calibri"/>
              </a:rPr>
              <a:t>.</a:t>
            </a:r>
            <a:endParaRPr lang="en-US" sz="2000" dirty="0">
              <a:solidFill>
                <a:schemeClr val="dk1"/>
              </a:solidFill>
              <a:latin typeface="Calibri"/>
              <a:ea typeface="Calibri"/>
              <a:cs typeface="Calibri"/>
              <a:sym typeface="Calibri"/>
            </a:endParaRPr>
          </a:p>
          <a:p>
            <a:pPr marL="285750" marR="0" lvl="0" indent="-311150" algn="l" rtl="0">
              <a:lnSpc>
                <a:spcPct val="115000"/>
              </a:lnSpc>
              <a:spcBef>
                <a:spcPts val="2400"/>
              </a:spcBef>
              <a:spcAft>
                <a:spcPts val="0"/>
              </a:spcAft>
              <a:buClr>
                <a:srgbClr val="FF7F2A"/>
              </a:buClr>
              <a:buSzPts val="3000"/>
              <a:buFont typeface="Calibri"/>
              <a:buChar char="▲"/>
            </a:pPr>
            <a:endParaRPr sz="2000" b="0" i="0" u="none" strike="noStrike" cap="none" dirty="0">
              <a:solidFill>
                <a:schemeClr val="dk1"/>
              </a:solidFill>
              <a:latin typeface="Calibri"/>
              <a:ea typeface="Calibri"/>
              <a:cs typeface="Calibri"/>
              <a:sym typeface="Calibri"/>
            </a:endParaRPr>
          </a:p>
        </p:txBody>
      </p:sp>
      <p:sp>
        <p:nvSpPr>
          <p:cNvPr id="6" name="Rectangle 5" descr="Deciduous tree"/>
          <p:cNvSpPr/>
          <p:nvPr/>
        </p:nvSpPr>
        <p:spPr>
          <a:xfrm>
            <a:off x="1299974" y="2107004"/>
            <a:ext cx="670758" cy="692584"/>
          </a:xfrm>
          <a:prstGeom prst="rect">
            <a:avLst/>
          </a:prstGeom>
          <a: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9" name="Rectangle 8" descr="Deciduous tree"/>
          <p:cNvSpPr/>
          <p:nvPr/>
        </p:nvSpPr>
        <p:spPr>
          <a:xfrm>
            <a:off x="1299974" y="3069584"/>
            <a:ext cx="670758" cy="692584"/>
          </a:xfrm>
          <a:prstGeom prst="rect">
            <a:avLst/>
          </a:prstGeom>
          <a:blipFill>
            <a:blip r:embed="rId4" cstate="print">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0" name="Rectangle 9" descr="Deciduous tree"/>
          <p:cNvSpPr/>
          <p:nvPr/>
        </p:nvSpPr>
        <p:spPr>
          <a:xfrm>
            <a:off x="1299974" y="4346612"/>
            <a:ext cx="670758" cy="692584"/>
          </a:xfrm>
          <a:prstGeom prst="rect">
            <a:avLst/>
          </a:prstGeom>
          <a:blipFill>
            <a:blip r:embed="rId4" cstate="print">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383730021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544195"/>
            <a:ext cx="10704899" cy="678815"/>
          </a:xfrm>
        </p:spPr>
        <p:txBody>
          <a:bodyPr>
            <a:normAutofit/>
          </a:bodyPr>
          <a:lstStyle/>
          <a:p>
            <a:r>
              <a:rPr lang="en-US" dirty="0"/>
              <a:t>The potential roles of green career guidance</a:t>
            </a:r>
          </a:p>
        </p:txBody>
      </p:sp>
      <p:sp>
        <p:nvSpPr>
          <p:cNvPr id="7" name="Footer Placeholder 6"/>
          <p:cNvSpPr>
            <a:spLocks noGrp="1"/>
          </p:cNvSpPr>
          <p:nvPr>
            <p:ph type="ftr" sz="quarter" idx="11"/>
          </p:nvPr>
        </p:nvSpPr>
        <p:spPr/>
        <p:txBody>
          <a:bodyPr/>
          <a:lstStyle/>
          <a:p>
            <a:r>
              <a:rPr lang="lt-LT"/>
              <a:t>connect-erasmus.eu</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102462392"/>
              </p:ext>
            </p:extLst>
          </p:nvPr>
        </p:nvGraphicFramePr>
        <p:xfrm>
          <a:off x="836613" y="1728216"/>
          <a:ext cx="10515600" cy="4057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54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753497" y="413039"/>
            <a:ext cx="10515600" cy="678815"/>
          </a:xfrm>
          <a:prstGeom prst="rect">
            <a:avLst/>
          </a:prstGeom>
          <a:noFill/>
          <a:ln>
            <a:noFill/>
          </a:ln>
        </p:spPr>
        <p:txBody>
          <a:bodyPr spcFirstLastPara="1" wrap="square" lIns="91425" tIns="45700" rIns="91425" bIns="45700" anchor="b" anchorCtr="0">
            <a:normAutofit/>
          </a:bodyPr>
          <a:lstStyle/>
          <a:p>
            <a:pPr lvl="0">
              <a:spcBef>
                <a:spcPts val="0"/>
              </a:spcBef>
              <a:buClr>
                <a:schemeClr val="lt1"/>
              </a:buClr>
              <a:buSzPts val="4000"/>
            </a:pPr>
            <a:r>
              <a:rPr lang="en-US" dirty="0"/>
              <a:t>Policy and practice in the pandemic</a:t>
            </a:r>
            <a:endParaRPr b="1" dirty="0">
              <a:latin typeface="Calibri"/>
              <a:ea typeface="Calibri"/>
              <a:cs typeface="Calibri"/>
              <a:sym typeface="Calibri"/>
            </a:endParaRPr>
          </a:p>
        </p:txBody>
      </p:sp>
      <p:sp>
        <p:nvSpPr>
          <p:cNvPr id="99" name="Google Shape;99;p2"/>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
        <p:nvSpPr>
          <p:cNvPr id="100" name="Google Shape;100;p2"/>
          <p:cNvSpPr txBox="1"/>
          <p:nvPr/>
        </p:nvSpPr>
        <p:spPr>
          <a:xfrm>
            <a:off x="526661" y="2174835"/>
            <a:ext cx="8880238" cy="3477835"/>
          </a:xfrm>
          <a:prstGeom prst="rect">
            <a:avLst/>
          </a:prstGeom>
          <a:noFill/>
          <a:ln>
            <a:noFill/>
          </a:ln>
        </p:spPr>
        <p:txBody>
          <a:bodyPr spcFirstLastPara="1" wrap="square" lIns="91425" tIns="45700" rIns="91425" bIns="45700" anchor="t" anchorCtr="0">
            <a:spAutoFit/>
          </a:bodyPr>
          <a:lstStyle/>
          <a:p>
            <a:pPr marL="342900" indent="-342900">
              <a:buFont typeface="Arial" panose="020B0604020202020204" pitchFamily="34" charset="0"/>
              <a:buChar char="•"/>
            </a:pPr>
            <a:r>
              <a:rPr lang="en-US" sz="2000" dirty="0"/>
              <a:t>Many countries have invested in career guidance as part of their response to the pandemic. </a:t>
            </a:r>
          </a:p>
          <a:p>
            <a:pPr marL="342900" indent="-342900">
              <a:buFont typeface="Arial" panose="020B0604020202020204" pitchFamily="34" charset="0"/>
              <a:buChar char="•"/>
            </a:pPr>
            <a:r>
              <a:rPr lang="en-US" sz="2000" dirty="0"/>
              <a:t>The rapid adoption of new technologies has been essential in the delivery of career guidance. </a:t>
            </a:r>
          </a:p>
          <a:p>
            <a:pPr marL="342900" indent="-342900">
              <a:buFont typeface="Arial" panose="020B0604020202020204" pitchFamily="34" charset="0"/>
              <a:buChar char="•"/>
            </a:pPr>
            <a:r>
              <a:rPr lang="en-GB" sz="2000" dirty="0"/>
              <a:t>There has been an increased demand for career guidance,</a:t>
            </a:r>
            <a:r>
              <a:rPr lang="sr-Latn-RS" sz="2000" dirty="0"/>
              <a:t> </a:t>
            </a:r>
            <a:r>
              <a:rPr lang="en-US" sz="2000" dirty="0"/>
              <a:t>in particular, demands for </a:t>
            </a:r>
            <a:r>
              <a:rPr lang="en-US" sz="2000" dirty="0" err="1"/>
              <a:t>labour</a:t>
            </a:r>
            <a:r>
              <a:rPr lang="en-US" sz="2000" dirty="0"/>
              <a:t> market information, job-search assistance, reskilling opportunities, and education and training opportunities. </a:t>
            </a:r>
            <a:endParaRPr lang="sr-Latn-RS" sz="2000" dirty="0"/>
          </a:p>
          <a:p>
            <a:pPr marL="342900" indent="-342900">
              <a:buFont typeface="Arial" panose="020B0604020202020204" pitchFamily="34" charset="0"/>
              <a:buChar char="•"/>
            </a:pPr>
            <a:r>
              <a:rPr lang="en-GB" sz="2000" dirty="0"/>
              <a:t>Career guidance can support the post-pandemic recovery. </a:t>
            </a:r>
            <a:r>
              <a:rPr lang="en-US" sz="2000" dirty="0"/>
              <a:t>Respondents confirmed the potential of career guidance to contribute to the recovery in terms of efficient investment in education, skills development, </a:t>
            </a:r>
            <a:r>
              <a:rPr lang="en-US" sz="2000" dirty="0" err="1"/>
              <a:t>labour</a:t>
            </a:r>
            <a:r>
              <a:rPr lang="en-US" sz="2000" dirty="0"/>
              <a:t> market efficiency, and social inclusion. </a:t>
            </a:r>
            <a:endParaRPr sz="2000" b="0" i="0" u="none" strike="noStrike" cap="none" dirty="0">
              <a:solidFill>
                <a:schemeClr val="dk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8D2FAD39-2E65-48D1-A4D3-C3A2F8D10179}"/>
              </a:ext>
            </a:extLst>
          </p:cNvPr>
          <p:cNvPicPr>
            <a:picLocks noChangeAspect="1"/>
          </p:cNvPicPr>
          <p:nvPr/>
        </p:nvPicPr>
        <p:blipFill rotWithShape="1">
          <a:blip r:embed="rId3"/>
          <a:srcRect r="-2" b="912"/>
          <a:stretch/>
        </p:blipFill>
        <p:spPr>
          <a:xfrm>
            <a:off x="9618772" y="2057248"/>
            <a:ext cx="2258440" cy="3151821"/>
          </a:xfrm>
          <a:prstGeom prst="rect">
            <a:avLst/>
          </a:prstGeom>
        </p:spPr>
      </p:pic>
    </p:spTree>
    <p:extLst>
      <p:ext uri="{BB962C8B-B14F-4D97-AF65-F5344CB8AC3E}">
        <p14:creationId xmlns:p14="http://schemas.microsoft.com/office/powerpoint/2010/main" val="2828833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762733" y="739169"/>
            <a:ext cx="10515600" cy="678815"/>
          </a:xfrm>
          <a:prstGeom prst="rect">
            <a:avLst/>
          </a:prstGeom>
          <a:noFill/>
          <a:ln>
            <a:noFill/>
          </a:ln>
        </p:spPr>
        <p:txBody>
          <a:bodyPr spcFirstLastPara="1" wrap="square" lIns="91425" tIns="45700" rIns="91425" bIns="45700" anchor="b" anchorCtr="0">
            <a:normAutofit fontScale="90000"/>
          </a:bodyPr>
          <a:lstStyle/>
          <a:p>
            <a:pPr lvl="0">
              <a:spcBef>
                <a:spcPts val="0"/>
              </a:spcBef>
              <a:buClr>
                <a:schemeClr val="lt1"/>
              </a:buClr>
              <a:buSzPts val="4000"/>
            </a:pPr>
            <a:r>
              <a:rPr lang="en-US" dirty="0"/>
              <a:t>Implications to careers of professionals who provide career development support?</a:t>
            </a:r>
            <a:endParaRPr lang="en-US" b="1" dirty="0">
              <a:latin typeface="Calibri"/>
              <a:ea typeface="Calibri"/>
              <a:cs typeface="Calibri"/>
              <a:sym typeface="Calibri"/>
            </a:endParaRPr>
          </a:p>
        </p:txBody>
      </p:sp>
      <p:sp>
        <p:nvSpPr>
          <p:cNvPr id="99" name="Google Shape;99;p2"/>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
        <p:nvSpPr>
          <p:cNvPr id="100" name="Google Shape;100;p2"/>
          <p:cNvSpPr txBox="1"/>
          <p:nvPr/>
        </p:nvSpPr>
        <p:spPr>
          <a:xfrm>
            <a:off x="4860355" y="1832422"/>
            <a:ext cx="6596398" cy="3985666"/>
          </a:xfrm>
          <a:prstGeom prst="rect">
            <a:avLst/>
          </a:prstGeom>
          <a:noFill/>
          <a:ln>
            <a:noFill/>
          </a:ln>
        </p:spPr>
        <p:txBody>
          <a:bodyPr spcFirstLastPara="1" wrap="square" lIns="91425" tIns="45700" rIns="91425" bIns="45700" anchor="t" anchorCtr="0">
            <a:spAutoFit/>
          </a:bodyPr>
          <a:lstStyle/>
          <a:p>
            <a:pPr marL="285750" indent="-311150">
              <a:lnSpc>
                <a:spcPct val="115000"/>
              </a:lnSpc>
              <a:buClr>
                <a:srgbClr val="FF7F2A"/>
              </a:buClr>
              <a:buSzPts val="3000"/>
              <a:buFont typeface="Calibri"/>
              <a:buChar char="▲"/>
            </a:pPr>
            <a:r>
              <a:rPr lang="sr-Latn-RS" sz="2000" dirty="0"/>
              <a:t>D</a:t>
            </a:r>
            <a:r>
              <a:rPr lang="en-US" sz="2000" dirty="0" err="1"/>
              <a:t>eveloping</a:t>
            </a:r>
            <a:r>
              <a:rPr lang="en-US" sz="2000" dirty="0"/>
              <a:t> expertise in high-tech (e.g., use of technology to perform self-assessments and gather career information) as well as high-touch (or helping) domains</a:t>
            </a:r>
            <a:endParaRPr lang="sr-Latn-RS" sz="2000" dirty="0"/>
          </a:p>
          <a:p>
            <a:pPr marL="285750" indent="-311150">
              <a:lnSpc>
                <a:spcPct val="115000"/>
              </a:lnSpc>
              <a:buClr>
                <a:srgbClr val="FF7F2A"/>
              </a:buClr>
              <a:buSzPts val="3000"/>
              <a:buFont typeface="Calibri"/>
              <a:buChar char="▲"/>
            </a:pPr>
            <a:r>
              <a:rPr lang="en-US" sz="2000" dirty="0"/>
              <a:t>Digital guidance has to be a core competency</a:t>
            </a:r>
            <a:endParaRPr lang="sr-Latn-RS" sz="2000" dirty="0"/>
          </a:p>
          <a:p>
            <a:pPr marL="285750" indent="-311150">
              <a:lnSpc>
                <a:spcPct val="115000"/>
              </a:lnSpc>
              <a:buClr>
                <a:srgbClr val="FF7F2A"/>
              </a:buClr>
              <a:buSzPts val="3000"/>
              <a:buFont typeface="Calibri"/>
              <a:buChar char="▲"/>
            </a:pPr>
            <a:r>
              <a:rPr lang="sr-Latn-RS" sz="2000" dirty="0"/>
              <a:t>Te</a:t>
            </a:r>
            <a:r>
              <a:rPr lang="en-US" sz="2000" dirty="0" err="1"/>
              <a:t>chnological</a:t>
            </a:r>
            <a:r>
              <a:rPr lang="en-US" sz="2000" dirty="0"/>
              <a:t> supports may be able to assist with some of the more routine aspects of career planning/change, while human service providers might then have more time to help with particular decisional difficulties or with more complex career problem scenarios</a:t>
            </a:r>
            <a:endParaRPr sz="2000" b="0" i="0" u="none" strike="noStrike" cap="none"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332510" y="2488456"/>
            <a:ext cx="4194885" cy="2055836"/>
          </a:xfrm>
          <a:prstGeom prst="rect">
            <a:avLst/>
          </a:prstGeom>
        </p:spPr>
      </p:pic>
    </p:spTree>
    <p:extLst>
      <p:ext uri="{BB962C8B-B14F-4D97-AF65-F5344CB8AC3E}">
        <p14:creationId xmlns:p14="http://schemas.microsoft.com/office/powerpoint/2010/main" val="1839728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lt-LT"/>
              <a:t>connect-erasmus.eu</a:t>
            </a:r>
          </a:p>
        </p:txBody>
      </p:sp>
      <p:sp>
        <p:nvSpPr>
          <p:cNvPr id="8" name="Title 1">
            <a:extLst>
              <a:ext uri="{FF2B5EF4-FFF2-40B4-BE49-F238E27FC236}">
                <a16:creationId xmlns:a16="http://schemas.microsoft.com/office/drawing/2014/main" id="{1FEC0C1A-5B60-4344-BFF1-E1B7149033B1}"/>
              </a:ext>
            </a:extLst>
          </p:cNvPr>
          <p:cNvSpPr txBox="1">
            <a:spLocks/>
          </p:cNvSpPr>
          <p:nvPr/>
        </p:nvSpPr>
        <p:spPr>
          <a:xfrm>
            <a:off x="4556262" y="4031921"/>
            <a:ext cx="7201670" cy="168332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r"/>
            <a:r>
              <a:rPr lang="en-US" sz="3600" dirty="0">
                <a:solidFill>
                  <a:schemeClr val="tx1">
                    <a:lumMod val="95000"/>
                    <a:lumOff val="5000"/>
                  </a:schemeClr>
                </a:solidFill>
              </a:rPr>
              <a:t>How do you find this data?</a:t>
            </a:r>
            <a:endParaRPr lang="sr-Latn-RS" sz="3600" dirty="0">
              <a:solidFill>
                <a:schemeClr val="tx1">
                  <a:lumMod val="95000"/>
                  <a:lumOff val="5000"/>
                </a:schemeClr>
              </a:solidFill>
            </a:endParaRPr>
          </a:p>
          <a:p>
            <a:pPr algn="r"/>
            <a:r>
              <a:rPr lang="en-US" sz="3600" dirty="0">
                <a:solidFill>
                  <a:schemeClr val="tx1">
                    <a:lumMod val="95000"/>
                    <a:lumOff val="5000"/>
                  </a:schemeClr>
                </a:solidFill>
              </a:rPr>
              <a:t> </a:t>
            </a:r>
          </a:p>
          <a:p>
            <a:pPr algn="r"/>
            <a:r>
              <a:rPr lang="en-US" sz="3600" dirty="0">
                <a:solidFill>
                  <a:schemeClr val="tx1">
                    <a:lumMod val="95000"/>
                    <a:lumOff val="5000"/>
                  </a:schemeClr>
                </a:solidFill>
              </a:rPr>
              <a:t>What is your perspective on this?</a:t>
            </a:r>
            <a:endParaRPr lang="sr-Latn-RS" sz="3600" dirty="0">
              <a:solidFill>
                <a:schemeClr val="tx1">
                  <a:lumMod val="95000"/>
                  <a:lumOff val="5000"/>
                </a:schemeClr>
              </a:solidFill>
            </a:endParaRPr>
          </a:p>
          <a:p>
            <a:pPr algn="r"/>
            <a:endParaRPr lang="sr-Latn-RS" sz="3600" dirty="0">
              <a:solidFill>
                <a:schemeClr val="tx1">
                  <a:lumMod val="95000"/>
                  <a:lumOff val="5000"/>
                </a:schemeClr>
              </a:solidFill>
            </a:endParaRPr>
          </a:p>
          <a:p>
            <a:pPr algn="r"/>
            <a:r>
              <a:rPr lang="en-US" sz="3600" dirty="0">
                <a:solidFill>
                  <a:schemeClr val="tx1">
                    <a:lumMod val="95000"/>
                    <a:lumOff val="5000"/>
                  </a:schemeClr>
                </a:solidFill>
              </a:rPr>
              <a:t>What skills will be vitally important</a:t>
            </a:r>
            <a:r>
              <a:rPr lang="sr-Latn-RS" sz="3600" dirty="0">
                <a:solidFill>
                  <a:schemeClr val="tx1">
                    <a:lumMod val="95000"/>
                    <a:lumOff val="5000"/>
                  </a:schemeClr>
                </a:solidFill>
              </a:rPr>
              <a:t>? </a:t>
            </a:r>
            <a:r>
              <a:rPr lang="en-US" sz="3600" dirty="0">
                <a:solidFill>
                  <a:schemeClr val="tx1"/>
                </a:solidFill>
              </a:rPr>
              <a:t>How </a:t>
            </a:r>
            <a:r>
              <a:rPr lang="sr-Latn-RS" sz="3600" dirty="0">
                <a:solidFill>
                  <a:schemeClr val="tx1"/>
                </a:solidFill>
              </a:rPr>
              <a:t>to</a:t>
            </a:r>
            <a:r>
              <a:rPr lang="en-US" sz="3600" dirty="0">
                <a:solidFill>
                  <a:schemeClr val="tx1"/>
                </a:solidFill>
              </a:rPr>
              <a:t> develop</a:t>
            </a:r>
            <a:r>
              <a:rPr lang="sr-Latn-RS" sz="3600" dirty="0">
                <a:solidFill>
                  <a:schemeClr val="tx1"/>
                </a:solidFill>
              </a:rPr>
              <a:t> </a:t>
            </a:r>
            <a:r>
              <a:rPr lang="en-US" sz="3600" dirty="0">
                <a:solidFill>
                  <a:schemeClr val="tx1"/>
                </a:solidFill>
              </a:rPr>
              <a:t>them</a:t>
            </a:r>
            <a:r>
              <a:rPr lang="sr-Latn-RS" sz="3600" dirty="0">
                <a:solidFill>
                  <a:schemeClr val="tx1"/>
                </a:solidFill>
              </a:rPr>
              <a:t> </a:t>
            </a:r>
            <a:r>
              <a:rPr lang="en-US" sz="3600" dirty="0">
                <a:solidFill>
                  <a:schemeClr val="tx1"/>
                </a:solidFill>
              </a:rPr>
              <a:t>in a targeted manner?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648" y="2631769"/>
            <a:ext cx="3727486" cy="2344589"/>
          </a:xfrm>
          <a:prstGeom prst="rect">
            <a:avLst/>
          </a:prstGeom>
        </p:spPr>
      </p:pic>
    </p:spTree>
    <p:extLst>
      <p:ext uri="{BB962C8B-B14F-4D97-AF65-F5344CB8AC3E}">
        <p14:creationId xmlns:p14="http://schemas.microsoft.com/office/powerpoint/2010/main" val="3697039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68813" y="1115288"/>
            <a:ext cx="10293514" cy="1174459"/>
          </a:xfrm>
        </p:spPr>
        <p:txBody>
          <a:bodyPr>
            <a:noAutofit/>
          </a:bodyPr>
          <a:lstStyle/>
          <a:p>
            <a:r>
              <a:rPr lang="en-US" sz="3600" dirty="0"/>
              <a:t>Does the change of career guidance and counselling concept over time also reflect changes in the world the work?</a:t>
            </a:r>
          </a:p>
        </p:txBody>
      </p:sp>
      <p:sp>
        <p:nvSpPr>
          <p:cNvPr id="10" name="Text Placeholder 9"/>
          <p:cNvSpPr>
            <a:spLocks noGrp="1"/>
          </p:cNvSpPr>
          <p:nvPr>
            <p:ph type="body" idx="1"/>
          </p:nvPr>
        </p:nvSpPr>
        <p:spPr>
          <a:xfrm>
            <a:off x="847726" y="2646681"/>
            <a:ext cx="11112068" cy="2950556"/>
          </a:xfrm>
        </p:spPr>
        <p:txBody>
          <a:bodyPr/>
          <a:lstStyle/>
          <a:p>
            <a:r>
              <a:rPr lang="en-US" dirty="0">
                <a:solidFill>
                  <a:schemeClr val="tx1"/>
                </a:solidFill>
              </a:rPr>
              <a:t>You can read more about this: </a:t>
            </a:r>
            <a:endParaRPr lang="sr-Latn-RS" dirty="0">
              <a:solidFill>
                <a:schemeClr val="tx1"/>
              </a:solidFill>
            </a:endParaRPr>
          </a:p>
          <a:p>
            <a:pPr marL="1076325" indent="-180975">
              <a:buFont typeface="Arial" panose="020B0604020202020204" pitchFamily="34" charset="0"/>
              <a:buChar char="•"/>
            </a:pPr>
            <a:r>
              <a:rPr lang="en-US" dirty="0">
                <a:solidFill>
                  <a:schemeClr val="tx1"/>
                </a:solidFill>
              </a:rPr>
              <a:t>Herr, E. L., &amp; </a:t>
            </a:r>
            <a:r>
              <a:rPr lang="en-US" dirty="0" err="1">
                <a:solidFill>
                  <a:schemeClr val="tx1"/>
                </a:solidFill>
              </a:rPr>
              <a:t>Shahnasarian</a:t>
            </a:r>
            <a:r>
              <a:rPr lang="en-US" dirty="0">
                <a:solidFill>
                  <a:schemeClr val="tx1"/>
                </a:solidFill>
              </a:rPr>
              <a:t>, M. (2001). Selected milestones in the evolution of career development practices in the twentieth century. </a:t>
            </a:r>
            <a:r>
              <a:rPr lang="en-US" i="1" dirty="0">
                <a:solidFill>
                  <a:schemeClr val="tx1"/>
                </a:solidFill>
              </a:rPr>
              <a:t>The Career Development Quarterly</a:t>
            </a:r>
            <a:r>
              <a:rPr lang="en-US" dirty="0">
                <a:solidFill>
                  <a:schemeClr val="tx1"/>
                </a:solidFill>
              </a:rPr>
              <a:t>, </a:t>
            </a:r>
            <a:r>
              <a:rPr lang="en-US" i="1" dirty="0">
                <a:solidFill>
                  <a:schemeClr val="tx1"/>
                </a:solidFill>
              </a:rPr>
              <a:t>49</a:t>
            </a:r>
            <a:r>
              <a:rPr lang="en-US" dirty="0">
                <a:solidFill>
                  <a:schemeClr val="tx1"/>
                </a:solidFill>
              </a:rPr>
              <a:t>(3), 225-232.</a:t>
            </a:r>
            <a:endParaRPr lang="sr-Latn-RS" dirty="0">
              <a:solidFill>
                <a:schemeClr val="tx1"/>
              </a:solidFill>
            </a:endParaRPr>
          </a:p>
          <a:p>
            <a:endParaRPr lang="en-US" dirty="0">
              <a:solidFill>
                <a:schemeClr val="tx1"/>
              </a:solidFill>
            </a:endParaRPr>
          </a:p>
          <a:p>
            <a:r>
              <a:rPr lang="en-US" dirty="0">
                <a:solidFill>
                  <a:schemeClr val="tx1"/>
                </a:solidFill>
              </a:rPr>
              <a:t>You can also investigate this topic even further</a:t>
            </a:r>
            <a:r>
              <a:rPr lang="sr-Latn-RS" dirty="0">
                <a:solidFill>
                  <a:schemeClr val="tx1"/>
                </a:solidFill>
              </a:rPr>
              <a:t>…</a:t>
            </a:r>
            <a:endParaRPr lang="en-US" dirty="0">
              <a:solidFill>
                <a:schemeClr val="tx1"/>
              </a:solidFill>
            </a:endParaRPr>
          </a:p>
        </p:txBody>
      </p:sp>
      <p:sp>
        <p:nvSpPr>
          <p:cNvPr id="2" name="Footer Placeholder 1"/>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35186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726" y="765176"/>
            <a:ext cx="6696074" cy="654049"/>
          </a:xfrm>
        </p:spPr>
        <p:txBody>
          <a:bodyPr>
            <a:normAutofit fontScale="90000"/>
          </a:bodyPr>
          <a:lstStyle/>
          <a:p>
            <a:pPr>
              <a:tabLst>
                <a:tab pos="2600325" algn="l"/>
              </a:tabLst>
            </a:pPr>
            <a:r>
              <a:rPr lang="de-AT" dirty="0"/>
              <a:t/>
            </a:r>
            <a:br>
              <a:rPr lang="de-AT" dirty="0"/>
            </a:br>
            <a:r>
              <a:rPr lang="en-US" dirty="0"/>
              <a:t>Next steps</a:t>
            </a:r>
            <a:r>
              <a:rPr lang="sr-Latn-RS" dirty="0"/>
              <a:t>…</a:t>
            </a:r>
            <a:endParaRPr lang="en-US" dirty="0"/>
          </a:p>
        </p:txBody>
      </p:sp>
      <p:sp>
        <p:nvSpPr>
          <p:cNvPr id="5" name="Text Placeholder 4"/>
          <p:cNvSpPr>
            <a:spLocks noGrp="1"/>
          </p:cNvSpPr>
          <p:nvPr>
            <p:ph type="body" idx="1"/>
          </p:nvPr>
        </p:nvSpPr>
        <p:spPr>
          <a:xfrm>
            <a:off x="839787" y="1630680"/>
            <a:ext cx="10085387" cy="3598545"/>
          </a:xfrm>
        </p:spPr>
        <p:txBody>
          <a:bodyPr/>
          <a:lstStyle/>
          <a:p>
            <a:r>
              <a:rPr lang="sr-Latn-RS" sz="4000" dirty="0">
                <a:solidFill>
                  <a:schemeClr val="tx1"/>
                </a:solidFill>
              </a:rPr>
              <a:t>At </a:t>
            </a:r>
            <a:r>
              <a:rPr lang="en-US" sz="4000" dirty="0">
                <a:solidFill>
                  <a:schemeClr val="tx1"/>
                </a:solidFill>
              </a:rPr>
              <a:t>the beginning of Unit </a:t>
            </a:r>
            <a:r>
              <a:rPr lang="sr-Latn-RS" sz="4000" dirty="0">
                <a:solidFill>
                  <a:schemeClr val="tx1"/>
                </a:solidFill>
              </a:rPr>
              <a:t>2 </a:t>
            </a:r>
            <a:r>
              <a:rPr lang="en-US" sz="4000" dirty="0">
                <a:solidFill>
                  <a:schemeClr val="tx1"/>
                </a:solidFill>
              </a:rPr>
              <a:t>you fill find more information about </a:t>
            </a:r>
            <a:r>
              <a:rPr lang="de-AT" sz="4000" dirty="0">
                <a:solidFill>
                  <a:schemeClr val="tx1"/>
                </a:solidFill>
              </a:rPr>
              <a:t>consequences of the megatrends for enterprises</a:t>
            </a:r>
            <a:r>
              <a:rPr lang="sr-Latn-RS" sz="4000" dirty="0">
                <a:solidFill>
                  <a:schemeClr val="tx1"/>
                </a:solidFill>
              </a:rPr>
              <a:t>…</a:t>
            </a:r>
            <a:endParaRPr lang="en-US" sz="4000" dirty="0">
              <a:solidFill>
                <a:schemeClr val="tx1"/>
              </a:solidFill>
            </a:endParaRPr>
          </a:p>
        </p:txBody>
      </p:sp>
      <p:sp>
        <p:nvSpPr>
          <p:cNvPr id="4" name="Footer Placeholder 3"/>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169744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838200" y="1619250"/>
            <a:ext cx="10928684" cy="4262530"/>
          </a:xfrm>
        </p:spPr>
        <p:txBody>
          <a:bodyPr>
            <a:normAutofit fontScale="92500" lnSpcReduction="20000"/>
          </a:bodyPr>
          <a:lstStyle/>
          <a:p>
            <a:r>
              <a:rPr lang="en-US" b="0" dirty="0" err="1">
                <a:solidFill>
                  <a:schemeClr val="tx1"/>
                </a:solidFill>
              </a:rPr>
              <a:t>Cedefop</a:t>
            </a:r>
            <a:r>
              <a:rPr lang="en-US" b="0" dirty="0">
                <a:solidFill>
                  <a:schemeClr val="tx1"/>
                </a:solidFill>
              </a:rPr>
              <a:t>; European Commission; ETF; ICCDPP; ILO; OECD; UNESCO (2020). Career guidance policy and practice in the pandemic: results of a joint international survey – June to August 2020. Luxembourg: Publications Office of the European Union. </a:t>
            </a:r>
            <a:r>
              <a:rPr lang="en-US" b="0" dirty="0">
                <a:solidFill>
                  <a:schemeClr val="tx1"/>
                </a:solidFill>
                <a:hlinkClick r:id="rId3"/>
              </a:rPr>
              <a:t>http://data.europa.eu/doi/10.2801/318103</a:t>
            </a:r>
            <a:endParaRPr lang="sr-Latn-RS" b="0" dirty="0">
              <a:solidFill>
                <a:schemeClr val="tx1"/>
              </a:solidFill>
            </a:endParaRPr>
          </a:p>
          <a:p>
            <a:r>
              <a:rPr lang="en-US" b="0" dirty="0" err="1">
                <a:solidFill>
                  <a:schemeClr val="tx1"/>
                </a:solidFill>
              </a:rPr>
              <a:t>Bergmo-Prvulovic</a:t>
            </a:r>
            <a:r>
              <a:rPr lang="en-US" b="0" dirty="0">
                <a:solidFill>
                  <a:schemeClr val="tx1"/>
                </a:solidFill>
              </a:rPr>
              <a:t>, I. (2017). Demographic changes and the need for later career opportunities. </a:t>
            </a:r>
            <a:r>
              <a:rPr lang="en-US" b="0" i="1" dirty="0" err="1">
                <a:solidFill>
                  <a:schemeClr val="tx1"/>
                </a:solidFill>
              </a:rPr>
              <a:t>Dyskursy</a:t>
            </a:r>
            <a:r>
              <a:rPr lang="en-US" b="0" i="1" dirty="0">
                <a:solidFill>
                  <a:schemeClr val="tx1"/>
                </a:solidFill>
              </a:rPr>
              <a:t> </a:t>
            </a:r>
            <a:r>
              <a:rPr lang="en-US" b="0" i="1" dirty="0" err="1">
                <a:solidFill>
                  <a:schemeClr val="tx1"/>
                </a:solidFill>
              </a:rPr>
              <a:t>Młodych</a:t>
            </a:r>
            <a:r>
              <a:rPr lang="en-US" b="0" i="1" dirty="0">
                <a:solidFill>
                  <a:schemeClr val="tx1"/>
                </a:solidFill>
              </a:rPr>
              <a:t> </a:t>
            </a:r>
            <a:r>
              <a:rPr lang="en-US" b="0" i="1" dirty="0" err="1">
                <a:solidFill>
                  <a:schemeClr val="tx1"/>
                </a:solidFill>
              </a:rPr>
              <a:t>Andragogów</a:t>
            </a:r>
            <a:r>
              <a:rPr lang="en-US" b="0" dirty="0">
                <a:solidFill>
                  <a:schemeClr val="tx1"/>
                </a:solidFill>
              </a:rPr>
              <a:t>, </a:t>
            </a:r>
            <a:r>
              <a:rPr lang="en-US" b="0" i="1" dirty="0">
                <a:solidFill>
                  <a:schemeClr val="tx1"/>
                </a:solidFill>
              </a:rPr>
              <a:t>18</a:t>
            </a:r>
            <a:r>
              <a:rPr lang="en-US" b="0" dirty="0">
                <a:solidFill>
                  <a:schemeClr val="tx1"/>
                </a:solidFill>
              </a:rPr>
              <a:t>, 187-206.</a:t>
            </a:r>
            <a:endParaRPr lang="sr-Latn-RS" b="0" dirty="0">
              <a:solidFill>
                <a:schemeClr val="tx1"/>
              </a:solidFill>
            </a:endParaRPr>
          </a:p>
          <a:p>
            <a:r>
              <a:rPr lang="en-US" b="0" dirty="0">
                <a:solidFill>
                  <a:schemeClr val="tx1"/>
                </a:solidFill>
              </a:rPr>
              <a:t>Di Fabio, A., &amp; </a:t>
            </a:r>
            <a:r>
              <a:rPr lang="en-US" b="0" dirty="0" err="1">
                <a:solidFill>
                  <a:schemeClr val="tx1"/>
                </a:solidFill>
              </a:rPr>
              <a:t>Bucci</a:t>
            </a:r>
            <a:r>
              <a:rPr lang="en-US" b="0" dirty="0">
                <a:solidFill>
                  <a:schemeClr val="tx1"/>
                </a:solidFill>
              </a:rPr>
              <a:t>, O. (2016). Green positive guidance and green positive life counseling for decent work and decent lives: Some empirical results. </a:t>
            </a:r>
            <a:r>
              <a:rPr lang="en-US" b="0" i="1" dirty="0">
                <a:solidFill>
                  <a:schemeClr val="tx1"/>
                </a:solidFill>
              </a:rPr>
              <a:t>Frontiers in psychology</a:t>
            </a:r>
            <a:r>
              <a:rPr lang="en-US" b="0" dirty="0">
                <a:solidFill>
                  <a:schemeClr val="tx1"/>
                </a:solidFill>
              </a:rPr>
              <a:t>, </a:t>
            </a:r>
            <a:r>
              <a:rPr lang="en-US" b="0" i="1" dirty="0">
                <a:solidFill>
                  <a:schemeClr val="tx1"/>
                </a:solidFill>
              </a:rPr>
              <a:t>7</a:t>
            </a:r>
            <a:r>
              <a:rPr lang="en-US" b="0" dirty="0">
                <a:solidFill>
                  <a:schemeClr val="tx1"/>
                </a:solidFill>
              </a:rPr>
              <a:t>, 261. </a:t>
            </a:r>
            <a:endParaRPr lang="sr-Latn-RS" b="0" dirty="0">
              <a:solidFill>
                <a:schemeClr val="tx1"/>
              </a:solidFill>
            </a:endParaRPr>
          </a:p>
          <a:p>
            <a:r>
              <a:rPr lang="en-US" b="0" dirty="0" err="1">
                <a:solidFill>
                  <a:schemeClr val="tx1"/>
                </a:solidFill>
              </a:rPr>
              <a:t>Hirschi</a:t>
            </a:r>
            <a:r>
              <a:rPr lang="en-US" b="0" dirty="0">
                <a:solidFill>
                  <a:schemeClr val="tx1"/>
                </a:solidFill>
              </a:rPr>
              <a:t>, A. (2018). The fourth industrial revolution: Issues and implications for career research and practice. </a:t>
            </a:r>
            <a:r>
              <a:rPr lang="en-US" b="0" i="1" dirty="0">
                <a:solidFill>
                  <a:schemeClr val="tx1"/>
                </a:solidFill>
              </a:rPr>
              <a:t>The career development quarterly</a:t>
            </a:r>
            <a:r>
              <a:rPr lang="en-US" b="0" dirty="0">
                <a:solidFill>
                  <a:schemeClr val="tx1"/>
                </a:solidFill>
              </a:rPr>
              <a:t>, </a:t>
            </a:r>
            <a:r>
              <a:rPr lang="en-US" b="0" i="1" dirty="0">
                <a:solidFill>
                  <a:schemeClr val="tx1"/>
                </a:solidFill>
              </a:rPr>
              <a:t>66</a:t>
            </a:r>
            <a:r>
              <a:rPr lang="en-US" b="0" dirty="0">
                <a:solidFill>
                  <a:schemeClr val="tx1"/>
                </a:solidFill>
              </a:rPr>
              <a:t>(3), 192-204.</a:t>
            </a:r>
            <a:endParaRPr lang="sr-Latn-RS" b="0" dirty="0">
              <a:solidFill>
                <a:schemeClr val="tx1"/>
              </a:solidFill>
            </a:endParaRPr>
          </a:p>
          <a:p>
            <a:r>
              <a:rPr lang="en-US" b="0" dirty="0">
                <a:solidFill>
                  <a:schemeClr val="tx1"/>
                </a:solidFill>
              </a:rPr>
              <a:t>Lent, R. W. (2018). Future of work in the digital world: Preparing for instability and opportunity. </a:t>
            </a:r>
            <a:r>
              <a:rPr lang="en-US" b="0" i="1" dirty="0">
                <a:solidFill>
                  <a:schemeClr val="tx1"/>
                </a:solidFill>
              </a:rPr>
              <a:t>The Career Development Quarterly</a:t>
            </a:r>
            <a:r>
              <a:rPr lang="en-US" b="0" dirty="0">
                <a:solidFill>
                  <a:schemeClr val="tx1"/>
                </a:solidFill>
              </a:rPr>
              <a:t>, </a:t>
            </a:r>
            <a:r>
              <a:rPr lang="en-US" b="0" i="1" dirty="0">
                <a:solidFill>
                  <a:schemeClr val="tx1"/>
                </a:solidFill>
              </a:rPr>
              <a:t>66</a:t>
            </a:r>
            <a:r>
              <a:rPr lang="en-US" b="0" dirty="0">
                <a:solidFill>
                  <a:schemeClr val="tx1"/>
                </a:solidFill>
              </a:rPr>
              <a:t>(3), 205-219.</a:t>
            </a:r>
            <a:endParaRPr lang="sr-Latn-RS" b="0" dirty="0">
              <a:solidFill>
                <a:schemeClr val="tx1"/>
              </a:solidFill>
            </a:endParaRPr>
          </a:p>
          <a:p>
            <a:r>
              <a:rPr lang="en-US" b="0" dirty="0">
                <a:solidFill>
                  <a:schemeClr val="tx1"/>
                </a:solidFill>
              </a:rPr>
              <a:t>Plant, P. (2020). Paradigms under Pressure: Green Guidance. </a:t>
            </a:r>
            <a:r>
              <a:rPr lang="en-US" b="0" i="1" dirty="0">
                <a:solidFill>
                  <a:schemeClr val="tx1"/>
                </a:solidFill>
              </a:rPr>
              <a:t>Nordic Journal of Transitions, Careers and Guidance</a:t>
            </a:r>
            <a:r>
              <a:rPr lang="en-US" b="0" dirty="0">
                <a:solidFill>
                  <a:schemeClr val="tx1"/>
                </a:solidFill>
              </a:rPr>
              <a:t>, </a:t>
            </a:r>
            <a:r>
              <a:rPr lang="en-US" b="0" i="1" dirty="0">
                <a:solidFill>
                  <a:schemeClr val="tx1"/>
                </a:solidFill>
              </a:rPr>
              <a:t>1</a:t>
            </a:r>
            <a:r>
              <a:rPr lang="en-US" b="0" dirty="0">
                <a:solidFill>
                  <a:schemeClr val="tx1"/>
                </a:solidFill>
              </a:rPr>
              <a:t>(1).</a:t>
            </a:r>
            <a:endParaRPr lang="sr-Latn-RS" b="0" dirty="0">
              <a:solidFill>
                <a:schemeClr val="tx1"/>
              </a:solidFill>
            </a:endParaRPr>
          </a:p>
        </p:txBody>
      </p:sp>
      <p:sp>
        <p:nvSpPr>
          <p:cNvPr id="5"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extLst>
      <p:ext uri="{BB962C8B-B14F-4D97-AF65-F5344CB8AC3E}">
        <p14:creationId xmlns:p14="http://schemas.microsoft.com/office/powerpoint/2010/main" val="2144963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753497" y="413039"/>
            <a:ext cx="10515600" cy="678815"/>
          </a:xfrm>
          <a:prstGeom prst="rect">
            <a:avLst/>
          </a:prstGeom>
          <a:noFill/>
          <a:ln>
            <a:noFill/>
          </a:ln>
        </p:spPr>
        <p:txBody>
          <a:bodyPr spcFirstLastPara="1" wrap="square" lIns="91425" tIns="45700" rIns="91425" bIns="45700" anchor="b" anchorCtr="0">
            <a:normAutofit/>
          </a:bodyPr>
          <a:lstStyle/>
          <a:p>
            <a:pPr lvl="0">
              <a:spcBef>
                <a:spcPts val="0"/>
              </a:spcBef>
              <a:buClr>
                <a:schemeClr val="lt1"/>
              </a:buClr>
              <a:buSzPts val="4000"/>
            </a:pPr>
            <a:r>
              <a:rPr lang="sr-Latn-RS" dirty="0" err="1"/>
              <a:t>Roles</a:t>
            </a:r>
            <a:r>
              <a:rPr lang="sr-Latn-RS" dirty="0"/>
              <a:t> </a:t>
            </a:r>
            <a:r>
              <a:rPr lang="sr-Latn-RS" dirty="0" err="1"/>
              <a:t>of</a:t>
            </a:r>
            <a:r>
              <a:rPr lang="sr-Latn-RS" dirty="0"/>
              <a:t> </a:t>
            </a:r>
            <a:r>
              <a:rPr lang="sr-Latn-RS" dirty="0" err="1"/>
              <a:t>career</a:t>
            </a:r>
            <a:r>
              <a:rPr lang="sr-Latn-RS" dirty="0"/>
              <a:t> </a:t>
            </a:r>
            <a:r>
              <a:rPr lang="sr-Latn-RS" dirty="0" err="1"/>
              <a:t>guidance</a:t>
            </a:r>
            <a:endParaRPr b="1" dirty="0">
              <a:latin typeface="Calibri"/>
              <a:ea typeface="Calibri"/>
              <a:cs typeface="Calibri"/>
              <a:sym typeface="Calibri"/>
            </a:endParaRPr>
          </a:p>
        </p:txBody>
      </p:sp>
      <p:sp>
        <p:nvSpPr>
          <p:cNvPr id="99" name="Google Shape;99;p2"/>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graphicFrame>
        <p:nvGraphicFramePr>
          <p:cNvPr id="2" name="Diagram 1"/>
          <p:cNvGraphicFramePr/>
          <p:nvPr>
            <p:extLst>
              <p:ext uri="{D42A27DB-BD31-4B8C-83A1-F6EECF244321}">
                <p14:modId xmlns:p14="http://schemas.microsoft.com/office/powerpoint/2010/main" val="3073516581"/>
              </p:ext>
            </p:extLst>
          </p:nvPr>
        </p:nvGraphicFramePr>
        <p:xfrm>
          <a:off x="1684061" y="1850845"/>
          <a:ext cx="8780739" cy="3524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616364" y="5526369"/>
            <a:ext cx="8848436" cy="274324"/>
          </a:xfrm>
          <a:prstGeom prst="rect">
            <a:avLst/>
          </a:prstGeom>
          <a:noFill/>
        </p:spPr>
        <p:txBody>
          <a:bodyPr wrap="square" rtlCol="0">
            <a:spAutoFit/>
          </a:bodyPr>
          <a:lstStyle/>
          <a:p>
            <a:r>
              <a:rPr lang="sr-Latn-RS" sz="1200" dirty="0" err="1"/>
              <a:t>Source</a:t>
            </a:r>
            <a:r>
              <a:rPr lang="sr-Latn-RS" sz="1200" dirty="0"/>
              <a:t>: https://adventuresincareerdevelopment.wordpress.com/2019/11/22/are-the-robots-taking-over/</a:t>
            </a:r>
            <a:endParaRPr lang="en-US" sz="1200" dirty="0"/>
          </a:p>
        </p:txBody>
      </p:sp>
    </p:spTree>
    <p:extLst>
      <p:ext uri="{BB962C8B-B14F-4D97-AF65-F5344CB8AC3E}">
        <p14:creationId xmlns:p14="http://schemas.microsoft.com/office/powerpoint/2010/main" val="3260219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vadinimas 12">
            <a:extLst>
              <a:ext uri="{FF2B5EF4-FFF2-40B4-BE49-F238E27FC236}">
                <a16:creationId xmlns:a16="http://schemas.microsoft.com/office/drawing/2014/main" id="{C846B201-1BEE-4ECD-886D-FCC666DE7BE5}"/>
              </a:ext>
            </a:extLst>
          </p:cNvPr>
          <p:cNvSpPr>
            <a:spLocks noGrp="1"/>
          </p:cNvSpPr>
          <p:nvPr>
            <p:ph type="title"/>
          </p:nvPr>
        </p:nvSpPr>
        <p:spPr/>
        <p:txBody>
          <a:bodyPr/>
          <a:lstStyle/>
          <a:p>
            <a:r>
              <a:rPr lang="en-US" dirty="0"/>
              <a:t>Thank you for </a:t>
            </a:r>
            <a:br>
              <a:rPr lang="en-US" dirty="0"/>
            </a:br>
            <a:r>
              <a:rPr lang="en-US" dirty="0"/>
              <a:t>the </a:t>
            </a:r>
            <a:r>
              <a:rPr lang="sr-Latn-RS" dirty="0"/>
              <a:t>a</a:t>
            </a:r>
            <a:r>
              <a:rPr lang="en-US" dirty="0" err="1"/>
              <a:t>ttention</a:t>
            </a:r>
            <a:r>
              <a:rPr lang="en-US" dirty="0"/>
              <a:t>. </a:t>
            </a:r>
            <a:br>
              <a:rPr lang="en-US" dirty="0"/>
            </a:br>
            <a:r>
              <a:rPr lang="en-US" dirty="0"/>
              <a:t>Questions?</a:t>
            </a:r>
            <a:endParaRPr lang="lt-LT" dirty="0"/>
          </a:p>
        </p:txBody>
      </p:sp>
      <p:sp>
        <p:nvSpPr>
          <p:cNvPr id="3" name="Poraštės vietos rezervavimo ženklas 2">
            <a:extLst>
              <a:ext uri="{FF2B5EF4-FFF2-40B4-BE49-F238E27FC236}">
                <a16:creationId xmlns:a16="http://schemas.microsoft.com/office/drawing/2014/main" id="{69505FB3-9A8E-439E-8B3D-9B9A7FD362C4}"/>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575510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182550"/>
            <a:ext cx="10515600" cy="678815"/>
          </a:xfrm>
        </p:spPr>
        <p:txBody>
          <a:bodyPr>
            <a:normAutofit fontScale="90000"/>
          </a:bodyPr>
          <a:lstStyle/>
          <a:p>
            <a:r>
              <a:rPr lang="sr-Latn-RS" dirty="0"/>
              <a:t>H</a:t>
            </a:r>
            <a:r>
              <a:rPr lang="en-US" dirty="0" err="1"/>
              <a:t>elping</a:t>
            </a:r>
            <a:r>
              <a:rPr lang="en-US" dirty="0"/>
              <a:t> people make sense of the changes</a:t>
            </a:r>
            <a:r>
              <a:rPr lang="sr-Latn-RS" dirty="0"/>
              <a:t> in </a:t>
            </a:r>
            <a:r>
              <a:rPr lang="sr-Latn-RS" dirty="0" err="1"/>
              <a:t>the</a:t>
            </a:r>
            <a:r>
              <a:rPr lang="sr-Latn-RS" dirty="0"/>
              <a:t> </a:t>
            </a:r>
            <a:r>
              <a:rPr lang="sr-Latn-RS" dirty="0" err="1"/>
              <a:t>world</a:t>
            </a:r>
            <a:r>
              <a:rPr lang="sr-Latn-RS" dirty="0"/>
              <a:t> </a:t>
            </a:r>
            <a:r>
              <a:rPr lang="sr-Latn-RS" dirty="0" err="1"/>
              <a:t>of</a:t>
            </a:r>
            <a:r>
              <a:rPr lang="sr-Latn-RS" dirty="0"/>
              <a:t> </a:t>
            </a:r>
            <a:r>
              <a:rPr lang="sr-Latn-RS" dirty="0" err="1"/>
              <a:t>work</a:t>
            </a:r>
            <a:r>
              <a:rPr lang="sr-Latn-RS" dirty="0"/>
              <a:t/>
            </a:r>
            <a:br>
              <a:rPr lang="sr-Latn-RS" dirty="0"/>
            </a:br>
            <a:endParaRPr lang="en-US" dirty="0"/>
          </a:p>
        </p:txBody>
      </p:sp>
      <p:sp>
        <p:nvSpPr>
          <p:cNvPr id="4" name="Content Placeholder 3"/>
          <p:cNvSpPr>
            <a:spLocks noGrp="1"/>
          </p:cNvSpPr>
          <p:nvPr>
            <p:ph sz="half" idx="2"/>
          </p:nvPr>
        </p:nvSpPr>
        <p:spPr>
          <a:xfrm>
            <a:off x="839788" y="2388547"/>
            <a:ext cx="10469442" cy="2450871"/>
          </a:xfrm>
        </p:spPr>
        <p:txBody>
          <a:bodyPr>
            <a:normAutofit/>
          </a:bodyPr>
          <a:lstStyle/>
          <a:p>
            <a:r>
              <a:rPr lang="en-US" sz="2400" dirty="0">
                <a:solidFill>
                  <a:schemeClr val="tx1"/>
                </a:solidFill>
              </a:rPr>
              <a:t>Helping employees </a:t>
            </a:r>
            <a:r>
              <a:rPr lang="sr-Latn-RS" sz="2400" dirty="0">
                <a:solidFill>
                  <a:schemeClr val="tx1"/>
                </a:solidFill>
              </a:rPr>
              <a:t>to </a:t>
            </a:r>
            <a:r>
              <a:rPr lang="en-US" sz="2400" dirty="0">
                <a:solidFill>
                  <a:srgbClr val="FF7F2A"/>
                </a:solidFill>
              </a:rPr>
              <a:t>obtain, evaluate, and apply career-relevant information </a:t>
            </a:r>
            <a:r>
              <a:rPr lang="en-US" sz="2400" dirty="0">
                <a:solidFill>
                  <a:schemeClr val="tx1"/>
                </a:solidFill>
              </a:rPr>
              <a:t>for their career decision-making and career planning</a:t>
            </a:r>
            <a:endParaRPr lang="sr-Latn-RS" sz="2400" dirty="0">
              <a:solidFill>
                <a:schemeClr val="tx1"/>
              </a:solidFill>
            </a:endParaRPr>
          </a:p>
          <a:p>
            <a:r>
              <a:rPr lang="sr-Latn-RS" sz="2400" dirty="0">
                <a:solidFill>
                  <a:schemeClr val="tx1"/>
                </a:solidFill>
              </a:rPr>
              <a:t>A</a:t>
            </a:r>
            <a:r>
              <a:rPr lang="en-US" sz="2400" dirty="0" err="1">
                <a:solidFill>
                  <a:schemeClr val="tx1"/>
                </a:solidFill>
              </a:rPr>
              <a:t>ssist</a:t>
            </a:r>
            <a:r>
              <a:rPr lang="sr-Latn-RS" sz="2400" dirty="0" err="1">
                <a:solidFill>
                  <a:schemeClr val="tx1"/>
                </a:solidFill>
              </a:rPr>
              <a:t>ing</a:t>
            </a:r>
            <a:r>
              <a:rPr lang="en-US" sz="2400" dirty="0">
                <a:solidFill>
                  <a:schemeClr val="tx1"/>
                </a:solidFill>
              </a:rPr>
              <a:t> </a:t>
            </a:r>
            <a:r>
              <a:rPr lang="sr-Latn-RS" sz="2400" dirty="0" err="1">
                <a:solidFill>
                  <a:schemeClr val="tx1"/>
                </a:solidFill>
              </a:rPr>
              <a:t>employees</a:t>
            </a:r>
            <a:r>
              <a:rPr lang="en-US" sz="2400" dirty="0">
                <a:solidFill>
                  <a:schemeClr val="tx1"/>
                </a:solidFill>
              </a:rPr>
              <a:t> in </a:t>
            </a:r>
            <a:r>
              <a:rPr lang="en-US" sz="2400" dirty="0">
                <a:solidFill>
                  <a:srgbClr val="FF7F2A"/>
                </a:solidFill>
              </a:rPr>
              <a:t>coping with the constant change </a:t>
            </a:r>
            <a:r>
              <a:rPr lang="en-US" sz="2400" dirty="0">
                <a:solidFill>
                  <a:schemeClr val="tx1"/>
                </a:solidFill>
              </a:rPr>
              <a:t>in their current jobs and staying employable through continued education and learning</a:t>
            </a:r>
            <a:endParaRPr lang="sr-Latn-RS" sz="2400" dirty="0">
              <a:solidFill>
                <a:schemeClr val="tx1"/>
              </a:solidFill>
            </a:endParaRPr>
          </a:p>
          <a:p>
            <a:r>
              <a:rPr lang="sr-Latn-RS" sz="2400" dirty="0">
                <a:solidFill>
                  <a:schemeClr val="tx1"/>
                </a:solidFill>
              </a:rPr>
              <a:t>A</a:t>
            </a:r>
            <a:r>
              <a:rPr lang="en-US" sz="2400" dirty="0" err="1">
                <a:solidFill>
                  <a:schemeClr val="tx1"/>
                </a:solidFill>
              </a:rPr>
              <a:t>ssist</a:t>
            </a:r>
            <a:r>
              <a:rPr lang="sr-Latn-RS" sz="2400" dirty="0" err="1">
                <a:solidFill>
                  <a:schemeClr val="tx1"/>
                </a:solidFill>
              </a:rPr>
              <a:t>ing</a:t>
            </a:r>
            <a:r>
              <a:rPr lang="en-US" sz="2400" dirty="0">
                <a:solidFill>
                  <a:schemeClr val="tx1"/>
                </a:solidFill>
              </a:rPr>
              <a:t> </a:t>
            </a:r>
            <a:r>
              <a:rPr lang="sr-Latn-RS" sz="2400" dirty="0" err="1">
                <a:solidFill>
                  <a:schemeClr val="tx1"/>
                </a:solidFill>
              </a:rPr>
              <a:t>employees</a:t>
            </a:r>
            <a:r>
              <a:rPr lang="en-US" sz="2400" dirty="0">
                <a:solidFill>
                  <a:schemeClr val="tx1"/>
                </a:solidFill>
              </a:rPr>
              <a:t> in </a:t>
            </a:r>
            <a:r>
              <a:rPr lang="en-US" sz="2400" dirty="0">
                <a:solidFill>
                  <a:srgbClr val="FF7F2A"/>
                </a:solidFill>
              </a:rPr>
              <a:t>identify</a:t>
            </a:r>
            <a:r>
              <a:rPr lang="sr-Latn-RS" sz="2400" dirty="0" err="1">
                <a:solidFill>
                  <a:srgbClr val="FF7F2A"/>
                </a:solidFill>
              </a:rPr>
              <a:t>ing</a:t>
            </a:r>
            <a:r>
              <a:rPr lang="en-US" sz="2400" dirty="0">
                <a:solidFill>
                  <a:srgbClr val="FF7F2A"/>
                </a:solidFill>
              </a:rPr>
              <a:t> learning and training needs</a:t>
            </a:r>
            <a:r>
              <a:rPr lang="en-US" sz="2400" dirty="0"/>
              <a:t>, </a:t>
            </a:r>
            <a:r>
              <a:rPr lang="en-US" sz="2400" dirty="0">
                <a:solidFill>
                  <a:schemeClr val="tx1"/>
                </a:solidFill>
              </a:rPr>
              <a:t>as well as in </a:t>
            </a:r>
            <a:r>
              <a:rPr lang="en-US" sz="2400" dirty="0">
                <a:solidFill>
                  <a:srgbClr val="FF7F2A"/>
                </a:solidFill>
              </a:rPr>
              <a:t>finding and successfully completing trainings and education</a:t>
            </a:r>
          </a:p>
        </p:txBody>
      </p:sp>
      <p:sp>
        <p:nvSpPr>
          <p:cNvPr id="7" name="Footer Placeholder 6"/>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167341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664680" y="891739"/>
            <a:ext cx="10492320" cy="697729"/>
          </a:xfrm>
          <a:prstGeom prst="rect">
            <a:avLst/>
          </a:prstGeom>
          <a:noFill/>
          <a:ln>
            <a:noFill/>
          </a:ln>
        </p:spPr>
        <p:txBody>
          <a:bodyPr spcFirstLastPara="1" wrap="square" lIns="91425" tIns="45700" rIns="91425" bIns="45700" anchor="b" anchorCtr="0">
            <a:normAutofit fontScale="90000"/>
          </a:bodyPr>
          <a:lstStyle/>
          <a:p>
            <a:r>
              <a:rPr lang="sr-Latn-RS" dirty="0"/>
              <a:t/>
            </a:r>
            <a:br>
              <a:rPr lang="sr-Latn-RS" dirty="0"/>
            </a:br>
            <a:r>
              <a:rPr lang="en-US" sz="3600" dirty="0"/>
              <a:t>Preparedness activities can be embedded in all career interventions or can constitute stand-alone programs</a:t>
            </a:r>
            <a:endParaRPr lang="sr-Latn-RS" dirty="0"/>
          </a:p>
        </p:txBody>
      </p:sp>
      <p:sp>
        <p:nvSpPr>
          <p:cNvPr id="99" name="Google Shape;99;p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
        <p:nvSpPr>
          <p:cNvPr id="100" name="Google Shape;100;p2"/>
          <p:cNvSpPr txBox="1"/>
          <p:nvPr/>
        </p:nvSpPr>
        <p:spPr>
          <a:xfrm>
            <a:off x="839788" y="1698637"/>
            <a:ext cx="10645626" cy="3985666"/>
          </a:xfrm>
          <a:prstGeom prst="rect">
            <a:avLst/>
          </a:prstGeom>
          <a:noFill/>
          <a:ln>
            <a:noFill/>
          </a:ln>
        </p:spPr>
        <p:txBody>
          <a:bodyPr spcFirstLastPara="1" wrap="square" lIns="91425" tIns="45700" rIns="91425" bIns="45700" anchor="t" anchorCtr="0">
            <a:spAutoFit/>
          </a:bodyPr>
          <a:lstStyle/>
          <a:p>
            <a:pPr lvl="0">
              <a:lnSpc>
                <a:spcPct val="115000"/>
              </a:lnSpc>
              <a:buClr>
                <a:srgbClr val="FF7F2A"/>
              </a:buClr>
              <a:buSzPts val="3000"/>
            </a:pPr>
            <a:r>
              <a:rPr lang="sr-Latn-RS" sz="2800" dirty="0" err="1">
                <a:solidFill>
                  <a:srgbClr val="FF7F2A"/>
                </a:solidFill>
              </a:rPr>
              <a:t>Career-life</a:t>
            </a:r>
            <a:r>
              <a:rPr lang="sr-Latn-RS" sz="2800" dirty="0">
                <a:solidFill>
                  <a:srgbClr val="FF7F2A"/>
                </a:solidFill>
              </a:rPr>
              <a:t> </a:t>
            </a:r>
            <a:r>
              <a:rPr lang="sr-Latn-RS" sz="2800" dirty="0" err="1">
                <a:solidFill>
                  <a:srgbClr val="FF7F2A"/>
                </a:solidFill>
              </a:rPr>
              <a:t>preparedness</a:t>
            </a:r>
            <a:endParaRPr lang="sr-Latn-RS" sz="2800" dirty="0">
              <a:solidFill>
                <a:srgbClr val="FF7F2A"/>
              </a:solidFill>
            </a:endParaRPr>
          </a:p>
          <a:p>
            <a:pPr lvl="0">
              <a:lnSpc>
                <a:spcPct val="115000"/>
              </a:lnSpc>
              <a:buClr>
                <a:srgbClr val="FF7F2A"/>
              </a:buClr>
              <a:buSzPts val="3000"/>
            </a:pPr>
            <a:endParaRPr lang="sr-Latn-RS" sz="2400" i="1" dirty="0"/>
          </a:p>
          <a:p>
            <a:pPr lvl="0">
              <a:lnSpc>
                <a:spcPct val="115000"/>
              </a:lnSpc>
              <a:buClr>
                <a:srgbClr val="FF7F2A"/>
              </a:buClr>
              <a:buSzPts val="3000"/>
            </a:pPr>
            <a:r>
              <a:rPr lang="en-US" sz="2400" i="1" dirty="0"/>
              <a:t>“a healthy state of vigilance regarding threats to one’s career well-being as well as alertness to resources and opportunities on which one can capitalize. Most important, preparedness can lead to the use of proactive strategies to manage barriers, build supports, and otherwise advocate for one’s own career-life future. . . . [It] encourages a focus on anticipating, coping with, and, to the extent possible, bouncing back from adverse work-life events.”</a:t>
            </a:r>
            <a:endParaRPr lang="sr-Latn-RS" sz="2400" i="1" dirty="0"/>
          </a:p>
          <a:p>
            <a:pPr lvl="0" algn="r">
              <a:lnSpc>
                <a:spcPct val="115000"/>
              </a:lnSpc>
              <a:buClr>
                <a:srgbClr val="FF7F2A"/>
              </a:buClr>
              <a:buSzPts val="3000"/>
            </a:pPr>
            <a:r>
              <a:rPr lang="en-US" sz="2400" dirty="0"/>
              <a:t>Lent, 2013</a:t>
            </a:r>
            <a:endParaRPr lang="sr-Latn-RS" sz="2400" i="1" dirty="0"/>
          </a:p>
        </p:txBody>
      </p:sp>
    </p:spTree>
    <p:extLst>
      <p:ext uri="{BB962C8B-B14F-4D97-AF65-F5344CB8AC3E}">
        <p14:creationId xmlns:p14="http://schemas.microsoft.com/office/powerpoint/2010/main" val="3894330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75" y="910114"/>
            <a:ext cx="10515600" cy="678815"/>
          </a:xfrm>
        </p:spPr>
        <p:txBody>
          <a:bodyPr>
            <a:normAutofit fontScale="90000"/>
          </a:bodyPr>
          <a:lstStyle/>
          <a:p>
            <a:r>
              <a:rPr lang="sr-Latn-RS" dirty="0" err="1"/>
              <a:t>For</a:t>
            </a:r>
            <a:r>
              <a:rPr lang="sr-Latn-RS" dirty="0"/>
              <a:t> some </a:t>
            </a:r>
            <a:r>
              <a:rPr lang="sr-Latn-RS" dirty="0" err="1"/>
              <a:t>workers</a:t>
            </a:r>
            <a:r>
              <a:rPr lang="sr-Latn-RS" dirty="0"/>
              <a:t> </a:t>
            </a:r>
            <a:r>
              <a:rPr lang="sr-Latn-RS" dirty="0" err="1"/>
              <a:t>career</a:t>
            </a:r>
            <a:r>
              <a:rPr lang="sr-Latn-RS" dirty="0"/>
              <a:t> </a:t>
            </a:r>
            <a:r>
              <a:rPr lang="sr-Latn-RS" dirty="0" err="1"/>
              <a:t>renewal</a:t>
            </a:r>
            <a:r>
              <a:rPr lang="sr-Latn-RS" dirty="0"/>
              <a:t> </a:t>
            </a:r>
            <a:r>
              <a:rPr lang="sr-Latn-RS" dirty="0" err="1"/>
              <a:t>or</a:t>
            </a:r>
            <a:r>
              <a:rPr lang="sr-Latn-RS" dirty="0"/>
              <a:t> </a:t>
            </a:r>
            <a:r>
              <a:rPr lang="sr-Latn-RS" dirty="0" err="1"/>
              <a:t>optimization</a:t>
            </a:r>
            <a:r>
              <a:rPr lang="sr-Latn-RS" dirty="0"/>
              <a:t> </a:t>
            </a:r>
            <a:r>
              <a:rPr lang="sr-Latn-RS" dirty="0" err="1"/>
              <a:t>could</a:t>
            </a:r>
            <a:r>
              <a:rPr lang="sr-Latn-RS" dirty="0"/>
              <a:t> be </a:t>
            </a:r>
            <a:r>
              <a:rPr lang="sr-Latn-RS" dirty="0" err="1"/>
              <a:t>an</a:t>
            </a:r>
            <a:r>
              <a:rPr lang="sr-Latn-RS" dirty="0"/>
              <a:t> </a:t>
            </a:r>
            <a:r>
              <a:rPr lang="sr-Latn-RS" dirty="0" err="1"/>
              <a:t>option</a:t>
            </a:r>
            <a:r>
              <a:rPr lang="sr-Latn-RS" dirty="0"/>
              <a:t> </a:t>
            </a:r>
            <a:r>
              <a:rPr lang="sr-Latn-RS" dirty="0" err="1"/>
              <a:t>which</a:t>
            </a:r>
            <a:r>
              <a:rPr lang="sr-Latn-RS" dirty="0"/>
              <a:t> </a:t>
            </a:r>
            <a:r>
              <a:rPr lang="sr-Latn-RS" dirty="0" err="1"/>
              <a:t>can</a:t>
            </a:r>
            <a:r>
              <a:rPr lang="sr-Latn-RS" dirty="0"/>
              <a:t> be </a:t>
            </a:r>
            <a:r>
              <a:rPr lang="sr-Latn-RS" dirty="0" err="1"/>
              <a:t>supported</a:t>
            </a:r>
            <a:r>
              <a:rPr lang="sr-Latn-RS" dirty="0"/>
              <a:t> </a:t>
            </a:r>
            <a:r>
              <a:rPr lang="sr-Latn-RS" dirty="0" err="1"/>
              <a:t>by</a:t>
            </a:r>
            <a:r>
              <a:rPr lang="sr-Latn-RS" dirty="0"/>
              <a:t> </a:t>
            </a:r>
            <a:r>
              <a:rPr lang="sr-Latn-RS" dirty="0" err="1"/>
              <a:t>various</a:t>
            </a:r>
            <a:r>
              <a:rPr lang="sr-Latn-RS" dirty="0"/>
              <a:t> </a:t>
            </a:r>
            <a:r>
              <a:rPr lang="sr-Latn-RS" dirty="0" err="1"/>
              <a:t>activities</a:t>
            </a:r>
            <a:endParaRPr lang="en-US" dirty="0"/>
          </a:p>
        </p:txBody>
      </p:sp>
      <p:sp>
        <p:nvSpPr>
          <p:cNvPr id="7" name="Footer Placeholder 6"/>
          <p:cNvSpPr>
            <a:spLocks noGrp="1"/>
          </p:cNvSpPr>
          <p:nvPr>
            <p:ph type="ftr" sz="quarter" idx="11"/>
          </p:nvPr>
        </p:nvSpPr>
        <p:spPr/>
        <p:txBody>
          <a:bodyPr/>
          <a:lstStyle/>
          <a:p>
            <a:r>
              <a:rPr lang="lt-LT"/>
              <a:t>connect-erasmus.eu</a:t>
            </a:r>
          </a:p>
        </p:txBody>
      </p:sp>
      <p:graphicFrame>
        <p:nvGraphicFramePr>
          <p:cNvPr id="8" name="Diagram 7"/>
          <p:cNvGraphicFramePr/>
          <p:nvPr>
            <p:extLst>
              <p:ext uri="{D42A27DB-BD31-4B8C-83A1-F6EECF244321}">
                <p14:modId xmlns:p14="http://schemas.microsoft.com/office/powerpoint/2010/main" val="732180242"/>
              </p:ext>
            </p:extLst>
          </p:nvPr>
        </p:nvGraphicFramePr>
        <p:xfrm>
          <a:off x="1163638" y="1894664"/>
          <a:ext cx="10091737" cy="3937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9669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75" y="910114"/>
            <a:ext cx="10515600" cy="678815"/>
          </a:xfrm>
        </p:spPr>
        <p:txBody>
          <a:bodyPr>
            <a:normAutofit fontScale="90000"/>
          </a:bodyPr>
          <a:lstStyle/>
          <a:p>
            <a:r>
              <a:rPr lang="sr-Latn-RS" dirty="0" err="1"/>
              <a:t>Others</a:t>
            </a:r>
            <a:r>
              <a:rPr lang="sr-Latn-RS" dirty="0"/>
              <a:t>, in </a:t>
            </a:r>
            <a:r>
              <a:rPr lang="sr-Latn-RS" dirty="0" err="1"/>
              <a:t>particular</a:t>
            </a:r>
            <a:r>
              <a:rPr lang="sr-Latn-RS" dirty="0"/>
              <a:t> </a:t>
            </a:r>
            <a:r>
              <a:rPr lang="sr-Latn-RS" dirty="0" err="1"/>
              <a:t>precarious</a:t>
            </a:r>
            <a:r>
              <a:rPr lang="sr-Latn-RS" dirty="0"/>
              <a:t> </a:t>
            </a:r>
            <a:r>
              <a:rPr lang="sr-Latn-RS" dirty="0" err="1"/>
              <a:t>workers</a:t>
            </a:r>
            <a:r>
              <a:rPr lang="sr-Latn-RS" dirty="0"/>
              <a:t> </a:t>
            </a:r>
            <a:r>
              <a:rPr lang="sr-Latn-RS" dirty="0" err="1"/>
              <a:t>may</a:t>
            </a:r>
            <a:r>
              <a:rPr lang="sr-Latn-RS" dirty="0"/>
              <a:t> </a:t>
            </a:r>
            <a:r>
              <a:rPr lang="sr-Latn-RS" dirty="0" err="1"/>
              <a:t>not</a:t>
            </a:r>
            <a:r>
              <a:rPr lang="sr-Latn-RS" dirty="0"/>
              <a:t> </a:t>
            </a:r>
            <a:r>
              <a:rPr lang="sr-Latn-RS" dirty="0" err="1"/>
              <a:t>have</a:t>
            </a:r>
            <a:r>
              <a:rPr lang="sr-Latn-RS" dirty="0"/>
              <a:t> </a:t>
            </a:r>
            <a:r>
              <a:rPr lang="sr-Latn-RS" dirty="0" err="1"/>
              <a:t>these</a:t>
            </a:r>
            <a:r>
              <a:rPr lang="sr-Latn-RS" dirty="0"/>
              <a:t> </a:t>
            </a:r>
            <a:r>
              <a:rPr lang="sr-Latn-RS" dirty="0" err="1"/>
              <a:t>options</a:t>
            </a:r>
            <a:r>
              <a:rPr lang="sr-Latn-RS" dirty="0"/>
              <a:t> as </a:t>
            </a:r>
            <a:r>
              <a:rPr lang="sr-Latn-RS" dirty="0" err="1"/>
              <a:t>they</a:t>
            </a:r>
            <a:r>
              <a:rPr lang="sr-Latn-RS" dirty="0"/>
              <a:t> </a:t>
            </a:r>
            <a:r>
              <a:rPr lang="sr-Latn-RS" dirty="0" err="1"/>
              <a:t>may</a:t>
            </a:r>
            <a:r>
              <a:rPr lang="sr-Latn-RS" dirty="0"/>
              <a:t> be </a:t>
            </a:r>
            <a:r>
              <a:rPr lang="sr-Latn-RS" dirty="0" err="1"/>
              <a:t>facing</a:t>
            </a:r>
            <a:r>
              <a:rPr lang="sr-Latn-RS" dirty="0"/>
              <a:t> </a:t>
            </a:r>
            <a:r>
              <a:rPr lang="sr-Latn-RS" dirty="0" err="1"/>
              <a:t>longterm</a:t>
            </a:r>
            <a:r>
              <a:rPr lang="sr-Latn-RS" dirty="0"/>
              <a:t> </a:t>
            </a:r>
            <a:r>
              <a:rPr lang="sr-Latn-RS" dirty="0" err="1"/>
              <a:t>job</a:t>
            </a:r>
            <a:r>
              <a:rPr lang="sr-Latn-RS" dirty="0"/>
              <a:t> </a:t>
            </a:r>
            <a:r>
              <a:rPr lang="sr-Latn-RS" dirty="0" err="1"/>
              <a:t>loss</a:t>
            </a:r>
            <a:r>
              <a:rPr lang="sr-Latn-RS" dirty="0"/>
              <a:t> </a:t>
            </a:r>
            <a:r>
              <a:rPr lang="sr-Latn-RS" dirty="0" err="1"/>
              <a:t>or</a:t>
            </a:r>
            <a:r>
              <a:rPr lang="sr-Latn-RS" dirty="0"/>
              <a:t> </a:t>
            </a:r>
            <a:r>
              <a:rPr lang="sr-Latn-RS" dirty="0" err="1"/>
              <a:t>iminent</a:t>
            </a:r>
            <a:r>
              <a:rPr lang="sr-Latn-RS" dirty="0"/>
              <a:t> </a:t>
            </a:r>
            <a:r>
              <a:rPr lang="sr-Latn-RS" dirty="0" err="1"/>
              <a:t>layoffs</a:t>
            </a:r>
            <a:endParaRPr lang="en-US" dirty="0"/>
          </a:p>
        </p:txBody>
      </p:sp>
      <p:sp>
        <p:nvSpPr>
          <p:cNvPr id="4" name="Content Placeholder 3"/>
          <p:cNvSpPr>
            <a:spLocks noGrp="1"/>
          </p:cNvSpPr>
          <p:nvPr>
            <p:ph sz="half" idx="2"/>
          </p:nvPr>
        </p:nvSpPr>
        <p:spPr>
          <a:xfrm>
            <a:off x="839787" y="2355274"/>
            <a:ext cx="10415587" cy="3053340"/>
          </a:xfrm>
        </p:spPr>
        <p:txBody>
          <a:bodyPr>
            <a:normAutofit/>
          </a:bodyPr>
          <a:lstStyle/>
          <a:p>
            <a:r>
              <a:rPr lang="sr-Latn-RS" dirty="0">
                <a:solidFill>
                  <a:schemeClr val="tx1"/>
                </a:solidFill>
              </a:rPr>
              <a:t>E</a:t>
            </a:r>
            <a:r>
              <a:rPr lang="en-US" dirty="0" err="1">
                <a:solidFill>
                  <a:schemeClr val="tx1"/>
                </a:solidFill>
              </a:rPr>
              <a:t>mergency</a:t>
            </a:r>
            <a:r>
              <a:rPr lang="en-US" dirty="0">
                <a:solidFill>
                  <a:schemeClr val="tx1"/>
                </a:solidFill>
              </a:rPr>
              <a:t> preparedness interventions </a:t>
            </a:r>
            <a:r>
              <a:rPr lang="sr-Latn-RS" dirty="0" err="1">
                <a:solidFill>
                  <a:schemeClr val="tx1"/>
                </a:solidFill>
              </a:rPr>
              <a:t>could</a:t>
            </a:r>
            <a:r>
              <a:rPr lang="sr-Latn-RS" dirty="0">
                <a:solidFill>
                  <a:schemeClr val="tx1"/>
                </a:solidFill>
              </a:rPr>
              <a:t> be </a:t>
            </a:r>
            <a:r>
              <a:rPr lang="sr-Latn-RS" dirty="0" err="1">
                <a:solidFill>
                  <a:schemeClr val="tx1"/>
                </a:solidFill>
              </a:rPr>
              <a:t>useful</a:t>
            </a:r>
            <a:r>
              <a:rPr lang="sr-Latn-RS" dirty="0">
                <a:solidFill>
                  <a:schemeClr val="tx1"/>
                </a:solidFill>
              </a:rPr>
              <a:t> - a</a:t>
            </a:r>
            <a:r>
              <a:rPr lang="en-US" dirty="0" err="1">
                <a:solidFill>
                  <a:schemeClr val="tx1"/>
                </a:solidFill>
              </a:rPr>
              <a:t>ssist</a:t>
            </a:r>
            <a:r>
              <a:rPr lang="sr-Latn-RS" dirty="0" err="1">
                <a:solidFill>
                  <a:schemeClr val="tx1"/>
                </a:solidFill>
              </a:rPr>
              <a:t>ing</a:t>
            </a:r>
            <a:r>
              <a:rPr lang="en-US" dirty="0">
                <a:solidFill>
                  <a:schemeClr val="tx1"/>
                </a:solidFill>
              </a:rPr>
              <a:t> workers, regardless of their current job security, to </a:t>
            </a:r>
            <a:r>
              <a:rPr lang="en-US" b="1" dirty="0">
                <a:solidFill>
                  <a:srgbClr val="FF7F2A"/>
                </a:solidFill>
              </a:rPr>
              <a:t>plan for unwanted or traumatic work events</a:t>
            </a:r>
            <a:r>
              <a:rPr lang="en-US" dirty="0"/>
              <a:t>. </a:t>
            </a:r>
            <a:endParaRPr lang="sr-Latn-RS" dirty="0"/>
          </a:p>
          <a:p>
            <a:r>
              <a:rPr lang="en-US" dirty="0">
                <a:solidFill>
                  <a:schemeClr val="tx1"/>
                </a:solidFill>
              </a:rPr>
              <a:t>The focus would be on </a:t>
            </a:r>
            <a:r>
              <a:rPr lang="en-US" b="1" dirty="0">
                <a:solidFill>
                  <a:srgbClr val="FF7F2A"/>
                </a:solidFill>
              </a:rPr>
              <a:t>anticipating event likelihood</a:t>
            </a:r>
            <a:r>
              <a:rPr lang="en-US" dirty="0">
                <a:solidFill>
                  <a:schemeClr val="tx1"/>
                </a:solidFill>
              </a:rPr>
              <a:t>; preparing strategies, resources, and supports to deal with the most likely events; fostering a sense of coping efficacy to aid perseverance under stressful conditions; and developing backup plans in case one’s preferred plan is unattainable or insurmountable obstacles materialize</a:t>
            </a:r>
            <a:endParaRPr lang="sr-Latn-RS" dirty="0">
              <a:solidFill>
                <a:schemeClr val="tx1"/>
              </a:solidFill>
            </a:endParaRPr>
          </a:p>
          <a:p>
            <a:r>
              <a:rPr lang="en-US" dirty="0">
                <a:solidFill>
                  <a:schemeClr val="tx1"/>
                </a:solidFill>
              </a:rPr>
              <a:t>Such an approach could, for example, be based on </a:t>
            </a:r>
            <a:r>
              <a:rPr lang="en-US" b="1" dirty="0">
                <a:solidFill>
                  <a:srgbClr val="FF7F2A"/>
                </a:solidFill>
              </a:rPr>
              <a:t>envisioning what-if scenarios</a:t>
            </a:r>
            <a:r>
              <a:rPr lang="en-US" dirty="0"/>
              <a:t>. </a:t>
            </a:r>
            <a:r>
              <a:rPr lang="en-US" dirty="0">
                <a:solidFill>
                  <a:schemeClr val="tx1"/>
                </a:solidFill>
              </a:rPr>
              <a:t>For example, what would clients do if they were to lose their job next year, or next month, or tomorrow? </a:t>
            </a:r>
          </a:p>
          <a:p>
            <a:endParaRPr lang="en-US" dirty="0"/>
          </a:p>
        </p:txBody>
      </p:sp>
      <p:sp>
        <p:nvSpPr>
          <p:cNvPr id="7" name="Footer Placeholder 6"/>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321684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939445" y="707227"/>
            <a:ext cx="10515600" cy="678815"/>
          </a:xfrm>
          <a:prstGeom prst="rect">
            <a:avLst/>
          </a:prstGeom>
          <a:noFill/>
          <a:ln>
            <a:noFill/>
          </a:ln>
        </p:spPr>
        <p:txBody>
          <a:bodyPr spcFirstLastPara="1" wrap="square" lIns="91425" tIns="45700" rIns="91425" bIns="45700" anchor="b" anchorCtr="0">
            <a:normAutofit fontScale="90000"/>
          </a:bodyPr>
          <a:lstStyle/>
          <a:p>
            <a:r>
              <a:rPr lang="sr-Latn-RS" dirty="0" err="1"/>
              <a:t>Addressing</a:t>
            </a:r>
            <a:r>
              <a:rPr lang="sr-Latn-RS" dirty="0"/>
              <a:t> </a:t>
            </a:r>
            <a:r>
              <a:rPr lang="sr-Latn-RS" dirty="0" err="1"/>
              <a:t>career</a:t>
            </a:r>
            <a:r>
              <a:rPr lang="sr-Latn-RS" dirty="0"/>
              <a:t> </a:t>
            </a:r>
            <a:r>
              <a:rPr lang="sr-Latn-RS" dirty="0" err="1"/>
              <a:t>issues</a:t>
            </a:r>
            <a:r>
              <a:rPr lang="sr-Latn-RS" dirty="0"/>
              <a:t> in </a:t>
            </a:r>
            <a:r>
              <a:rPr lang="sr-Latn-RS" dirty="0" err="1"/>
              <a:t>the</a:t>
            </a:r>
            <a:r>
              <a:rPr lang="en-US" dirty="0"/>
              <a:t> changing world of work</a:t>
            </a:r>
          </a:p>
        </p:txBody>
      </p:sp>
      <p:sp>
        <p:nvSpPr>
          <p:cNvPr id="99" name="Google Shape;99;p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graphicFrame>
        <p:nvGraphicFramePr>
          <p:cNvPr id="2" name="Diagram 1"/>
          <p:cNvGraphicFramePr/>
          <p:nvPr>
            <p:extLst>
              <p:ext uri="{D42A27DB-BD31-4B8C-83A1-F6EECF244321}">
                <p14:modId xmlns:p14="http://schemas.microsoft.com/office/powerpoint/2010/main" val="3479256442"/>
              </p:ext>
            </p:extLst>
          </p:nvPr>
        </p:nvGraphicFramePr>
        <p:xfrm>
          <a:off x="1715839" y="1526875"/>
          <a:ext cx="6094083" cy="4145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8548777" y="2003803"/>
            <a:ext cx="1820174" cy="319177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Increased importance of help</a:t>
            </a:r>
            <a:r>
              <a:rPr lang="sr-Latn-RS" dirty="0" err="1"/>
              <a:t>ing</a:t>
            </a:r>
            <a:r>
              <a:rPr lang="en-US" dirty="0"/>
              <a:t> workers adapt and update their skills over the course of their career</a:t>
            </a:r>
            <a:endParaRPr lang="sr-Latn-RS" dirty="0"/>
          </a:p>
          <a:p>
            <a:pPr algn="ctr"/>
            <a:r>
              <a:rPr lang="sr-Latn-RS" dirty="0"/>
              <a:t> </a:t>
            </a:r>
            <a:endParaRPr lang="en-US" dirty="0"/>
          </a:p>
        </p:txBody>
      </p:sp>
    </p:spTree>
    <p:extLst>
      <p:ext uri="{BB962C8B-B14F-4D97-AF65-F5344CB8AC3E}">
        <p14:creationId xmlns:p14="http://schemas.microsoft.com/office/powerpoint/2010/main" val="271639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5068" y="735104"/>
            <a:ext cx="10515600" cy="2093976"/>
          </a:xfrm>
        </p:spPr>
        <p:txBody>
          <a:bodyPr/>
          <a:lstStyle/>
          <a:p>
            <a:r>
              <a:rPr lang="en-US" dirty="0"/>
              <a:t>Which skills should workers learn to fit into the evolving </a:t>
            </a:r>
            <a:r>
              <a:rPr lang="en-US" dirty="0" err="1"/>
              <a:t>labour</a:t>
            </a:r>
            <a:r>
              <a:rPr lang="en-US" dirty="0"/>
              <a:t> market better? </a:t>
            </a:r>
            <a:endParaRPr lang="sr-Latn-RS" dirty="0"/>
          </a:p>
          <a:p>
            <a:r>
              <a:rPr lang="en-US" dirty="0"/>
              <a:t>How are employers to be sure that the skills held by people working in their organizations are adequate to meet the demands?</a:t>
            </a:r>
          </a:p>
          <a:p>
            <a:pPr marL="0" indent="0">
              <a:buNone/>
            </a:pPr>
            <a:endParaRPr lang="sr-Latn-RS" dirty="0"/>
          </a:p>
          <a:p>
            <a:endParaRPr lang="en-US" dirty="0"/>
          </a:p>
          <a:p>
            <a:pPr marL="0" indent="0">
              <a:buNone/>
            </a:pPr>
            <a:endParaRPr lang="en-US" dirty="0"/>
          </a:p>
        </p:txBody>
      </p:sp>
      <p:sp>
        <p:nvSpPr>
          <p:cNvPr id="6" name="Google Shape;90;gcf7ead7544_0_9"/>
          <p:cNvSpPr txBox="1">
            <a:spLocks/>
          </p:cNvSpPr>
          <p:nvPr/>
        </p:nvSpPr>
        <p:spPr>
          <a:xfrm>
            <a:off x="2034236" y="5961534"/>
            <a:ext cx="1613400" cy="274200"/>
          </a:xfrm>
          <a:prstGeom prst="rect">
            <a:avLst/>
          </a:prstGeom>
          <a:noFill/>
          <a:ln>
            <a:noFill/>
          </a:ln>
        </p:spPr>
        <p:txBody>
          <a:bodyPr spcFirstLastPara="1" vert="horz" wrap="square" lIns="91425" tIns="45700" rIns="91425" bIns="45700" rtlCol="0" anchor="ctr" anchorCtr="0">
            <a:noAutofit/>
          </a:bodyPr>
          <a:lstStyle>
            <a:defPPr>
              <a:defRPr lang="lt-LT"/>
            </a:defPPr>
            <a:lvl1pPr marL="0" algn="ctr" defTabSz="914400" rtl="0" eaLnBrk="1" latinLnBrk="0" hangingPunct="1">
              <a:defRPr sz="1200" kern="1200">
                <a:solidFill>
                  <a:srgbClr val="FF7F2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connect-erasmus.eu</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978" y="2829080"/>
            <a:ext cx="2009336" cy="132926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9755" y="4158347"/>
            <a:ext cx="1993725" cy="132926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0349" y="4148056"/>
            <a:ext cx="1786078" cy="1339558"/>
          </a:xfrm>
          <a:prstGeom prst="rect">
            <a:avLst/>
          </a:prstGeom>
        </p:spPr>
      </p:pic>
      <p:pic>
        <p:nvPicPr>
          <p:cNvPr id="8" name="Picture 2" descr="woman in red and white floral dress standing beside man in blue t-shi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53349" y="2818906"/>
            <a:ext cx="1916016" cy="13689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39702" y="2818906"/>
            <a:ext cx="1993725" cy="1329150"/>
          </a:xfrm>
          <a:prstGeom prst="rect">
            <a:avLst/>
          </a:prstGeom>
        </p:spPr>
      </p:pic>
    </p:spTree>
    <p:extLst>
      <p:ext uri="{BB962C8B-B14F-4D97-AF65-F5344CB8AC3E}">
        <p14:creationId xmlns:p14="http://schemas.microsoft.com/office/powerpoint/2010/main" val="3383054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
        <p:nvSpPr>
          <p:cNvPr id="100" name="Google Shape;100;p2"/>
          <p:cNvSpPr txBox="1"/>
          <p:nvPr/>
        </p:nvSpPr>
        <p:spPr>
          <a:xfrm>
            <a:off x="349348" y="1624876"/>
            <a:ext cx="8350515" cy="3914877"/>
          </a:xfrm>
          <a:prstGeom prst="rect">
            <a:avLst/>
          </a:prstGeom>
          <a:noFill/>
          <a:ln>
            <a:noFill/>
          </a:ln>
        </p:spPr>
        <p:txBody>
          <a:bodyPr spcFirstLastPara="1" wrap="square" lIns="91425" tIns="45700" rIns="91425" bIns="45700" anchor="t" anchorCtr="0">
            <a:spAutoFit/>
          </a:bodyPr>
          <a:lstStyle/>
          <a:p>
            <a:pPr lvl="0">
              <a:lnSpc>
                <a:spcPct val="115000"/>
              </a:lnSpc>
              <a:buClr>
                <a:srgbClr val="FF7F2A"/>
              </a:buClr>
              <a:buSzPts val="3000"/>
            </a:pPr>
            <a:endParaRPr lang="sr-Latn-RS" sz="2400" dirty="0"/>
          </a:p>
          <a:p>
            <a:pPr lvl="0">
              <a:lnSpc>
                <a:spcPct val="115000"/>
              </a:lnSpc>
              <a:buClr>
                <a:srgbClr val="FF7F2A"/>
              </a:buClr>
              <a:buSzPts val="3000"/>
            </a:pPr>
            <a:r>
              <a:rPr lang="sr-Latn-RS" sz="2400" dirty="0"/>
              <a:t>W</a:t>
            </a:r>
            <a:r>
              <a:rPr lang="en-US" sz="2400" dirty="0" err="1"/>
              <a:t>ith</a:t>
            </a:r>
            <a:r>
              <a:rPr lang="en-US" sz="2400" dirty="0"/>
              <a:t> the </a:t>
            </a:r>
            <a:r>
              <a:rPr lang="sr-Latn-RS" sz="2400" dirty="0" err="1"/>
              <a:t>automation</a:t>
            </a:r>
            <a:r>
              <a:rPr lang="sr-Latn-RS" sz="2400" dirty="0"/>
              <a:t> </a:t>
            </a:r>
            <a:r>
              <a:rPr lang="en-US" sz="2400" dirty="0"/>
              <a:t>of routine tasks, growing emphasis will be placed on skills which are more difficult to automate</a:t>
            </a:r>
            <a:endParaRPr lang="sr-Latn-RS" sz="2400" dirty="0"/>
          </a:p>
          <a:p>
            <a:pPr lvl="0">
              <a:lnSpc>
                <a:spcPct val="115000"/>
              </a:lnSpc>
              <a:buClr>
                <a:srgbClr val="FF7F2A"/>
              </a:buClr>
              <a:buSzPts val="3000"/>
            </a:pPr>
            <a:endParaRPr lang="sr-Latn-RS" sz="2400" dirty="0"/>
          </a:p>
          <a:p>
            <a:pPr marL="342900" lvl="0" indent="-342900">
              <a:lnSpc>
                <a:spcPct val="115000"/>
              </a:lnSpc>
              <a:buClr>
                <a:srgbClr val="FF7F2A"/>
              </a:buClr>
              <a:buSzPts val="3000"/>
              <a:buFont typeface="Arial" panose="020B0604020202020204" pitchFamily="34" charset="0"/>
              <a:buChar char="•"/>
            </a:pPr>
            <a:r>
              <a:rPr lang="sr-Latn-RS" sz="2400" b="1" dirty="0">
                <a:solidFill>
                  <a:srgbClr val="FF7F2A"/>
                </a:solidFill>
              </a:rPr>
              <a:t>S</a:t>
            </a:r>
            <a:r>
              <a:rPr lang="en-US" sz="2400" b="1" dirty="0">
                <a:solidFill>
                  <a:srgbClr val="FF7F2A"/>
                </a:solidFill>
              </a:rPr>
              <a:t>oft skills</a:t>
            </a:r>
            <a:r>
              <a:rPr lang="en-US" sz="2400" dirty="0"/>
              <a:t> such as the ability to communicate, work in teams, lead, solve problems</a:t>
            </a:r>
            <a:r>
              <a:rPr lang="sr-Latn-RS" sz="2400" dirty="0"/>
              <a:t>,</a:t>
            </a:r>
            <a:r>
              <a:rPr lang="en-US" sz="2400" dirty="0"/>
              <a:t> readiness to learn and self-</a:t>
            </a:r>
            <a:r>
              <a:rPr lang="en-US" sz="2400" dirty="0" err="1"/>
              <a:t>organise</a:t>
            </a:r>
            <a:endParaRPr lang="sr-Latn-RS" sz="2400" dirty="0"/>
          </a:p>
          <a:p>
            <a:pPr marL="342900" lvl="0" indent="-342900">
              <a:lnSpc>
                <a:spcPct val="115000"/>
              </a:lnSpc>
              <a:buClr>
                <a:srgbClr val="FF7F2A"/>
              </a:buClr>
              <a:buSzPts val="3000"/>
              <a:buFont typeface="Arial" panose="020B0604020202020204" pitchFamily="34" charset="0"/>
              <a:buChar char="•"/>
            </a:pPr>
            <a:r>
              <a:rPr lang="sr-Latn-RS" sz="2400" dirty="0"/>
              <a:t>D</a:t>
            </a:r>
            <a:r>
              <a:rPr lang="en-US" sz="2400" dirty="0" err="1"/>
              <a:t>igital</a:t>
            </a:r>
            <a:r>
              <a:rPr lang="en-US" sz="2400" dirty="0"/>
              <a:t> skills</a:t>
            </a:r>
            <a:r>
              <a:rPr lang="sr-Latn-RS" sz="2400" dirty="0"/>
              <a:t> - </a:t>
            </a:r>
            <a:r>
              <a:rPr lang="en-US" sz="2400" b="1" dirty="0">
                <a:solidFill>
                  <a:srgbClr val="FF7F2A"/>
                </a:solidFill>
              </a:rPr>
              <a:t>ICT generic skills</a:t>
            </a:r>
            <a:r>
              <a:rPr lang="en-US" sz="2400" dirty="0"/>
              <a:t>, such as the ability to use communication and information search</a:t>
            </a:r>
            <a:endParaRPr lang="sr-Latn-RS" sz="2400" dirty="0"/>
          </a:p>
        </p:txBody>
      </p:sp>
      <p:sp>
        <p:nvSpPr>
          <p:cNvPr id="6" name="Google Shape;98;p2"/>
          <p:cNvSpPr txBox="1">
            <a:spLocks/>
          </p:cNvSpPr>
          <p:nvPr/>
        </p:nvSpPr>
        <p:spPr>
          <a:xfrm>
            <a:off x="750361" y="531643"/>
            <a:ext cx="10515600" cy="678815"/>
          </a:xfrm>
          <a:prstGeom prst="rect">
            <a:avLst/>
          </a:prstGeom>
          <a:noFill/>
          <a:ln>
            <a:noFill/>
          </a:ln>
        </p:spPr>
        <p:txBody>
          <a:bodyPr spcFirstLastPara="1" vert="horz" wrap="square" lIns="91425" tIns="45700" rIns="91425" bIns="45700" rtlCol="0" anchor="b" anchorCtr="0">
            <a:normAutofit fontScale="62500" lnSpcReduction="20000"/>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sr-Latn-RS" dirty="0" err="1"/>
              <a:t>Addressing</a:t>
            </a:r>
            <a:r>
              <a:rPr lang="sr-Latn-RS" dirty="0"/>
              <a:t> </a:t>
            </a:r>
            <a:r>
              <a:rPr lang="sr-Latn-RS" dirty="0" err="1"/>
              <a:t>career</a:t>
            </a:r>
            <a:r>
              <a:rPr lang="sr-Latn-RS" dirty="0"/>
              <a:t> </a:t>
            </a:r>
            <a:r>
              <a:rPr lang="sr-Latn-RS" dirty="0" err="1"/>
              <a:t>issues</a:t>
            </a:r>
            <a:r>
              <a:rPr lang="sr-Latn-RS" dirty="0"/>
              <a:t> </a:t>
            </a:r>
            <a:r>
              <a:rPr lang="sr-Latn-RS" dirty="0" err="1"/>
              <a:t>within</a:t>
            </a:r>
            <a:r>
              <a:rPr lang="sr-Latn-RS" dirty="0"/>
              <a:t> a </a:t>
            </a:r>
            <a:r>
              <a:rPr lang="sr-Latn-RS" dirty="0" err="1"/>
              <a:t>context</a:t>
            </a:r>
            <a:r>
              <a:rPr lang="sr-Latn-RS" dirty="0"/>
              <a:t> </a:t>
            </a:r>
            <a:r>
              <a:rPr lang="sr-Latn-RS" dirty="0" err="1"/>
              <a:t>of</a:t>
            </a:r>
            <a:r>
              <a:rPr lang="sr-Latn-RS" dirty="0"/>
              <a:t> </a:t>
            </a:r>
            <a:r>
              <a:rPr lang="sr-Latn-RS" dirty="0" err="1"/>
              <a:t>technological</a:t>
            </a:r>
            <a:r>
              <a:rPr lang="sr-Latn-RS" dirty="0"/>
              <a:t> </a:t>
            </a:r>
            <a:r>
              <a:rPr lang="sr-Latn-RS" dirty="0" err="1"/>
              <a:t>chages</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1303" y="2041030"/>
            <a:ext cx="2009336" cy="132926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3407" y="3785064"/>
            <a:ext cx="1993725" cy="1329150"/>
          </a:xfrm>
          <a:prstGeom prst="rect">
            <a:avLst/>
          </a:prstGeom>
        </p:spPr>
      </p:pic>
    </p:spTree>
    <p:extLst>
      <p:ext uri="{BB962C8B-B14F-4D97-AF65-F5344CB8AC3E}">
        <p14:creationId xmlns:p14="http://schemas.microsoft.com/office/powerpoint/2010/main" val="4149894442"/>
      </p:ext>
    </p:extLst>
  </p:cSld>
  <p:clrMapOvr>
    <a:masterClrMapping/>
  </p:clrMapOvr>
</p:sld>
</file>

<file path=ppt/theme/theme1.xml><?xml version="1.0" encoding="utf-8"?>
<a:theme xmlns:a="http://schemas.openxmlformats.org/drawingml/2006/main" name="„Office“ tema">
  <a:themeElements>
    <a:clrScheme name="Raudona oranžinė">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asirinktinis 3">
      <a:majorFont>
        <a:latin typeface="Open Sans Extra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 template" id="{6C52D79F-18D7-4FA6-A121-BDBD81370BAE}" vid="{B099076F-3487-4F76-89D1-DA1651670C9E}"/>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audona oranžinė">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docProps/app.xml><?xml version="1.0" encoding="utf-8"?>
<Properties xmlns="http://schemas.openxmlformats.org/officeDocument/2006/extended-properties" xmlns:vt="http://schemas.openxmlformats.org/officeDocument/2006/docPropsVTypes">
  <Template/>
  <TotalTime>26619</TotalTime>
  <Words>1449</Words>
  <Application>Microsoft Office PowerPoint</Application>
  <PresentationFormat>Widescreen</PresentationFormat>
  <Paragraphs>121</Paragraphs>
  <Slides>20</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Open Sans</vt:lpstr>
      <vt:lpstr>Open Sans Extrabold</vt:lpstr>
      <vt:lpstr>Open Sans Light</vt:lpstr>
      <vt:lpstr>Segoe UI</vt:lpstr>
      <vt:lpstr>„Office“ tema</vt:lpstr>
      <vt:lpstr>Using information on changes in the world of work</vt:lpstr>
      <vt:lpstr>Roles of career guidance</vt:lpstr>
      <vt:lpstr>Helping people make sense of the changes in the world of work </vt:lpstr>
      <vt:lpstr> Preparedness activities can be embedded in all career interventions or can constitute stand-alone programs</vt:lpstr>
      <vt:lpstr>For some workers career renewal or optimization could be an option which can be supported by various activities</vt:lpstr>
      <vt:lpstr>Others, in particular precarious workers may not have these options as they may be facing longterm job loss or iminent layoffs</vt:lpstr>
      <vt:lpstr>Addressing career issues in the changing world of work</vt:lpstr>
      <vt:lpstr>PowerPoint Presentation</vt:lpstr>
      <vt:lpstr>PowerPoint Presentation</vt:lpstr>
      <vt:lpstr>Addressing career issues within a context of demographic changes in a changing world of work</vt:lpstr>
      <vt:lpstr>Addressing career issues within a context of demographic changes in a changing world of work</vt:lpstr>
      <vt:lpstr>Addressing climate change impact to the world of work through green guidance</vt:lpstr>
      <vt:lpstr>The potential roles of green career guidance</vt:lpstr>
      <vt:lpstr>Policy and practice in the pandemic</vt:lpstr>
      <vt:lpstr>Implications to careers of professionals who provide career development support?</vt:lpstr>
      <vt:lpstr>PowerPoint Presentation</vt:lpstr>
      <vt:lpstr>Does the change of career guidance and counselling concept over time also reflect changes in the world the work?</vt:lpstr>
      <vt:lpstr> Next steps…</vt:lpstr>
      <vt:lpstr>References</vt:lpstr>
      <vt:lpstr>Thank you for  the attention.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Laura</dc:creator>
  <cp:lastModifiedBy>Praktikantas</cp:lastModifiedBy>
  <cp:revision>221</cp:revision>
  <dcterms:created xsi:type="dcterms:W3CDTF">2020-01-27T22:45:30Z</dcterms:created>
  <dcterms:modified xsi:type="dcterms:W3CDTF">2022-02-04T11:26:53Z</dcterms:modified>
</cp:coreProperties>
</file>