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60" r:id="rId2"/>
    <p:sldMasterId id="2147483671" r:id="rId3"/>
    <p:sldMasterId id="2147483648" r:id="rId4"/>
  </p:sldMasterIdLst>
  <p:notesMasterIdLst>
    <p:notesMasterId r:id="rId13"/>
  </p:notesMasterIdLst>
  <p:sldIdLst>
    <p:sldId id="256" r:id="rId5"/>
    <p:sldId id="257" r:id="rId6"/>
    <p:sldId id="258" r:id="rId7"/>
    <p:sldId id="260" r:id="rId8"/>
    <p:sldId id="264" r:id="rId9"/>
    <p:sldId id="261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uanetti Alessandra" initials="ZA" lastIdx="3" clrIdx="0">
    <p:extLst>
      <p:ext uri="{19B8F6BF-5375-455C-9EA6-DF929625EA0E}">
        <p15:presenceInfo xmlns:p15="http://schemas.microsoft.com/office/powerpoint/2012/main" userId="Zuanetti Alessand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578D40-6ACC-FF37-2902-559CC1076AFE}" v="1" dt="2022-01-06T11:17:02.534"/>
    <p1510:client id="{F6E062C7-1542-4583-A7FC-437CEE28DCD5}" v="1" dt="2022-01-06T10:56:38.8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uanetti Alessandra" userId="S::alessandra.zuanetti@studenti.unipd.it::62c843e8-eff1-401f-8c64-96493ae781c5" providerId="AD" clId="Web-{0D578D40-6ACC-FF37-2902-559CC1076AFE}"/>
    <pc:docChg chg="addSld addMainMaster modMainMaster">
      <pc:chgData name="Zuanetti Alessandra" userId="S::alessandra.zuanetti@studenti.unipd.it::62c843e8-eff1-401f-8c64-96493ae781c5" providerId="AD" clId="Web-{0D578D40-6ACC-FF37-2902-559CC1076AFE}" dt="2022-01-06T11:17:02.534" v="0"/>
      <pc:docMkLst>
        <pc:docMk/>
      </pc:docMkLst>
      <pc:sldChg chg="add">
        <pc:chgData name="Zuanetti Alessandra" userId="S::alessandra.zuanetti@studenti.unipd.it::62c843e8-eff1-401f-8c64-96493ae781c5" providerId="AD" clId="Web-{0D578D40-6ACC-FF37-2902-559CC1076AFE}" dt="2022-01-06T11:17:02.534" v="0"/>
        <pc:sldMkLst>
          <pc:docMk/>
          <pc:sldMk cId="226934415" sldId="266"/>
        </pc:sldMkLst>
      </pc:sldChg>
      <pc:sldMasterChg chg="add addSldLayout">
        <pc:chgData name="Zuanetti Alessandra" userId="S::alessandra.zuanetti@studenti.unipd.it::62c843e8-eff1-401f-8c64-96493ae781c5" providerId="AD" clId="Web-{0D578D40-6ACC-FF37-2902-559CC1076AFE}" dt="2022-01-06T11:17:02.534" v="0"/>
        <pc:sldMasterMkLst>
          <pc:docMk/>
          <pc:sldMasterMk cId="0" sldId="2147483648"/>
        </pc:sldMasterMkLst>
        <pc:sldLayoutChg chg="add">
          <pc:chgData name="Zuanetti Alessandra" userId="S::alessandra.zuanetti@studenti.unipd.it::62c843e8-eff1-401f-8c64-96493ae781c5" providerId="AD" clId="Web-{0D578D40-6ACC-FF37-2902-559CC1076AFE}" dt="2022-01-06T11:17:02.534" v="0"/>
          <pc:sldLayoutMkLst>
            <pc:docMk/>
            <pc:sldMasterMk cId="0" sldId="2147483648"/>
            <pc:sldLayoutMk cId="0" sldId="2147483649"/>
          </pc:sldLayoutMkLst>
        </pc:sldLayoutChg>
        <pc:sldLayoutChg chg="add">
          <pc:chgData name="Zuanetti Alessandra" userId="S::alessandra.zuanetti@studenti.unipd.it::62c843e8-eff1-401f-8c64-96493ae781c5" providerId="AD" clId="Web-{0D578D40-6ACC-FF37-2902-559CC1076AFE}" dt="2022-01-06T11:17:02.534" v="0"/>
          <pc:sldLayoutMkLst>
            <pc:docMk/>
            <pc:sldMasterMk cId="0" sldId="2147483648"/>
            <pc:sldLayoutMk cId="0" sldId="2147483650"/>
          </pc:sldLayoutMkLst>
        </pc:sldLayoutChg>
        <pc:sldLayoutChg chg="add">
          <pc:chgData name="Zuanetti Alessandra" userId="S::alessandra.zuanetti@studenti.unipd.it::62c843e8-eff1-401f-8c64-96493ae781c5" providerId="AD" clId="Web-{0D578D40-6ACC-FF37-2902-559CC1076AFE}" dt="2022-01-06T11:17:02.534" v="0"/>
          <pc:sldLayoutMkLst>
            <pc:docMk/>
            <pc:sldMasterMk cId="0" sldId="2147483648"/>
            <pc:sldLayoutMk cId="0" sldId="2147483651"/>
          </pc:sldLayoutMkLst>
        </pc:sldLayoutChg>
        <pc:sldLayoutChg chg="add">
          <pc:chgData name="Zuanetti Alessandra" userId="S::alessandra.zuanetti@studenti.unipd.it::62c843e8-eff1-401f-8c64-96493ae781c5" providerId="AD" clId="Web-{0D578D40-6ACC-FF37-2902-559CC1076AFE}" dt="2022-01-06T11:17:02.534" v="0"/>
          <pc:sldLayoutMkLst>
            <pc:docMk/>
            <pc:sldMasterMk cId="0" sldId="2147483648"/>
            <pc:sldLayoutMk cId="0" sldId="2147483652"/>
          </pc:sldLayoutMkLst>
        </pc:sldLayoutChg>
        <pc:sldLayoutChg chg="add">
          <pc:chgData name="Zuanetti Alessandra" userId="S::alessandra.zuanetti@studenti.unipd.it::62c843e8-eff1-401f-8c64-96493ae781c5" providerId="AD" clId="Web-{0D578D40-6ACC-FF37-2902-559CC1076AFE}" dt="2022-01-06T11:17:02.534" v="0"/>
          <pc:sldLayoutMkLst>
            <pc:docMk/>
            <pc:sldMasterMk cId="0" sldId="2147483648"/>
            <pc:sldLayoutMk cId="0" sldId="2147483653"/>
          </pc:sldLayoutMkLst>
        </pc:sldLayoutChg>
        <pc:sldLayoutChg chg="add">
          <pc:chgData name="Zuanetti Alessandra" userId="S::alessandra.zuanetti@studenti.unipd.it::62c843e8-eff1-401f-8c64-96493ae781c5" providerId="AD" clId="Web-{0D578D40-6ACC-FF37-2902-559CC1076AFE}" dt="2022-01-06T11:17:02.534" v="0"/>
          <pc:sldLayoutMkLst>
            <pc:docMk/>
            <pc:sldMasterMk cId="0" sldId="2147483648"/>
            <pc:sldLayoutMk cId="0" sldId="2147483654"/>
          </pc:sldLayoutMkLst>
        </pc:sldLayoutChg>
        <pc:sldLayoutChg chg="add">
          <pc:chgData name="Zuanetti Alessandra" userId="S::alessandra.zuanetti@studenti.unipd.it::62c843e8-eff1-401f-8c64-96493ae781c5" providerId="AD" clId="Web-{0D578D40-6ACC-FF37-2902-559CC1076AFE}" dt="2022-01-06T11:17:02.534" v="0"/>
          <pc:sldLayoutMkLst>
            <pc:docMk/>
            <pc:sldMasterMk cId="0" sldId="2147483648"/>
            <pc:sldLayoutMk cId="0" sldId="2147483655"/>
          </pc:sldLayoutMkLst>
        </pc:sldLayoutChg>
        <pc:sldLayoutChg chg="add">
          <pc:chgData name="Zuanetti Alessandra" userId="S::alessandra.zuanetti@studenti.unipd.it::62c843e8-eff1-401f-8c64-96493ae781c5" providerId="AD" clId="Web-{0D578D40-6ACC-FF37-2902-559CC1076AFE}" dt="2022-01-06T11:17:02.534" v="0"/>
          <pc:sldLayoutMkLst>
            <pc:docMk/>
            <pc:sldMasterMk cId="0" sldId="2147483648"/>
            <pc:sldLayoutMk cId="0" sldId="2147483656"/>
          </pc:sldLayoutMkLst>
        </pc:sldLayoutChg>
        <pc:sldLayoutChg chg="add">
          <pc:chgData name="Zuanetti Alessandra" userId="S::alessandra.zuanetti@studenti.unipd.it::62c843e8-eff1-401f-8c64-96493ae781c5" providerId="AD" clId="Web-{0D578D40-6ACC-FF37-2902-559CC1076AFE}" dt="2022-01-06T11:17:02.534" v="0"/>
          <pc:sldLayoutMkLst>
            <pc:docMk/>
            <pc:sldMasterMk cId="0" sldId="2147483648"/>
            <pc:sldLayoutMk cId="0" sldId="2147483657"/>
          </pc:sldLayoutMkLst>
        </pc:sldLayoutChg>
        <pc:sldLayoutChg chg="add">
          <pc:chgData name="Zuanetti Alessandra" userId="S::alessandra.zuanetti@studenti.unipd.it::62c843e8-eff1-401f-8c64-96493ae781c5" providerId="AD" clId="Web-{0D578D40-6ACC-FF37-2902-559CC1076AFE}" dt="2022-01-06T11:17:02.534" v="0"/>
          <pc:sldLayoutMkLst>
            <pc:docMk/>
            <pc:sldMasterMk cId="0" sldId="2147483648"/>
            <pc:sldLayoutMk cId="0" sldId="2147483658"/>
          </pc:sldLayoutMkLst>
        </pc:sldLayoutChg>
      </pc:sldMasterChg>
      <pc:sldMasterChg chg="replId modSldLayout">
        <pc:chgData name="Zuanetti Alessandra" userId="S::alessandra.zuanetti@studenti.unipd.it::62c843e8-eff1-401f-8c64-96493ae781c5" providerId="AD" clId="Web-{0D578D40-6ACC-FF37-2902-559CC1076AFE}" dt="2022-01-06T11:17:02.534" v="0"/>
        <pc:sldMasterMkLst>
          <pc:docMk/>
          <pc:sldMasterMk cId="874982706" sldId="2147483682"/>
        </pc:sldMasterMkLst>
        <pc:sldLayoutChg chg="replId">
          <pc:chgData name="Zuanetti Alessandra" userId="S::alessandra.zuanetti@studenti.unipd.it::62c843e8-eff1-401f-8c64-96493ae781c5" providerId="AD" clId="Web-{0D578D40-6ACC-FF37-2902-559CC1076AFE}" dt="2022-01-06T11:17:02.534" v="0"/>
          <pc:sldLayoutMkLst>
            <pc:docMk/>
            <pc:sldMasterMk cId="874982706" sldId="2147483682"/>
            <pc:sldLayoutMk cId="2099555577" sldId="2147483683"/>
          </pc:sldLayoutMkLst>
        </pc:sldLayoutChg>
        <pc:sldLayoutChg chg="replId">
          <pc:chgData name="Zuanetti Alessandra" userId="S::alessandra.zuanetti@studenti.unipd.it::62c843e8-eff1-401f-8c64-96493ae781c5" providerId="AD" clId="Web-{0D578D40-6ACC-FF37-2902-559CC1076AFE}" dt="2022-01-06T11:17:02.534" v="0"/>
          <pc:sldLayoutMkLst>
            <pc:docMk/>
            <pc:sldMasterMk cId="874982706" sldId="2147483682"/>
            <pc:sldLayoutMk cId="4256854788" sldId="2147483684"/>
          </pc:sldLayoutMkLst>
        </pc:sldLayoutChg>
        <pc:sldLayoutChg chg="replId">
          <pc:chgData name="Zuanetti Alessandra" userId="S::alessandra.zuanetti@studenti.unipd.it::62c843e8-eff1-401f-8c64-96493ae781c5" providerId="AD" clId="Web-{0D578D40-6ACC-FF37-2902-559CC1076AFE}" dt="2022-01-06T11:17:02.534" v="0"/>
          <pc:sldLayoutMkLst>
            <pc:docMk/>
            <pc:sldMasterMk cId="874982706" sldId="2147483682"/>
            <pc:sldLayoutMk cId="1915374218" sldId="2147483685"/>
          </pc:sldLayoutMkLst>
        </pc:sldLayoutChg>
        <pc:sldLayoutChg chg="replId">
          <pc:chgData name="Zuanetti Alessandra" userId="S::alessandra.zuanetti@studenti.unipd.it::62c843e8-eff1-401f-8c64-96493ae781c5" providerId="AD" clId="Web-{0D578D40-6ACC-FF37-2902-559CC1076AFE}" dt="2022-01-06T11:17:02.534" v="0"/>
          <pc:sldLayoutMkLst>
            <pc:docMk/>
            <pc:sldMasterMk cId="874982706" sldId="2147483682"/>
            <pc:sldLayoutMk cId="1252936304" sldId="2147483686"/>
          </pc:sldLayoutMkLst>
        </pc:sldLayoutChg>
        <pc:sldLayoutChg chg="replId">
          <pc:chgData name="Zuanetti Alessandra" userId="S::alessandra.zuanetti@studenti.unipd.it::62c843e8-eff1-401f-8c64-96493ae781c5" providerId="AD" clId="Web-{0D578D40-6ACC-FF37-2902-559CC1076AFE}" dt="2022-01-06T11:17:02.534" v="0"/>
          <pc:sldLayoutMkLst>
            <pc:docMk/>
            <pc:sldMasterMk cId="874982706" sldId="2147483682"/>
            <pc:sldLayoutMk cId="371732757" sldId="2147483687"/>
          </pc:sldLayoutMkLst>
        </pc:sldLayoutChg>
        <pc:sldLayoutChg chg="replId">
          <pc:chgData name="Zuanetti Alessandra" userId="S::alessandra.zuanetti@studenti.unipd.it::62c843e8-eff1-401f-8c64-96493ae781c5" providerId="AD" clId="Web-{0D578D40-6ACC-FF37-2902-559CC1076AFE}" dt="2022-01-06T11:17:02.534" v="0"/>
          <pc:sldLayoutMkLst>
            <pc:docMk/>
            <pc:sldMasterMk cId="874982706" sldId="2147483682"/>
            <pc:sldLayoutMk cId="3838358104" sldId="2147483688"/>
          </pc:sldLayoutMkLst>
        </pc:sldLayoutChg>
        <pc:sldLayoutChg chg="replId">
          <pc:chgData name="Zuanetti Alessandra" userId="S::alessandra.zuanetti@studenti.unipd.it::62c843e8-eff1-401f-8c64-96493ae781c5" providerId="AD" clId="Web-{0D578D40-6ACC-FF37-2902-559CC1076AFE}" dt="2022-01-06T11:17:02.534" v="0"/>
          <pc:sldLayoutMkLst>
            <pc:docMk/>
            <pc:sldMasterMk cId="874982706" sldId="2147483682"/>
            <pc:sldLayoutMk cId="1454716715" sldId="2147483689"/>
          </pc:sldLayoutMkLst>
        </pc:sldLayoutChg>
        <pc:sldLayoutChg chg="replId">
          <pc:chgData name="Zuanetti Alessandra" userId="S::alessandra.zuanetti@studenti.unipd.it::62c843e8-eff1-401f-8c64-96493ae781c5" providerId="AD" clId="Web-{0D578D40-6ACC-FF37-2902-559CC1076AFE}" dt="2022-01-06T11:17:02.534" v="0"/>
          <pc:sldLayoutMkLst>
            <pc:docMk/>
            <pc:sldMasterMk cId="874982706" sldId="2147483682"/>
            <pc:sldLayoutMk cId="2886774712" sldId="2147483690"/>
          </pc:sldLayoutMkLst>
        </pc:sldLayoutChg>
        <pc:sldLayoutChg chg="replId">
          <pc:chgData name="Zuanetti Alessandra" userId="S::alessandra.zuanetti@studenti.unipd.it::62c843e8-eff1-401f-8c64-96493ae781c5" providerId="AD" clId="Web-{0D578D40-6ACC-FF37-2902-559CC1076AFE}" dt="2022-01-06T11:17:02.534" v="0"/>
          <pc:sldLayoutMkLst>
            <pc:docMk/>
            <pc:sldMasterMk cId="874982706" sldId="2147483682"/>
            <pc:sldLayoutMk cId="1738257390" sldId="2147483691"/>
          </pc:sldLayoutMkLst>
        </pc:sldLayoutChg>
        <pc:sldLayoutChg chg="replId">
          <pc:chgData name="Zuanetti Alessandra" userId="S::alessandra.zuanetti@studenti.unipd.it::62c843e8-eff1-401f-8c64-96493ae781c5" providerId="AD" clId="Web-{0D578D40-6ACC-FF37-2902-559CC1076AFE}" dt="2022-01-06T11:17:02.534" v="0"/>
          <pc:sldLayoutMkLst>
            <pc:docMk/>
            <pc:sldMasterMk cId="874982706" sldId="2147483682"/>
            <pc:sldLayoutMk cId="892270772" sldId="2147483692"/>
          </pc:sldLayoutMkLst>
        </pc:sldLayoutChg>
      </pc:sldMasterChg>
    </pc:docChg>
  </pc:docChgLst>
  <pc:docChgLst>
    <pc:chgData name="Lea Ferrari" userId="c926630b5f4e8764" providerId="LiveId" clId="{44B03515-4B5F-45B6-B2C0-F7DAF1E55FE2}"/>
    <pc:docChg chg="modSld">
      <pc:chgData name="Lea Ferrari" userId="c926630b5f4e8764" providerId="LiveId" clId="{44B03515-4B5F-45B6-B2C0-F7DAF1E55FE2}" dt="2022-01-03T15:27:53.591" v="44" actId="20577"/>
      <pc:docMkLst>
        <pc:docMk/>
      </pc:docMkLst>
      <pc:sldChg chg="addSp modSp mod">
        <pc:chgData name="Lea Ferrari" userId="c926630b5f4e8764" providerId="LiveId" clId="{44B03515-4B5F-45B6-B2C0-F7DAF1E55FE2}" dt="2022-01-03T15:27:53.591" v="44" actId="20577"/>
        <pc:sldMkLst>
          <pc:docMk/>
          <pc:sldMk cId="2114004026" sldId="265"/>
        </pc:sldMkLst>
        <pc:spChg chg="mod">
          <ac:chgData name="Lea Ferrari" userId="c926630b5f4e8764" providerId="LiveId" clId="{44B03515-4B5F-45B6-B2C0-F7DAF1E55FE2}" dt="2022-01-03T15:27:53.591" v="44" actId="20577"/>
          <ac:spMkLst>
            <pc:docMk/>
            <pc:sldMk cId="2114004026" sldId="265"/>
            <ac:spMk id="3" creationId="{51B52B6F-074A-4E05-A9D0-D792D4250C5A}"/>
          </ac:spMkLst>
        </pc:spChg>
        <pc:spChg chg="add mod">
          <ac:chgData name="Lea Ferrari" userId="c926630b5f4e8764" providerId="LiveId" clId="{44B03515-4B5F-45B6-B2C0-F7DAF1E55FE2}" dt="2022-01-02T20:38:56.057" v="41" actId="403"/>
          <ac:spMkLst>
            <pc:docMk/>
            <pc:sldMk cId="2114004026" sldId="265"/>
            <ac:spMk id="9" creationId="{FF6680A4-FF8B-475F-B5F7-E39BE6F5C772}"/>
          </ac:spMkLst>
        </pc:spChg>
        <pc:spChg chg="add mod">
          <ac:chgData name="Lea Ferrari" userId="c926630b5f4e8764" providerId="LiveId" clId="{44B03515-4B5F-45B6-B2C0-F7DAF1E55FE2}" dt="2022-01-02T20:38:36.244" v="39" actId="1076"/>
          <ac:spMkLst>
            <pc:docMk/>
            <pc:sldMk cId="2114004026" sldId="265"/>
            <ac:spMk id="10" creationId="{E66DD3DA-87F6-4C6A-80B7-E62B8E6EBE19}"/>
          </ac:spMkLst>
        </pc:spChg>
      </pc:sldChg>
    </pc:docChg>
  </pc:docChgLst>
  <pc:docChgLst>
    <pc:chgData name="Zuanetti Alessandra" userId="62c843e8-eff1-401f-8c64-96493ae781c5" providerId="ADAL" clId="{F6E062C7-1542-4583-A7FC-437CEE28DCD5}"/>
    <pc:docChg chg="custSel modSld">
      <pc:chgData name="Zuanetti Alessandra" userId="62c843e8-eff1-401f-8c64-96493ae781c5" providerId="ADAL" clId="{F6E062C7-1542-4583-A7FC-437CEE28DCD5}" dt="2022-01-06T11:00:09.536" v="140" actId="1076"/>
      <pc:docMkLst>
        <pc:docMk/>
      </pc:docMkLst>
      <pc:sldChg chg="delCm">
        <pc:chgData name="Zuanetti Alessandra" userId="62c843e8-eff1-401f-8c64-96493ae781c5" providerId="ADAL" clId="{F6E062C7-1542-4583-A7FC-437CEE28DCD5}" dt="2022-01-06T10:56:12.561" v="0" actId="1592"/>
        <pc:sldMkLst>
          <pc:docMk/>
          <pc:sldMk cId="0" sldId="257"/>
        </pc:sldMkLst>
      </pc:sldChg>
      <pc:sldChg chg="addSp delSp modSp mod">
        <pc:chgData name="Zuanetti Alessandra" userId="62c843e8-eff1-401f-8c64-96493ae781c5" providerId="ADAL" clId="{F6E062C7-1542-4583-A7FC-437CEE28DCD5}" dt="2022-01-06T10:59:22.562" v="134" actId="403"/>
        <pc:sldMkLst>
          <pc:docMk/>
          <pc:sldMk cId="0" sldId="258"/>
        </pc:sldMkLst>
        <pc:spChg chg="add del mod">
          <ac:chgData name="Zuanetti Alessandra" userId="62c843e8-eff1-401f-8c64-96493ae781c5" providerId="ADAL" clId="{F6E062C7-1542-4583-A7FC-437CEE28DCD5}" dt="2022-01-06T10:59:10.029" v="130"/>
          <ac:spMkLst>
            <pc:docMk/>
            <pc:sldMk cId="0" sldId="258"/>
            <ac:spMk id="2" creationId="{553E0867-B4A7-4F2A-B3E0-744251B39EC1}"/>
          </ac:spMkLst>
        </pc:spChg>
        <pc:spChg chg="add mod">
          <ac:chgData name="Zuanetti Alessandra" userId="62c843e8-eff1-401f-8c64-96493ae781c5" providerId="ADAL" clId="{F6E062C7-1542-4583-A7FC-437CEE28DCD5}" dt="2022-01-06T10:59:22.562" v="134" actId="403"/>
          <ac:spMkLst>
            <pc:docMk/>
            <pc:sldMk cId="0" sldId="258"/>
            <ac:spMk id="3" creationId="{549BAEC9-E7BF-4908-9A6C-446A5D6C51B7}"/>
          </ac:spMkLst>
        </pc:spChg>
        <pc:picChg chg="del mod">
          <ac:chgData name="Zuanetti Alessandra" userId="62c843e8-eff1-401f-8c64-96493ae781c5" providerId="ADAL" clId="{F6E062C7-1542-4583-A7FC-437CEE28DCD5}" dt="2022-01-06T10:59:10.029" v="128" actId="478"/>
          <ac:picMkLst>
            <pc:docMk/>
            <pc:sldMk cId="0" sldId="258"/>
            <ac:picMk id="4" creationId="{B859803B-539B-45A5-BF3A-70D03D04319F}"/>
          </ac:picMkLst>
        </pc:picChg>
      </pc:sldChg>
      <pc:sldChg chg="modSp mod">
        <pc:chgData name="Zuanetti Alessandra" userId="62c843e8-eff1-401f-8c64-96493ae781c5" providerId="ADAL" clId="{F6E062C7-1542-4583-A7FC-437CEE28DCD5}" dt="2022-01-06T11:00:09.536" v="140" actId="1076"/>
        <pc:sldMkLst>
          <pc:docMk/>
          <pc:sldMk cId="2114004026" sldId="265"/>
        </pc:sldMkLst>
        <pc:spChg chg="mod">
          <ac:chgData name="Zuanetti Alessandra" userId="62c843e8-eff1-401f-8c64-96493ae781c5" providerId="ADAL" clId="{F6E062C7-1542-4583-A7FC-437CEE28DCD5}" dt="2022-01-06T10:59:42.538" v="137" actId="1076"/>
          <ac:spMkLst>
            <pc:docMk/>
            <pc:sldMk cId="2114004026" sldId="265"/>
            <ac:spMk id="2" creationId="{77E14568-8508-487F-B73A-B4620741CFAF}"/>
          </ac:spMkLst>
        </pc:spChg>
        <pc:spChg chg="mod">
          <ac:chgData name="Zuanetti Alessandra" userId="62c843e8-eff1-401f-8c64-96493ae781c5" providerId="ADAL" clId="{F6E062C7-1542-4583-A7FC-437CEE28DCD5}" dt="2022-01-06T10:59:58.372" v="139" actId="1076"/>
          <ac:spMkLst>
            <pc:docMk/>
            <pc:sldMk cId="2114004026" sldId="265"/>
            <ac:spMk id="3" creationId="{51B52B6F-074A-4E05-A9D0-D792D4250C5A}"/>
          </ac:spMkLst>
        </pc:spChg>
        <pc:spChg chg="mod">
          <ac:chgData name="Zuanetti Alessandra" userId="62c843e8-eff1-401f-8c64-96493ae781c5" providerId="ADAL" clId="{F6E062C7-1542-4583-A7FC-437CEE28DCD5}" dt="2022-01-06T11:00:09.536" v="140" actId="1076"/>
          <ac:spMkLst>
            <pc:docMk/>
            <pc:sldMk cId="2114004026" sldId="265"/>
            <ac:spMk id="8" creationId="{54A02844-5B46-46BD-A5E2-C5B8AE0306C8}"/>
          </ac:spMkLst>
        </pc:spChg>
        <pc:spChg chg="mod">
          <ac:chgData name="Zuanetti Alessandra" userId="62c843e8-eff1-401f-8c64-96493ae781c5" providerId="ADAL" clId="{F6E062C7-1542-4583-A7FC-437CEE28DCD5}" dt="2022-01-06T11:00:09.536" v="140" actId="1076"/>
          <ac:spMkLst>
            <pc:docMk/>
            <pc:sldMk cId="2114004026" sldId="265"/>
            <ac:spMk id="9" creationId="{FF6680A4-FF8B-475F-B5F7-E39BE6F5C772}"/>
          </ac:spMkLst>
        </pc:spChg>
        <pc:spChg chg="mod">
          <ac:chgData name="Zuanetti Alessandra" userId="62c843e8-eff1-401f-8c64-96493ae781c5" providerId="ADAL" clId="{F6E062C7-1542-4583-A7FC-437CEE28DCD5}" dt="2022-01-06T11:00:09.536" v="140" actId="1076"/>
          <ac:spMkLst>
            <pc:docMk/>
            <pc:sldMk cId="2114004026" sldId="265"/>
            <ac:spMk id="10" creationId="{E66DD3DA-87F6-4C6A-80B7-E62B8E6EBE19}"/>
          </ac:spMkLst>
        </pc:spChg>
        <pc:spChg chg="mod">
          <ac:chgData name="Zuanetti Alessandra" userId="62c843e8-eff1-401f-8c64-96493ae781c5" providerId="ADAL" clId="{F6E062C7-1542-4583-A7FC-437CEE28DCD5}" dt="2022-01-06T11:00:09.536" v="140" actId="1076"/>
          <ac:spMkLst>
            <pc:docMk/>
            <pc:sldMk cId="2114004026" sldId="265"/>
            <ac:spMk id="11" creationId="{CDDBD2BC-02F2-4D95-96FE-6F15710ABC52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EDE324-5ABE-4517-A328-EAA894FD7577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AF6A0DB-5541-4ED3-82C3-CF87B3C02A6A}">
      <dgm:prSet phldrT="[Testo]"/>
      <dgm:spPr>
        <a:solidFill>
          <a:srgbClr val="FF7700"/>
        </a:solidFill>
        <a:ln>
          <a:solidFill>
            <a:srgbClr val="FF7700"/>
          </a:solidFill>
        </a:ln>
      </dgm:spPr>
      <dgm:t>
        <a:bodyPr/>
        <a:lstStyle/>
        <a:p>
          <a:r>
            <a:rPr lang="it-IT">
              <a:latin typeface="Calibri" panose="020F0502020204030204" pitchFamily="34" charset="0"/>
              <a:cs typeface="Calibri" panose="020F0502020204030204" pitchFamily="34" charset="0"/>
            </a:rPr>
            <a:t>Session 1 (3.1)</a:t>
          </a:r>
          <a:endParaRPr lang="en-GB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55D01FE-CB03-4685-B2CC-8110DD93CD5A}" type="parTrans" cxnId="{8C1504D6-BAE7-4CC4-A0BA-314FEE4BED2D}">
      <dgm:prSet/>
      <dgm:spPr/>
      <dgm:t>
        <a:bodyPr/>
        <a:lstStyle/>
        <a:p>
          <a:endParaRPr lang="en-GB"/>
        </a:p>
      </dgm:t>
    </dgm:pt>
    <dgm:pt modelId="{B91C6391-20A2-49FC-9CA2-88C6BBE4D2F9}" type="sibTrans" cxnId="{8C1504D6-BAE7-4CC4-A0BA-314FEE4BED2D}">
      <dgm:prSet/>
      <dgm:spPr>
        <a:ln>
          <a:solidFill>
            <a:srgbClr val="FF7700"/>
          </a:solidFill>
        </a:ln>
      </dgm:spPr>
      <dgm:t>
        <a:bodyPr/>
        <a:lstStyle/>
        <a:p>
          <a:endParaRPr lang="en-GB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ACD958B-5063-4816-8A66-FD6D1708D0E7}">
      <dgm:prSet phldrT="[Testo]" custT="1"/>
      <dgm:spPr>
        <a:ln>
          <a:solidFill>
            <a:srgbClr val="FF7700"/>
          </a:solidFill>
        </a:ln>
      </dgm:spPr>
      <dgm:t>
        <a:bodyPr/>
        <a:lstStyle/>
        <a:p>
          <a:r>
            <a:rPr lang="en-US" sz="2000" b="0">
              <a:latin typeface="Calibri" panose="020F0502020204030204" pitchFamily="34" charset="0"/>
              <a:cs typeface="Calibri" panose="020F0502020204030204" pitchFamily="34" charset="0"/>
            </a:rPr>
            <a:t>Current theories in career guidance and counselling</a:t>
          </a:r>
          <a:endParaRPr lang="en-GB" sz="20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AEB9079-9D36-4097-8FDC-90D14C8C7FA7}" type="parTrans" cxnId="{705CF2A1-0543-43BB-9E0A-1356CF6644A9}">
      <dgm:prSet/>
      <dgm:spPr/>
      <dgm:t>
        <a:bodyPr/>
        <a:lstStyle/>
        <a:p>
          <a:endParaRPr lang="en-GB"/>
        </a:p>
      </dgm:t>
    </dgm:pt>
    <dgm:pt modelId="{5D900B49-97B5-44FE-BE87-321BF53DF902}" type="sibTrans" cxnId="{705CF2A1-0543-43BB-9E0A-1356CF6644A9}">
      <dgm:prSet/>
      <dgm:spPr/>
      <dgm:t>
        <a:bodyPr/>
        <a:lstStyle/>
        <a:p>
          <a:endParaRPr lang="en-GB"/>
        </a:p>
      </dgm:t>
    </dgm:pt>
    <dgm:pt modelId="{CDDDFF99-6A88-409D-B526-1507C3F9A00F}">
      <dgm:prSet phldrT="[Testo]"/>
      <dgm:spPr>
        <a:solidFill>
          <a:srgbClr val="FF7700"/>
        </a:solidFill>
        <a:ln>
          <a:solidFill>
            <a:srgbClr val="FF7700"/>
          </a:solidFill>
        </a:ln>
      </dgm:spPr>
      <dgm:t>
        <a:bodyPr/>
        <a:lstStyle/>
        <a:p>
          <a:r>
            <a:rPr lang="it-IT">
              <a:latin typeface="Calibri" panose="020F0502020204030204" pitchFamily="34" charset="0"/>
              <a:cs typeface="Calibri" panose="020F0502020204030204" pitchFamily="34" charset="0"/>
            </a:rPr>
            <a:t>Session 2 (3.2)</a:t>
          </a:r>
          <a:endParaRPr lang="en-GB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7CD381F-2810-4737-8D9B-62290997844D}" type="parTrans" cxnId="{8B06444E-B76D-41DB-A4A0-51C101E20CFA}">
      <dgm:prSet/>
      <dgm:spPr/>
      <dgm:t>
        <a:bodyPr/>
        <a:lstStyle/>
        <a:p>
          <a:endParaRPr lang="en-GB"/>
        </a:p>
      </dgm:t>
    </dgm:pt>
    <dgm:pt modelId="{F4C53B29-1A02-4A68-8BC4-2BEBDB0700E3}" type="sibTrans" cxnId="{8B06444E-B76D-41DB-A4A0-51C101E20CFA}">
      <dgm:prSet/>
      <dgm:spPr>
        <a:ln>
          <a:solidFill>
            <a:srgbClr val="FF7700"/>
          </a:solidFill>
        </a:ln>
      </dgm:spPr>
      <dgm:t>
        <a:bodyPr/>
        <a:lstStyle/>
        <a:p>
          <a:endParaRPr lang="en-GB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6DDF884-0F9D-4903-AD27-F1162BFCD83D}">
      <dgm:prSet phldrT="[Testo]" custT="1"/>
      <dgm:spPr>
        <a:ln>
          <a:solidFill>
            <a:srgbClr val="FF7700"/>
          </a:solidFill>
        </a:ln>
      </dgm:spPr>
      <dgm:t>
        <a:bodyPr/>
        <a:lstStyle/>
        <a:p>
          <a:r>
            <a:rPr lang="en-US" sz="2000" b="0">
              <a:latin typeface="Calibri" panose="020F0502020204030204" pitchFamily="34" charset="0"/>
              <a:cs typeface="Calibri" panose="020F0502020204030204" pitchFamily="34" charset="0"/>
            </a:rPr>
            <a:t>Postmodern career assessment tools</a:t>
          </a:r>
          <a:endParaRPr lang="en-GB" sz="20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37D931F-F18E-4B6C-BDFC-F65DD4D01B53}" type="parTrans" cxnId="{86A427A2-A2F5-41C5-AB5C-95AF0D2B0143}">
      <dgm:prSet/>
      <dgm:spPr/>
      <dgm:t>
        <a:bodyPr/>
        <a:lstStyle/>
        <a:p>
          <a:endParaRPr lang="en-GB"/>
        </a:p>
      </dgm:t>
    </dgm:pt>
    <dgm:pt modelId="{A1E8FA18-8670-4DFF-80ED-C95AA0E1A046}" type="sibTrans" cxnId="{86A427A2-A2F5-41C5-AB5C-95AF0D2B0143}">
      <dgm:prSet/>
      <dgm:spPr/>
      <dgm:t>
        <a:bodyPr/>
        <a:lstStyle/>
        <a:p>
          <a:endParaRPr lang="en-GB"/>
        </a:p>
      </dgm:t>
    </dgm:pt>
    <dgm:pt modelId="{9FF8BAC9-8CF5-4A1B-A31B-8DED211DCBAC}">
      <dgm:prSet phldrT="[Testo]"/>
      <dgm:spPr>
        <a:solidFill>
          <a:srgbClr val="FF7700"/>
        </a:solidFill>
        <a:ln>
          <a:solidFill>
            <a:srgbClr val="FF7700"/>
          </a:solidFill>
        </a:ln>
      </dgm:spPr>
      <dgm:t>
        <a:bodyPr/>
        <a:lstStyle/>
        <a:p>
          <a:r>
            <a:rPr lang="it-IT">
              <a:latin typeface="Calibri" panose="020F0502020204030204" pitchFamily="34" charset="0"/>
              <a:cs typeface="Calibri" panose="020F0502020204030204" pitchFamily="34" charset="0"/>
            </a:rPr>
            <a:t>Session 3 (3.3)</a:t>
          </a:r>
          <a:endParaRPr lang="en-GB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3A17ACD-B429-4A40-916C-EC5CD69B2028}" type="parTrans" cxnId="{A13EB7D9-DB22-4B35-A86A-0AE081097EEC}">
      <dgm:prSet/>
      <dgm:spPr/>
      <dgm:t>
        <a:bodyPr/>
        <a:lstStyle/>
        <a:p>
          <a:endParaRPr lang="en-GB"/>
        </a:p>
      </dgm:t>
    </dgm:pt>
    <dgm:pt modelId="{174E17EE-A73A-4FBD-9D8C-1767D2A3443D}" type="sibTrans" cxnId="{A13EB7D9-DB22-4B35-A86A-0AE081097EEC}">
      <dgm:prSet/>
      <dgm:spPr/>
      <dgm:t>
        <a:bodyPr/>
        <a:lstStyle/>
        <a:p>
          <a:endParaRPr lang="en-GB"/>
        </a:p>
      </dgm:t>
    </dgm:pt>
    <dgm:pt modelId="{CDDA0370-3B9E-46B5-992D-F29510B91BA3}">
      <dgm:prSet phldrT="[Testo]" custT="1"/>
      <dgm:spPr>
        <a:ln>
          <a:solidFill>
            <a:srgbClr val="FF7700"/>
          </a:solidFill>
        </a:ln>
      </dgm:spPr>
      <dgm:t>
        <a:bodyPr/>
        <a:lstStyle/>
        <a:p>
          <a:r>
            <a:rPr lang="en-US" sz="2000" b="0">
              <a:latin typeface="Calibri" panose="020F0502020204030204" pitchFamily="34" charset="0"/>
              <a:cs typeface="Calibri" panose="020F0502020204030204" pitchFamily="34" charset="0"/>
            </a:rPr>
            <a:t>Implementing career counseling into SMEs</a:t>
          </a:r>
          <a:endParaRPr lang="en-GB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AEE5395-4AD9-4A71-8AD7-FDA9869AE256}" type="parTrans" cxnId="{7A5D8280-10EB-4CE3-9C77-11C04E6249DA}">
      <dgm:prSet/>
      <dgm:spPr/>
      <dgm:t>
        <a:bodyPr/>
        <a:lstStyle/>
        <a:p>
          <a:endParaRPr lang="en-GB"/>
        </a:p>
      </dgm:t>
    </dgm:pt>
    <dgm:pt modelId="{F5E5D594-4289-4F4B-8B2D-89915A47A129}" type="sibTrans" cxnId="{7A5D8280-10EB-4CE3-9C77-11C04E6249DA}">
      <dgm:prSet/>
      <dgm:spPr/>
      <dgm:t>
        <a:bodyPr/>
        <a:lstStyle/>
        <a:p>
          <a:endParaRPr lang="en-GB"/>
        </a:p>
      </dgm:t>
    </dgm:pt>
    <dgm:pt modelId="{9BA06461-18FF-40C9-9059-477993401FD3}" type="pres">
      <dgm:prSet presAssocID="{7FEDE324-5ABE-4517-A328-EAA894FD757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F9DE4C-7861-4C84-B10E-88D48B4C5987}" type="pres">
      <dgm:prSet presAssocID="{7FEDE324-5ABE-4517-A328-EAA894FD7577}" presName="tSp" presStyleCnt="0"/>
      <dgm:spPr/>
    </dgm:pt>
    <dgm:pt modelId="{DD3C29F8-365F-41D4-9654-194C868FE117}" type="pres">
      <dgm:prSet presAssocID="{7FEDE324-5ABE-4517-A328-EAA894FD7577}" presName="bSp" presStyleCnt="0"/>
      <dgm:spPr/>
    </dgm:pt>
    <dgm:pt modelId="{143F2CE5-5BC0-4D4C-BC67-7BB0964B700A}" type="pres">
      <dgm:prSet presAssocID="{7FEDE324-5ABE-4517-A328-EAA894FD7577}" presName="process" presStyleCnt="0"/>
      <dgm:spPr/>
    </dgm:pt>
    <dgm:pt modelId="{7741175B-81E4-4CE1-866C-36FEFCEF8ACF}" type="pres">
      <dgm:prSet presAssocID="{0AF6A0DB-5541-4ED3-82C3-CF87B3C02A6A}" presName="composite1" presStyleCnt="0"/>
      <dgm:spPr/>
    </dgm:pt>
    <dgm:pt modelId="{0943ECD7-932B-4AC9-90D9-73E5CE273622}" type="pres">
      <dgm:prSet presAssocID="{0AF6A0DB-5541-4ED3-82C3-CF87B3C02A6A}" presName="dummyNode1" presStyleLbl="node1" presStyleIdx="0" presStyleCnt="3"/>
      <dgm:spPr/>
    </dgm:pt>
    <dgm:pt modelId="{4C491CF7-B395-404A-BBB9-72FEAF63A93A}" type="pres">
      <dgm:prSet presAssocID="{0AF6A0DB-5541-4ED3-82C3-CF87B3C02A6A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EC6D74-B246-4747-A737-D7D6AB87E67E}" type="pres">
      <dgm:prSet presAssocID="{0AF6A0DB-5541-4ED3-82C3-CF87B3C02A6A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624DE5-687E-4166-B217-625A002BF7BF}" type="pres">
      <dgm:prSet presAssocID="{0AF6A0DB-5541-4ED3-82C3-CF87B3C02A6A}" presName="parentNode1" presStyleLbl="node1" presStyleIdx="0" presStyleCnt="3" custScaleX="98948" custScaleY="105576" custLinFactNeighborY="2501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B131D3-C829-4298-92C5-164E361599ED}" type="pres">
      <dgm:prSet presAssocID="{0AF6A0DB-5541-4ED3-82C3-CF87B3C02A6A}" presName="connSite1" presStyleCnt="0"/>
      <dgm:spPr/>
    </dgm:pt>
    <dgm:pt modelId="{9C381362-AE37-4904-B8BE-8D7516E5EEB8}" type="pres">
      <dgm:prSet presAssocID="{B91C6391-20A2-49FC-9CA2-88C6BBE4D2F9}" presName="Name9" presStyleLbl="sibTrans2D1" presStyleIdx="0" presStyleCnt="2" custFlipVert="1" custFlipHor="1" custScaleX="35361" custScaleY="1697" custLinFactNeighborX="-36616" custLinFactNeighborY="18994"/>
      <dgm:spPr/>
      <dgm:t>
        <a:bodyPr/>
        <a:lstStyle/>
        <a:p>
          <a:endParaRPr lang="en-US"/>
        </a:p>
      </dgm:t>
    </dgm:pt>
    <dgm:pt modelId="{9C96D6C5-1716-4E80-9729-46ACA12FB694}" type="pres">
      <dgm:prSet presAssocID="{CDDDFF99-6A88-409D-B526-1507C3F9A00F}" presName="composite2" presStyleCnt="0"/>
      <dgm:spPr/>
    </dgm:pt>
    <dgm:pt modelId="{FF63DBC0-6BE1-4F27-855C-B6F03F0AD27F}" type="pres">
      <dgm:prSet presAssocID="{CDDDFF99-6A88-409D-B526-1507C3F9A00F}" presName="dummyNode2" presStyleLbl="node1" presStyleIdx="0" presStyleCnt="3"/>
      <dgm:spPr/>
    </dgm:pt>
    <dgm:pt modelId="{FE4D0A70-9EA0-4F84-8C71-96CFD161D251}" type="pres">
      <dgm:prSet presAssocID="{CDDDFF99-6A88-409D-B526-1507C3F9A00F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94E014-68BA-460D-ABAC-F94A972F0D6E}" type="pres">
      <dgm:prSet presAssocID="{CDDDFF99-6A88-409D-B526-1507C3F9A00F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44EB4A-FF64-41E3-8CCA-DFB9A812A8D1}" type="pres">
      <dgm:prSet presAssocID="{CDDDFF99-6A88-409D-B526-1507C3F9A00F}" presName="parentNode2" presStyleLbl="node1" presStyleIdx="1" presStyleCnt="3" custScaleX="98948" custScaleY="105576" custLinFactNeighborY="-2035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ED3931-C78F-4903-845B-BE388704DC79}" type="pres">
      <dgm:prSet presAssocID="{CDDDFF99-6A88-409D-B526-1507C3F9A00F}" presName="connSite2" presStyleCnt="0"/>
      <dgm:spPr/>
    </dgm:pt>
    <dgm:pt modelId="{438F04A9-8E8D-4602-BA30-2BBFD3919DF6}" type="pres">
      <dgm:prSet presAssocID="{F4C53B29-1A02-4A68-8BC4-2BEBDB0700E3}" presName="Name18" presStyleLbl="sibTrans2D1" presStyleIdx="1" presStyleCnt="2" custFlipVert="1" custFlipHor="1" custScaleX="5399" custScaleY="18271" custLinFactNeighborX="-16976" custLinFactNeighborY="-2933"/>
      <dgm:spPr/>
      <dgm:t>
        <a:bodyPr/>
        <a:lstStyle/>
        <a:p>
          <a:endParaRPr lang="en-US"/>
        </a:p>
      </dgm:t>
    </dgm:pt>
    <dgm:pt modelId="{A0836D33-0E4F-48C2-99B3-5CD6A242FF9D}" type="pres">
      <dgm:prSet presAssocID="{9FF8BAC9-8CF5-4A1B-A31B-8DED211DCBAC}" presName="composite1" presStyleCnt="0"/>
      <dgm:spPr/>
    </dgm:pt>
    <dgm:pt modelId="{1B13DC3F-D0D3-4B76-8735-B77D0B11C7A5}" type="pres">
      <dgm:prSet presAssocID="{9FF8BAC9-8CF5-4A1B-A31B-8DED211DCBAC}" presName="dummyNode1" presStyleLbl="node1" presStyleIdx="1" presStyleCnt="3"/>
      <dgm:spPr/>
    </dgm:pt>
    <dgm:pt modelId="{FD91427C-A045-48BA-8970-B8E49077B719}" type="pres">
      <dgm:prSet presAssocID="{9FF8BAC9-8CF5-4A1B-A31B-8DED211DCBAC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2C4490-98CE-4502-A5D7-F7558A5ED43A}" type="pres">
      <dgm:prSet presAssocID="{9FF8BAC9-8CF5-4A1B-A31B-8DED211DCBAC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58EF72-917E-4280-9C4A-681C19ED342B}" type="pres">
      <dgm:prSet presAssocID="{9FF8BAC9-8CF5-4A1B-A31B-8DED211DCBAC}" presName="parentNode1" presStyleLbl="node1" presStyleIdx="2" presStyleCnt="3" custScaleX="98948" custScaleY="105576" custLinFactNeighborY="27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AD5791-5638-4179-83BB-85DCE9D797BB}" type="pres">
      <dgm:prSet presAssocID="{9FF8BAC9-8CF5-4A1B-A31B-8DED211DCBAC}" presName="connSite1" presStyleCnt="0"/>
      <dgm:spPr/>
    </dgm:pt>
  </dgm:ptLst>
  <dgm:cxnLst>
    <dgm:cxn modelId="{ED0E46AF-AB5A-4140-91E3-7B3A51C4701D}" type="presOf" srcId="{0AF6A0DB-5541-4ED3-82C3-CF87B3C02A6A}" destId="{01624DE5-687E-4166-B217-625A002BF7BF}" srcOrd="0" destOrd="0" presId="urn:microsoft.com/office/officeart/2005/8/layout/hProcess4"/>
    <dgm:cxn modelId="{85A0A26E-E172-4E48-AF8B-770DB44A503B}" type="presOf" srcId="{CDDDFF99-6A88-409D-B526-1507C3F9A00F}" destId="{AB44EB4A-FF64-41E3-8CCA-DFB9A812A8D1}" srcOrd="0" destOrd="0" presId="urn:microsoft.com/office/officeart/2005/8/layout/hProcess4"/>
    <dgm:cxn modelId="{EA10907D-F05C-4AD2-8CA8-4C5473BAE93C}" type="presOf" srcId="{66DDF884-0F9D-4903-AD27-F1162BFCD83D}" destId="{FE4D0A70-9EA0-4F84-8C71-96CFD161D251}" srcOrd="0" destOrd="0" presId="urn:microsoft.com/office/officeart/2005/8/layout/hProcess4"/>
    <dgm:cxn modelId="{9E8F58E7-7498-49F0-9471-D464BF9190AE}" type="presOf" srcId="{7ACD958B-5063-4816-8A66-FD6D1708D0E7}" destId="{92EC6D74-B246-4747-A737-D7D6AB87E67E}" srcOrd="1" destOrd="0" presId="urn:microsoft.com/office/officeart/2005/8/layout/hProcess4"/>
    <dgm:cxn modelId="{705CF2A1-0543-43BB-9E0A-1356CF6644A9}" srcId="{0AF6A0DB-5541-4ED3-82C3-CF87B3C02A6A}" destId="{7ACD958B-5063-4816-8A66-FD6D1708D0E7}" srcOrd="0" destOrd="0" parTransId="{0AEB9079-9D36-4097-8FDC-90D14C8C7FA7}" sibTransId="{5D900B49-97B5-44FE-BE87-321BF53DF902}"/>
    <dgm:cxn modelId="{704808CE-48F3-4E87-B884-5F55B65D4D15}" type="presOf" srcId="{7FEDE324-5ABE-4517-A328-EAA894FD7577}" destId="{9BA06461-18FF-40C9-9059-477993401FD3}" srcOrd="0" destOrd="0" presId="urn:microsoft.com/office/officeart/2005/8/layout/hProcess4"/>
    <dgm:cxn modelId="{86A427A2-A2F5-41C5-AB5C-95AF0D2B0143}" srcId="{CDDDFF99-6A88-409D-B526-1507C3F9A00F}" destId="{66DDF884-0F9D-4903-AD27-F1162BFCD83D}" srcOrd="0" destOrd="0" parTransId="{537D931F-F18E-4B6C-BDFC-F65DD4D01B53}" sibTransId="{A1E8FA18-8670-4DFF-80ED-C95AA0E1A046}"/>
    <dgm:cxn modelId="{8B06444E-B76D-41DB-A4A0-51C101E20CFA}" srcId="{7FEDE324-5ABE-4517-A328-EAA894FD7577}" destId="{CDDDFF99-6A88-409D-B526-1507C3F9A00F}" srcOrd="1" destOrd="0" parTransId="{07CD381F-2810-4737-8D9B-62290997844D}" sibTransId="{F4C53B29-1A02-4A68-8BC4-2BEBDB0700E3}"/>
    <dgm:cxn modelId="{A13EB7D9-DB22-4B35-A86A-0AE081097EEC}" srcId="{7FEDE324-5ABE-4517-A328-EAA894FD7577}" destId="{9FF8BAC9-8CF5-4A1B-A31B-8DED211DCBAC}" srcOrd="2" destOrd="0" parTransId="{D3A17ACD-B429-4A40-916C-EC5CD69B2028}" sibTransId="{174E17EE-A73A-4FBD-9D8C-1767D2A3443D}"/>
    <dgm:cxn modelId="{2B53F98A-8F5D-41DC-822E-D2F50E55F235}" type="presOf" srcId="{CDDA0370-3B9E-46B5-992D-F29510B91BA3}" destId="{FD91427C-A045-48BA-8970-B8E49077B719}" srcOrd="0" destOrd="0" presId="urn:microsoft.com/office/officeart/2005/8/layout/hProcess4"/>
    <dgm:cxn modelId="{37736C2A-24FC-4222-94C7-DD08F4A46E34}" type="presOf" srcId="{66DDF884-0F9D-4903-AD27-F1162BFCD83D}" destId="{0794E014-68BA-460D-ABAC-F94A972F0D6E}" srcOrd="1" destOrd="0" presId="urn:microsoft.com/office/officeart/2005/8/layout/hProcess4"/>
    <dgm:cxn modelId="{942A802F-5D97-4BCE-AEDE-32A61492BD29}" type="presOf" srcId="{7ACD958B-5063-4816-8A66-FD6D1708D0E7}" destId="{4C491CF7-B395-404A-BBB9-72FEAF63A93A}" srcOrd="0" destOrd="0" presId="urn:microsoft.com/office/officeart/2005/8/layout/hProcess4"/>
    <dgm:cxn modelId="{556857CB-0244-4D89-9445-77A875739331}" type="presOf" srcId="{9FF8BAC9-8CF5-4A1B-A31B-8DED211DCBAC}" destId="{AA58EF72-917E-4280-9C4A-681C19ED342B}" srcOrd="0" destOrd="0" presId="urn:microsoft.com/office/officeart/2005/8/layout/hProcess4"/>
    <dgm:cxn modelId="{8C1504D6-BAE7-4CC4-A0BA-314FEE4BED2D}" srcId="{7FEDE324-5ABE-4517-A328-EAA894FD7577}" destId="{0AF6A0DB-5541-4ED3-82C3-CF87B3C02A6A}" srcOrd="0" destOrd="0" parTransId="{E55D01FE-CB03-4685-B2CC-8110DD93CD5A}" sibTransId="{B91C6391-20A2-49FC-9CA2-88C6BBE4D2F9}"/>
    <dgm:cxn modelId="{DF60B471-2677-4AA5-8893-6CC3B60DBD06}" type="presOf" srcId="{F4C53B29-1A02-4A68-8BC4-2BEBDB0700E3}" destId="{438F04A9-8E8D-4602-BA30-2BBFD3919DF6}" srcOrd="0" destOrd="0" presId="urn:microsoft.com/office/officeart/2005/8/layout/hProcess4"/>
    <dgm:cxn modelId="{EF9A2FDC-A42A-438E-B4A7-86ED25468B98}" type="presOf" srcId="{B91C6391-20A2-49FC-9CA2-88C6BBE4D2F9}" destId="{9C381362-AE37-4904-B8BE-8D7516E5EEB8}" srcOrd="0" destOrd="0" presId="urn:microsoft.com/office/officeart/2005/8/layout/hProcess4"/>
    <dgm:cxn modelId="{7A5D8280-10EB-4CE3-9C77-11C04E6249DA}" srcId="{9FF8BAC9-8CF5-4A1B-A31B-8DED211DCBAC}" destId="{CDDA0370-3B9E-46B5-992D-F29510B91BA3}" srcOrd="0" destOrd="0" parTransId="{BAEE5395-4AD9-4A71-8AD7-FDA9869AE256}" sibTransId="{F5E5D594-4289-4F4B-8B2D-89915A47A129}"/>
    <dgm:cxn modelId="{E9A5F998-D1B8-4C4B-A93C-0AB54AA5EA12}" type="presOf" srcId="{CDDA0370-3B9E-46B5-992D-F29510B91BA3}" destId="{092C4490-98CE-4502-A5D7-F7558A5ED43A}" srcOrd="1" destOrd="0" presId="urn:microsoft.com/office/officeart/2005/8/layout/hProcess4"/>
    <dgm:cxn modelId="{0883ECE8-5952-4F73-908A-D7E7AB2E4049}" type="presParOf" srcId="{9BA06461-18FF-40C9-9059-477993401FD3}" destId="{91F9DE4C-7861-4C84-B10E-88D48B4C5987}" srcOrd="0" destOrd="0" presId="urn:microsoft.com/office/officeart/2005/8/layout/hProcess4"/>
    <dgm:cxn modelId="{B8920A76-E1E3-44E9-BAEA-EF9E2872A4F1}" type="presParOf" srcId="{9BA06461-18FF-40C9-9059-477993401FD3}" destId="{DD3C29F8-365F-41D4-9654-194C868FE117}" srcOrd="1" destOrd="0" presId="urn:microsoft.com/office/officeart/2005/8/layout/hProcess4"/>
    <dgm:cxn modelId="{12B9BD5F-54DB-499E-BE37-8D08E5C8BC30}" type="presParOf" srcId="{9BA06461-18FF-40C9-9059-477993401FD3}" destId="{143F2CE5-5BC0-4D4C-BC67-7BB0964B700A}" srcOrd="2" destOrd="0" presId="urn:microsoft.com/office/officeart/2005/8/layout/hProcess4"/>
    <dgm:cxn modelId="{BC387B66-A532-4757-B991-084678C224B6}" type="presParOf" srcId="{143F2CE5-5BC0-4D4C-BC67-7BB0964B700A}" destId="{7741175B-81E4-4CE1-866C-36FEFCEF8ACF}" srcOrd="0" destOrd="0" presId="urn:microsoft.com/office/officeart/2005/8/layout/hProcess4"/>
    <dgm:cxn modelId="{0EAF6E2D-B0D9-432E-8E63-81B8B739C1AC}" type="presParOf" srcId="{7741175B-81E4-4CE1-866C-36FEFCEF8ACF}" destId="{0943ECD7-932B-4AC9-90D9-73E5CE273622}" srcOrd="0" destOrd="0" presId="urn:microsoft.com/office/officeart/2005/8/layout/hProcess4"/>
    <dgm:cxn modelId="{7A19893D-13E0-4B34-8E35-724BFA3BF0F7}" type="presParOf" srcId="{7741175B-81E4-4CE1-866C-36FEFCEF8ACF}" destId="{4C491CF7-B395-404A-BBB9-72FEAF63A93A}" srcOrd="1" destOrd="0" presId="urn:microsoft.com/office/officeart/2005/8/layout/hProcess4"/>
    <dgm:cxn modelId="{03B4955F-F4F0-4D52-A19D-D84A0A4577BD}" type="presParOf" srcId="{7741175B-81E4-4CE1-866C-36FEFCEF8ACF}" destId="{92EC6D74-B246-4747-A737-D7D6AB87E67E}" srcOrd="2" destOrd="0" presId="urn:microsoft.com/office/officeart/2005/8/layout/hProcess4"/>
    <dgm:cxn modelId="{386983BE-BEA3-404F-A511-5FF65E3E5675}" type="presParOf" srcId="{7741175B-81E4-4CE1-866C-36FEFCEF8ACF}" destId="{01624DE5-687E-4166-B217-625A002BF7BF}" srcOrd="3" destOrd="0" presId="urn:microsoft.com/office/officeart/2005/8/layout/hProcess4"/>
    <dgm:cxn modelId="{06F0DBF5-0C51-40E7-BF29-5465F431F8D0}" type="presParOf" srcId="{7741175B-81E4-4CE1-866C-36FEFCEF8ACF}" destId="{B3B131D3-C829-4298-92C5-164E361599ED}" srcOrd="4" destOrd="0" presId="urn:microsoft.com/office/officeart/2005/8/layout/hProcess4"/>
    <dgm:cxn modelId="{81EB4C9E-1666-4545-8724-BF2A33C9016E}" type="presParOf" srcId="{143F2CE5-5BC0-4D4C-BC67-7BB0964B700A}" destId="{9C381362-AE37-4904-B8BE-8D7516E5EEB8}" srcOrd="1" destOrd="0" presId="urn:microsoft.com/office/officeart/2005/8/layout/hProcess4"/>
    <dgm:cxn modelId="{767ADEA7-B355-44B6-98DB-160F275DF6FB}" type="presParOf" srcId="{143F2CE5-5BC0-4D4C-BC67-7BB0964B700A}" destId="{9C96D6C5-1716-4E80-9729-46ACA12FB694}" srcOrd="2" destOrd="0" presId="urn:microsoft.com/office/officeart/2005/8/layout/hProcess4"/>
    <dgm:cxn modelId="{36F4055F-2153-4DE6-997F-334D53EE14C4}" type="presParOf" srcId="{9C96D6C5-1716-4E80-9729-46ACA12FB694}" destId="{FF63DBC0-6BE1-4F27-855C-B6F03F0AD27F}" srcOrd="0" destOrd="0" presId="urn:microsoft.com/office/officeart/2005/8/layout/hProcess4"/>
    <dgm:cxn modelId="{36EF0F0D-778B-43B6-8F30-3C8D82FF546E}" type="presParOf" srcId="{9C96D6C5-1716-4E80-9729-46ACA12FB694}" destId="{FE4D0A70-9EA0-4F84-8C71-96CFD161D251}" srcOrd="1" destOrd="0" presId="urn:microsoft.com/office/officeart/2005/8/layout/hProcess4"/>
    <dgm:cxn modelId="{2048569F-B93F-4C1C-93DD-F37C10B3017C}" type="presParOf" srcId="{9C96D6C5-1716-4E80-9729-46ACA12FB694}" destId="{0794E014-68BA-460D-ABAC-F94A972F0D6E}" srcOrd="2" destOrd="0" presId="urn:microsoft.com/office/officeart/2005/8/layout/hProcess4"/>
    <dgm:cxn modelId="{8E5EA1D7-9638-46DD-A5AE-C3B80C9AC82B}" type="presParOf" srcId="{9C96D6C5-1716-4E80-9729-46ACA12FB694}" destId="{AB44EB4A-FF64-41E3-8CCA-DFB9A812A8D1}" srcOrd="3" destOrd="0" presId="urn:microsoft.com/office/officeart/2005/8/layout/hProcess4"/>
    <dgm:cxn modelId="{A4DCC9B3-7FAF-4ECF-9192-FD9F56C51545}" type="presParOf" srcId="{9C96D6C5-1716-4E80-9729-46ACA12FB694}" destId="{B6ED3931-C78F-4903-845B-BE388704DC79}" srcOrd="4" destOrd="0" presId="urn:microsoft.com/office/officeart/2005/8/layout/hProcess4"/>
    <dgm:cxn modelId="{728DB3F5-2D4E-48CE-9CA9-DE362B1592BE}" type="presParOf" srcId="{143F2CE5-5BC0-4D4C-BC67-7BB0964B700A}" destId="{438F04A9-8E8D-4602-BA30-2BBFD3919DF6}" srcOrd="3" destOrd="0" presId="urn:microsoft.com/office/officeart/2005/8/layout/hProcess4"/>
    <dgm:cxn modelId="{E6AA2B75-8BA0-4233-9A26-FC39E5F4F8B6}" type="presParOf" srcId="{143F2CE5-5BC0-4D4C-BC67-7BB0964B700A}" destId="{A0836D33-0E4F-48C2-99B3-5CD6A242FF9D}" srcOrd="4" destOrd="0" presId="urn:microsoft.com/office/officeart/2005/8/layout/hProcess4"/>
    <dgm:cxn modelId="{EAAE35D4-801D-4D06-9FED-30A9BBB51276}" type="presParOf" srcId="{A0836D33-0E4F-48C2-99B3-5CD6A242FF9D}" destId="{1B13DC3F-D0D3-4B76-8735-B77D0B11C7A5}" srcOrd="0" destOrd="0" presId="urn:microsoft.com/office/officeart/2005/8/layout/hProcess4"/>
    <dgm:cxn modelId="{12312FE0-1514-4EF3-942D-8E8223F61C61}" type="presParOf" srcId="{A0836D33-0E4F-48C2-99B3-5CD6A242FF9D}" destId="{FD91427C-A045-48BA-8970-B8E49077B719}" srcOrd="1" destOrd="0" presId="urn:microsoft.com/office/officeart/2005/8/layout/hProcess4"/>
    <dgm:cxn modelId="{56B6F260-BB43-436D-BC15-E5A346A044FC}" type="presParOf" srcId="{A0836D33-0E4F-48C2-99B3-5CD6A242FF9D}" destId="{092C4490-98CE-4502-A5D7-F7558A5ED43A}" srcOrd="2" destOrd="0" presId="urn:microsoft.com/office/officeart/2005/8/layout/hProcess4"/>
    <dgm:cxn modelId="{CC978A68-59B8-425E-8E8D-21047D094788}" type="presParOf" srcId="{A0836D33-0E4F-48C2-99B3-5CD6A242FF9D}" destId="{AA58EF72-917E-4280-9C4A-681C19ED342B}" srcOrd="3" destOrd="0" presId="urn:microsoft.com/office/officeart/2005/8/layout/hProcess4"/>
    <dgm:cxn modelId="{4075B97B-1E37-4CA2-B27C-43C9FD7DFEFD}" type="presParOf" srcId="{A0836D33-0E4F-48C2-99B3-5CD6A242FF9D}" destId="{2EAD5791-5638-4179-83BB-85DCE9D797BB}" srcOrd="4" destOrd="0" presId="urn:microsoft.com/office/officeart/2005/8/layout/hProcess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491CF7-B395-404A-BBB9-72FEAF63A93A}">
      <dsp:nvSpPr>
        <dsp:cNvPr id="0" name=""/>
        <dsp:cNvSpPr/>
      </dsp:nvSpPr>
      <dsp:spPr>
        <a:xfrm>
          <a:off x="613053" y="962740"/>
          <a:ext cx="2269007" cy="18714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77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>
              <a:latin typeface="Calibri" panose="020F0502020204030204" pitchFamily="34" charset="0"/>
              <a:cs typeface="Calibri" panose="020F0502020204030204" pitchFamily="34" charset="0"/>
            </a:rPr>
            <a:t>Current theories in career guidance and counselling</a:t>
          </a:r>
          <a:endParaRPr lang="en-GB" sz="2000" b="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56120" y="1005807"/>
        <a:ext cx="2182873" cy="1384296"/>
      </dsp:txXfrm>
    </dsp:sp>
    <dsp:sp modelId="{9C381362-AE37-4904-B8BE-8D7516E5EEB8}">
      <dsp:nvSpPr>
        <dsp:cNvPr id="0" name=""/>
        <dsp:cNvSpPr/>
      </dsp:nvSpPr>
      <dsp:spPr>
        <a:xfrm flipH="1" flipV="1">
          <a:off x="1676080" y="3239103"/>
          <a:ext cx="952466" cy="45709"/>
        </a:xfrm>
        <a:prstGeom prst="circularArrow">
          <a:avLst>
            <a:gd name="adj1" fmla="val 3807"/>
            <a:gd name="adj2" fmla="val 475850"/>
            <a:gd name="adj3" fmla="val 1929995"/>
            <a:gd name="adj4" fmla="val 8703123"/>
            <a:gd name="adj5" fmla="val 44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FF77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624DE5-687E-4166-B217-625A002BF7BF}">
      <dsp:nvSpPr>
        <dsp:cNvPr id="0" name=""/>
        <dsp:cNvSpPr/>
      </dsp:nvSpPr>
      <dsp:spPr>
        <a:xfrm>
          <a:off x="1127886" y="2611410"/>
          <a:ext cx="1995677" cy="846775"/>
        </a:xfrm>
        <a:prstGeom prst="roundRect">
          <a:avLst>
            <a:gd name="adj" fmla="val 10000"/>
          </a:avLst>
        </a:prstGeom>
        <a:solidFill>
          <a:srgbClr val="FF7700"/>
        </a:solidFill>
        <a:ln w="12700" cap="flat" cmpd="sng" algn="ctr">
          <a:solidFill>
            <a:srgbClr val="FF77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kern="1200">
              <a:latin typeface="Calibri" panose="020F0502020204030204" pitchFamily="34" charset="0"/>
              <a:cs typeface="Calibri" panose="020F0502020204030204" pitchFamily="34" charset="0"/>
            </a:rPr>
            <a:t>Session 1 (3.1)</a:t>
          </a:r>
          <a:endParaRPr lang="en-GB" sz="25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152687" y="2636211"/>
        <a:ext cx="1946075" cy="797173"/>
      </dsp:txXfrm>
    </dsp:sp>
    <dsp:sp modelId="{FE4D0A70-9EA0-4F84-8C71-96CFD161D251}">
      <dsp:nvSpPr>
        <dsp:cNvPr id="0" name=""/>
        <dsp:cNvSpPr/>
      </dsp:nvSpPr>
      <dsp:spPr>
        <a:xfrm>
          <a:off x="3622476" y="985101"/>
          <a:ext cx="2269007" cy="18714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77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>
              <a:latin typeface="Calibri" panose="020F0502020204030204" pitchFamily="34" charset="0"/>
              <a:cs typeface="Calibri" panose="020F0502020204030204" pitchFamily="34" charset="0"/>
            </a:rPr>
            <a:t>Postmodern career assessment tools</a:t>
          </a:r>
          <a:endParaRPr lang="en-GB" sz="2000" b="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665543" y="1429195"/>
        <a:ext cx="2182873" cy="1384296"/>
      </dsp:txXfrm>
    </dsp:sp>
    <dsp:sp modelId="{438F04A9-8E8D-4602-BA30-2BBFD3919DF6}">
      <dsp:nvSpPr>
        <dsp:cNvPr id="0" name=""/>
        <dsp:cNvSpPr/>
      </dsp:nvSpPr>
      <dsp:spPr>
        <a:xfrm flipH="1" flipV="1">
          <a:off x="5698508" y="799667"/>
          <a:ext cx="160841" cy="544309"/>
        </a:xfrm>
        <a:prstGeom prst="leftCircularArrow">
          <a:avLst>
            <a:gd name="adj1" fmla="val 3442"/>
            <a:gd name="adj2" fmla="val 426498"/>
            <a:gd name="adj3" fmla="val 19632318"/>
            <a:gd name="adj4" fmla="val 12809838"/>
            <a:gd name="adj5" fmla="val 401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FF77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44EB4A-FF64-41E3-8CCA-DFB9A812A8D1}">
      <dsp:nvSpPr>
        <dsp:cNvPr id="0" name=""/>
        <dsp:cNvSpPr/>
      </dsp:nvSpPr>
      <dsp:spPr>
        <a:xfrm>
          <a:off x="4137309" y="398432"/>
          <a:ext cx="1995677" cy="846775"/>
        </a:xfrm>
        <a:prstGeom prst="roundRect">
          <a:avLst>
            <a:gd name="adj" fmla="val 10000"/>
          </a:avLst>
        </a:prstGeom>
        <a:solidFill>
          <a:srgbClr val="FF7700"/>
        </a:solidFill>
        <a:ln w="12700" cap="flat" cmpd="sng" algn="ctr">
          <a:solidFill>
            <a:srgbClr val="FF77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kern="1200">
              <a:latin typeface="Calibri" panose="020F0502020204030204" pitchFamily="34" charset="0"/>
              <a:cs typeface="Calibri" panose="020F0502020204030204" pitchFamily="34" charset="0"/>
            </a:rPr>
            <a:t>Session 2 (3.2)</a:t>
          </a:r>
          <a:endParaRPr lang="en-GB" sz="25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162110" y="423233"/>
        <a:ext cx="1946075" cy="797173"/>
      </dsp:txXfrm>
    </dsp:sp>
    <dsp:sp modelId="{FD91427C-A045-48BA-8970-B8E49077B719}">
      <dsp:nvSpPr>
        <dsp:cNvPr id="0" name=""/>
        <dsp:cNvSpPr/>
      </dsp:nvSpPr>
      <dsp:spPr>
        <a:xfrm>
          <a:off x="6631899" y="962740"/>
          <a:ext cx="2269007" cy="18714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77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>
              <a:latin typeface="Calibri" panose="020F0502020204030204" pitchFamily="34" charset="0"/>
              <a:cs typeface="Calibri" panose="020F0502020204030204" pitchFamily="34" charset="0"/>
            </a:rPr>
            <a:t>Implementing career counseling into SMEs</a:t>
          </a:r>
          <a:endParaRPr lang="en-GB" sz="20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674966" y="1005807"/>
        <a:ext cx="2182873" cy="1384296"/>
      </dsp:txXfrm>
    </dsp:sp>
    <dsp:sp modelId="{AA58EF72-917E-4280-9C4A-681C19ED342B}">
      <dsp:nvSpPr>
        <dsp:cNvPr id="0" name=""/>
        <dsp:cNvSpPr/>
      </dsp:nvSpPr>
      <dsp:spPr>
        <a:xfrm>
          <a:off x="7146732" y="2628526"/>
          <a:ext cx="1995677" cy="846775"/>
        </a:xfrm>
        <a:prstGeom prst="roundRect">
          <a:avLst>
            <a:gd name="adj" fmla="val 10000"/>
          </a:avLst>
        </a:prstGeom>
        <a:solidFill>
          <a:srgbClr val="FF7700"/>
        </a:solidFill>
        <a:ln w="12700" cap="flat" cmpd="sng" algn="ctr">
          <a:solidFill>
            <a:srgbClr val="FF77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kern="1200">
              <a:latin typeface="Calibri" panose="020F0502020204030204" pitchFamily="34" charset="0"/>
              <a:cs typeface="Calibri" panose="020F0502020204030204" pitchFamily="34" charset="0"/>
            </a:rPr>
            <a:t>Session 3 (3.3)</a:t>
          </a:r>
          <a:endParaRPr lang="en-GB" sz="25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171533" y="2653327"/>
        <a:ext cx="1946075" cy="7971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D7163-3A62-4FDF-B00B-64F31BD20303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5B19F-4498-48DC-A4C1-7475EBB659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258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cf4a51f76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cf4a51f762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cf4a51f762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cf7ead754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gcf7ead754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181AED-DAF0-46C6-9000-63E4BCF1DC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EA796C0-9551-40B0-81DF-0B8C52F980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F736C63-7148-4E4F-A829-B7EE5520A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5A787BE-5B12-409E-BDF2-6E43FFD7F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0D0B434-D4C6-48A1-A3F7-98E3FCFD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555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DD6490-CF2F-4B96-87D9-E7D2F39AD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EDB1E34-6EEE-462B-B1EE-9E0D79AEE6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4473F4C-7F24-4DD2-B86C-68B76F9B3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4046B1D-6C6A-4E93-8422-D534C39A5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8A7E4F8-F775-4231-9431-D03918E7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270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F885C8D-07AF-4FA1-9E72-630F6020BE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4C0C507-9ACD-4F7A-888B-B026F7DC4E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375B054-6250-48FD-AE4E-51E4BA91A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7055E54-431C-41E6-AF7A-6C44DD3E0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AE0C055-66BB-467C-8A8C-9B4232810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728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aveikslėlis 15">
            <a:extLst>
              <a:ext uri="{FF2B5EF4-FFF2-40B4-BE49-F238E27FC236}">
                <a16:creationId xmlns:a16="http://schemas.microsoft.com/office/drawing/2014/main" id="{246EBA82-0447-4FA4-8B1C-C45FC5F54C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9" b="23358"/>
          <a:stretch/>
        </p:blipFill>
        <p:spPr>
          <a:xfrm rot="10800000">
            <a:off x="0" y="0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2F688FB5-BEAA-43D8-9143-D2CE529CEF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" y="924243"/>
            <a:ext cx="10058400" cy="23876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/>
              <a:t>DEMO </a:t>
            </a:r>
            <a:br>
              <a:rPr lang="en-US"/>
            </a:br>
            <a:r>
              <a:rPr lang="en-US"/>
              <a:t>TITLE TEXT</a:t>
            </a:r>
            <a:endParaRPr lang="lt-LT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85069AEC-D0AD-490C-B670-14EB62EA77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5820" y="3434398"/>
            <a:ext cx="10058400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err="1">
                <a:solidFill>
                  <a:srgbClr val="FFFFFF"/>
                </a:solidFill>
              </a:rPr>
              <a:t>Date</a:t>
            </a:r>
            <a:r>
              <a:rPr lang="lt-LT">
                <a:solidFill>
                  <a:srgbClr val="FFFFFF"/>
                </a:solidFill>
              </a:rPr>
              <a:t>, name </a:t>
            </a:r>
            <a:r>
              <a:rPr lang="lt-LT" err="1">
                <a:solidFill>
                  <a:srgbClr val="FFFFFF"/>
                </a:solidFill>
              </a:rPr>
              <a:t>of</a:t>
            </a:r>
            <a:r>
              <a:rPr lang="lt-LT">
                <a:solidFill>
                  <a:srgbClr val="FFFFFF"/>
                </a:solidFill>
              </a:rPr>
              <a:t> </a:t>
            </a:r>
            <a:r>
              <a:rPr lang="lt-LT" err="1">
                <a:solidFill>
                  <a:srgbClr val="FFFFFF"/>
                </a:solidFill>
              </a:rPr>
              <a:t>the</a:t>
            </a:r>
            <a:r>
              <a:rPr lang="lt-LT">
                <a:solidFill>
                  <a:srgbClr val="FFFFFF"/>
                </a:solidFill>
              </a:rPr>
              <a:t> </a:t>
            </a:r>
            <a:r>
              <a:rPr lang="lt-LT" err="1">
                <a:solidFill>
                  <a:srgbClr val="FFFFFF"/>
                </a:solidFill>
              </a:rPr>
              <a:t>event</a:t>
            </a:r>
            <a:r>
              <a:rPr lang="lt-LT">
                <a:solidFill>
                  <a:srgbClr val="FFFFFF"/>
                </a:solidFill>
              </a:rPr>
              <a:t>, </a:t>
            </a:r>
            <a:endParaRPr lang="en-US">
              <a:solidFill>
                <a:srgbClr val="FFFFFF"/>
              </a:solidFill>
            </a:endParaRPr>
          </a:p>
          <a:p>
            <a:r>
              <a:rPr lang="lt-LT">
                <a:solidFill>
                  <a:srgbClr val="FFFFFF"/>
                </a:solidFill>
              </a:rPr>
              <a:t>name </a:t>
            </a:r>
            <a:r>
              <a:rPr lang="lt-LT" err="1">
                <a:solidFill>
                  <a:srgbClr val="FFFFFF"/>
                </a:solidFill>
              </a:rPr>
              <a:t>and</a:t>
            </a:r>
            <a:r>
              <a:rPr lang="lt-LT">
                <a:solidFill>
                  <a:srgbClr val="FFFFFF"/>
                </a:solidFill>
              </a:rPr>
              <a:t> </a:t>
            </a:r>
            <a:r>
              <a:rPr lang="lt-LT" err="1">
                <a:solidFill>
                  <a:srgbClr val="FFFFFF"/>
                </a:solidFill>
              </a:rPr>
              <a:t>surname</a:t>
            </a:r>
            <a:r>
              <a:rPr lang="lt-LT">
                <a:solidFill>
                  <a:srgbClr val="FFFFFF"/>
                </a:solidFill>
              </a:rPr>
              <a:t> </a:t>
            </a:r>
            <a:r>
              <a:rPr lang="lt-LT" err="1">
                <a:solidFill>
                  <a:srgbClr val="FFFFFF"/>
                </a:solidFill>
              </a:rPr>
              <a:t>of</a:t>
            </a:r>
            <a:r>
              <a:rPr lang="lt-LT">
                <a:solidFill>
                  <a:srgbClr val="FFFFFF"/>
                </a:solidFill>
              </a:rPr>
              <a:t> </a:t>
            </a:r>
            <a:r>
              <a:rPr lang="lt-LT" err="1">
                <a:solidFill>
                  <a:srgbClr val="FFFFFF"/>
                </a:solidFill>
              </a:rPr>
              <a:t>author</a:t>
            </a:r>
            <a:endParaRPr lang="lt-LT">
              <a:solidFill>
                <a:srgbClr val="FFFFFF"/>
              </a:solidFill>
            </a:endParaRP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C5F0BFDC-D1E8-4156-8099-C8816EB1B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2480470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87A0520-26DB-468D-A939-2C056B42E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/>
              <a:t>THIS </a:t>
            </a:r>
            <a:r>
              <a:rPr lang="en-US"/>
              <a:t>IS </a:t>
            </a:r>
            <a:r>
              <a:rPr lang="lt-LT"/>
              <a:t>YOUR PRES</a:t>
            </a:r>
            <a:r>
              <a:rPr lang="en-US"/>
              <a:t>E</a:t>
            </a:r>
            <a:r>
              <a:rPr lang="lt-LT"/>
              <a:t>NTATION TITLE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64F49264-9819-4214-9D8F-E6C3E238F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7" name="Teksto vietos rezervavimo ženklas 4">
            <a:extLst>
              <a:ext uri="{FF2B5EF4-FFF2-40B4-BE49-F238E27FC236}">
                <a16:creationId xmlns:a16="http://schemas.microsoft.com/office/drawing/2014/main" id="{BDFAC399-EE8D-4178-8118-DD34860C58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960595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err="1"/>
              <a:t>Title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demo</a:t>
            </a:r>
            <a:endParaRPr lang="lt-LT"/>
          </a:p>
          <a:p>
            <a:endParaRPr lang="lt-LT"/>
          </a:p>
        </p:txBody>
      </p:sp>
      <p:sp>
        <p:nvSpPr>
          <p:cNvPr id="8" name="Teksto vietos rezervavimo ženklas 5">
            <a:extLst>
              <a:ext uri="{FF2B5EF4-FFF2-40B4-BE49-F238E27FC236}">
                <a16:creationId xmlns:a16="http://schemas.microsoft.com/office/drawing/2014/main" id="{4047D1D2-D11B-42D9-9745-D7326C1723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50347"/>
            <a:ext cx="10190162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9" name="Teksto vietos rezervavimo ženklas 6">
            <a:extLst>
              <a:ext uri="{FF2B5EF4-FFF2-40B4-BE49-F238E27FC236}">
                <a16:creationId xmlns:a16="http://schemas.microsoft.com/office/drawing/2014/main" id="{07F8CD99-43EF-4FF2-99E1-8D34466DB2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7" y="3632341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err="1"/>
              <a:t>Title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demo</a:t>
            </a:r>
            <a:endParaRPr lang="lt-LT"/>
          </a:p>
          <a:p>
            <a:endParaRPr lang="lt-LT"/>
          </a:p>
        </p:txBody>
      </p:sp>
      <p:sp>
        <p:nvSpPr>
          <p:cNvPr id="10" name="Teksto vietos rezervavimo ženklas 7">
            <a:extLst>
              <a:ext uri="{FF2B5EF4-FFF2-40B4-BE49-F238E27FC236}">
                <a16:creationId xmlns:a16="http://schemas.microsoft.com/office/drawing/2014/main" id="{F2249229-369C-45F0-AC14-92594C51E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122093"/>
            <a:ext cx="10188574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251030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B481432-44F8-44DD-9892-E4F4DB2C4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err="1"/>
              <a:t>This</a:t>
            </a:r>
            <a:r>
              <a:rPr lang="lt-LT"/>
              <a:t> </a:t>
            </a:r>
            <a:r>
              <a:rPr lang="en-US"/>
              <a:t>is </a:t>
            </a:r>
            <a:r>
              <a:rPr lang="lt-LT" err="1"/>
              <a:t>your</a:t>
            </a:r>
            <a:r>
              <a:rPr lang="lt-LT"/>
              <a:t> </a:t>
            </a:r>
            <a:r>
              <a:rPr lang="lt-LT" err="1"/>
              <a:t>pres</a:t>
            </a:r>
            <a:r>
              <a:rPr lang="en-US"/>
              <a:t>e</a:t>
            </a:r>
            <a:r>
              <a:rPr lang="lt-LT" err="1"/>
              <a:t>ntation</a:t>
            </a:r>
            <a:r>
              <a:rPr lang="lt-LT"/>
              <a:t> </a:t>
            </a:r>
            <a:r>
              <a:rPr lang="lt-LT" err="1"/>
              <a:t>title</a:t>
            </a:r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BDA783FD-8F85-442B-A8BA-288E684FB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1" name="Teksto vietos rezervavimo ženklas 4">
            <a:extLst>
              <a:ext uri="{FF2B5EF4-FFF2-40B4-BE49-F238E27FC236}">
                <a16:creationId xmlns:a16="http://schemas.microsoft.com/office/drawing/2014/main" id="{4BEA5B49-6392-46FE-95D9-CBD5386D91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err="1"/>
              <a:t>Title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demo</a:t>
            </a:r>
            <a:endParaRPr lang="lt-LT"/>
          </a:p>
          <a:p>
            <a:endParaRPr lang="lt-LT"/>
          </a:p>
        </p:txBody>
      </p:sp>
      <p:sp>
        <p:nvSpPr>
          <p:cNvPr id="12" name="Teksto vietos rezervavimo ženklas 5">
            <a:extLst>
              <a:ext uri="{FF2B5EF4-FFF2-40B4-BE49-F238E27FC236}">
                <a16:creationId xmlns:a16="http://schemas.microsoft.com/office/drawing/2014/main" id="{27313128-8193-4824-B1AE-9E071C6AEC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3" name="Teksto vietos rezervavimo ženklas 6">
            <a:extLst>
              <a:ext uri="{FF2B5EF4-FFF2-40B4-BE49-F238E27FC236}">
                <a16:creationId xmlns:a16="http://schemas.microsoft.com/office/drawing/2014/main" id="{A077DE58-2DDD-4954-8D21-4C85B7EFA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8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err="1"/>
              <a:t>Title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demo</a:t>
            </a:r>
            <a:endParaRPr lang="lt-LT"/>
          </a:p>
          <a:p>
            <a:endParaRPr lang="lt-LT"/>
          </a:p>
        </p:txBody>
      </p:sp>
      <p:sp>
        <p:nvSpPr>
          <p:cNvPr id="14" name="Teksto vietos rezervavimo ženklas 7">
            <a:extLst>
              <a:ext uri="{FF2B5EF4-FFF2-40B4-BE49-F238E27FC236}">
                <a16:creationId xmlns:a16="http://schemas.microsoft.com/office/drawing/2014/main" id="{E3581FEC-4D88-4BB9-981C-24765FCF20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3" name="Teksto vietos rezervavimo ženklas 4">
            <a:extLst>
              <a:ext uri="{FF2B5EF4-FFF2-40B4-BE49-F238E27FC236}">
                <a16:creationId xmlns:a16="http://schemas.microsoft.com/office/drawing/2014/main" id="{909C3B4A-7EF2-44A9-975A-1CEB406446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96049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err="1"/>
              <a:t>Title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demo</a:t>
            </a:r>
            <a:endParaRPr lang="lt-LT"/>
          </a:p>
          <a:p>
            <a:endParaRPr lang="lt-LT"/>
          </a:p>
        </p:txBody>
      </p:sp>
      <p:sp>
        <p:nvSpPr>
          <p:cNvPr id="24" name="Teksto vietos rezervavimo ženklas 5">
            <a:extLst>
              <a:ext uri="{FF2B5EF4-FFF2-40B4-BE49-F238E27FC236}">
                <a16:creationId xmlns:a16="http://schemas.microsoft.com/office/drawing/2014/main" id="{9216C79D-EC44-44C8-A2B6-019A760EE8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96050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5" name="Teksto vietos rezervavimo ženklas 6">
            <a:extLst>
              <a:ext uri="{FF2B5EF4-FFF2-40B4-BE49-F238E27FC236}">
                <a16:creationId xmlns:a16="http://schemas.microsoft.com/office/drawing/2014/main" id="{392CD55E-0853-4A78-83D2-38CB78A8EF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96050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err="1"/>
              <a:t>Title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demo</a:t>
            </a:r>
            <a:endParaRPr lang="lt-LT"/>
          </a:p>
          <a:p>
            <a:endParaRPr lang="lt-LT"/>
          </a:p>
        </p:txBody>
      </p:sp>
      <p:sp>
        <p:nvSpPr>
          <p:cNvPr id="26" name="Teksto vietos rezervavimo ženklas 7">
            <a:extLst>
              <a:ext uri="{FF2B5EF4-FFF2-40B4-BE49-F238E27FC236}">
                <a16:creationId xmlns:a16="http://schemas.microsoft.com/office/drawing/2014/main" id="{FB1D40FF-4B08-4151-9334-2544815042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96050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1269674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765176"/>
            <a:ext cx="4242752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/>
              <a:t>TITLE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30680"/>
            <a:ext cx="4242752" cy="377793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1491860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A795C131-0461-4D89-86BB-BAB1471E1A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88" b="31104"/>
          <a:stretch/>
        </p:blipFill>
        <p:spPr>
          <a:xfrm rot="10800000">
            <a:off x="-1589" y="0"/>
            <a:ext cx="12192004" cy="1626016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9F3B8AD3-C7F0-4510-80E6-73F9F6E11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544195"/>
            <a:ext cx="10515600" cy="67881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lt-LT" err="1"/>
              <a:t>This</a:t>
            </a:r>
            <a:r>
              <a:rPr lang="lt-LT"/>
              <a:t> </a:t>
            </a:r>
            <a:r>
              <a:rPr lang="en-US"/>
              <a:t>is </a:t>
            </a:r>
            <a:r>
              <a:rPr lang="lt-LT" err="1"/>
              <a:t>your</a:t>
            </a:r>
            <a:r>
              <a:rPr lang="lt-LT"/>
              <a:t> </a:t>
            </a:r>
            <a:r>
              <a:rPr lang="lt-LT" err="1"/>
              <a:t>pres</a:t>
            </a:r>
            <a:r>
              <a:rPr lang="en-US"/>
              <a:t>e</a:t>
            </a:r>
            <a:r>
              <a:rPr lang="lt-LT" err="1"/>
              <a:t>ntation</a:t>
            </a:r>
            <a:r>
              <a:rPr lang="lt-LT"/>
              <a:t> </a:t>
            </a:r>
            <a:r>
              <a:rPr lang="lt-LT" err="1"/>
              <a:t>title</a:t>
            </a:r>
            <a:endParaRPr lang="lt-LT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AB577E9-5C2A-4610-BAB9-C380F63055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046922"/>
            <a:ext cx="5157787" cy="993457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Lorem Ipsum is simply dummy text of the printing and typesetting industry. Lorem Ipsum</a:t>
            </a:r>
            <a:endParaRPr lang="lt-LT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438B05CD-471C-442E-96BD-5E5C8E34E6E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277550"/>
            <a:ext cx="5157787" cy="2131063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is simply dummy text of the printing and typesetting industry. </a:t>
            </a:r>
          </a:p>
          <a:p>
            <a:pPr lvl="0"/>
            <a:endParaRPr lang="en-US"/>
          </a:p>
          <a:p>
            <a:pPr lvl="0"/>
            <a:endParaRPr lang="lt-LT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D7947542-5711-447B-B36E-783076834C6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046923"/>
            <a:ext cx="5183188" cy="993456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Lorem Ipsum is simply dummy text of the printing and typesetting industry. Lorem Ipsum</a:t>
            </a:r>
            <a:endParaRPr lang="lt-LT"/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01851487-E90A-476B-8236-8E2AD4C3C49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3277550"/>
            <a:ext cx="5183188" cy="2131064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is simply dummy text of the printing and typesetting industry. </a:t>
            </a:r>
          </a:p>
          <a:p>
            <a:pPr lvl="0"/>
            <a:endParaRPr lang="lt-LT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4E8C299C-BD33-4ACE-B6AE-D5A93B335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3840616552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>
            <a:extLst>
              <a:ext uri="{FF2B5EF4-FFF2-40B4-BE49-F238E27FC236}">
                <a16:creationId xmlns:a16="http://schemas.microsoft.com/office/drawing/2014/main" id="{4A9E677A-DE7C-4EDD-A463-732D04EDE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1" b="29467"/>
          <a:stretch/>
        </p:blipFill>
        <p:spPr>
          <a:xfrm>
            <a:off x="0" y="0"/>
            <a:ext cx="12192000" cy="2232660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2766153"/>
            <a:ext cx="10504487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err="1"/>
              <a:t>Title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demo</a:t>
            </a:r>
            <a:endParaRPr lang="lt-LT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7" y="3596640"/>
            <a:ext cx="10512425" cy="155289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652058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B50A104B-5302-47EA-AE12-CCC791CA7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5" name="Pavadinimas 1">
            <a:extLst>
              <a:ext uri="{FF2B5EF4-FFF2-40B4-BE49-F238E27FC236}">
                <a16:creationId xmlns:a16="http://schemas.microsoft.com/office/drawing/2014/main" id="{6E9B5A7C-F7EF-46F5-B610-E5C9118C8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6" name="Teksto vietos rezervavimo ženklas 2">
            <a:extLst>
              <a:ext uri="{FF2B5EF4-FFF2-40B4-BE49-F238E27FC236}">
                <a16:creationId xmlns:a16="http://schemas.microsoft.com/office/drawing/2014/main" id="{9C4FA155-81CE-4E5B-B645-6E983D51D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1678308"/>
            <a:ext cx="4974273" cy="1375083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 b="1"/>
              <a:t>Spustelėkite, kad galėtumėte redaguoti šablono teksto stilius</a:t>
            </a:r>
          </a:p>
          <a:p>
            <a:pPr lvl="1"/>
            <a:r>
              <a:rPr lang="lt-LT" b="1"/>
              <a:t>Antras lygis</a:t>
            </a:r>
          </a:p>
        </p:txBody>
      </p:sp>
      <p:sp>
        <p:nvSpPr>
          <p:cNvPr id="8" name="Teksto vietos rezervavimo ženklas 4">
            <a:extLst>
              <a:ext uri="{FF2B5EF4-FFF2-40B4-BE49-F238E27FC236}">
                <a16:creationId xmlns:a16="http://schemas.microsoft.com/office/drawing/2014/main" id="{72957E55-222E-45C4-9866-DB472EB19DEE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1074312" y="3604208"/>
            <a:ext cx="2930230" cy="320676"/>
          </a:xfrm>
        </p:spPr>
        <p:txBody>
          <a:bodyPr/>
          <a:lstStyle>
            <a:lvl1pPr marL="0" indent="0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9" name="Teksto vietos rezervavimo ženklas 5">
            <a:extLst>
              <a:ext uri="{FF2B5EF4-FFF2-40B4-BE49-F238E27FC236}">
                <a16:creationId xmlns:a16="http://schemas.microsoft.com/office/drawing/2014/main" id="{A84CCAB9-0CE1-4809-96A3-0C3C836CFA6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167547" y="3607238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0" name="Teksto vietos rezervavimo ženklas 6">
            <a:extLst>
              <a:ext uri="{FF2B5EF4-FFF2-40B4-BE49-F238E27FC236}">
                <a16:creationId xmlns:a16="http://schemas.microsoft.com/office/drawing/2014/main" id="{3C694306-6791-46A0-93E3-F993DD3FD565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1075794" y="4475701"/>
            <a:ext cx="2930230" cy="320676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1" name="Teksto vietos rezervavimo ženklas 7">
            <a:extLst>
              <a:ext uri="{FF2B5EF4-FFF2-40B4-BE49-F238E27FC236}">
                <a16:creationId xmlns:a16="http://schemas.microsoft.com/office/drawing/2014/main" id="{B266443C-BFC6-4637-B51B-F5DFF2A789B6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169029" y="4478731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</p:spTree>
    <p:extLst>
      <p:ext uri="{BB962C8B-B14F-4D97-AF65-F5344CB8AC3E}">
        <p14:creationId xmlns:p14="http://schemas.microsoft.com/office/powerpoint/2010/main" val="2089009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raštės vietos rezervavimo ženklas 2">
            <a:extLst>
              <a:ext uri="{FF2B5EF4-FFF2-40B4-BE49-F238E27FC236}">
                <a16:creationId xmlns:a16="http://schemas.microsoft.com/office/drawing/2014/main" id="{EE69AF60-FA40-499C-8BD1-BB582192B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2" name="Pavadinimas 1">
            <a:extLst>
              <a:ext uri="{FF2B5EF4-FFF2-40B4-BE49-F238E27FC236}">
                <a16:creationId xmlns:a16="http://schemas.microsoft.com/office/drawing/2014/main" id="{92C0A8A4-6E46-47A7-B127-A1727C82B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13" name="Teksto vietos rezervavimo ženklas 2">
            <a:extLst>
              <a:ext uri="{FF2B5EF4-FFF2-40B4-BE49-F238E27FC236}">
                <a16:creationId xmlns:a16="http://schemas.microsoft.com/office/drawing/2014/main" id="{E674514D-A2B0-46BF-8562-6414A749BAD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1678308"/>
            <a:ext cx="4913313" cy="358863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200" b="0"/>
            </a:lvl1pPr>
          </a:lstStyle>
          <a:p>
            <a:pPr lvl="0"/>
            <a:r>
              <a:rPr lang="en-US" b="1"/>
              <a:t>Lorem Ipsum</a:t>
            </a:r>
            <a:r>
              <a:rPr lang="en-US"/>
              <a:t> is simply dummy text of the printing and typesetting industry. Lorem Ipsum has been the industry's standard.</a:t>
            </a:r>
          </a:p>
          <a:p>
            <a:pPr lvl="0"/>
            <a:r>
              <a:rPr lang="en-US"/>
              <a:t>It is a long established fact that a reader will be distracted by the readable content of a page when looking at its layout. </a:t>
            </a:r>
            <a:endParaRPr lang="lt-LT"/>
          </a:p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9333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CEC5FA-75F4-498C-8939-90F270290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9D1552-4002-4DB5-B679-03CB35E4A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1ECA252-80B8-4012-B46C-0F4699360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71685B5-8ED0-4871-8F52-E18DA1730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88AB003-15B9-4665-BEDD-CB8E1FD1D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854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1">
            <a:extLst>
              <a:ext uri="{FF2B5EF4-FFF2-40B4-BE49-F238E27FC236}">
                <a16:creationId xmlns:a16="http://schemas.microsoft.com/office/drawing/2014/main" id="{D9E0AAC3-04FD-4D0F-92B9-537D80AEB1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65175"/>
            <a:ext cx="10515600" cy="781685"/>
          </a:xfrm>
        </p:spPr>
        <p:txBody>
          <a:bodyPr/>
          <a:lstStyle/>
          <a:p>
            <a:r>
              <a:rPr lang="lt-LT" err="1"/>
              <a:t>This</a:t>
            </a:r>
            <a:r>
              <a:rPr lang="lt-LT"/>
              <a:t> </a:t>
            </a:r>
            <a:r>
              <a:rPr lang="en-US"/>
              <a:t>is </a:t>
            </a:r>
            <a:r>
              <a:rPr lang="lt-LT" err="1"/>
              <a:t>your</a:t>
            </a:r>
            <a:r>
              <a:rPr lang="lt-LT"/>
              <a:t> </a:t>
            </a:r>
            <a:r>
              <a:rPr lang="lt-LT" err="1"/>
              <a:t>pres</a:t>
            </a:r>
            <a:r>
              <a:rPr lang="en-US"/>
              <a:t>e</a:t>
            </a:r>
            <a:r>
              <a:rPr lang="lt-LT" err="1"/>
              <a:t>ntation</a:t>
            </a:r>
            <a:r>
              <a:rPr lang="lt-LT"/>
              <a:t> </a:t>
            </a:r>
            <a:r>
              <a:rPr lang="lt-LT" err="1"/>
              <a:t>title</a:t>
            </a:r>
            <a:endParaRPr lang="lt-LT"/>
          </a:p>
        </p:txBody>
      </p:sp>
      <p:sp>
        <p:nvSpPr>
          <p:cNvPr id="9" name="Poraštės vietos rezervavimo ženklas 5">
            <a:extLst>
              <a:ext uri="{FF2B5EF4-FFF2-40B4-BE49-F238E27FC236}">
                <a16:creationId xmlns:a16="http://schemas.microsoft.com/office/drawing/2014/main" id="{2C50AA4C-CE9C-4374-97C6-59368F847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0" name="Teksto vietos rezervavimo ženklas 4">
            <a:extLst>
              <a:ext uri="{FF2B5EF4-FFF2-40B4-BE49-F238E27FC236}">
                <a16:creationId xmlns:a16="http://schemas.microsoft.com/office/drawing/2014/main" id="{D67CD8CF-82AF-4C4F-AF52-FE07C1CCA1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011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err="1"/>
              <a:t>Title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demo</a:t>
            </a:r>
            <a:endParaRPr lang="lt-LT"/>
          </a:p>
          <a:p>
            <a:endParaRPr lang="lt-LT"/>
          </a:p>
        </p:txBody>
      </p:sp>
      <p:sp>
        <p:nvSpPr>
          <p:cNvPr id="11" name="Teksto vietos rezervavimo ženklas 5">
            <a:extLst>
              <a:ext uri="{FF2B5EF4-FFF2-40B4-BE49-F238E27FC236}">
                <a16:creationId xmlns:a16="http://schemas.microsoft.com/office/drawing/2014/main" id="{45F5817B-EF3F-4C33-9E12-D5515A9909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0012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2" name="Teksto vietos rezervavimo ženklas 6">
            <a:extLst>
              <a:ext uri="{FF2B5EF4-FFF2-40B4-BE49-F238E27FC236}">
                <a16:creationId xmlns:a16="http://schemas.microsoft.com/office/drawing/2014/main" id="{83636D7C-2994-4826-A09A-3D7CCA79DA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0012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err="1"/>
              <a:t>Title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demo</a:t>
            </a:r>
            <a:endParaRPr lang="lt-LT"/>
          </a:p>
          <a:p>
            <a:endParaRPr lang="lt-LT"/>
          </a:p>
        </p:txBody>
      </p:sp>
      <p:sp>
        <p:nvSpPr>
          <p:cNvPr id="13" name="Teksto vietos rezervavimo ženklas 7">
            <a:extLst>
              <a:ext uri="{FF2B5EF4-FFF2-40B4-BE49-F238E27FC236}">
                <a16:creationId xmlns:a16="http://schemas.microsoft.com/office/drawing/2014/main" id="{4A13C3F0-BE25-4946-A514-5FE224C8FC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0012" y="4289734"/>
            <a:ext cx="4558348" cy="1118880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6" name="Teksto vietos rezervavimo ženklas 4">
            <a:extLst>
              <a:ext uri="{FF2B5EF4-FFF2-40B4-BE49-F238E27FC236}">
                <a16:creationId xmlns:a16="http://schemas.microsoft.com/office/drawing/2014/main" id="{20386619-6D9A-4A6C-8B60-93F690D30D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3863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err="1"/>
              <a:t>Title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demo</a:t>
            </a:r>
            <a:endParaRPr lang="lt-LT"/>
          </a:p>
          <a:p>
            <a:endParaRPr lang="lt-LT"/>
          </a:p>
        </p:txBody>
      </p:sp>
      <p:sp>
        <p:nvSpPr>
          <p:cNvPr id="17" name="Teksto vietos rezervavimo ženklas 5">
            <a:extLst>
              <a:ext uri="{FF2B5EF4-FFF2-40B4-BE49-F238E27FC236}">
                <a16:creationId xmlns:a16="http://schemas.microsoft.com/office/drawing/2014/main" id="{5E07B69E-A4E4-4A44-86FF-61B0598CAA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93864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8" name="Teksto vietos rezervavimo ženklas 6">
            <a:extLst>
              <a:ext uri="{FF2B5EF4-FFF2-40B4-BE49-F238E27FC236}">
                <a16:creationId xmlns:a16="http://schemas.microsoft.com/office/drawing/2014/main" id="{2CFADEEF-7D22-4AD2-9357-08A4FB5BAC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3864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err="1"/>
              <a:t>Title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demo</a:t>
            </a:r>
            <a:endParaRPr lang="lt-LT"/>
          </a:p>
          <a:p>
            <a:endParaRPr lang="lt-LT"/>
          </a:p>
        </p:txBody>
      </p:sp>
      <p:sp>
        <p:nvSpPr>
          <p:cNvPr id="19" name="Teksto vietos rezervavimo ženklas 7">
            <a:extLst>
              <a:ext uri="{FF2B5EF4-FFF2-40B4-BE49-F238E27FC236}">
                <a16:creationId xmlns:a16="http://schemas.microsoft.com/office/drawing/2014/main" id="{A0B9ACD5-57AB-4C65-AEE8-33E9E93973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93864" y="4289733"/>
            <a:ext cx="4558348" cy="111888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41" name="Teksto vietos rezervavimo ženklas 12">
            <a:extLst>
              <a:ext uri="{FF2B5EF4-FFF2-40B4-BE49-F238E27FC236}">
                <a16:creationId xmlns:a16="http://schemas.microsoft.com/office/drawing/2014/main" id="{68A6F5E9-4836-4C11-B445-35E04A26BBD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38167" y="8832967"/>
            <a:ext cx="3968894" cy="880901"/>
          </a:xfrm>
        </p:spPr>
        <p:txBody>
          <a:bodyPr/>
          <a:lstStyle/>
          <a:p>
            <a:r>
              <a:rPr lang="en-US"/>
              <a:t>It ha survived not only five centuries, but also the leap into electronic typesetting. </a:t>
            </a:r>
            <a:endParaRPr lang="lt-LT"/>
          </a:p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75079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veikslėlis 8">
            <a:extLst>
              <a:ext uri="{FF2B5EF4-FFF2-40B4-BE49-F238E27FC236}">
                <a16:creationId xmlns:a16="http://schemas.microsoft.com/office/drawing/2014/main" id="{A418BBB0-10BE-4452-AA0B-FC7B9192D6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" t="10937" r="13" b="22509"/>
          <a:stretch/>
        </p:blipFill>
        <p:spPr>
          <a:xfrm rot="10800000">
            <a:off x="0" y="-1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A6473C05-AE7B-43DD-A2CC-85F602C58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1577340"/>
            <a:ext cx="10515600" cy="2011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Thank you for </a:t>
            </a:r>
            <a:br>
              <a:rPr lang="en-US"/>
            </a:br>
            <a:r>
              <a:rPr lang="en-US"/>
              <a:t>the Attention. </a:t>
            </a:r>
            <a:br>
              <a:rPr lang="en-US"/>
            </a:br>
            <a:r>
              <a:rPr lang="en-US"/>
              <a:t>Questions?</a:t>
            </a:r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F987F0DC-379D-4245-BFBB-CD4C4288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8" name="Paveikslėlio vietos rezervavimo ženklas 2">
            <a:extLst>
              <a:ext uri="{FF2B5EF4-FFF2-40B4-BE49-F238E27FC236}">
                <a16:creationId xmlns:a16="http://schemas.microsoft.com/office/drawing/2014/main" id="{ADAA6A37-774A-4614-893F-080D49E13D8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36613" y="3793201"/>
            <a:ext cx="10515600" cy="44351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err="1"/>
              <a:t>your</a:t>
            </a:r>
            <a:r>
              <a:rPr lang="en-US"/>
              <a:t>@email_address.eu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126015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o skaidrė" type="title">
  <p:cSld name="Pavadinimo skaidrė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7"/>
          <p:cNvPicPr preferRelativeResize="0"/>
          <p:nvPr/>
        </p:nvPicPr>
        <p:blipFill rotWithShape="1">
          <a:blip r:embed="rId2">
            <a:alphaModFix/>
          </a:blip>
          <a:srcRect t="10089" b="23357"/>
          <a:stretch/>
        </p:blipFill>
        <p:spPr>
          <a:xfrm rot="10800000">
            <a:off x="0" y="0"/>
            <a:ext cx="12192004" cy="540861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7"/>
          <p:cNvSpPr txBox="1">
            <a:spLocks noGrp="1"/>
          </p:cNvSpPr>
          <p:nvPr>
            <p:ph type="ctrTitle"/>
          </p:nvPr>
        </p:nvSpPr>
        <p:spPr>
          <a:xfrm>
            <a:off x="845820" y="924243"/>
            <a:ext cx="10058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Open Sans ExtraBold"/>
              <a:buNone/>
              <a:defRPr sz="6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subTitle" idx="1"/>
          </p:nvPr>
        </p:nvSpPr>
        <p:spPr>
          <a:xfrm>
            <a:off x="845820" y="3434398"/>
            <a:ext cx="100584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13087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yginimas" type="twoTxTwoObj">
  <p:cSld name="Lyginima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18"/>
          <p:cNvPicPr preferRelativeResize="0"/>
          <p:nvPr/>
        </p:nvPicPr>
        <p:blipFill rotWithShape="1">
          <a:blip r:embed="rId2">
            <a:alphaModFix/>
          </a:blip>
          <a:srcRect t="48888" b="31104"/>
          <a:stretch/>
        </p:blipFill>
        <p:spPr>
          <a:xfrm rot="10800000">
            <a:off x="-1589" y="0"/>
            <a:ext cx="12192004" cy="162601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8"/>
          <p:cNvSpPr txBox="1">
            <a:spLocks noGrp="1"/>
          </p:cNvSpPr>
          <p:nvPr>
            <p:ph type="title"/>
          </p:nvPr>
        </p:nvSpPr>
        <p:spPr>
          <a:xfrm>
            <a:off x="836613" y="544195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 ExtraBold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1"/>
          </p:nvPr>
        </p:nvSpPr>
        <p:spPr>
          <a:xfrm>
            <a:off x="839788" y="2046922"/>
            <a:ext cx="5157787" cy="99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1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body" idx="2"/>
          </p:nvPr>
        </p:nvSpPr>
        <p:spPr>
          <a:xfrm>
            <a:off x="839788" y="3277550"/>
            <a:ext cx="5157787" cy="213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b="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b="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body" idx="3"/>
          </p:nvPr>
        </p:nvSpPr>
        <p:spPr>
          <a:xfrm>
            <a:off x="6172200" y="2046923"/>
            <a:ext cx="5183188" cy="993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body" idx="4"/>
          </p:nvPr>
        </p:nvSpPr>
        <p:spPr>
          <a:xfrm>
            <a:off x="6172200" y="3277550"/>
            <a:ext cx="5183188" cy="213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b="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b="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77130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as ir turinys">
  <p:cSld name="Pavadinimas ir turiny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9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body" idx="1"/>
          </p:nvPr>
        </p:nvSpPr>
        <p:spPr>
          <a:xfrm>
            <a:off x="1163637" y="1960595"/>
            <a:ext cx="10188575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2"/>
          </p:nvPr>
        </p:nvSpPr>
        <p:spPr>
          <a:xfrm>
            <a:off x="1163638" y="2450347"/>
            <a:ext cx="10190162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body" idx="3"/>
          </p:nvPr>
        </p:nvSpPr>
        <p:spPr>
          <a:xfrm>
            <a:off x="1163637" y="3632341"/>
            <a:ext cx="10188575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body" idx="4"/>
          </p:nvPr>
        </p:nvSpPr>
        <p:spPr>
          <a:xfrm>
            <a:off x="1163638" y="4122093"/>
            <a:ext cx="10188574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26910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 turiniai">
  <p:cSld name="Du turiniai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0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body" idx="1"/>
          </p:nvPr>
        </p:nvSpPr>
        <p:spPr>
          <a:xfrm>
            <a:off x="1163637" y="1871345"/>
            <a:ext cx="4856163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2"/>
          </p:nvPr>
        </p:nvSpPr>
        <p:spPr>
          <a:xfrm>
            <a:off x="1163638" y="2419867"/>
            <a:ext cx="4856162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body" idx="3"/>
          </p:nvPr>
        </p:nvSpPr>
        <p:spPr>
          <a:xfrm>
            <a:off x="1163638" y="3799981"/>
            <a:ext cx="4856162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body" idx="4"/>
          </p:nvPr>
        </p:nvSpPr>
        <p:spPr>
          <a:xfrm>
            <a:off x="1163638" y="4289733"/>
            <a:ext cx="4856162" cy="1143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body" idx="5"/>
          </p:nvPr>
        </p:nvSpPr>
        <p:spPr>
          <a:xfrm>
            <a:off x="6496049" y="1871345"/>
            <a:ext cx="4856163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6"/>
          </p:nvPr>
        </p:nvSpPr>
        <p:spPr>
          <a:xfrm>
            <a:off x="6496050" y="2419867"/>
            <a:ext cx="4856162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7"/>
          </p:nvPr>
        </p:nvSpPr>
        <p:spPr>
          <a:xfrm>
            <a:off x="6496050" y="3799981"/>
            <a:ext cx="4856162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8"/>
          </p:nvPr>
        </p:nvSpPr>
        <p:spPr>
          <a:xfrm>
            <a:off x="6496050" y="4289733"/>
            <a:ext cx="4856162" cy="1143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05393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kcijos antraštė" type="secHead">
  <p:cSld name="Sekcijos antraštė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1"/>
          <p:cNvSpPr txBox="1">
            <a:spLocks noGrp="1"/>
          </p:cNvSpPr>
          <p:nvPr>
            <p:ph type="title"/>
          </p:nvPr>
        </p:nvSpPr>
        <p:spPr>
          <a:xfrm>
            <a:off x="847726" y="765176"/>
            <a:ext cx="4242752" cy="6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pen Sans ExtraBold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body" idx="1"/>
          </p:nvPr>
        </p:nvSpPr>
        <p:spPr>
          <a:xfrm>
            <a:off x="839788" y="1630680"/>
            <a:ext cx="4242752" cy="3777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 b="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1716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kcijos antraštė">
  <p:cSld name="1_Sekcijos antraštė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22"/>
          <p:cNvPicPr preferRelativeResize="0"/>
          <p:nvPr/>
        </p:nvPicPr>
        <p:blipFill rotWithShape="1">
          <a:blip r:embed="rId2">
            <a:alphaModFix/>
          </a:blip>
          <a:srcRect t="15291" b="29466"/>
          <a:stretch/>
        </p:blipFill>
        <p:spPr>
          <a:xfrm>
            <a:off x="0" y="0"/>
            <a:ext cx="12192000" cy="223266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22"/>
          <p:cNvSpPr txBox="1">
            <a:spLocks noGrp="1"/>
          </p:cNvSpPr>
          <p:nvPr>
            <p:ph type="title"/>
          </p:nvPr>
        </p:nvSpPr>
        <p:spPr>
          <a:xfrm>
            <a:off x="847726" y="2766153"/>
            <a:ext cx="10504487" cy="6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pen Sans ExtraBold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body" idx="1"/>
          </p:nvPr>
        </p:nvSpPr>
        <p:spPr>
          <a:xfrm>
            <a:off x="839787" y="3596640"/>
            <a:ext cx="10512425" cy="1552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None/>
              <a:defRPr sz="2200" b="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73761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ščia">
  <p:cSld name="Tuščia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3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body" idx="1"/>
          </p:nvPr>
        </p:nvSpPr>
        <p:spPr>
          <a:xfrm>
            <a:off x="839787" y="1678308"/>
            <a:ext cx="4974273" cy="1375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body" idx="2"/>
          </p:nvPr>
        </p:nvSpPr>
        <p:spPr>
          <a:xfrm>
            <a:off x="1074312" y="3604208"/>
            <a:ext cx="2930230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3"/>
          </p:nvPr>
        </p:nvSpPr>
        <p:spPr>
          <a:xfrm>
            <a:off x="4167547" y="3607238"/>
            <a:ext cx="1264136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4"/>
          </p:nvPr>
        </p:nvSpPr>
        <p:spPr>
          <a:xfrm>
            <a:off x="1075794" y="4475701"/>
            <a:ext cx="2930230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body" idx="5"/>
          </p:nvPr>
        </p:nvSpPr>
        <p:spPr>
          <a:xfrm>
            <a:off x="4169029" y="4478731"/>
            <a:ext cx="1264136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83422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rinys ir antraštė">
  <p:cSld name="Turinys ir antraštė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4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body" idx="1"/>
          </p:nvPr>
        </p:nvSpPr>
        <p:spPr>
          <a:xfrm>
            <a:off x="839787" y="1678308"/>
            <a:ext cx="4913313" cy="3588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8264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348040-130F-470C-897E-883D22A1D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9A6D363-EB69-42C4-83CC-EAB09E1CF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C59C2A-ACFC-4DA3-85A7-6DC00F7B5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08F1256-93D9-48FD-A520-675D6D7D7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1E2F3F-216D-4FD7-AA86-F6052B18D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3742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eikslėlis ir antraštė">
  <p:cSld name="Paveikslėlis ir antraštė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5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body" idx="1"/>
          </p:nvPr>
        </p:nvSpPr>
        <p:spPr>
          <a:xfrm>
            <a:off x="1370011" y="1825625"/>
            <a:ext cx="4558349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body" idx="2"/>
          </p:nvPr>
        </p:nvSpPr>
        <p:spPr>
          <a:xfrm>
            <a:off x="1370012" y="2374147"/>
            <a:ext cx="4558348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body" idx="3"/>
          </p:nvPr>
        </p:nvSpPr>
        <p:spPr>
          <a:xfrm>
            <a:off x="1370012" y="3799981"/>
            <a:ext cx="4558348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body" idx="4"/>
          </p:nvPr>
        </p:nvSpPr>
        <p:spPr>
          <a:xfrm>
            <a:off x="1370012" y="4289734"/>
            <a:ext cx="4558348" cy="111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5"/>
          </p:nvPr>
        </p:nvSpPr>
        <p:spPr>
          <a:xfrm>
            <a:off x="6793863" y="1825625"/>
            <a:ext cx="4558349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body" idx="6"/>
          </p:nvPr>
        </p:nvSpPr>
        <p:spPr>
          <a:xfrm>
            <a:off x="6793864" y="2374147"/>
            <a:ext cx="4558348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7"/>
          </p:nvPr>
        </p:nvSpPr>
        <p:spPr>
          <a:xfrm>
            <a:off x="6793864" y="3799981"/>
            <a:ext cx="4558348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body" idx="8"/>
          </p:nvPr>
        </p:nvSpPr>
        <p:spPr>
          <a:xfrm>
            <a:off x="6793864" y="4289733"/>
            <a:ext cx="4558348" cy="111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body" idx="9"/>
          </p:nvPr>
        </p:nvSpPr>
        <p:spPr>
          <a:xfrm>
            <a:off x="1538167" y="8832967"/>
            <a:ext cx="3968894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1715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as ir vertikalus tekstas">
  <p:cSld name="Pavadinimas ir vertikalus teksta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26"/>
          <p:cNvPicPr preferRelativeResize="0"/>
          <p:nvPr/>
        </p:nvPicPr>
        <p:blipFill rotWithShape="1">
          <a:blip r:embed="rId2">
            <a:alphaModFix/>
          </a:blip>
          <a:srcRect l="-13" t="10937" r="13" b="22509"/>
          <a:stretch/>
        </p:blipFill>
        <p:spPr>
          <a:xfrm rot="10800000">
            <a:off x="0" y="-1"/>
            <a:ext cx="12192004" cy="5408613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26"/>
          <p:cNvSpPr txBox="1">
            <a:spLocks noGrp="1"/>
          </p:cNvSpPr>
          <p:nvPr>
            <p:ph type="title"/>
          </p:nvPr>
        </p:nvSpPr>
        <p:spPr>
          <a:xfrm>
            <a:off x="836613" y="1577340"/>
            <a:ext cx="1051560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>
            <a:spLocks noGrp="1"/>
          </p:cNvSpPr>
          <p:nvPr>
            <p:ph type="pic" idx="2"/>
          </p:nvPr>
        </p:nvSpPr>
        <p:spPr>
          <a:xfrm>
            <a:off x="836613" y="3793201"/>
            <a:ext cx="10515600" cy="443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57555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o skaidrė" type="title">
  <p:cSld name="TITLE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3"/>
          <p:cNvPicPr preferRelativeResize="0"/>
          <p:nvPr/>
        </p:nvPicPr>
        <p:blipFill rotWithShape="1">
          <a:blip r:embed="rId2">
            <a:alphaModFix/>
          </a:blip>
          <a:srcRect t="10089" b="23357"/>
          <a:stretch/>
        </p:blipFill>
        <p:spPr>
          <a:xfrm rot="10800000">
            <a:off x="0" y="0"/>
            <a:ext cx="12192004" cy="540861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3"/>
          <p:cNvSpPr txBox="1">
            <a:spLocks noGrp="1"/>
          </p:cNvSpPr>
          <p:nvPr>
            <p:ph type="ctrTitle"/>
          </p:nvPr>
        </p:nvSpPr>
        <p:spPr>
          <a:xfrm>
            <a:off x="845820" y="924243"/>
            <a:ext cx="10058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Open Sans ExtraBold"/>
              <a:buNone/>
              <a:defRPr sz="6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ubTitle" idx="1"/>
          </p:nvPr>
        </p:nvSpPr>
        <p:spPr>
          <a:xfrm>
            <a:off x="845820" y="3434398"/>
            <a:ext cx="100584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yginimas" type="twoTxTwoObj">
  <p:cSld name="TWO_OBJECTS_WITH_TEX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14"/>
          <p:cNvPicPr preferRelativeResize="0"/>
          <p:nvPr/>
        </p:nvPicPr>
        <p:blipFill rotWithShape="1">
          <a:blip r:embed="rId2">
            <a:alphaModFix/>
          </a:blip>
          <a:srcRect t="48888" b="31104"/>
          <a:stretch/>
        </p:blipFill>
        <p:spPr>
          <a:xfrm rot="10800000">
            <a:off x="-1589" y="0"/>
            <a:ext cx="12192004" cy="162601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4"/>
          <p:cNvSpPr txBox="1">
            <a:spLocks noGrp="1"/>
          </p:cNvSpPr>
          <p:nvPr>
            <p:ph type="title"/>
          </p:nvPr>
        </p:nvSpPr>
        <p:spPr>
          <a:xfrm>
            <a:off x="836613" y="544195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 ExtraBold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body" idx="1"/>
          </p:nvPr>
        </p:nvSpPr>
        <p:spPr>
          <a:xfrm>
            <a:off x="839788" y="2046922"/>
            <a:ext cx="5157787" cy="99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1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body" idx="2"/>
          </p:nvPr>
        </p:nvSpPr>
        <p:spPr>
          <a:xfrm>
            <a:off x="839788" y="3277550"/>
            <a:ext cx="5157787" cy="213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b="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b="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body" idx="3"/>
          </p:nvPr>
        </p:nvSpPr>
        <p:spPr>
          <a:xfrm>
            <a:off x="6172200" y="2046923"/>
            <a:ext cx="5183188" cy="993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body" idx="4"/>
          </p:nvPr>
        </p:nvSpPr>
        <p:spPr>
          <a:xfrm>
            <a:off x="6172200" y="3277550"/>
            <a:ext cx="5183188" cy="213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b="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b="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as ir turinys">
  <p:cSld name="Pavadinimas ir turiny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5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body" idx="1"/>
          </p:nvPr>
        </p:nvSpPr>
        <p:spPr>
          <a:xfrm>
            <a:off x="1163637" y="1960595"/>
            <a:ext cx="10188575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body" idx="2"/>
          </p:nvPr>
        </p:nvSpPr>
        <p:spPr>
          <a:xfrm>
            <a:off x="1163638" y="2450347"/>
            <a:ext cx="10190162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3"/>
          </p:nvPr>
        </p:nvSpPr>
        <p:spPr>
          <a:xfrm>
            <a:off x="1163637" y="3632341"/>
            <a:ext cx="10188575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body" idx="4"/>
          </p:nvPr>
        </p:nvSpPr>
        <p:spPr>
          <a:xfrm>
            <a:off x="1163638" y="4122093"/>
            <a:ext cx="10188574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 turiniai">
  <p:cSld name="Du turiniai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6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body" idx="1"/>
          </p:nvPr>
        </p:nvSpPr>
        <p:spPr>
          <a:xfrm>
            <a:off x="1163637" y="1871345"/>
            <a:ext cx="4856163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2"/>
          </p:nvPr>
        </p:nvSpPr>
        <p:spPr>
          <a:xfrm>
            <a:off x="1163638" y="2419867"/>
            <a:ext cx="4856162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3"/>
          </p:nvPr>
        </p:nvSpPr>
        <p:spPr>
          <a:xfrm>
            <a:off x="1163638" y="3799981"/>
            <a:ext cx="4856162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body" idx="4"/>
          </p:nvPr>
        </p:nvSpPr>
        <p:spPr>
          <a:xfrm>
            <a:off x="1163638" y="4289733"/>
            <a:ext cx="4856162" cy="1143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5"/>
          </p:nvPr>
        </p:nvSpPr>
        <p:spPr>
          <a:xfrm>
            <a:off x="6496049" y="1871345"/>
            <a:ext cx="4856163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6"/>
          </p:nvPr>
        </p:nvSpPr>
        <p:spPr>
          <a:xfrm>
            <a:off x="6496050" y="2419867"/>
            <a:ext cx="4856162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7"/>
          </p:nvPr>
        </p:nvSpPr>
        <p:spPr>
          <a:xfrm>
            <a:off x="6496050" y="3799981"/>
            <a:ext cx="4856162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8"/>
          </p:nvPr>
        </p:nvSpPr>
        <p:spPr>
          <a:xfrm>
            <a:off x="6496050" y="4289733"/>
            <a:ext cx="4856162" cy="1143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kcijos antraštė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7"/>
          <p:cNvSpPr txBox="1">
            <a:spLocks noGrp="1"/>
          </p:cNvSpPr>
          <p:nvPr>
            <p:ph type="title"/>
          </p:nvPr>
        </p:nvSpPr>
        <p:spPr>
          <a:xfrm>
            <a:off x="847726" y="765176"/>
            <a:ext cx="4242752" cy="6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pen Sans ExtraBold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1"/>
          </p:nvPr>
        </p:nvSpPr>
        <p:spPr>
          <a:xfrm>
            <a:off x="839788" y="1630680"/>
            <a:ext cx="4242752" cy="3777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 b="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kcijos antraštė">
  <p:cSld name="1_Sekcijos antraštė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18"/>
          <p:cNvPicPr preferRelativeResize="0"/>
          <p:nvPr/>
        </p:nvPicPr>
        <p:blipFill rotWithShape="1">
          <a:blip r:embed="rId2">
            <a:alphaModFix/>
          </a:blip>
          <a:srcRect t="15291" b="29466"/>
          <a:stretch/>
        </p:blipFill>
        <p:spPr>
          <a:xfrm>
            <a:off x="0" y="0"/>
            <a:ext cx="12192000" cy="223266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8"/>
          <p:cNvSpPr txBox="1">
            <a:spLocks noGrp="1"/>
          </p:cNvSpPr>
          <p:nvPr>
            <p:ph type="title"/>
          </p:nvPr>
        </p:nvSpPr>
        <p:spPr>
          <a:xfrm>
            <a:off x="847726" y="2766153"/>
            <a:ext cx="10504487" cy="6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pen Sans ExtraBold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1"/>
          </p:nvPr>
        </p:nvSpPr>
        <p:spPr>
          <a:xfrm>
            <a:off x="839787" y="3596640"/>
            <a:ext cx="10512425" cy="1552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None/>
              <a:defRPr sz="2200" b="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ščia">
  <p:cSld name="Tuščia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9"/>
          <p:cNvSpPr txBox="1">
            <a:spLocks noGrp="1"/>
          </p:cNvSpPr>
          <p:nvPr>
            <p:ph type="body" idx="1"/>
          </p:nvPr>
        </p:nvSpPr>
        <p:spPr>
          <a:xfrm>
            <a:off x="839787" y="1678308"/>
            <a:ext cx="4974273" cy="1375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9"/>
          <p:cNvSpPr txBox="1">
            <a:spLocks noGrp="1"/>
          </p:cNvSpPr>
          <p:nvPr>
            <p:ph type="body" idx="2"/>
          </p:nvPr>
        </p:nvSpPr>
        <p:spPr>
          <a:xfrm>
            <a:off x="1074312" y="3604208"/>
            <a:ext cx="2930230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3"/>
          </p:nvPr>
        </p:nvSpPr>
        <p:spPr>
          <a:xfrm>
            <a:off x="4167547" y="3607238"/>
            <a:ext cx="1264136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4"/>
          </p:nvPr>
        </p:nvSpPr>
        <p:spPr>
          <a:xfrm>
            <a:off x="1075794" y="4475701"/>
            <a:ext cx="2930230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body" idx="5"/>
          </p:nvPr>
        </p:nvSpPr>
        <p:spPr>
          <a:xfrm>
            <a:off x="4169029" y="4478731"/>
            <a:ext cx="1264136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rinys ir antraštė">
  <p:cSld name="Turinys ir antraštė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0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body" idx="1"/>
          </p:nvPr>
        </p:nvSpPr>
        <p:spPr>
          <a:xfrm>
            <a:off x="839787" y="1678308"/>
            <a:ext cx="4913313" cy="3588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1F04E3-22CB-4430-987E-7359BAFEC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AD08605-79D3-4274-B8D2-D7266EAF8A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663B6F2-B603-41F3-BA28-07D7CCBB1C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4FE5BA2-214A-4B08-8601-E3021FF00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4BD41A7-310D-46AC-BF40-7FF61867D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25BFC27-D3F8-45D9-AABF-F98711FFC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9363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eikslėlis ir antraštė">
  <p:cSld name="Paveikslėlis ir antraštė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1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body" idx="1"/>
          </p:nvPr>
        </p:nvSpPr>
        <p:spPr>
          <a:xfrm>
            <a:off x="1370011" y="1825625"/>
            <a:ext cx="4558349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body" idx="2"/>
          </p:nvPr>
        </p:nvSpPr>
        <p:spPr>
          <a:xfrm>
            <a:off x="1370012" y="2374147"/>
            <a:ext cx="4558348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body" idx="3"/>
          </p:nvPr>
        </p:nvSpPr>
        <p:spPr>
          <a:xfrm>
            <a:off x="1370012" y="3799981"/>
            <a:ext cx="4558348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body" idx="4"/>
          </p:nvPr>
        </p:nvSpPr>
        <p:spPr>
          <a:xfrm>
            <a:off x="1370012" y="4289734"/>
            <a:ext cx="4558348" cy="111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5"/>
          </p:nvPr>
        </p:nvSpPr>
        <p:spPr>
          <a:xfrm>
            <a:off x="6793863" y="1825625"/>
            <a:ext cx="4558349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body" idx="6"/>
          </p:nvPr>
        </p:nvSpPr>
        <p:spPr>
          <a:xfrm>
            <a:off x="6793864" y="2374147"/>
            <a:ext cx="4558348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body" idx="7"/>
          </p:nvPr>
        </p:nvSpPr>
        <p:spPr>
          <a:xfrm>
            <a:off x="6793864" y="3799981"/>
            <a:ext cx="4558348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body" idx="8"/>
          </p:nvPr>
        </p:nvSpPr>
        <p:spPr>
          <a:xfrm>
            <a:off x="6793864" y="4289733"/>
            <a:ext cx="4558348" cy="111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body" idx="9"/>
          </p:nvPr>
        </p:nvSpPr>
        <p:spPr>
          <a:xfrm>
            <a:off x="1538167" y="8832967"/>
            <a:ext cx="3968894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as ir vertikalus tekstas">
  <p:cSld name="Pavadinimas ir vertikalus teksta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22"/>
          <p:cNvPicPr preferRelativeResize="0"/>
          <p:nvPr/>
        </p:nvPicPr>
        <p:blipFill rotWithShape="1">
          <a:blip r:embed="rId2">
            <a:alphaModFix/>
          </a:blip>
          <a:srcRect l="-13" t="10937" r="13" b="22509"/>
          <a:stretch/>
        </p:blipFill>
        <p:spPr>
          <a:xfrm rot="10800000">
            <a:off x="0" y="-1"/>
            <a:ext cx="12192004" cy="5408613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22"/>
          <p:cNvSpPr txBox="1">
            <a:spLocks noGrp="1"/>
          </p:cNvSpPr>
          <p:nvPr>
            <p:ph type="title"/>
          </p:nvPr>
        </p:nvSpPr>
        <p:spPr>
          <a:xfrm>
            <a:off x="836613" y="1577340"/>
            <a:ext cx="1051560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>
            <a:spLocks noGrp="1"/>
          </p:cNvSpPr>
          <p:nvPr>
            <p:ph type="pic" idx="2"/>
          </p:nvPr>
        </p:nvSpPr>
        <p:spPr>
          <a:xfrm>
            <a:off x="836613" y="3793201"/>
            <a:ext cx="10515600" cy="443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6F1FB0-7A10-4269-97B4-51002ED4B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E4304E3-93AB-4A0B-82F1-ED0E5A558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8DB0310-A9C7-4F34-8997-4C2A9DF5C6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5F5BE32-8922-494A-A827-E02B3BC819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EAA8667-B9AB-4625-A88D-0E715EA91F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1F38803-A0AE-4104-B507-E4B37860E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119B17B-6868-473D-9E0A-22AEEBF12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9F0F72A-7E29-47D6-A702-DF0B43027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32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814986-902D-4BA5-BEF3-2856C1A07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4B4EDB7-6E29-4B1C-857F-44512E822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1F19176-6AE8-42CC-BB88-993DB09C4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559EE13-03E9-4291-BB0C-0BB03EB24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358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AF5F4D3-8607-441C-92D9-A98A2EF8F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38574B6-E204-4BCC-A5C9-CD377A7A0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64FEFDE-085B-464A-BF9F-07AEC8D5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716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990D08-8746-4E3A-B3A7-3BF47E0C8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78D615-89ED-461C-B823-67F39D4C3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F204CEB-0E61-45FB-8B8E-5A2FEFEFF7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738573F-D93C-4176-88F4-98F97A570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0274A61-8B63-4191-AB5D-1B9C0DF4C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A809F7E-4535-42E6-A199-932ABAB9C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774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5F10B0-3E68-4076-A9F3-D4763DCB5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AB71A84-C1B6-47DA-BB07-1B90BC74A8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23809AA-11DF-46D4-BED1-27D23CC332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80C325F-E917-4F0A-B3C8-6F31A2E75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FC8A806-9B20-4291-8414-E6C898B2E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3861B0-DA6D-4B96-A145-0305428C5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257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8BA13C3-E6F2-476B-A9EF-46BFA677D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E874262-A482-4DE1-B5A9-8E4BBE91D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6DC4DA5-E2B2-4B1E-998C-B01951068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5EB79-E44B-4757-87D8-44D703D947F4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B56AB95-B893-4C93-8FFF-2E1A610305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80096FE-5E1A-4BF8-91B0-9FD9DD6D9F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A506C-035A-4517-BBA1-BF3924045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98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9238D304-EF92-4DD5-9C5F-DED7167E1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TITLE</a:t>
            </a:r>
            <a:endParaRPr lang="lt-LT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1EA7476-B6B1-4FB1-9FE2-382A1BD5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1640"/>
            <a:ext cx="10515600" cy="3716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0C42BB42-CE74-4F95-B74C-223124E7E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7F2A"/>
                </a:solidFill>
              </a:defRPr>
            </a:lvl1pPr>
          </a:lstStyle>
          <a:p>
            <a:pPr algn="r"/>
            <a:r>
              <a:rPr lang="lt-LT"/>
              <a:t>connect-erasmus.eu</a:t>
            </a:r>
          </a:p>
        </p:txBody>
      </p:sp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7F4DFF34-B933-41F4-AE23-4B46CC87604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07" y="5853458"/>
            <a:ext cx="1226837" cy="5084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004" y="5904739"/>
            <a:ext cx="2218796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003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2">
          <p15:clr>
            <a:srgbClr val="F26B43"/>
          </p15:clr>
        </p15:guide>
        <p15:guide id="2" pos="7151">
          <p15:clr>
            <a:srgbClr val="F26B43"/>
          </p15:clr>
        </p15:guide>
        <p15:guide id="3" pos="733">
          <p15:clr>
            <a:srgbClr val="F26B43"/>
          </p15:clr>
        </p15:guide>
        <p15:guide id="4" orient="horz" pos="3407">
          <p15:clr>
            <a:srgbClr val="F26B43"/>
          </p15:clr>
        </p15:guide>
        <p15:guide id="5" pos="52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ExtraBold"/>
              <a:buNone/>
              <a:defRPr sz="44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838200" y="1691640"/>
            <a:ext cx="10515600" cy="371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7F2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pic>
        <p:nvPicPr>
          <p:cNvPr id="13" name="Google Shape;13;p1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33707" y="5853458"/>
            <a:ext cx="1226837" cy="508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135004" y="5904739"/>
            <a:ext cx="2218796" cy="45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48198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2">
          <p15:clr>
            <a:srgbClr val="F26B43"/>
          </p15:clr>
        </p15:guide>
        <p15:guide id="2" pos="7151">
          <p15:clr>
            <a:srgbClr val="F26B43"/>
          </p15:clr>
        </p15:guide>
        <p15:guide id="3" pos="733">
          <p15:clr>
            <a:srgbClr val="F26B43"/>
          </p15:clr>
        </p15:guide>
        <p15:guide id="4" orient="horz" pos="3407">
          <p15:clr>
            <a:srgbClr val="F26B43"/>
          </p15:clr>
        </p15:guide>
        <p15:guide id="5" pos="529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ExtraBold"/>
              <a:buNone/>
              <a:defRPr sz="44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691640"/>
            <a:ext cx="10515600" cy="371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7F2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pic>
        <p:nvPicPr>
          <p:cNvPr id="9" name="Google Shape;9;p1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33707" y="5853458"/>
            <a:ext cx="1226837" cy="508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135004" y="5904739"/>
            <a:ext cx="2218796" cy="4572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2">
          <p15:clr>
            <a:srgbClr val="F26B43"/>
          </p15:clr>
        </p15:guide>
        <p15:guide id="2" pos="7151">
          <p15:clr>
            <a:srgbClr val="F26B43"/>
          </p15:clr>
        </p15:guide>
        <p15:guide id="3" pos="733">
          <p15:clr>
            <a:srgbClr val="F26B43"/>
          </p15:clr>
        </p15:guide>
        <p15:guide id="4" orient="horz" pos="3407">
          <p15:clr>
            <a:srgbClr val="F26B43"/>
          </p15:clr>
        </p15:guide>
        <p15:guide id="5" pos="5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A497B08-078B-41F2-AAF0-DC9733363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connect-erasmus.eu</a:t>
            </a:r>
          </a:p>
        </p:txBody>
      </p:sp>
      <p:sp>
        <p:nvSpPr>
          <p:cNvPr id="6" name="Sottotitolo 5">
            <a:extLst>
              <a:ext uri="{FF2B5EF4-FFF2-40B4-BE49-F238E27FC236}">
                <a16:creationId xmlns:a16="http://schemas.microsoft.com/office/drawing/2014/main" id="{E0E44AF8-2433-4F61-BFFB-9A89447F14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0">
                <a:latin typeface="Calibri" panose="020F0502020204030204" pitchFamily="34" charset="0"/>
                <a:cs typeface="Calibri" panose="020F0502020204030204" pitchFamily="34" charset="0"/>
              </a:rPr>
              <a:t>Current theories in career guidance and counselling</a:t>
            </a:r>
            <a:endParaRPr lang="en-GB" sz="28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olo 7">
            <a:extLst>
              <a:ext uri="{FF2B5EF4-FFF2-40B4-BE49-F238E27FC236}">
                <a16:creationId xmlns:a16="http://schemas.microsoft.com/office/drawing/2014/main" id="{6E8F560F-6B12-46CF-BC2A-49880A7D8F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>
                <a:latin typeface="Calibri" panose="020F0502020204030204" pitchFamily="34" charset="0"/>
                <a:cs typeface="Calibri" panose="020F0502020204030204" pitchFamily="34" charset="0"/>
              </a:rPr>
              <a:t>UD3 – SESSION 1</a:t>
            </a:r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ottotitolo 5">
            <a:extLst>
              <a:ext uri="{FF2B5EF4-FFF2-40B4-BE49-F238E27FC236}">
                <a16:creationId xmlns:a16="http://schemas.microsoft.com/office/drawing/2014/main" id="{FC1E3B76-2607-4326-8C75-36A8C65439D1}"/>
              </a:ext>
            </a:extLst>
          </p:cNvPr>
          <p:cNvSpPr txBox="1">
            <a:spLocks/>
          </p:cNvSpPr>
          <p:nvPr/>
        </p:nvSpPr>
        <p:spPr>
          <a:xfrm>
            <a:off x="913553" y="4046417"/>
            <a:ext cx="10058400" cy="11840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latin typeface="Calibri"/>
                <a:cs typeface="Calibri"/>
              </a:rPr>
              <a:t>Lea Ferrari</a:t>
            </a:r>
          </a:p>
          <a:p>
            <a:r>
              <a:rPr lang="en-US" b="0">
                <a:latin typeface="Calibri"/>
                <a:cs typeface="Calibri"/>
              </a:rPr>
              <a:t>Teresa Maria </a:t>
            </a:r>
            <a:r>
              <a:rPr lang="en-US" b="0" err="1">
                <a:latin typeface="Calibri"/>
                <a:cs typeface="Calibri"/>
              </a:rPr>
              <a:t>Sgaramella</a:t>
            </a:r>
            <a:endParaRPr lang="en-US" b="0">
              <a:latin typeface="Calibri"/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513" y="5776151"/>
            <a:ext cx="896520" cy="3151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53511" y="6091333"/>
            <a:ext cx="358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This license lets you (or other party) share, remix, transform, and build upon this material non-commercially, as long as you credit the Connect! project partners and license your new creations under identical terms.</a:t>
            </a:r>
            <a:endParaRPr lang="lt-LT" sz="800" dirty="0"/>
          </a:p>
        </p:txBody>
      </p:sp>
    </p:spTree>
    <p:extLst>
      <p:ext uri="{BB962C8B-B14F-4D97-AF65-F5344CB8AC3E}">
        <p14:creationId xmlns:p14="http://schemas.microsoft.com/office/powerpoint/2010/main" val="3214650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connect-erasmus.eu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FF7F2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48D8E08-9E4E-4F34-BFDD-BD70FAFD737D}"/>
              </a:ext>
            </a:extLst>
          </p:cNvPr>
          <p:cNvSpPr txBox="1"/>
          <p:nvPr/>
        </p:nvSpPr>
        <p:spPr>
          <a:xfrm>
            <a:off x="730707" y="2027988"/>
            <a:ext cx="10730586" cy="32070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buClr>
                <a:srgbClr val="FF7F2A"/>
              </a:buClr>
              <a:buSzPct val="130000"/>
              <a:defRPr/>
            </a:pPr>
            <a:r>
              <a:rPr lang="en-US" sz="240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Contact a person responsible for personnel development in a commercial enterprise. The size and branch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of the </a:t>
            </a:r>
            <a:r>
              <a:rPr lang="en-US" sz="240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enterprise does not matter.</a:t>
            </a:r>
            <a:endParaRPr lang="en-GB" sz="2400"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>
              <a:buClr>
                <a:srgbClr val="FF7F2A"/>
              </a:buClr>
              <a:buSzPct val="130000"/>
              <a:defRPr/>
            </a:pPr>
            <a:r>
              <a:rPr lang="en-US" sz="240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Ask this contact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person </a:t>
            </a:r>
            <a:r>
              <a:rPr lang="en-US" sz="240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for an interview and collect facts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to </a:t>
            </a:r>
            <a:r>
              <a:rPr lang="en-US" sz="240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the cooperation networks in the company in context with specific domains of the professional life cycle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. </a:t>
            </a:r>
            <a:r>
              <a:rPr lang="en-US" sz="240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Evaluate your findings.</a:t>
            </a:r>
            <a:endParaRPr lang="en-GB" sz="2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>
              <a:buClr>
                <a:srgbClr val="FF7F2A"/>
              </a:buClr>
              <a:buSzPct val="130000"/>
              <a:defRPr/>
            </a:pPr>
            <a:r>
              <a:rPr lang="en-US" sz="240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You may use as tool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the </a:t>
            </a:r>
            <a:r>
              <a:rPr lang="en-US" sz="240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presented “Guideline to design a cooperation network of </a:t>
            </a:r>
            <a:r>
              <a:rPr lang="en-US" sz="2400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enterprises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and </a:t>
            </a:r>
            <a:r>
              <a:rPr lang="en-US" sz="2400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external partners” (document 2.3.4m).</a:t>
            </a:r>
            <a:endParaRPr lang="en-GB" sz="2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marL="285750" marR="0" lvl="0" indent="-285750" algn="l" defTabSz="91440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Clr>
                <a:srgbClr val="FF7F2A"/>
              </a:buClr>
              <a:buSzPct val="130000"/>
              <a:buFontTx/>
              <a:buChar char="▲"/>
              <a:tabLst/>
              <a:defRPr/>
            </a:pPr>
            <a:endParaRPr lang="en-GB" sz="2000" b="0" i="0" u="none" strike="noStrike" kern="1200" cap="none" spc="0" normalizeH="0" baseline="0" noProof="0">
              <a:ln>
                <a:noFill/>
              </a:ln>
              <a:effectLst/>
              <a:highlight>
                <a:srgbClr val="FFFF00"/>
              </a:highligh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Pavadinimas 4">
            <a:extLst>
              <a:ext uri="{FF2B5EF4-FFF2-40B4-BE49-F238E27FC236}">
                <a16:creationId xmlns:a16="http://schemas.microsoft.com/office/drawing/2014/main" id="{0B447128-0825-43DD-864A-7BAF695B27D2}"/>
              </a:ext>
            </a:extLst>
          </p:cNvPr>
          <p:cNvSpPr txBox="1">
            <a:spLocks/>
          </p:cNvSpPr>
          <p:nvPr/>
        </p:nvSpPr>
        <p:spPr>
          <a:xfrm>
            <a:off x="836613" y="361724"/>
            <a:ext cx="10515600" cy="10766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Reconnecting</a:t>
            </a:r>
            <a:r>
              <a:rPr kumimoji="0" lang="it-IT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with UD2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Homework</a:t>
            </a: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2.3</a:t>
            </a:r>
            <a:endParaRPr kumimoji="0" lang="lt-LT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cf4a51f762_1_0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Open Sans Light"/>
                <a:ea typeface="Open Sans Light"/>
                <a:cs typeface="Open Sans Light"/>
                <a:sym typeface="Open Sans Light"/>
              </a:rPr>
              <a:t>connect-erasmus.eu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7F2A"/>
              </a:solidFill>
              <a:effectLst/>
              <a:uLnTx/>
              <a:uFillTx/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" name="Pavadinimas 4">
            <a:extLst>
              <a:ext uri="{FF2B5EF4-FFF2-40B4-BE49-F238E27FC236}">
                <a16:creationId xmlns:a16="http://schemas.microsoft.com/office/drawing/2014/main" id="{5584B68A-D45F-448F-BC36-FB2376005E7F}"/>
              </a:ext>
            </a:extLst>
          </p:cNvPr>
          <p:cNvSpPr txBox="1">
            <a:spLocks/>
          </p:cNvSpPr>
          <p:nvPr/>
        </p:nvSpPr>
        <p:spPr>
          <a:xfrm>
            <a:off x="836613" y="361724"/>
            <a:ext cx="10515600" cy="6788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Reconnecting</a:t>
            </a:r>
            <a:r>
              <a:rPr kumimoji="0" lang="it-IT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with UD2</a:t>
            </a:r>
            <a:endParaRPr kumimoji="0" lang="lt-LT" sz="4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6" name="Pavadinimas 4">
            <a:extLst>
              <a:ext uri="{FF2B5EF4-FFF2-40B4-BE49-F238E27FC236}">
                <a16:creationId xmlns:a16="http://schemas.microsoft.com/office/drawing/2014/main" id="{EBF427BA-249F-40CC-B8FC-7BBB42283C77}"/>
              </a:ext>
            </a:extLst>
          </p:cNvPr>
          <p:cNvSpPr txBox="1">
            <a:spLocks/>
          </p:cNvSpPr>
          <p:nvPr/>
        </p:nvSpPr>
        <p:spPr>
          <a:xfrm>
            <a:off x="836613" y="1040539"/>
            <a:ext cx="10515600" cy="499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Knowledge evaluation form 2.3.3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549BAEC9-E7BF-4908-9A6C-446A5D6C51B7}"/>
              </a:ext>
            </a:extLst>
          </p:cNvPr>
          <p:cNvSpPr/>
          <p:nvPr/>
        </p:nvSpPr>
        <p:spPr>
          <a:xfrm>
            <a:off x="1180637" y="2807295"/>
            <a:ext cx="8186388" cy="8802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it-IT" sz="2000" b="1" err="1">
                <a:solidFill>
                  <a:sysClr val="windowText" lastClr="000000"/>
                </a:solidFill>
              </a:rPr>
              <a:t>Expected</a:t>
            </a:r>
            <a:r>
              <a:rPr lang="it-IT" sz="2000" b="1">
                <a:solidFill>
                  <a:sysClr val="windowText" lastClr="000000"/>
                </a:solidFill>
              </a:rPr>
              <a:t> </a:t>
            </a:r>
            <a:r>
              <a:rPr lang="it-IT" sz="2000" b="1" err="1">
                <a:solidFill>
                  <a:sysClr val="windowText" lastClr="000000"/>
                </a:solidFill>
              </a:rPr>
              <a:t>answers</a:t>
            </a:r>
            <a:r>
              <a:rPr lang="it-IT" sz="2000" b="1">
                <a:solidFill>
                  <a:sysClr val="windowText" lastClr="00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it-IT" sz="2000">
                <a:solidFill>
                  <a:sysClr val="windowText" lastClr="000000"/>
                </a:solidFill>
              </a:rPr>
              <a:t>Q1=b; Q2=a; Q3=a; Q4=c; Q5=c; Q6= b; Q7=c; Q8=c; Q9=c; Q10=b.</a:t>
            </a:r>
            <a:endParaRPr lang="en-GB" sz="200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latin typeface="Calibri" panose="020F0502020204030204" pitchFamily="34" charset="0"/>
                <a:cs typeface="Calibri" panose="020F0502020204030204" pitchFamily="34" charset="0"/>
              </a:rPr>
              <a:t>UD3’s </a:t>
            </a:r>
            <a:r>
              <a:rPr lang="it-IT" err="1">
                <a:latin typeface="Calibri" panose="020F0502020204030204" pitchFamily="34" charset="0"/>
                <a:cs typeface="Calibri" panose="020F0502020204030204" pitchFamily="34" charset="0"/>
              </a:rPr>
              <a:t>structure</a:t>
            </a:r>
            <a:endParaRPr lang="lt-L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connect-erasmus.eu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6DF64554-8AC2-4681-8E68-2A6909285397}"/>
              </a:ext>
            </a:extLst>
          </p:cNvPr>
          <p:cNvGrpSpPr/>
          <p:nvPr/>
        </p:nvGrpSpPr>
        <p:grpSpPr>
          <a:xfrm>
            <a:off x="1211376" y="1892617"/>
            <a:ext cx="9766073" cy="3969563"/>
            <a:chOff x="1307873" y="1814559"/>
            <a:chExt cx="9766073" cy="3969563"/>
          </a:xfrm>
        </p:grpSpPr>
        <p:graphicFrame>
          <p:nvGraphicFramePr>
            <p:cNvPr id="17" name="Diagramma 16">
              <a:extLst>
                <a:ext uri="{FF2B5EF4-FFF2-40B4-BE49-F238E27FC236}">
                  <a16:creationId xmlns:a16="http://schemas.microsoft.com/office/drawing/2014/main" id="{6EE50430-CF1B-44AF-9C87-B4E5B918106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686246976"/>
                </p:ext>
              </p:extLst>
            </p:nvPr>
          </p:nvGraphicFramePr>
          <p:xfrm>
            <a:off x="1307873" y="1814559"/>
            <a:ext cx="9766073" cy="381929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E0573503-CC4B-4EF4-9169-FA3DB24C08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6668" t="20561" b="18422"/>
            <a:stretch/>
          </p:blipFill>
          <p:spPr>
            <a:xfrm rot="901394" flipV="1">
              <a:off x="7397554" y="1828198"/>
              <a:ext cx="1695172" cy="533164"/>
            </a:xfrm>
            <a:prstGeom prst="rect">
              <a:avLst/>
            </a:prstGeom>
          </p:spPr>
        </p:pic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5C05C155-7244-43B4-8F3C-5D976E23D9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5480" t="20561" b="9713"/>
            <a:stretch/>
          </p:blipFill>
          <p:spPr>
            <a:xfrm rot="20889313">
              <a:off x="4160106" y="5207179"/>
              <a:ext cx="1716753" cy="5769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641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connect-erasmus.eu</a:t>
            </a:r>
          </a:p>
        </p:txBody>
      </p:sp>
      <p:sp>
        <p:nvSpPr>
          <p:cNvPr id="16" name="Pavadinimas 4">
            <a:extLst>
              <a:ext uri="{FF2B5EF4-FFF2-40B4-BE49-F238E27FC236}">
                <a16:creationId xmlns:a16="http://schemas.microsoft.com/office/drawing/2014/main" id="{009082CD-0098-495E-84E5-222527B107DC}"/>
              </a:ext>
            </a:extLst>
          </p:cNvPr>
          <p:cNvSpPr txBox="1">
            <a:spLocks/>
          </p:cNvSpPr>
          <p:nvPr/>
        </p:nvSpPr>
        <p:spPr>
          <a:xfrm>
            <a:off x="836613" y="564420"/>
            <a:ext cx="10515600" cy="6788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Overview</a:t>
            </a:r>
            <a:r>
              <a:rPr lang="it-IT">
                <a:latin typeface="Calibri" panose="020F0502020204030204" pitchFamily="34" charset="0"/>
                <a:cs typeface="Calibri" panose="020F0502020204030204" pitchFamily="34" charset="0"/>
              </a:rPr>
              <a:t> of Session 1</a:t>
            </a:r>
            <a:endParaRPr lang="lt-L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808B6848-2A6B-487F-8063-26308CE5F0DD}"/>
              </a:ext>
            </a:extLst>
          </p:cNvPr>
          <p:cNvSpPr txBox="1"/>
          <p:nvPr/>
        </p:nvSpPr>
        <p:spPr>
          <a:xfrm>
            <a:off x="698783" y="2067571"/>
            <a:ext cx="10791259" cy="36317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en-GB" sz="2000">
                <a:latin typeface="Calibri"/>
                <a:cs typeface="Calibri"/>
              </a:rPr>
              <a:t>Introduction and description of the goals of the session</a:t>
            </a:r>
          </a:p>
          <a:p>
            <a:pPr marL="285750" indent="-285750">
              <a:spcAft>
                <a:spcPts val="6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Teaching Activity 1 - Description of the Career Construction Theory: basics and guiding principles</a:t>
            </a:r>
          </a:p>
          <a:p>
            <a:pPr marL="285750" indent="-285750">
              <a:spcAft>
                <a:spcPts val="6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en-GB" sz="2000">
                <a:latin typeface="Calibri"/>
                <a:cs typeface="Calibri"/>
              </a:rPr>
              <a:t>Teaching Activity 2 - Description of the System Theory Framework in career counselling: basics and guiding principles</a:t>
            </a:r>
          </a:p>
          <a:p>
            <a:pPr marL="285750" indent="-285750">
              <a:spcAft>
                <a:spcPts val="6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en-GB" sz="2000">
                <a:latin typeface="Calibri"/>
                <a:cs typeface="Calibri"/>
              </a:rPr>
              <a:t>Learning Activity: Comparing (a) the two theoretical approaches to identify similarities and differences (b) these two postmodern theories with assumptions of modern career counselling</a:t>
            </a:r>
          </a:p>
          <a:p>
            <a:pPr marL="285750" indent="-285750">
              <a:spcAft>
                <a:spcPts val="6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Closing thoughts: Summarizing the main points highlighting similarities and differences of the two approaches</a:t>
            </a:r>
          </a:p>
          <a:p>
            <a:pPr marL="285750" indent="-285750">
              <a:spcAft>
                <a:spcPts val="6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Homework</a:t>
            </a:r>
          </a:p>
          <a:p>
            <a:pPr marL="285750" indent="-285750">
              <a:spcAft>
                <a:spcPts val="6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Evaluation level of learning</a:t>
            </a:r>
          </a:p>
        </p:txBody>
      </p:sp>
      <p:pic>
        <p:nvPicPr>
          <p:cNvPr id="7" name="Immagine 6" descr="Luci della città messe a fuoco in una lente di ingrandimento">
            <a:extLst>
              <a:ext uri="{FF2B5EF4-FFF2-40B4-BE49-F238E27FC236}">
                <a16:creationId xmlns:a16="http://schemas.microsoft.com/office/drawing/2014/main" id="{0357716B-200C-4FC7-AD1F-E033405AF23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769" y="137791"/>
            <a:ext cx="3317140" cy="221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56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connect-erasmus.eu</a:t>
            </a:r>
          </a:p>
        </p:txBody>
      </p:sp>
      <p:sp>
        <p:nvSpPr>
          <p:cNvPr id="16" name="Pavadinimas 4">
            <a:extLst>
              <a:ext uri="{FF2B5EF4-FFF2-40B4-BE49-F238E27FC236}">
                <a16:creationId xmlns:a16="http://schemas.microsoft.com/office/drawing/2014/main" id="{009082CD-0098-495E-84E5-222527B107DC}"/>
              </a:ext>
            </a:extLst>
          </p:cNvPr>
          <p:cNvSpPr txBox="1">
            <a:spLocks/>
          </p:cNvSpPr>
          <p:nvPr/>
        </p:nvSpPr>
        <p:spPr>
          <a:xfrm>
            <a:off x="836613" y="564420"/>
            <a:ext cx="10515600" cy="6788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>
                <a:latin typeface="Calibri" panose="020F0502020204030204" pitchFamily="34" charset="0"/>
                <a:cs typeface="Calibri" panose="020F0502020204030204" pitchFamily="34" charset="0"/>
              </a:rPr>
              <a:t>Session 1 - Learning goals</a:t>
            </a:r>
            <a:endParaRPr lang="lt-L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808B6848-2A6B-487F-8063-26308CE5F0DD}"/>
              </a:ext>
            </a:extLst>
          </p:cNvPr>
          <p:cNvSpPr txBox="1"/>
          <p:nvPr/>
        </p:nvSpPr>
        <p:spPr>
          <a:xfrm>
            <a:off x="677644" y="2021691"/>
            <a:ext cx="10088328" cy="2814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2400"/>
              </a:spcAft>
              <a:buClr>
                <a:srgbClr val="FF7F2A"/>
              </a:buClr>
              <a:buSzPct val="130000"/>
            </a:pP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You will be able to: </a:t>
            </a:r>
          </a:p>
          <a:p>
            <a:pPr marL="285750" indent="-285750">
              <a:lnSpc>
                <a:spcPct val="150000"/>
              </a:lnSpc>
              <a:spcAft>
                <a:spcPts val="24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Describe the selected paradigms in career guidance and counselling</a:t>
            </a:r>
          </a:p>
          <a:p>
            <a:pPr marL="285750" indent="-285750">
              <a:lnSpc>
                <a:spcPct val="150000"/>
              </a:lnSpc>
              <a:spcAft>
                <a:spcPts val="24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Identify and report strengths and innovation, constraints, and challenges</a:t>
            </a:r>
          </a:p>
          <a:p>
            <a:pPr marL="285750" indent="-285750">
              <a:lnSpc>
                <a:spcPct val="150000"/>
              </a:lnSpc>
              <a:spcAft>
                <a:spcPts val="24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Discuss their relevance and limitations in the working contexts</a:t>
            </a:r>
          </a:p>
        </p:txBody>
      </p:sp>
      <p:pic>
        <p:nvPicPr>
          <p:cNvPr id="6" name="Immagine 5" descr="Freccia su un bersaglio">
            <a:extLst>
              <a:ext uri="{FF2B5EF4-FFF2-40B4-BE49-F238E27FC236}">
                <a16:creationId xmlns:a16="http://schemas.microsoft.com/office/drawing/2014/main" id="{088B3A98-5563-460A-BDDF-1A651972C2E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559" y="195943"/>
            <a:ext cx="3608616" cy="240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31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E14568-8508-487F-B73A-B4620741C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9227"/>
            <a:ext cx="10782958" cy="678815"/>
          </a:xfrm>
        </p:spPr>
        <p:txBody>
          <a:bodyPr>
            <a:normAutofit/>
          </a:bodyPr>
          <a:lstStyle/>
          <a:p>
            <a:r>
              <a:rPr lang="it-IT" err="1"/>
              <a:t>Postmodern</a:t>
            </a:r>
            <a:r>
              <a:rPr lang="it-IT"/>
              <a:t> career </a:t>
            </a:r>
            <a:r>
              <a:rPr lang="it-IT" err="1"/>
              <a:t>guidance</a:t>
            </a:r>
            <a:r>
              <a:rPr lang="it-IT"/>
              <a:t> and counseling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1B52B6F-074A-4E05-A9D0-D792D4250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06770"/>
            <a:ext cx="9145460" cy="446311"/>
          </a:xfrm>
        </p:spPr>
        <p:txBody>
          <a:bodyPr/>
          <a:lstStyle/>
          <a:p>
            <a:r>
              <a:rPr lang="it-IT" sz="2400">
                <a:solidFill>
                  <a:schemeClr val="tx1"/>
                </a:solidFill>
              </a:rPr>
              <a:t>From matching </a:t>
            </a:r>
            <a:r>
              <a:rPr lang="it-IT" sz="2400" err="1">
                <a:solidFill>
                  <a:schemeClr val="tx1"/>
                </a:solidFill>
              </a:rPr>
              <a:t>paradigm</a:t>
            </a:r>
            <a:r>
              <a:rPr lang="it-IT" sz="2400">
                <a:solidFill>
                  <a:schemeClr val="tx1"/>
                </a:solidFill>
              </a:rPr>
              <a:t> to </a:t>
            </a:r>
            <a:r>
              <a:rPr lang="it-IT" sz="2400" err="1">
                <a:solidFill>
                  <a:schemeClr val="tx1"/>
                </a:solidFill>
              </a:rPr>
              <a:t>socioconstructivist</a:t>
            </a:r>
            <a:r>
              <a:rPr lang="it-IT" sz="2400">
                <a:solidFill>
                  <a:schemeClr val="tx1"/>
                </a:solidFill>
              </a:rPr>
              <a:t> </a:t>
            </a:r>
            <a:r>
              <a:rPr lang="it-IT" sz="2400" err="1">
                <a:solidFill>
                  <a:schemeClr val="tx1"/>
                </a:solidFill>
              </a:rPr>
              <a:t>approach</a:t>
            </a:r>
            <a:endParaRPr lang="it-IT" sz="2400">
              <a:solidFill>
                <a:schemeClr val="tx1"/>
              </a:solidFill>
            </a:endParaRP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C6A5EADB-4EA2-4E06-8E33-AC773FC71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F6680A4-FF8B-475F-B5F7-E39BE6F5C772}"/>
              </a:ext>
            </a:extLst>
          </p:cNvPr>
          <p:cNvSpPr txBox="1"/>
          <p:nvPr/>
        </p:nvSpPr>
        <p:spPr>
          <a:xfrm>
            <a:off x="2980771" y="2981554"/>
            <a:ext cx="81260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/>
              <a:t>assist clients in uncovering themes and meanings in their personal stories so that they can take action in preferred directions (</a:t>
            </a:r>
            <a:r>
              <a:rPr lang="en-US" sz="2000" i="1" err="1"/>
              <a:t>Brott</a:t>
            </a:r>
            <a:r>
              <a:rPr lang="en-US" sz="2000" i="1"/>
              <a:t>, 2004, p 189</a:t>
            </a:r>
            <a:r>
              <a:rPr lang="en-US" i="1"/>
              <a:t>)</a:t>
            </a:r>
            <a:endParaRPr lang="it-IT" i="1"/>
          </a:p>
        </p:txBody>
      </p:sp>
      <p:sp>
        <p:nvSpPr>
          <p:cNvPr id="10" name="Freccia circolare a destra 9">
            <a:extLst>
              <a:ext uri="{FF2B5EF4-FFF2-40B4-BE49-F238E27FC236}">
                <a16:creationId xmlns:a16="http://schemas.microsoft.com/office/drawing/2014/main" id="{E66DD3DA-87F6-4C6A-80B7-E62B8E6EBE19}"/>
              </a:ext>
            </a:extLst>
          </p:cNvPr>
          <p:cNvSpPr/>
          <p:nvPr/>
        </p:nvSpPr>
        <p:spPr>
          <a:xfrm rot="18683925">
            <a:off x="1569889" y="2733368"/>
            <a:ext cx="643680" cy="137379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Freccia circolare a destra 7">
            <a:extLst>
              <a:ext uri="{FF2B5EF4-FFF2-40B4-BE49-F238E27FC236}">
                <a16:creationId xmlns:a16="http://schemas.microsoft.com/office/drawing/2014/main" id="{54A02844-5B46-46BD-A5E2-C5B8AE0306C8}"/>
              </a:ext>
            </a:extLst>
          </p:cNvPr>
          <p:cNvSpPr/>
          <p:nvPr/>
        </p:nvSpPr>
        <p:spPr>
          <a:xfrm rot="18683925">
            <a:off x="1569889" y="4089394"/>
            <a:ext cx="643680" cy="137379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DDBD2BC-02F2-4D95-96FE-6F15710ABC52}"/>
              </a:ext>
            </a:extLst>
          </p:cNvPr>
          <p:cNvSpPr txBox="1"/>
          <p:nvPr/>
        </p:nvSpPr>
        <p:spPr>
          <a:xfrm>
            <a:off x="2980771" y="4131300"/>
            <a:ext cx="81260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/>
              <a:t>The holistic and integrative picture drawn from both quantitative and qualitative methods of career assessment also reflects a shift from finding a job to finding one’s self </a:t>
            </a:r>
            <a:r>
              <a:rPr lang="en-US" sz="2000" i="1"/>
              <a:t>(</a:t>
            </a:r>
            <a:r>
              <a:rPr lang="en-US" sz="2000" i="1" err="1"/>
              <a:t>Brott</a:t>
            </a:r>
            <a:r>
              <a:rPr lang="en-US" sz="2000" i="1"/>
              <a:t>, 2004, p 190</a:t>
            </a:r>
            <a:r>
              <a:rPr lang="en-US" i="1"/>
              <a:t>)</a:t>
            </a:r>
            <a:endParaRPr lang="it-IT" i="1"/>
          </a:p>
        </p:txBody>
      </p:sp>
    </p:spTree>
    <p:extLst>
      <p:ext uri="{BB962C8B-B14F-4D97-AF65-F5344CB8AC3E}">
        <p14:creationId xmlns:p14="http://schemas.microsoft.com/office/powerpoint/2010/main" val="2114004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cf7ead7544_1_0"/>
          <p:cNvSpPr txBox="1">
            <a:spLocks noGrp="1"/>
          </p:cNvSpPr>
          <p:nvPr>
            <p:ph type="ctrTitle"/>
          </p:nvPr>
        </p:nvSpPr>
        <p:spPr>
          <a:xfrm>
            <a:off x="839788" y="1665288"/>
            <a:ext cx="100584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gcf7ead7544_1_0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1200"/>
              <a:buFont typeface="Open Sans Light"/>
              <a:buNone/>
            </a:pPr>
            <a:r>
              <a:rPr lang="en-GB" sz="1200" b="0" i="0" u="none" strike="noStrike" cap="none">
                <a:solidFill>
                  <a:srgbClr val="FF7F2A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connect-erasmus.eu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69344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„Office“ tema">
  <a:themeElements>
    <a:clrScheme name="Raudona oranžinė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asirinktinis 3">
      <a:majorFont>
        <a:latin typeface="Open Sans Extrabold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ct! template" id="{6C52D79F-18D7-4FA6-A121-BDBD81370BAE}" vid="{B099076F-3487-4F76-89D1-DA1651670C9E}"/>
    </a:ext>
  </a:extLst>
</a:theme>
</file>

<file path=ppt/theme/theme3.xml><?xml version="1.0" encoding="utf-8"?>
<a:theme xmlns:a="http://schemas.openxmlformats.org/drawingml/2006/main" name="1_„Office“ tema">
  <a:themeElements>
    <a:clrScheme name="Raudona oranžinė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„Office“ tema">
  <a:themeElements>
    <a:clrScheme name="Raudona oranžinė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426</Words>
  <Application>Microsoft Office PowerPoint</Application>
  <PresentationFormat>Widescreen</PresentationFormat>
  <Paragraphs>48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Arial</vt:lpstr>
      <vt:lpstr>Calibri</vt:lpstr>
      <vt:lpstr>Calibri Light</vt:lpstr>
      <vt:lpstr>Open Sans</vt:lpstr>
      <vt:lpstr>Open Sans ExtraBold</vt:lpstr>
      <vt:lpstr>Open Sans ExtraBold</vt:lpstr>
      <vt:lpstr>Open Sans Light</vt:lpstr>
      <vt:lpstr>Trebuchet MS</vt:lpstr>
      <vt:lpstr>Tema di Office</vt:lpstr>
      <vt:lpstr>„Office“ tema</vt:lpstr>
      <vt:lpstr>1_„Office“ tema</vt:lpstr>
      <vt:lpstr>„Office“ tema</vt:lpstr>
      <vt:lpstr>UD3 – SESSION 1</vt:lpstr>
      <vt:lpstr>PowerPoint Presentation</vt:lpstr>
      <vt:lpstr>PowerPoint Presentation</vt:lpstr>
      <vt:lpstr>UD3’s structure</vt:lpstr>
      <vt:lpstr>PowerPoint Presentation</vt:lpstr>
      <vt:lpstr>PowerPoint Presentation</vt:lpstr>
      <vt:lpstr>Postmodern career guidance and counseling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UD3’s GOALS</dc:title>
  <dc:creator>Zuanetti Alessandra</dc:creator>
  <cp:lastModifiedBy>Praktikantas</cp:lastModifiedBy>
  <cp:revision>2</cp:revision>
  <dcterms:created xsi:type="dcterms:W3CDTF">2021-05-17T08:13:07Z</dcterms:created>
  <dcterms:modified xsi:type="dcterms:W3CDTF">2022-03-02T07:32:13Z</dcterms:modified>
</cp:coreProperties>
</file>