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2" r:id="rId14"/>
    <p:sldId id="273" r:id="rId15"/>
    <p:sldId id="267" r:id="rId16"/>
    <p:sldId id="26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
      <p:font typeface="Open Sans ExtraBold" panose="020B0604020202020204" charset="0"/>
      <p:bold r:id="rId27"/>
      <p:boldItalic r:id="rId28"/>
    </p:embeddedFont>
    <p:embeddedFont>
      <p:font typeface="Open Sans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QC2CG9AwGcpgQdmpwLot5Ly1O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D06DE-C0F9-4230-A498-AB1A981EF80D}" v="14" dt="2022-01-06T11:15:48.357"/>
    <p1510:client id="{341917F6-0A23-CAD8-47C2-9CF72075FC89}" v="4" dt="2022-01-31T16:55:34.342"/>
    <p1510:client id="{58A99B91-AE8C-4FE6-12EE-9E635DDC3333}" v="13" dt="2022-01-31T16:53:44.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5/10/relationships/revisionInfo" Target="revisionInfo.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 Ferrari" userId="c926630b5f4e8764" providerId="LiveId" clId="{24710D16-BA0E-4316-A00C-09B4AF3EE92D}"/>
    <pc:docChg chg="custSel modSld">
      <pc:chgData name="Lea Ferrari" userId="c926630b5f4e8764" providerId="LiveId" clId="{24710D16-BA0E-4316-A00C-09B4AF3EE92D}" dt="2022-01-02T21:26:57.002" v="1" actId="27636"/>
      <pc:docMkLst>
        <pc:docMk/>
      </pc:docMkLst>
      <pc:sldChg chg="modSp mod">
        <pc:chgData name="Lea Ferrari" userId="c926630b5f4e8764" providerId="LiveId" clId="{24710D16-BA0E-4316-A00C-09B4AF3EE92D}" dt="2022-01-02T21:26:57.002" v="1" actId="27636"/>
        <pc:sldMkLst>
          <pc:docMk/>
          <pc:sldMk cId="0" sldId="264"/>
        </pc:sldMkLst>
        <pc:spChg chg="mod">
          <ac:chgData name="Lea Ferrari" userId="c926630b5f4e8764" providerId="LiveId" clId="{24710D16-BA0E-4316-A00C-09B4AF3EE92D}" dt="2022-01-02T21:26:57.002" v="1" actId="27636"/>
          <ac:spMkLst>
            <pc:docMk/>
            <pc:sldMk cId="0" sldId="264"/>
            <ac:spMk id="205" creationId="{00000000-0000-0000-0000-000000000000}"/>
          </ac:spMkLst>
        </pc:spChg>
      </pc:sldChg>
      <pc:sldChg chg="modSp">
        <pc:chgData name="Lea Ferrari" userId="c926630b5f4e8764" providerId="LiveId" clId="{24710D16-BA0E-4316-A00C-09B4AF3EE92D}" dt="2022-01-02T21:26:56.918" v="0" actId="20578"/>
        <pc:sldMkLst>
          <pc:docMk/>
          <pc:sldMk cId="0" sldId="267"/>
        </pc:sldMkLst>
        <pc:spChg chg="mod">
          <ac:chgData name="Lea Ferrari" userId="c926630b5f4e8764" providerId="LiveId" clId="{24710D16-BA0E-4316-A00C-09B4AF3EE92D}" dt="2022-01-02T21:26:56.918" v="0" actId="20578"/>
          <ac:spMkLst>
            <pc:docMk/>
            <pc:sldMk cId="0" sldId="267"/>
            <ac:spMk id="252" creationId="{00000000-0000-0000-0000-000000000000}"/>
          </ac:spMkLst>
        </pc:spChg>
      </pc:sldChg>
    </pc:docChg>
  </pc:docChgLst>
  <pc:docChgLst>
    <pc:chgData name="Zuanetti Alessandra" userId="62c843e8-eff1-401f-8c64-96493ae781c5" providerId="ADAL" clId="{30AD06DE-C0F9-4230-A498-AB1A981EF80D}"/>
    <pc:docChg chg="undo custSel addSld delSld modSld">
      <pc:chgData name="Zuanetti Alessandra" userId="62c843e8-eff1-401f-8c64-96493ae781c5" providerId="ADAL" clId="{30AD06DE-C0F9-4230-A498-AB1A981EF80D}" dt="2022-01-06T11:20:02.767" v="243" actId="27636"/>
      <pc:docMkLst>
        <pc:docMk/>
      </pc:docMkLst>
      <pc:sldChg chg="modSp mod">
        <pc:chgData name="Zuanetti Alessandra" userId="62c843e8-eff1-401f-8c64-96493ae781c5" providerId="ADAL" clId="{30AD06DE-C0F9-4230-A498-AB1A981EF80D}" dt="2022-01-06T11:20:02.767" v="243" actId="27636"/>
        <pc:sldMkLst>
          <pc:docMk/>
          <pc:sldMk cId="0" sldId="256"/>
        </pc:sldMkLst>
        <pc:spChg chg="mod">
          <ac:chgData name="Zuanetti Alessandra" userId="62c843e8-eff1-401f-8c64-96493ae781c5" providerId="ADAL" clId="{30AD06DE-C0F9-4230-A498-AB1A981EF80D}" dt="2022-01-06T11:20:02.767" v="243" actId="27636"/>
          <ac:spMkLst>
            <pc:docMk/>
            <pc:sldMk cId="0" sldId="256"/>
            <ac:spMk id="84" creationId="{00000000-0000-0000-0000-000000000000}"/>
          </ac:spMkLst>
        </pc:spChg>
      </pc:sldChg>
      <pc:sldChg chg="modSp mod">
        <pc:chgData name="Zuanetti Alessandra" userId="62c843e8-eff1-401f-8c64-96493ae781c5" providerId="ADAL" clId="{30AD06DE-C0F9-4230-A498-AB1A981EF80D}" dt="2022-01-06T11:02:19.997" v="0" actId="1076"/>
        <pc:sldMkLst>
          <pc:docMk/>
          <pc:sldMk cId="0" sldId="267"/>
        </pc:sldMkLst>
        <pc:spChg chg="mod">
          <ac:chgData name="Zuanetti Alessandra" userId="62c843e8-eff1-401f-8c64-96493ae781c5" providerId="ADAL" clId="{30AD06DE-C0F9-4230-A498-AB1A981EF80D}" dt="2022-01-06T11:02:19.997" v="0" actId="1076"/>
          <ac:spMkLst>
            <pc:docMk/>
            <pc:sldMk cId="0" sldId="267"/>
            <ac:spMk id="252" creationId="{00000000-0000-0000-0000-000000000000}"/>
          </ac:spMkLst>
        </pc:spChg>
      </pc:sldChg>
      <pc:sldChg chg="addSp delSp modSp mod">
        <pc:chgData name="Zuanetti Alessandra" userId="62c843e8-eff1-401f-8c64-96493ae781c5" providerId="ADAL" clId="{30AD06DE-C0F9-4230-A498-AB1A981EF80D}" dt="2022-01-06T11:15:33.217" v="218" actId="20577"/>
        <pc:sldMkLst>
          <pc:docMk/>
          <pc:sldMk cId="3859370421" sldId="269"/>
        </pc:sldMkLst>
        <pc:spChg chg="add del mod">
          <ac:chgData name="Zuanetti Alessandra" userId="62c843e8-eff1-401f-8c64-96493ae781c5" providerId="ADAL" clId="{30AD06DE-C0F9-4230-A498-AB1A981EF80D}" dt="2022-01-06T11:15:09.248" v="202" actId="1076"/>
          <ac:spMkLst>
            <pc:docMk/>
            <pc:sldMk cId="3859370421" sldId="269"/>
            <ac:spMk id="2" creationId="{E2A44339-EE41-4199-B6AE-607017E128C7}"/>
          </ac:spMkLst>
        </pc:spChg>
        <pc:spChg chg="mod">
          <ac:chgData name="Zuanetti Alessandra" userId="62c843e8-eff1-401f-8c64-96493ae781c5" providerId="ADAL" clId="{30AD06DE-C0F9-4230-A498-AB1A981EF80D}" dt="2022-01-06T11:14:04.696" v="186" actId="6549"/>
          <ac:spMkLst>
            <pc:docMk/>
            <pc:sldMk cId="3859370421" sldId="269"/>
            <ac:spMk id="4" creationId="{47FA8662-91EA-484C-8DCE-BF635A84E6CE}"/>
          </ac:spMkLst>
        </pc:spChg>
        <pc:spChg chg="add del mod">
          <ac:chgData name="Zuanetti Alessandra" userId="62c843e8-eff1-401f-8c64-96493ae781c5" providerId="ADAL" clId="{30AD06DE-C0F9-4230-A498-AB1A981EF80D}" dt="2022-01-06T11:15:00.257" v="195" actId="478"/>
          <ac:spMkLst>
            <pc:docMk/>
            <pc:sldMk cId="3859370421" sldId="269"/>
            <ac:spMk id="5" creationId="{5B55E6E1-159E-48DF-8448-6B830831BEBB}"/>
          </ac:spMkLst>
        </pc:spChg>
        <pc:spChg chg="mod">
          <ac:chgData name="Zuanetti Alessandra" userId="62c843e8-eff1-401f-8c64-96493ae781c5" providerId="ADAL" clId="{30AD06DE-C0F9-4230-A498-AB1A981EF80D}" dt="2022-01-06T11:09:26.074" v="110" actId="1076"/>
          <ac:spMkLst>
            <pc:docMk/>
            <pc:sldMk cId="3859370421" sldId="269"/>
            <ac:spMk id="11" creationId="{A76E9CDC-05B6-478D-B075-D327B02D4FC8}"/>
          </ac:spMkLst>
        </pc:spChg>
        <pc:spChg chg="mod">
          <ac:chgData name="Zuanetti Alessandra" userId="62c843e8-eff1-401f-8c64-96493ae781c5" providerId="ADAL" clId="{30AD06DE-C0F9-4230-A498-AB1A981EF80D}" dt="2022-01-06T11:09:26.074" v="110" actId="1076"/>
          <ac:spMkLst>
            <pc:docMk/>
            <pc:sldMk cId="3859370421" sldId="269"/>
            <ac:spMk id="12" creationId="{D90B97AC-F88A-45F3-BC1A-03A63DBAB38F}"/>
          </ac:spMkLst>
        </pc:spChg>
        <pc:spChg chg="mod">
          <ac:chgData name="Zuanetti Alessandra" userId="62c843e8-eff1-401f-8c64-96493ae781c5" providerId="ADAL" clId="{30AD06DE-C0F9-4230-A498-AB1A981EF80D}" dt="2022-01-06T11:09:26.074" v="110" actId="1076"/>
          <ac:spMkLst>
            <pc:docMk/>
            <pc:sldMk cId="3859370421" sldId="269"/>
            <ac:spMk id="13" creationId="{015D4A8B-62AE-4BDF-AAAF-02364685B955}"/>
          </ac:spMkLst>
        </pc:spChg>
        <pc:spChg chg="mod">
          <ac:chgData name="Zuanetti Alessandra" userId="62c843e8-eff1-401f-8c64-96493ae781c5" providerId="ADAL" clId="{30AD06DE-C0F9-4230-A498-AB1A981EF80D}" dt="2022-01-06T11:09:26.074" v="110" actId="1076"/>
          <ac:spMkLst>
            <pc:docMk/>
            <pc:sldMk cId="3859370421" sldId="269"/>
            <ac:spMk id="14" creationId="{D395D2D2-4E2B-47D5-8659-C5A992400E73}"/>
          </ac:spMkLst>
        </pc:spChg>
        <pc:spChg chg="mod">
          <ac:chgData name="Zuanetti Alessandra" userId="62c843e8-eff1-401f-8c64-96493ae781c5" providerId="ADAL" clId="{30AD06DE-C0F9-4230-A498-AB1A981EF80D}" dt="2022-01-06T11:09:26.074" v="110" actId="1076"/>
          <ac:spMkLst>
            <pc:docMk/>
            <pc:sldMk cId="3859370421" sldId="269"/>
            <ac:spMk id="15" creationId="{A84A0F87-A0CD-4C77-B412-44EF39004135}"/>
          </ac:spMkLst>
        </pc:spChg>
        <pc:spChg chg="add del mod">
          <ac:chgData name="Zuanetti Alessandra" userId="62c843e8-eff1-401f-8c64-96493ae781c5" providerId="ADAL" clId="{30AD06DE-C0F9-4230-A498-AB1A981EF80D}" dt="2022-01-06T11:03:25.816" v="15"/>
          <ac:spMkLst>
            <pc:docMk/>
            <pc:sldMk cId="3859370421" sldId="269"/>
            <ac:spMk id="16" creationId="{F9DD9006-1A7D-44AD-B4E1-377743E20715}"/>
          </ac:spMkLst>
        </pc:spChg>
        <pc:spChg chg="add del mod">
          <ac:chgData name="Zuanetti Alessandra" userId="62c843e8-eff1-401f-8c64-96493ae781c5" providerId="ADAL" clId="{30AD06DE-C0F9-4230-A498-AB1A981EF80D}" dt="2022-01-06T11:03:25.816" v="15"/>
          <ac:spMkLst>
            <pc:docMk/>
            <pc:sldMk cId="3859370421" sldId="269"/>
            <ac:spMk id="17" creationId="{03C72BF4-6B72-4B98-9045-8FE8818F876B}"/>
          </ac:spMkLst>
        </pc:spChg>
        <pc:spChg chg="add del mod">
          <ac:chgData name="Zuanetti Alessandra" userId="62c843e8-eff1-401f-8c64-96493ae781c5" providerId="ADAL" clId="{30AD06DE-C0F9-4230-A498-AB1A981EF80D}" dt="2022-01-06T11:06:23.187" v="83"/>
          <ac:spMkLst>
            <pc:docMk/>
            <pc:sldMk cId="3859370421" sldId="269"/>
            <ac:spMk id="18" creationId="{481366D4-607E-4216-A92A-A66ED536D2C5}"/>
          </ac:spMkLst>
        </pc:spChg>
        <pc:spChg chg="add del mod">
          <ac:chgData name="Zuanetti Alessandra" userId="62c843e8-eff1-401f-8c64-96493ae781c5" providerId="ADAL" clId="{30AD06DE-C0F9-4230-A498-AB1A981EF80D}" dt="2022-01-06T11:06:23.187" v="83"/>
          <ac:spMkLst>
            <pc:docMk/>
            <pc:sldMk cId="3859370421" sldId="269"/>
            <ac:spMk id="19" creationId="{2452A92A-58D7-4F22-B1E5-E2CA4D3ED47D}"/>
          </ac:spMkLst>
        </pc:spChg>
        <pc:spChg chg="add mod">
          <ac:chgData name="Zuanetti Alessandra" userId="62c843e8-eff1-401f-8c64-96493ae781c5" providerId="ADAL" clId="{30AD06DE-C0F9-4230-A498-AB1A981EF80D}" dt="2022-01-06T11:06:27.771" v="84"/>
          <ac:spMkLst>
            <pc:docMk/>
            <pc:sldMk cId="3859370421" sldId="269"/>
            <ac:spMk id="20" creationId="{CDD797DC-F842-4DB5-BD95-0EBF92F59B79}"/>
          </ac:spMkLst>
        </pc:spChg>
        <pc:spChg chg="add mod">
          <ac:chgData name="Zuanetti Alessandra" userId="62c843e8-eff1-401f-8c64-96493ae781c5" providerId="ADAL" clId="{30AD06DE-C0F9-4230-A498-AB1A981EF80D}" dt="2022-01-06T11:15:33.217" v="218" actId="20577"/>
          <ac:spMkLst>
            <pc:docMk/>
            <pc:sldMk cId="3859370421" sldId="269"/>
            <ac:spMk id="21" creationId="{0293A173-AB09-4E26-9C1A-A2E9F6DA6BC3}"/>
          </ac:spMkLst>
        </pc:spChg>
        <pc:cxnChg chg="mod">
          <ac:chgData name="Zuanetti Alessandra" userId="62c843e8-eff1-401f-8c64-96493ae781c5" providerId="ADAL" clId="{30AD06DE-C0F9-4230-A498-AB1A981EF80D}" dt="2022-01-06T11:09:26.074" v="110" actId="1076"/>
          <ac:cxnSpMkLst>
            <pc:docMk/>
            <pc:sldMk cId="3859370421" sldId="269"/>
            <ac:cxnSpMk id="10" creationId="{DF88DB8A-B5FE-4B2A-AEC6-FE07209E42E9}"/>
          </ac:cxnSpMkLst>
        </pc:cxnChg>
      </pc:sldChg>
      <pc:sldChg chg="addSp modSp del mod">
        <pc:chgData name="Zuanetti Alessandra" userId="62c843e8-eff1-401f-8c64-96493ae781c5" providerId="ADAL" clId="{30AD06DE-C0F9-4230-A498-AB1A981EF80D}" dt="2022-01-06T11:13:03.460" v="165" actId="47"/>
        <pc:sldMkLst>
          <pc:docMk/>
          <pc:sldMk cId="2247438506" sldId="270"/>
        </pc:sldMkLst>
        <pc:spChg chg="mod">
          <ac:chgData name="Zuanetti Alessandra" userId="62c843e8-eff1-401f-8c64-96493ae781c5" providerId="ADAL" clId="{30AD06DE-C0F9-4230-A498-AB1A981EF80D}" dt="2022-01-06T11:12:45.232" v="160" actId="21"/>
          <ac:spMkLst>
            <pc:docMk/>
            <pc:sldMk cId="2247438506" sldId="270"/>
            <ac:spMk id="4" creationId="{47FA8662-91EA-484C-8DCE-BF635A84E6CE}"/>
          </ac:spMkLst>
        </pc:spChg>
        <pc:spChg chg="add mod">
          <ac:chgData name="Zuanetti Alessandra" userId="62c843e8-eff1-401f-8c64-96493ae781c5" providerId="ADAL" clId="{30AD06DE-C0F9-4230-A498-AB1A981EF80D}" dt="2022-01-06T11:06:29.669" v="85"/>
          <ac:spMkLst>
            <pc:docMk/>
            <pc:sldMk cId="2247438506" sldId="270"/>
            <ac:spMk id="16" creationId="{3DD62ACC-5611-4DAA-8162-929D3A6170F3}"/>
          </ac:spMkLst>
        </pc:spChg>
      </pc:sldChg>
      <pc:sldChg chg="addSp delSp modSp add del mod">
        <pc:chgData name="Zuanetti Alessandra" userId="62c843e8-eff1-401f-8c64-96493ae781c5" providerId="ADAL" clId="{30AD06DE-C0F9-4230-A498-AB1A981EF80D}" dt="2022-01-06T11:08:58.229" v="108" actId="2696"/>
        <pc:sldMkLst>
          <pc:docMk/>
          <pc:sldMk cId="2670975292" sldId="271"/>
        </pc:sldMkLst>
        <pc:spChg chg="del mod">
          <ac:chgData name="Zuanetti Alessandra" userId="62c843e8-eff1-401f-8c64-96493ae781c5" providerId="ADAL" clId="{30AD06DE-C0F9-4230-A498-AB1A981EF80D}" dt="2022-01-06T11:08:10.451" v="95" actId="21"/>
          <ac:spMkLst>
            <pc:docMk/>
            <pc:sldMk cId="2670975292" sldId="271"/>
            <ac:spMk id="4" creationId="{47FA8662-91EA-484C-8DCE-BF635A84E6CE}"/>
          </ac:spMkLst>
        </pc:spChg>
        <pc:spChg chg="add mod">
          <ac:chgData name="Zuanetti Alessandra" userId="62c843e8-eff1-401f-8c64-96493ae781c5" providerId="ADAL" clId="{30AD06DE-C0F9-4230-A498-AB1A981EF80D}" dt="2022-01-06T11:08:10.451" v="95" actId="21"/>
          <ac:spMkLst>
            <pc:docMk/>
            <pc:sldMk cId="2670975292" sldId="271"/>
            <ac:spMk id="5" creationId="{669A53B5-50CA-42F9-822B-6D2E1EF6D1DD}"/>
          </ac:spMkLst>
        </pc:spChg>
      </pc:sldChg>
      <pc:sldChg chg="addSp delSp modSp add mod">
        <pc:chgData name="Zuanetti Alessandra" userId="62c843e8-eff1-401f-8c64-96493ae781c5" providerId="ADAL" clId="{30AD06DE-C0F9-4230-A498-AB1A981EF80D}" dt="2022-01-06T11:15:39.951" v="230" actId="20577"/>
        <pc:sldMkLst>
          <pc:docMk/>
          <pc:sldMk cId="2833115816" sldId="272"/>
        </pc:sldMkLst>
        <pc:spChg chg="del">
          <ac:chgData name="Zuanetti Alessandra" userId="62c843e8-eff1-401f-8c64-96493ae781c5" providerId="ADAL" clId="{30AD06DE-C0F9-4230-A498-AB1A981EF80D}" dt="2022-01-06T11:15:17.419" v="205" actId="478"/>
          <ac:spMkLst>
            <pc:docMk/>
            <pc:sldMk cId="2833115816" sldId="272"/>
            <ac:spMk id="2" creationId="{E2A44339-EE41-4199-B6AE-607017E128C7}"/>
          </ac:spMkLst>
        </pc:spChg>
        <pc:spChg chg="del">
          <ac:chgData name="Zuanetti Alessandra" userId="62c843e8-eff1-401f-8c64-96493ae781c5" providerId="ADAL" clId="{30AD06DE-C0F9-4230-A498-AB1A981EF80D}" dt="2022-01-06T11:08:13.476" v="96" actId="478"/>
          <ac:spMkLst>
            <pc:docMk/>
            <pc:sldMk cId="2833115816" sldId="272"/>
            <ac:spMk id="4" creationId="{47FA8662-91EA-484C-8DCE-BF635A84E6CE}"/>
          </ac:spMkLst>
        </pc:spChg>
        <pc:spChg chg="add del mod">
          <ac:chgData name="Zuanetti Alessandra" userId="62c843e8-eff1-401f-8c64-96493ae781c5" providerId="ADAL" clId="{30AD06DE-C0F9-4230-A498-AB1A981EF80D}" dt="2022-01-06T11:08:25.943" v="99" actId="478"/>
          <ac:spMkLst>
            <pc:docMk/>
            <pc:sldMk cId="2833115816" sldId="272"/>
            <ac:spMk id="5" creationId="{921EC0C1-8615-47FC-8FCB-6FAB44BB0F46}"/>
          </ac:spMkLst>
        </pc:spChg>
        <pc:spChg chg="add del mod">
          <ac:chgData name="Zuanetti Alessandra" userId="62c843e8-eff1-401f-8c64-96493ae781c5" providerId="ADAL" clId="{30AD06DE-C0F9-4230-A498-AB1A981EF80D}" dt="2022-01-06T11:15:19.994" v="206" actId="478"/>
          <ac:spMkLst>
            <pc:docMk/>
            <pc:sldMk cId="2833115816" sldId="272"/>
            <ac:spMk id="7" creationId="{00312C1E-AC8E-4C4C-B2E9-5E3A546102C4}"/>
          </ac:spMkLst>
        </pc:spChg>
        <pc:spChg chg="add mod ord">
          <ac:chgData name="Zuanetti Alessandra" userId="62c843e8-eff1-401f-8c64-96493ae781c5" providerId="ADAL" clId="{30AD06DE-C0F9-4230-A498-AB1A981EF80D}" dt="2022-01-06T11:14:13.078" v="187" actId="403"/>
          <ac:spMkLst>
            <pc:docMk/>
            <pc:sldMk cId="2833115816" sldId="272"/>
            <ac:spMk id="16" creationId="{8AB66E50-1186-4A12-862C-0A0F997A132A}"/>
          </ac:spMkLst>
        </pc:spChg>
        <pc:spChg chg="add mod">
          <ac:chgData name="Zuanetti Alessandra" userId="62c843e8-eff1-401f-8c64-96493ae781c5" providerId="ADAL" clId="{30AD06DE-C0F9-4230-A498-AB1A981EF80D}" dt="2022-01-06T11:15:39.951" v="230" actId="20577"/>
          <ac:spMkLst>
            <pc:docMk/>
            <pc:sldMk cId="2833115816" sldId="272"/>
            <ac:spMk id="17" creationId="{C5724FE9-B6EA-49AB-9E5C-B6548B593F3E}"/>
          </ac:spMkLst>
        </pc:spChg>
        <pc:spChg chg="add mod">
          <ac:chgData name="Zuanetti Alessandra" userId="62c843e8-eff1-401f-8c64-96493ae781c5" providerId="ADAL" clId="{30AD06DE-C0F9-4230-A498-AB1A981EF80D}" dt="2022-01-06T11:15:26.906" v="208"/>
          <ac:spMkLst>
            <pc:docMk/>
            <pc:sldMk cId="2833115816" sldId="272"/>
            <ac:spMk id="18" creationId="{58631FF4-9776-4522-9C76-51BF695965DD}"/>
          </ac:spMkLst>
        </pc:spChg>
      </pc:sldChg>
      <pc:sldChg chg="addSp delSp modSp add mod">
        <pc:chgData name="Zuanetti Alessandra" userId="62c843e8-eff1-401f-8c64-96493ae781c5" providerId="ADAL" clId="{30AD06DE-C0F9-4230-A498-AB1A981EF80D}" dt="2022-01-06T11:15:50.544" v="235" actId="20577"/>
        <pc:sldMkLst>
          <pc:docMk/>
          <pc:sldMk cId="3495200565" sldId="273"/>
        </pc:sldMkLst>
        <pc:spChg chg="del">
          <ac:chgData name="Zuanetti Alessandra" userId="62c843e8-eff1-401f-8c64-96493ae781c5" providerId="ADAL" clId="{30AD06DE-C0F9-4230-A498-AB1A981EF80D}" dt="2022-01-06T11:15:46.362" v="231" actId="478"/>
          <ac:spMkLst>
            <pc:docMk/>
            <pc:sldMk cId="3495200565" sldId="273"/>
            <ac:spMk id="2" creationId="{E2A44339-EE41-4199-B6AE-607017E128C7}"/>
          </ac:spMkLst>
        </pc:spChg>
        <pc:spChg chg="add del mod">
          <ac:chgData name="Zuanetti Alessandra" userId="62c843e8-eff1-401f-8c64-96493ae781c5" providerId="ADAL" clId="{30AD06DE-C0F9-4230-A498-AB1A981EF80D}" dt="2022-01-06T11:15:47.657" v="232" actId="478"/>
          <ac:spMkLst>
            <pc:docMk/>
            <pc:sldMk cId="3495200565" sldId="273"/>
            <ac:spMk id="4" creationId="{5193518F-232A-41B3-BD7C-A9D7B25F0816}"/>
          </ac:spMkLst>
        </pc:spChg>
        <pc:spChg chg="mod">
          <ac:chgData name="Zuanetti Alessandra" userId="62c843e8-eff1-401f-8c64-96493ae781c5" providerId="ADAL" clId="{30AD06DE-C0F9-4230-A498-AB1A981EF80D}" dt="2022-01-06T11:12:58.394" v="164" actId="1076"/>
          <ac:spMkLst>
            <pc:docMk/>
            <pc:sldMk cId="3495200565" sldId="273"/>
            <ac:spMk id="16" creationId="{8AB66E50-1186-4A12-862C-0A0F997A132A}"/>
          </ac:spMkLst>
        </pc:spChg>
        <pc:spChg chg="add mod">
          <ac:chgData name="Zuanetti Alessandra" userId="62c843e8-eff1-401f-8c64-96493ae781c5" providerId="ADAL" clId="{30AD06DE-C0F9-4230-A498-AB1A981EF80D}" dt="2022-01-06T11:15:50.544" v="235" actId="20577"/>
          <ac:spMkLst>
            <pc:docMk/>
            <pc:sldMk cId="3495200565" sldId="273"/>
            <ac:spMk id="17" creationId="{40DA9E47-D766-4CEE-8E05-681EEA247F18}"/>
          </ac:spMkLst>
        </pc:spChg>
        <pc:spChg chg="add mod">
          <ac:chgData name="Zuanetti Alessandra" userId="62c843e8-eff1-401f-8c64-96493ae781c5" providerId="ADAL" clId="{30AD06DE-C0F9-4230-A498-AB1A981EF80D}" dt="2022-01-06T11:15:48.357" v="233"/>
          <ac:spMkLst>
            <pc:docMk/>
            <pc:sldMk cId="3495200565" sldId="273"/>
            <ac:spMk id="18" creationId="{22EBA939-4997-4FE4-A5D7-DF294D3C35DD}"/>
          </ac:spMkLst>
        </pc:spChg>
      </pc:sldChg>
    </pc:docChg>
  </pc:docChgLst>
  <pc:docChgLst>
    <pc:chgData name="Lea Ferrari" userId="c926630b5f4e8764" providerId="LiveId" clId="{017A502B-2D4B-4888-B735-6BA9EA70003A}"/>
    <pc:docChg chg="undo custSel addSld modSld">
      <pc:chgData name="Lea Ferrari" userId="c926630b5f4e8764" providerId="LiveId" clId="{017A502B-2D4B-4888-B735-6BA9EA70003A}" dt="2022-01-02T20:20:50.837" v="569" actId="20577"/>
      <pc:docMkLst>
        <pc:docMk/>
      </pc:docMkLst>
      <pc:sldChg chg="modSp mod">
        <pc:chgData name="Lea Ferrari" userId="c926630b5f4e8764" providerId="LiveId" clId="{017A502B-2D4B-4888-B735-6BA9EA70003A}" dt="2022-01-02T20:16:21.053" v="397" actId="27636"/>
        <pc:sldMkLst>
          <pc:docMk/>
          <pc:sldMk cId="0" sldId="264"/>
        </pc:sldMkLst>
        <pc:spChg chg="mod">
          <ac:chgData name="Lea Ferrari" userId="c926630b5f4e8764" providerId="LiveId" clId="{017A502B-2D4B-4888-B735-6BA9EA70003A}" dt="2022-01-02T20:16:21.053" v="397" actId="27636"/>
          <ac:spMkLst>
            <pc:docMk/>
            <pc:sldMk cId="0" sldId="264"/>
            <ac:spMk id="205" creationId="{00000000-0000-0000-0000-000000000000}"/>
          </ac:spMkLst>
        </pc:spChg>
      </pc:sldChg>
      <pc:sldChg chg="modSp mod">
        <pc:chgData name="Lea Ferrari" userId="c926630b5f4e8764" providerId="LiveId" clId="{017A502B-2D4B-4888-B735-6BA9EA70003A}" dt="2022-01-02T20:19:41.626" v="439" actId="403"/>
        <pc:sldMkLst>
          <pc:docMk/>
          <pc:sldMk cId="0" sldId="267"/>
        </pc:sldMkLst>
        <pc:spChg chg="mod">
          <ac:chgData name="Lea Ferrari" userId="c926630b5f4e8764" providerId="LiveId" clId="{017A502B-2D4B-4888-B735-6BA9EA70003A}" dt="2022-01-02T20:19:41.626" v="439" actId="403"/>
          <ac:spMkLst>
            <pc:docMk/>
            <pc:sldMk cId="0" sldId="267"/>
            <ac:spMk id="252" creationId="{00000000-0000-0000-0000-000000000000}"/>
          </ac:spMkLst>
        </pc:spChg>
      </pc:sldChg>
      <pc:sldChg chg="addSp delSp modSp mod">
        <pc:chgData name="Lea Ferrari" userId="c926630b5f4e8764" providerId="LiveId" clId="{017A502B-2D4B-4888-B735-6BA9EA70003A}" dt="2022-01-02T20:20:38.500" v="442" actId="27636"/>
        <pc:sldMkLst>
          <pc:docMk/>
          <pc:sldMk cId="3859370421" sldId="269"/>
        </pc:sldMkLst>
        <pc:spChg chg="mod">
          <ac:chgData name="Lea Ferrari" userId="c926630b5f4e8764" providerId="LiveId" clId="{017A502B-2D4B-4888-B735-6BA9EA70003A}" dt="2022-01-02T19:54:03.595" v="96" actId="20577"/>
          <ac:spMkLst>
            <pc:docMk/>
            <pc:sldMk cId="3859370421" sldId="269"/>
            <ac:spMk id="2" creationId="{E2A44339-EE41-4199-B6AE-607017E128C7}"/>
          </ac:spMkLst>
        </pc:spChg>
        <pc:spChg chg="del mod">
          <ac:chgData name="Lea Ferrari" userId="c926630b5f4e8764" providerId="LiveId" clId="{017A502B-2D4B-4888-B735-6BA9EA70003A}" dt="2022-01-02T19:48:44.683" v="22" actId="478"/>
          <ac:spMkLst>
            <pc:docMk/>
            <pc:sldMk cId="3859370421" sldId="269"/>
            <ac:spMk id="3" creationId="{608ACD21-0049-4E85-A5AF-19498D523DD0}"/>
          </ac:spMkLst>
        </pc:spChg>
        <pc:spChg chg="mod">
          <ac:chgData name="Lea Ferrari" userId="c926630b5f4e8764" providerId="LiveId" clId="{017A502B-2D4B-4888-B735-6BA9EA70003A}" dt="2022-01-02T20:20:38.500" v="442" actId="27636"/>
          <ac:spMkLst>
            <pc:docMk/>
            <pc:sldMk cId="3859370421" sldId="269"/>
            <ac:spMk id="4" creationId="{47FA8662-91EA-484C-8DCE-BF635A84E6CE}"/>
          </ac:spMkLst>
        </pc:spChg>
        <pc:spChg chg="del">
          <ac:chgData name="Lea Ferrari" userId="c926630b5f4e8764" providerId="LiveId" clId="{017A502B-2D4B-4888-B735-6BA9EA70003A}" dt="2022-01-02T19:48:23.820" v="8" actId="478"/>
          <ac:spMkLst>
            <pc:docMk/>
            <pc:sldMk cId="3859370421" sldId="269"/>
            <ac:spMk id="5" creationId="{510F1347-A10A-4C00-908C-EA5149F94013}"/>
          </ac:spMkLst>
        </pc:spChg>
        <pc:spChg chg="del">
          <ac:chgData name="Lea Ferrari" userId="c926630b5f4e8764" providerId="LiveId" clId="{017A502B-2D4B-4888-B735-6BA9EA70003A}" dt="2022-01-02T19:48:23.820" v="8" actId="478"/>
          <ac:spMkLst>
            <pc:docMk/>
            <pc:sldMk cId="3859370421" sldId="269"/>
            <ac:spMk id="6" creationId="{7B11F50A-514F-431F-A451-1DF6A28831C5}"/>
          </ac:spMkLst>
        </pc:spChg>
        <pc:spChg chg="add del mod">
          <ac:chgData name="Lea Ferrari" userId="c926630b5f4e8764" providerId="LiveId" clId="{017A502B-2D4B-4888-B735-6BA9EA70003A}" dt="2022-01-02T19:50:03.113" v="36" actId="478"/>
          <ac:spMkLst>
            <pc:docMk/>
            <pc:sldMk cId="3859370421" sldId="269"/>
            <ac:spMk id="8" creationId="{C8DDE4DB-F018-4AE0-A921-63D4D5B44C5A}"/>
          </ac:spMkLst>
        </pc:spChg>
        <pc:spChg chg="add mod">
          <ac:chgData name="Lea Ferrari" userId="c926630b5f4e8764" providerId="LiveId" clId="{017A502B-2D4B-4888-B735-6BA9EA70003A}" dt="2022-01-02T20:16:32.760" v="402" actId="1076"/>
          <ac:spMkLst>
            <pc:docMk/>
            <pc:sldMk cId="3859370421" sldId="269"/>
            <ac:spMk id="11" creationId="{A76E9CDC-05B6-478D-B075-D327B02D4FC8}"/>
          </ac:spMkLst>
        </pc:spChg>
        <pc:spChg chg="add mod">
          <ac:chgData name="Lea Ferrari" userId="c926630b5f4e8764" providerId="LiveId" clId="{017A502B-2D4B-4888-B735-6BA9EA70003A}" dt="2022-01-02T20:17:07.672" v="410" actId="20577"/>
          <ac:spMkLst>
            <pc:docMk/>
            <pc:sldMk cId="3859370421" sldId="269"/>
            <ac:spMk id="12" creationId="{D90B97AC-F88A-45F3-BC1A-03A63DBAB38F}"/>
          </ac:spMkLst>
        </pc:spChg>
        <pc:spChg chg="add mod">
          <ac:chgData name="Lea Ferrari" userId="c926630b5f4e8764" providerId="LiveId" clId="{017A502B-2D4B-4888-B735-6BA9EA70003A}" dt="2022-01-02T20:17:33.349" v="417" actId="20577"/>
          <ac:spMkLst>
            <pc:docMk/>
            <pc:sldMk cId="3859370421" sldId="269"/>
            <ac:spMk id="13" creationId="{015D4A8B-62AE-4BDF-AAAF-02364685B955}"/>
          </ac:spMkLst>
        </pc:spChg>
        <pc:spChg chg="add mod">
          <ac:chgData name="Lea Ferrari" userId="c926630b5f4e8764" providerId="LiveId" clId="{017A502B-2D4B-4888-B735-6BA9EA70003A}" dt="2022-01-02T20:17:53.208" v="427" actId="20577"/>
          <ac:spMkLst>
            <pc:docMk/>
            <pc:sldMk cId="3859370421" sldId="269"/>
            <ac:spMk id="14" creationId="{D395D2D2-4E2B-47D5-8659-C5A992400E73}"/>
          </ac:spMkLst>
        </pc:spChg>
        <pc:spChg chg="add mod">
          <ac:chgData name="Lea Ferrari" userId="c926630b5f4e8764" providerId="LiveId" clId="{017A502B-2D4B-4888-B735-6BA9EA70003A}" dt="2022-01-02T20:18:08.946" v="431" actId="20577"/>
          <ac:spMkLst>
            <pc:docMk/>
            <pc:sldMk cId="3859370421" sldId="269"/>
            <ac:spMk id="15" creationId="{A84A0F87-A0CD-4C77-B412-44EF39004135}"/>
          </ac:spMkLst>
        </pc:spChg>
        <pc:cxnChg chg="add mod">
          <ac:chgData name="Lea Ferrari" userId="c926630b5f4e8764" providerId="LiveId" clId="{017A502B-2D4B-4888-B735-6BA9EA70003A}" dt="2022-01-02T20:15:51.161" v="395" actId="692"/>
          <ac:cxnSpMkLst>
            <pc:docMk/>
            <pc:sldMk cId="3859370421" sldId="269"/>
            <ac:cxnSpMk id="10" creationId="{DF88DB8A-B5FE-4B2A-AEC6-FE07209E42E9}"/>
          </ac:cxnSpMkLst>
        </pc:cxnChg>
      </pc:sldChg>
      <pc:sldChg chg="modSp add mod">
        <pc:chgData name="Lea Ferrari" userId="c926630b5f4e8764" providerId="LiveId" clId="{017A502B-2D4B-4888-B735-6BA9EA70003A}" dt="2022-01-02T20:20:50.837" v="569" actId="20577"/>
        <pc:sldMkLst>
          <pc:docMk/>
          <pc:sldMk cId="2247438506" sldId="270"/>
        </pc:sldMkLst>
        <pc:spChg chg="mod">
          <ac:chgData name="Lea Ferrari" userId="c926630b5f4e8764" providerId="LiveId" clId="{017A502B-2D4B-4888-B735-6BA9EA70003A}" dt="2022-01-02T20:20:50.837" v="569" actId="20577"/>
          <ac:spMkLst>
            <pc:docMk/>
            <pc:sldMk cId="2247438506" sldId="270"/>
            <ac:spMk id="4" creationId="{47FA8662-91EA-484C-8DCE-BF635A84E6CE}"/>
          </ac:spMkLst>
        </pc:spChg>
      </pc:sldChg>
    </pc:docChg>
  </pc:docChgLst>
  <pc:docChgLst>
    <pc:chgData clId="Web-{58A99B91-AE8C-4FE6-12EE-9E635DDC3333}"/>
    <pc:docChg chg="modSld">
      <pc:chgData name="" userId="" providerId="" clId="Web-{58A99B91-AE8C-4FE6-12EE-9E635DDC3333}" dt="2022-01-31T16:53:25.741" v="1"/>
      <pc:docMkLst>
        <pc:docMk/>
      </pc:docMkLst>
      <pc:sldChg chg="addSp modSp">
        <pc:chgData name="" userId="" providerId="" clId="Web-{58A99B91-AE8C-4FE6-12EE-9E635DDC3333}" dt="2022-01-31T16:53:25.741" v="1"/>
        <pc:sldMkLst>
          <pc:docMk/>
          <pc:sldMk cId="0" sldId="256"/>
        </pc:sldMkLst>
        <pc:spChg chg="add mod">
          <ac:chgData name="" userId="" providerId="" clId="Web-{58A99B91-AE8C-4FE6-12EE-9E635DDC3333}" dt="2022-01-31T16:53:25.741" v="1"/>
          <ac:spMkLst>
            <pc:docMk/>
            <pc:sldMk cId="0" sldId="256"/>
            <ac:spMk id="2" creationId="{E8A0A7AF-6DF3-48D8-B6CA-63AF37436702}"/>
          </ac:spMkLst>
        </pc:spChg>
      </pc:sldChg>
    </pc:docChg>
  </pc:docChgLst>
  <pc:docChgLst>
    <pc:chgData name="Ferrari Lea" userId="S::lea.ferrari@unipd.it::76de2d51-a5bc-493f-a7d6-16f2215d8c59" providerId="AD" clId="Web-{58A99B91-AE8C-4FE6-12EE-9E635DDC3333}"/>
    <pc:docChg chg="modSld">
      <pc:chgData name="Ferrari Lea" userId="S::lea.ferrari@unipd.it::76de2d51-a5bc-493f-a7d6-16f2215d8c59" providerId="AD" clId="Web-{58A99B91-AE8C-4FE6-12EE-9E635DDC3333}" dt="2022-01-31T16:53:44.211" v="9" actId="14100"/>
      <pc:docMkLst>
        <pc:docMk/>
      </pc:docMkLst>
      <pc:sldChg chg="modSp">
        <pc:chgData name="Ferrari Lea" userId="S::lea.ferrari@unipd.it::76de2d51-a5bc-493f-a7d6-16f2215d8c59" providerId="AD" clId="Web-{58A99B91-AE8C-4FE6-12EE-9E635DDC3333}" dt="2022-01-31T16:53:44.211" v="9" actId="14100"/>
        <pc:sldMkLst>
          <pc:docMk/>
          <pc:sldMk cId="0" sldId="256"/>
        </pc:sldMkLst>
        <pc:spChg chg="mod">
          <ac:chgData name="Ferrari Lea" userId="S::lea.ferrari@unipd.it::76de2d51-a5bc-493f-a7d6-16f2215d8c59" providerId="AD" clId="Web-{58A99B91-AE8C-4FE6-12EE-9E635DDC3333}" dt="2022-01-31T16:53:44.211" v="9" actId="14100"/>
          <ac:spMkLst>
            <pc:docMk/>
            <pc:sldMk cId="0" sldId="256"/>
            <ac:spMk id="2" creationId="{E8A0A7AF-6DF3-48D8-B6CA-63AF37436702}"/>
          </ac:spMkLst>
        </pc:spChg>
      </pc:sldChg>
    </pc:docChg>
  </pc:docChgLst>
  <pc:docChgLst>
    <pc:chgData name="Ferrari Lea" userId="S::lea.ferrari@unipd.it::76de2d51-a5bc-493f-a7d6-16f2215d8c59" providerId="AD" clId="Web-{341917F6-0A23-CAD8-47C2-9CF72075FC89}"/>
    <pc:docChg chg="modSld">
      <pc:chgData name="Ferrari Lea" userId="S::lea.ferrari@unipd.it::76de2d51-a5bc-493f-a7d6-16f2215d8c59" providerId="AD" clId="Web-{341917F6-0A23-CAD8-47C2-9CF72075FC89}" dt="2022-01-31T16:55:34.342" v="3" actId="1076"/>
      <pc:docMkLst>
        <pc:docMk/>
      </pc:docMkLst>
      <pc:sldChg chg="addSp modSp">
        <pc:chgData name="Ferrari Lea" userId="S::lea.ferrari@unipd.it::76de2d51-a5bc-493f-a7d6-16f2215d8c59" providerId="AD" clId="Web-{341917F6-0A23-CAD8-47C2-9CF72075FC89}" dt="2022-01-31T16:55:34.342" v="3" actId="1076"/>
        <pc:sldMkLst>
          <pc:docMk/>
          <pc:sldMk cId="0" sldId="256"/>
        </pc:sldMkLst>
        <pc:spChg chg="add mod">
          <ac:chgData name="Ferrari Lea" userId="S::lea.ferrari@unipd.it::76de2d51-a5bc-493f-a7d6-16f2215d8c59" providerId="AD" clId="Web-{341917F6-0A23-CAD8-47C2-9CF72075FC89}" dt="2022-01-31T16:55:34.342" v="3" actId="1076"/>
          <ac:spMkLst>
            <pc:docMk/>
            <pc:sldMk cId="0" sldId="256"/>
            <ac:spMk id="5" creationId="{5C67958C-32CF-4B18-A69D-498B134C59A5}"/>
          </ac:spMkLst>
        </pc:spChg>
        <pc:spChg chg="mod">
          <ac:chgData name="Ferrari Lea" userId="S::lea.ferrari@unipd.it::76de2d51-a5bc-493f-a7d6-16f2215d8c59" providerId="AD" clId="Web-{341917F6-0A23-CAD8-47C2-9CF72075FC89}" dt="2022-01-31T16:55:23.998" v="1" actId="1076"/>
          <ac:spMkLst>
            <pc:docMk/>
            <pc:sldMk cId="0" sldId="256"/>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f7ead754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cf7ead754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f7ead75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cf7ead75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3" name="Google Shape;13;p13"/>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3"/>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5"/>
        <p:cNvGrpSpPr/>
        <p:nvPr/>
      </p:nvGrpSpPr>
      <p:grpSpPr>
        <a:xfrm>
          <a:off x="0" y="0"/>
          <a:ext cx="0" cy="0"/>
          <a:chOff x="0" y="0"/>
          <a:chExt cx="0" cy="0"/>
        </a:xfrm>
      </p:grpSpPr>
      <p:pic>
        <p:nvPicPr>
          <p:cNvPr id="76" name="Google Shape;76;p22"/>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77" name="Google Shape;77;p22"/>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18" name="Google Shape;18;p14"/>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14"/>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4"/>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14"/>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5"/>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5"/>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6"/>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6"/>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6"/>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46"/>
        <p:cNvGrpSpPr/>
        <p:nvPr/>
      </p:nvGrpSpPr>
      <p:grpSpPr>
        <a:xfrm>
          <a:off x="0" y="0"/>
          <a:ext cx="0" cy="0"/>
          <a:chOff x="0" y="0"/>
          <a:chExt cx="0" cy="0"/>
        </a:xfrm>
      </p:grpSpPr>
      <p:pic>
        <p:nvPicPr>
          <p:cNvPr id="47" name="Google Shape;47;p18"/>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48" name="Google Shape;48;p18"/>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8"/>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1"/>
        <p:cNvGrpSpPr/>
        <p:nvPr/>
      </p:nvGrpSpPr>
      <p:grpSpPr>
        <a:xfrm>
          <a:off x="0" y="0"/>
          <a:ext cx="0" cy="0"/>
          <a:chOff x="0" y="0"/>
          <a:chExt cx="0" cy="0"/>
        </a:xfrm>
      </p:grpSpPr>
      <p:sp>
        <p:nvSpPr>
          <p:cNvPr id="52" name="Google Shape;52;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9"/>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9"/>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9"/>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9"/>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59"/>
        <p:cNvGrpSpPr/>
        <p:nvPr/>
      </p:nvGrpSpPr>
      <p:grpSpPr>
        <a:xfrm>
          <a:off x="0" y="0"/>
          <a:ext cx="0" cy="0"/>
          <a:chOff x="0" y="0"/>
          <a:chExt cx="0" cy="0"/>
        </a:xfrm>
      </p:grpSpPr>
      <p:sp>
        <p:nvSpPr>
          <p:cNvPr id="60" name="Google Shape;60;p2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0"/>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1"/>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1"/>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1"/>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1"/>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1"/>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1"/>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 name="Google Shape;8;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9" name="Google Shape;9;p12"/>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0" name="Google Shape;10;p12"/>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776287" y="1040871"/>
            <a:ext cx="10322583"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100000"/>
              <a:buFont typeface="Calibri"/>
              <a:buNone/>
            </a:pPr>
            <a:r>
              <a:rPr lang="en-GB" dirty="0">
                <a:latin typeface="Calibri"/>
                <a:ea typeface="Calibri"/>
                <a:cs typeface="Calibri"/>
                <a:sym typeface="Calibri"/>
              </a:rPr>
              <a:t>Career Construction Theory</a:t>
            </a:r>
            <a:endParaRPr dirty="0">
              <a:latin typeface="Calibri"/>
              <a:ea typeface="Calibri"/>
              <a:cs typeface="Calibri"/>
              <a:sym typeface="Calibri"/>
            </a:endParaRPr>
          </a:p>
          <a:p>
            <a:pPr marL="0" lvl="0" indent="0" algn="l" rtl="0">
              <a:lnSpc>
                <a:spcPct val="90000"/>
              </a:lnSpc>
              <a:spcBef>
                <a:spcPts val="0"/>
              </a:spcBef>
              <a:spcAft>
                <a:spcPts val="0"/>
              </a:spcAft>
              <a:buClr>
                <a:schemeClr val="lt1"/>
              </a:buClr>
              <a:buSzPct val="100000"/>
              <a:buFont typeface="Calibri"/>
              <a:buNone/>
            </a:pPr>
            <a:r>
              <a:rPr lang="en-GB" dirty="0">
                <a:latin typeface="Calibri"/>
                <a:ea typeface="Calibri"/>
                <a:cs typeface="Calibri"/>
                <a:sym typeface="Calibri"/>
              </a:rPr>
              <a:t>CCT</a:t>
            </a:r>
            <a:endParaRPr dirty="0">
              <a:latin typeface="Calibri"/>
              <a:ea typeface="Calibri"/>
              <a:cs typeface="Calibri"/>
              <a:sym typeface="Calibri"/>
            </a:endParaRPr>
          </a:p>
        </p:txBody>
      </p:sp>
      <p:sp>
        <p:nvSpPr>
          <p:cNvPr id="85" name="Google Shape;85;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
        <p:nvSpPr>
          <p:cNvPr id="2" name="CasellaDiTesto 1">
            <a:extLst>
              <a:ext uri="{FF2B5EF4-FFF2-40B4-BE49-F238E27FC236}">
                <a16:creationId xmlns:a16="http://schemas.microsoft.com/office/drawing/2014/main" id="{E8A0A7AF-6DF3-48D8-B6CA-63AF37436702}"/>
              </a:ext>
            </a:extLst>
          </p:cNvPr>
          <p:cNvSpPr txBox="1"/>
          <p:nvPr/>
        </p:nvSpPr>
        <p:spPr>
          <a:xfrm>
            <a:off x="840317" y="4248150"/>
            <a:ext cx="4108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FFFF"/>
                </a:solidFill>
                <a:latin typeface="Calibri"/>
                <a:cs typeface="Segoe UI"/>
              </a:rPr>
              <a:t>Lea Ferrari</a:t>
            </a:r>
            <a:r>
              <a:rPr lang="en-US" sz="2400" dirty="0">
                <a:latin typeface="Calibri"/>
                <a:cs typeface="Segoe UI"/>
              </a:rPr>
              <a:t>​</a:t>
            </a:r>
          </a:p>
          <a:p>
            <a:r>
              <a:rPr lang="en-US" sz="2400" dirty="0">
                <a:solidFill>
                  <a:srgbClr val="FFFFFF"/>
                </a:solidFill>
                <a:latin typeface="Calibri"/>
                <a:cs typeface="Segoe UI"/>
              </a:rPr>
              <a:t>Teresa Maria </a:t>
            </a:r>
            <a:r>
              <a:rPr lang="en-US" sz="2400" err="1">
                <a:solidFill>
                  <a:srgbClr val="FFFFFF"/>
                </a:solidFill>
                <a:latin typeface="Calibri"/>
                <a:cs typeface="Segoe UI"/>
              </a:rPr>
              <a:t>Sgaramella</a:t>
            </a:r>
            <a:endParaRPr lang="en-US" sz="2400">
              <a:solidFill>
                <a:srgbClr val="FFFFFF"/>
              </a:solidFill>
              <a:latin typeface="Calibri"/>
              <a:cs typeface="Segoe UI"/>
            </a:endParaRPr>
          </a:p>
        </p:txBody>
      </p:sp>
      <p:sp>
        <p:nvSpPr>
          <p:cNvPr id="5" name="Google Shape;111;p1">
            <a:extLst>
              <a:ext uri="{FF2B5EF4-FFF2-40B4-BE49-F238E27FC236}">
                <a16:creationId xmlns:a16="http://schemas.microsoft.com/office/drawing/2014/main" id="{5C67958C-32CF-4B18-A69D-498B134C59A5}"/>
              </a:ext>
            </a:extLst>
          </p:cNvPr>
          <p:cNvSpPr txBox="1">
            <a:spLocks noGrp="1"/>
          </p:cNvSpPr>
          <p:nvPr/>
        </p:nvSpPr>
        <p:spPr>
          <a:xfrm>
            <a:off x="835237" y="3339148"/>
            <a:ext cx="10058400" cy="16557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L="914400" marR="0" lvl="1" indent="-381000" algn="ctr"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2pPr>
            <a:lvl3pPr marL="1371600" marR="0" lvl="2" indent="-355600" algn="ctr"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Open Sans Light"/>
                <a:ea typeface="Open Sans Light"/>
                <a:cs typeface="Open Sans Light"/>
                <a:sym typeface="Open Sans Light"/>
              </a:defRPr>
            </a:lvl3pPr>
            <a:lvl4pPr marL="1828800" marR="0" lvl="3" indent="-342900" algn="ctr" rtl="0">
              <a:lnSpc>
                <a:spcPct val="90000"/>
              </a:lnSpc>
              <a:spcBef>
                <a:spcPts val="500"/>
              </a:spcBef>
              <a:spcAft>
                <a:spcPts val="0"/>
              </a:spcAft>
              <a:buClr>
                <a:srgbClr val="595959"/>
              </a:buClr>
              <a:buSzPts val="1600"/>
              <a:buFont typeface="Arial"/>
              <a:buNone/>
              <a:defRPr sz="1600" b="0" i="0" u="none" strike="noStrike" cap="none">
                <a:solidFill>
                  <a:srgbClr val="595959"/>
                </a:solidFill>
                <a:latin typeface="Open Sans Light"/>
                <a:ea typeface="Open Sans Light"/>
                <a:cs typeface="Open Sans Light"/>
                <a:sym typeface="Open Sans Light"/>
              </a:defRPr>
            </a:lvl4pPr>
            <a:lvl5pPr marL="2286000" marR="0" lvl="4" indent="-342900" algn="ctr" rtl="0">
              <a:lnSpc>
                <a:spcPct val="90000"/>
              </a:lnSpc>
              <a:spcBef>
                <a:spcPts val="500"/>
              </a:spcBef>
              <a:spcAft>
                <a:spcPts val="0"/>
              </a:spcAft>
              <a:buClr>
                <a:srgbClr val="595959"/>
              </a:buClr>
              <a:buSzPts val="1600"/>
              <a:buFont typeface="Arial"/>
              <a:buNone/>
              <a:defRPr sz="1600" b="0" i="0" u="none" strike="noStrike" cap="none">
                <a:solidFill>
                  <a:srgbClr val="595959"/>
                </a:solidFill>
                <a:latin typeface="Open Sans Light"/>
                <a:ea typeface="Open Sans Light"/>
                <a:cs typeface="Open Sans Light"/>
                <a:sym typeface="Open Sans Light"/>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9pPr>
          </a:lstStyle>
          <a:p>
            <a:pPr marL="0" indent="0">
              <a:buClr>
                <a:srgbClr val="FFFFFF"/>
              </a:buClr>
            </a:pPr>
            <a:r>
              <a:rPr lang="en-US" dirty="0">
                <a:solidFill>
                  <a:srgbClr val="FFFFFF"/>
                </a:solidFill>
              </a:rPr>
              <a:t>Unit 3</a:t>
            </a:r>
            <a:endParaRPr lang="it-IT" dirty="0">
              <a:solidFill>
                <a:srgbClr val="FFFFFF"/>
              </a:solidFill>
            </a:endParaRPr>
          </a:p>
          <a:p>
            <a:pPr marL="0" lvl="0" indent="0" algn="l">
              <a:lnSpc>
                <a:spcPct val="100000"/>
              </a:lnSpc>
              <a:spcBef>
                <a:spcPts val="0"/>
              </a:spcBef>
              <a:spcAft>
                <a:spcPts val="0"/>
              </a:spcAft>
              <a:buSzPts val="2400"/>
              <a:buNone/>
            </a:pPr>
            <a:r>
              <a:rPr lang="en-US" dirty="0">
                <a:solidFill>
                  <a:srgbClr val="FFFFFF"/>
                </a:solidFill>
              </a:rPr>
              <a:t>Session 1</a:t>
            </a:r>
            <a:endParaRPr dirty="0">
              <a:solidFill>
                <a:srgbClr val="FFFFFF"/>
              </a:solidFill>
            </a:endParaRPr>
          </a:p>
          <a:p>
            <a:pPr marL="0" lvl="0" indent="0" algn="l" rtl="0">
              <a:lnSpc>
                <a:spcPct val="100000"/>
              </a:lnSpc>
              <a:spcBef>
                <a:spcPts val="0"/>
              </a:spcBef>
              <a:spcAft>
                <a:spcPts val="0"/>
              </a:spcAft>
              <a:buClr>
                <a:schemeClr val="lt1"/>
              </a:buClr>
              <a:buSzPts val="2400"/>
              <a:buNone/>
            </a:pPr>
            <a:endParaRP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8" name="TextBox 7"/>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23" name="Google Shape;223;p9"/>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Career Construction Counseling</a:t>
            </a:r>
            <a:endParaRPr sz="4000">
              <a:solidFill>
                <a:schemeClr val="lt1"/>
              </a:solidFill>
              <a:latin typeface="Calibri"/>
              <a:ea typeface="Calibri"/>
              <a:cs typeface="Calibri"/>
              <a:sym typeface="Calibri"/>
            </a:endParaRPr>
          </a:p>
        </p:txBody>
      </p:sp>
      <p:sp>
        <p:nvSpPr>
          <p:cNvPr id="224" name="Google Shape;224;p9"/>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Structure (2/3)</a:t>
            </a:r>
            <a:endParaRPr/>
          </a:p>
        </p:txBody>
      </p:sp>
      <p:grpSp>
        <p:nvGrpSpPr>
          <p:cNvPr id="225" name="Google Shape;225;p9"/>
          <p:cNvGrpSpPr/>
          <p:nvPr/>
        </p:nvGrpSpPr>
        <p:grpSpPr>
          <a:xfrm>
            <a:off x="822221" y="2102405"/>
            <a:ext cx="456478" cy="576558"/>
            <a:chOff x="839788" y="3010311"/>
            <a:chExt cx="456478" cy="576558"/>
          </a:xfrm>
        </p:grpSpPr>
        <p:sp>
          <p:nvSpPr>
            <p:cNvPr id="226" name="Google Shape;226;p9"/>
            <p:cNvSpPr/>
            <p:nvPr/>
          </p:nvSpPr>
          <p:spPr>
            <a:xfrm rot="5400000">
              <a:off x="788531" y="3079134"/>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27" name="Google Shape;227;p9"/>
            <p:cNvSpPr/>
            <p:nvPr/>
          </p:nvSpPr>
          <p:spPr>
            <a:xfrm>
              <a:off x="839788" y="3113923"/>
              <a:ext cx="3177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4</a:t>
              </a:r>
              <a:endParaRPr sz="1800" b="1">
                <a:solidFill>
                  <a:schemeClr val="lt1"/>
                </a:solidFill>
                <a:latin typeface="Open Sans ExtraBold"/>
                <a:ea typeface="Open Sans ExtraBold"/>
                <a:cs typeface="Open Sans ExtraBold"/>
                <a:sym typeface="Open Sans ExtraBold"/>
              </a:endParaRPr>
            </a:p>
          </p:txBody>
        </p:sp>
      </p:grpSp>
      <p:sp>
        <p:nvSpPr>
          <p:cNvPr id="228" name="Google Shape;228;p9"/>
          <p:cNvSpPr txBox="1"/>
          <p:nvPr/>
        </p:nvSpPr>
        <p:spPr>
          <a:xfrm>
            <a:off x="1410620" y="1994889"/>
            <a:ext cx="9924026" cy="1064322"/>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Calibri"/>
                <a:ea typeface="Calibri"/>
                <a:cs typeface="Calibri"/>
                <a:sym typeface="Calibri"/>
              </a:rPr>
              <a:t>Re-construction</a:t>
            </a:r>
            <a:r>
              <a:rPr lang="en-GB" sz="2000" b="0" i="0" u="none" strike="noStrike" cap="none" dirty="0">
                <a:solidFill>
                  <a:srgbClr val="000000"/>
                </a:solidFill>
                <a:latin typeface="Calibri"/>
                <a:ea typeface="Calibri"/>
                <a:cs typeface="Calibri"/>
                <a:sym typeface="Calibri"/>
              </a:rPr>
              <a:t>: </a:t>
            </a:r>
            <a:r>
              <a:rPr lang="en-GB" sz="2000" b="0" i="0" u="none" strike="noStrike" cap="none" dirty="0" err="1">
                <a:solidFill>
                  <a:srgbClr val="000000"/>
                </a:solidFill>
                <a:latin typeface="Calibri"/>
                <a:ea typeface="Calibri"/>
                <a:cs typeface="Calibri"/>
                <a:sym typeface="Calibri"/>
              </a:rPr>
              <a:t>counselors</a:t>
            </a:r>
            <a:r>
              <a:rPr lang="en-GB" sz="2000" b="0" i="0" u="none" strike="noStrike" cap="none" dirty="0">
                <a:solidFill>
                  <a:srgbClr val="000000"/>
                </a:solidFill>
                <a:latin typeface="Calibri"/>
                <a:ea typeface="Calibri"/>
                <a:cs typeface="Calibri"/>
                <a:sym typeface="Calibri"/>
              </a:rPr>
              <a:t> reorganize the micronarrative stories into a macro narrative (identity narrative).</a:t>
            </a:r>
            <a:endParaRPr dirty="0"/>
          </a:p>
        </p:txBody>
      </p:sp>
      <p:grpSp>
        <p:nvGrpSpPr>
          <p:cNvPr id="229" name="Google Shape;229;p9"/>
          <p:cNvGrpSpPr/>
          <p:nvPr/>
        </p:nvGrpSpPr>
        <p:grpSpPr>
          <a:xfrm>
            <a:off x="822221" y="3277988"/>
            <a:ext cx="456477" cy="576558"/>
            <a:chOff x="824120" y="3994923"/>
            <a:chExt cx="456477" cy="576558"/>
          </a:xfrm>
        </p:grpSpPr>
        <p:sp>
          <p:nvSpPr>
            <p:cNvPr id="230" name="Google Shape;230;p9"/>
            <p:cNvSpPr/>
            <p:nvPr/>
          </p:nvSpPr>
          <p:spPr>
            <a:xfrm rot="5400000">
              <a:off x="772863" y="406374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31" name="Google Shape;231;p9"/>
            <p:cNvSpPr/>
            <p:nvPr/>
          </p:nvSpPr>
          <p:spPr>
            <a:xfrm>
              <a:off x="824120" y="4098536"/>
              <a:ext cx="3177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5</a:t>
              </a:r>
              <a:endParaRPr sz="1800" b="1">
                <a:solidFill>
                  <a:schemeClr val="lt1"/>
                </a:solidFill>
                <a:latin typeface="Open Sans ExtraBold"/>
                <a:ea typeface="Open Sans ExtraBold"/>
                <a:cs typeface="Open Sans ExtraBold"/>
                <a:sym typeface="Open Sans ExtraBold"/>
              </a:endParaRPr>
            </a:p>
          </p:txBody>
        </p:sp>
      </p:grpSp>
      <p:sp>
        <p:nvSpPr>
          <p:cNvPr id="232" name="Google Shape;232;p9"/>
          <p:cNvSpPr txBox="1"/>
          <p:nvPr/>
        </p:nvSpPr>
        <p:spPr>
          <a:xfrm>
            <a:off x="1426288" y="3059211"/>
            <a:ext cx="9873225" cy="106432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GB" sz="2400" b="1" dirty="0">
                <a:solidFill>
                  <a:srgbClr val="000000"/>
                </a:solidFill>
                <a:latin typeface="Calibri"/>
                <a:ea typeface="Calibri"/>
                <a:cs typeface="Calibri"/>
                <a:sym typeface="Calibri"/>
              </a:rPr>
              <a:t>Co-construction</a:t>
            </a:r>
            <a:r>
              <a:rPr lang="en-GB" sz="2000" b="0" dirty="0">
                <a:solidFill>
                  <a:schemeClr val="dk1"/>
                </a:solidFill>
                <a:latin typeface="Calibri"/>
                <a:ea typeface="Calibri"/>
                <a:cs typeface="Calibri"/>
                <a:sym typeface="Calibri"/>
              </a:rPr>
              <a:t>: clients receive their life portrait’s draft from </a:t>
            </a:r>
            <a:r>
              <a:rPr lang="en-GB" sz="2000" b="0" dirty="0" err="1">
                <a:solidFill>
                  <a:schemeClr val="dk1"/>
                </a:solidFill>
                <a:latin typeface="Calibri"/>
                <a:ea typeface="Calibri"/>
                <a:cs typeface="Calibri"/>
                <a:sym typeface="Calibri"/>
              </a:rPr>
              <a:t>counselors</a:t>
            </a:r>
            <a:r>
              <a:rPr lang="en-GB" sz="2000" b="0" dirty="0">
                <a:solidFill>
                  <a:schemeClr val="dk1"/>
                </a:solidFill>
                <a:latin typeface="Calibri"/>
                <a:ea typeface="Calibri"/>
                <a:cs typeface="Calibri"/>
                <a:sym typeface="Calibri"/>
              </a:rPr>
              <a:t> who encourage them to edit it (amendments, adjustments and alterations). New visions and possibilities for the future emerge. </a:t>
            </a:r>
            <a:endParaRPr dirty="0"/>
          </a:p>
        </p:txBody>
      </p:sp>
      <p:sp>
        <p:nvSpPr>
          <p:cNvPr id="233" name="Google Shape;233;p9"/>
          <p:cNvSpPr txBox="1"/>
          <p:nvPr/>
        </p:nvSpPr>
        <p:spPr>
          <a:xfrm>
            <a:off x="1393054" y="4406971"/>
            <a:ext cx="9906459" cy="838401"/>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Action</a:t>
            </a:r>
            <a:r>
              <a:rPr lang="en-GB" sz="2000" b="0">
                <a:solidFill>
                  <a:schemeClr val="dk1"/>
                </a:solidFill>
                <a:latin typeface="Calibri"/>
                <a:ea typeface="Calibri"/>
                <a:cs typeface="Calibri"/>
                <a:sym typeface="Calibri"/>
              </a:rPr>
              <a:t>: Client and counsellor together craft an action agenda that will move the client from the currently experienced situation to the one currently desired.  </a:t>
            </a:r>
            <a:endParaRPr/>
          </a:p>
        </p:txBody>
      </p:sp>
      <p:grpSp>
        <p:nvGrpSpPr>
          <p:cNvPr id="234" name="Google Shape;234;p9"/>
          <p:cNvGrpSpPr/>
          <p:nvPr/>
        </p:nvGrpSpPr>
        <p:grpSpPr>
          <a:xfrm>
            <a:off x="805605" y="4429033"/>
            <a:ext cx="456477" cy="576558"/>
            <a:chOff x="530406" y="929100"/>
            <a:chExt cx="456477" cy="576558"/>
          </a:xfrm>
        </p:grpSpPr>
        <p:sp>
          <p:nvSpPr>
            <p:cNvPr id="235" name="Google Shape;235;p9"/>
            <p:cNvSpPr/>
            <p:nvPr/>
          </p:nvSpPr>
          <p:spPr>
            <a:xfrm rot="5400000">
              <a:off x="479149" y="997924"/>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36" name="Google Shape;236;p9"/>
            <p:cNvSpPr/>
            <p:nvPr/>
          </p:nvSpPr>
          <p:spPr>
            <a:xfrm>
              <a:off x="530406" y="1032713"/>
              <a:ext cx="3177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6</a:t>
              </a:r>
              <a:endParaRPr sz="1800" b="1">
                <a:solidFill>
                  <a:schemeClr val="lt1"/>
                </a:solidFill>
                <a:latin typeface="Open Sans ExtraBold"/>
                <a:ea typeface="Open Sans ExtraBold"/>
                <a:cs typeface="Open Sans ExtraBold"/>
                <a:sym typeface="Open Sans ExtraBol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242" name="Google Shape;242;p10"/>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dirty="0">
                <a:solidFill>
                  <a:schemeClr val="lt1"/>
                </a:solidFill>
                <a:latin typeface="Calibri"/>
                <a:ea typeface="Calibri"/>
                <a:cs typeface="Calibri"/>
                <a:sym typeface="Calibri"/>
              </a:rPr>
              <a:t>Career Construction </a:t>
            </a:r>
            <a:r>
              <a:rPr lang="en-GB" sz="4000" dirty="0" err="1">
                <a:solidFill>
                  <a:schemeClr val="lt1"/>
                </a:solidFill>
                <a:latin typeface="Calibri"/>
                <a:ea typeface="Calibri"/>
                <a:cs typeface="Calibri"/>
                <a:sym typeface="Calibri"/>
              </a:rPr>
              <a:t>Counseling</a:t>
            </a:r>
            <a:endParaRPr sz="4000" dirty="0">
              <a:solidFill>
                <a:schemeClr val="lt1"/>
              </a:solidFill>
              <a:latin typeface="Calibri"/>
              <a:ea typeface="Calibri"/>
              <a:cs typeface="Calibri"/>
              <a:sym typeface="Calibri"/>
            </a:endParaRPr>
          </a:p>
        </p:txBody>
      </p:sp>
      <p:sp>
        <p:nvSpPr>
          <p:cNvPr id="243" name="Google Shape;243;p10"/>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ea typeface="Calibri"/>
                <a:cs typeface="Calibri"/>
                <a:sym typeface="Calibri"/>
              </a:rPr>
              <a:t>Structure (3/3)</a:t>
            </a:r>
            <a:endParaRPr dirty="0"/>
          </a:p>
        </p:txBody>
      </p:sp>
      <p:pic>
        <p:nvPicPr>
          <p:cNvPr id="244" name="Google Shape;244;p10"/>
          <p:cNvPicPr preferRelativeResize="0"/>
          <p:nvPr/>
        </p:nvPicPr>
        <p:blipFill>
          <a:blip r:embed="rId3">
            <a:alphaModFix amt="43000"/>
          </a:blip>
          <a:stretch>
            <a:fillRect/>
          </a:stretch>
        </p:blipFill>
        <p:spPr>
          <a:xfrm>
            <a:off x="0" y="1651675"/>
            <a:ext cx="12192000" cy="3756949"/>
          </a:xfrm>
          <a:prstGeom prst="rect">
            <a:avLst/>
          </a:prstGeom>
          <a:noFill/>
          <a:ln>
            <a:noFill/>
          </a:ln>
        </p:spPr>
      </p:pic>
      <p:pic>
        <p:nvPicPr>
          <p:cNvPr id="245" name="Google Shape;245;p10"/>
          <p:cNvPicPr preferRelativeResize="0"/>
          <p:nvPr/>
        </p:nvPicPr>
        <p:blipFill>
          <a:blip r:embed="rId4">
            <a:alphaModFix/>
          </a:blip>
          <a:stretch>
            <a:fillRect/>
          </a:stretch>
        </p:blipFill>
        <p:spPr>
          <a:xfrm>
            <a:off x="0" y="2554009"/>
            <a:ext cx="12191998" cy="20446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44339-EE41-4199-B6AE-607017E128C7}"/>
              </a:ext>
            </a:extLst>
          </p:cNvPr>
          <p:cNvSpPr>
            <a:spLocks noGrp="1"/>
          </p:cNvSpPr>
          <p:nvPr>
            <p:ph type="title"/>
          </p:nvPr>
        </p:nvSpPr>
        <p:spPr>
          <a:xfrm>
            <a:off x="836613" y="450964"/>
            <a:ext cx="10515600" cy="678815"/>
          </a:xfrm>
        </p:spPr>
        <p:txBody>
          <a:bodyPr>
            <a:normAutofit/>
          </a:bodyPr>
          <a:lstStyle/>
          <a:p>
            <a:r>
              <a:rPr lang="it-IT" dirty="0">
                <a:latin typeface="Calibri" panose="020F0502020204030204" pitchFamily="34" charset="0"/>
                <a:cs typeface="Calibri" panose="020F0502020204030204" pitchFamily="34" charset="0"/>
              </a:rPr>
              <a:t>Example: LIFE LINE (</a:t>
            </a:r>
            <a:r>
              <a:rPr lang="it-IT" dirty="0" err="1">
                <a:latin typeface="Calibri" panose="020F0502020204030204" pitchFamily="34" charset="0"/>
                <a:cs typeface="Calibri" panose="020F0502020204030204" pitchFamily="34" charset="0"/>
              </a:rPr>
              <a:t>Brott</a:t>
            </a:r>
            <a:r>
              <a:rPr lang="it-IT" dirty="0">
                <a:latin typeface="Calibri" panose="020F0502020204030204" pitchFamily="34" charset="0"/>
                <a:cs typeface="Calibri" panose="020F0502020204030204" pitchFamily="34" charset="0"/>
              </a:rPr>
              <a:t>, 2001; 2004)</a:t>
            </a:r>
          </a:p>
        </p:txBody>
      </p:sp>
      <p:sp>
        <p:nvSpPr>
          <p:cNvPr id="4" name="Segnaposto testo 3">
            <a:extLst>
              <a:ext uri="{FF2B5EF4-FFF2-40B4-BE49-F238E27FC236}">
                <a16:creationId xmlns:a16="http://schemas.microsoft.com/office/drawing/2014/main" id="{47FA8662-91EA-484C-8DCE-BF635A84E6CE}"/>
              </a:ext>
            </a:extLst>
          </p:cNvPr>
          <p:cNvSpPr>
            <a:spLocks noGrp="1"/>
          </p:cNvSpPr>
          <p:nvPr>
            <p:ph type="body" idx="2"/>
          </p:nvPr>
        </p:nvSpPr>
        <p:spPr>
          <a:xfrm>
            <a:off x="435169" y="2357206"/>
            <a:ext cx="11318487" cy="3634920"/>
          </a:xfrm>
        </p:spPr>
        <p:txBody>
          <a:bodyPr>
            <a:normAutofit fontScale="92500" lnSpcReduction="20000"/>
          </a:bodyPr>
          <a:lstStyle/>
          <a:p>
            <a:pPr marL="558800" indent="-457200">
              <a:lnSpc>
                <a:spcPct val="110000"/>
              </a:lnSpc>
              <a:buFont typeface="+mj-lt"/>
              <a:buAutoNum type="arabicPeriod"/>
            </a:pPr>
            <a:r>
              <a:rPr lang="en-US" dirty="0">
                <a:solidFill>
                  <a:srgbClr val="000000"/>
                </a:solidFill>
                <a:latin typeface="Calibri"/>
                <a:cs typeface="Calibri"/>
                <a:sym typeface="Arial"/>
              </a:rPr>
              <a:t>The counselor asks the client to recall an early memory and indicate the relative point in time that the memory occurred.</a:t>
            </a:r>
          </a:p>
          <a:p>
            <a:pPr marL="558800" indent="-457200">
              <a:lnSpc>
                <a:spcPct val="110000"/>
              </a:lnSpc>
              <a:buFont typeface="+mj-lt"/>
              <a:buAutoNum type="arabicPeriod"/>
            </a:pPr>
            <a:r>
              <a:rPr lang="en-US" dirty="0">
                <a:solidFill>
                  <a:srgbClr val="000000"/>
                </a:solidFill>
                <a:latin typeface="Calibri"/>
                <a:cs typeface="Calibri"/>
                <a:sym typeface="Arial"/>
              </a:rPr>
              <a:t>co-construction: the counselor and client reveal the chapters in the client’s story through the memories that are recalled. Examples of questions: “What do you remember about this particular event?” or “Tell me about where you lived,” or “Whom are the people you remember and what are their names?” or “Tell me what emotions you experienced at that time.”</a:t>
            </a:r>
          </a:p>
          <a:p>
            <a:pPr marL="558800" indent="-457200">
              <a:lnSpc>
                <a:spcPct val="110000"/>
              </a:lnSpc>
              <a:buFont typeface="+mj-lt"/>
              <a:buAutoNum type="arabicPeriod"/>
            </a:pPr>
            <a:r>
              <a:rPr lang="en-US" dirty="0">
                <a:solidFill>
                  <a:srgbClr val="000000"/>
                </a:solidFill>
                <a:latin typeface="Calibri"/>
                <a:cs typeface="Calibri"/>
                <a:sym typeface="Arial"/>
              </a:rPr>
              <a:t>Reflective questions are used to develop the client’s awareness about his/her life’s meanings. Questions: “What does that experience (or these experiences) say about what’s important to you?” or “What is the significance of this moment in your life?” or “What did you learn from this experience?” or “What adjectives (or keywords) come to mind that capture how you feel about this memory.” As each chapter is expanded, peopled, and detailed, the client gives a title to the chapter.</a:t>
            </a:r>
          </a:p>
        </p:txBody>
      </p:sp>
      <p:cxnSp>
        <p:nvCxnSpPr>
          <p:cNvPr id="10" name="Connettore 2 9">
            <a:extLst>
              <a:ext uri="{FF2B5EF4-FFF2-40B4-BE49-F238E27FC236}">
                <a16:creationId xmlns:a16="http://schemas.microsoft.com/office/drawing/2014/main" id="{DF88DB8A-B5FE-4B2A-AEC6-FE07209E42E9}"/>
              </a:ext>
            </a:extLst>
          </p:cNvPr>
          <p:cNvCxnSpPr/>
          <p:nvPr/>
        </p:nvCxnSpPr>
        <p:spPr>
          <a:xfrm>
            <a:off x="2149450" y="2169364"/>
            <a:ext cx="80225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A76E9CDC-05B6-478D-B075-D327B02D4FC8}"/>
              </a:ext>
            </a:extLst>
          </p:cNvPr>
          <p:cNvSpPr txBox="1"/>
          <p:nvPr/>
        </p:nvSpPr>
        <p:spPr>
          <a:xfrm>
            <a:off x="2686205" y="1899543"/>
            <a:ext cx="1209040" cy="307777"/>
          </a:xfrm>
          <a:prstGeom prst="rect">
            <a:avLst/>
          </a:prstGeom>
          <a:noFill/>
        </p:spPr>
        <p:txBody>
          <a:bodyPr wrap="square" rtlCol="0">
            <a:spAutoFit/>
          </a:bodyPr>
          <a:lstStyle/>
          <a:p>
            <a:r>
              <a:rPr lang="it-IT" dirty="0"/>
              <a:t>1977</a:t>
            </a:r>
          </a:p>
        </p:txBody>
      </p:sp>
      <p:sp>
        <p:nvSpPr>
          <p:cNvPr id="12" name="CasellaDiTesto 11">
            <a:extLst>
              <a:ext uri="{FF2B5EF4-FFF2-40B4-BE49-F238E27FC236}">
                <a16:creationId xmlns:a16="http://schemas.microsoft.com/office/drawing/2014/main" id="{D90B97AC-F88A-45F3-BC1A-03A63DBAB38F}"/>
              </a:ext>
            </a:extLst>
          </p:cNvPr>
          <p:cNvSpPr txBox="1"/>
          <p:nvPr/>
        </p:nvSpPr>
        <p:spPr>
          <a:xfrm>
            <a:off x="4432000" y="1899543"/>
            <a:ext cx="1209040" cy="307777"/>
          </a:xfrm>
          <a:prstGeom prst="rect">
            <a:avLst/>
          </a:prstGeom>
          <a:noFill/>
        </p:spPr>
        <p:txBody>
          <a:bodyPr wrap="square" rtlCol="0">
            <a:spAutoFit/>
          </a:bodyPr>
          <a:lstStyle/>
          <a:p>
            <a:r>
              <a:rPr lang="it-IT" dirty="0"/>
              <a:t>1993</a:t>
            </a:r>
          </a:p>
        </p:txBody>
      </p:sp>
      <p:sp>
        <p:nvSpPr>
          <p:cNvPr id="13" name="CasellaDiTesto 12">
            <a:extLst>
              <a:ext uri="{FF2B5EF4-FFF2-40B4-BE49-F238E27FC236}">
                <a16:creationId xmlns:a16="http://schemas.microsoft.com/office/drawing/2014/main" id="{015D4A8B-62AE-4BDF-AAAF-02364685B955}"/>
              </a:ext>
            </a:extLst>
          </p:cNvPr>
          <p:cNvSpPr txBox="1"/>
          <p:nvPr/>
        </p:nvSpPr>
        <p:spPr>
          <a:xfrm>
            <a:off x="5641040" y="1899543"/>
            <a:ext cx="1209040" cy="307777"/>
          </a:xfrm>
          <a:prstGeom prst="rect">
            <a:avLst/>
          </a:prstGeom>
          <a:noFill/>
        </p:spPr>
        <p:txBody>
          <a:bodyPr wrap="square" rtlCol="0">
            <a:spAutoFit/>
          </a:bodyPr>
          <a:lstStyle/>
          <a:p>
            <a:r>
              <a:rPr lang="it-IT" dirty="0"/>
              <a:t>1997</a:t>
            </a:r>
          </a:p>
        </p:txBody>
      </p:sp>
      <p:sp>
        <p:nvSpPr>
          <p:cNvPr id="14" name="CasellaDiTesto 13">
            <a:extLst>
              <a:ext uri="{FF2B5EF4-FFF2-40B4-BE49-F238E27FC236}">
                <a16:creationId xmlns:a16="http://schemas.microsoft.com/office/drawing/2014/main" id="{D395D2D2-4E2B-47D5-8659-C5A992400E73}"/>
              </a:ext>
            </a:extLst>
          </p:cNvPr>
          <p:cNvSpPr txBox="1"/>
          <p:nvPr/>
        </p:nvSpPr>
        <p:spPr>
          <a:xfrm>
            <a:off x="6596218" y="1899543"/>
            <a:ext cx="1209040" cy="307777"/>
          </a:xfrm>
          <a:prstGeom prst="rect">
            <a:avLst/>
          </a:prstGeom>
          <a:noFill/>
        </p:spPr>
        <p:txBody>
          <a:bodyPr wrap="square" rtlCol="0">
            <a:spAutoFit/>
          </a:bodyPr>
          <a:lstStyle/>
          <a:p>
            <a:r>
              <a:rPr lang="it-IT" dirty="0"/>
              <a:t>2002</a:t>
            </a:r>
          </a:p>
        </p:txBody>
      </p:sp>
      <p:sp>
        <p:nvSpPr>
          <p:cNvPr id="15" name="CasellaDiTesto 14">
            <a:extLst>
              <a:ext uri="{FF2B5EF4-FFF2-40B4-BE49-F238E27FC236}">
                <a16:creationId xmlns:a16="http://schemas.microsoft.com/office/drawing/2014/main" id="{A84A0F87-A0CD-4C77-B412-44EF39004135}"/>
              </a:ext>
            </a:extLst>
          </p:cNvPr>
          <p:cNvSpPr txBox="1"/>
          <p:nvPr/>
        </p:nvSpPr>
        <p:spPr>
          <a:xfrm>
            <a:off x="7551396" y="1899543"/>
            <a:ext cx="1209040" cy="307777"/>
          </a:xfrm>
          <a:prstGeom prst="rect">
            <a:avLst/>
          </a:prstGeom>
          <a:noFill/>
        </p:spPr>
        <p:txBody>
          <a:bodyPr wrap="square" rtlCol="0">
            <a:spAutoFit/>
          </a:bodyPr>
          <a:lstStyle/>
          <a:p>
            <a:r>
              <a:rPr lang="it-IT" dirty="0"/>
              <a:t>2005</a:t>
            </a:r>
          </a:p>
        </p:txBody>
      </p:sp>
      <p:sp>
        <p:nvSpPr>
          <p:cNvPr id="20" name="Google Shape;241;p10">
            <a:extLst>
              <a:ext uri="{FF2B5EF4-FFF2-40B4-BE49-F238E27FC236}">
                <a16:creationId xmlns:a16="http://schemas.microsoft.com/office/drawing/2014/main" id="{CDD797DC-F842-4DB5-BD95-0EBF92F59B79}"/>
              </a:ext>
            </a:extLst>
          </p:cNvPr>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21" name="Google Shape;243;p10">
            <a:extLst>
              <a:ext uri="{FF2B5EF4-FFF2-40B4-BE49-F238E27FC236}">
                <a16:creationId xmlns:a16="http://schemas.microsoft.com/office/drawing/2014/main" id="{0293A173-AB09-4E26-9C1A-A2E9F6DA6BC3}"/>
              </a:ext>
            </a:extLst>
          </p:cNvPr>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ea typeface="Calibri"/>
                <a:cs typeface="Calibri"/>
                <a:sym typeface="Calibri"/>
              </a:rPr>
              <a:t>(1/3)</a:t>
            </a:r>
            <a:endParaRPr dirty="0"/>
          </a:p>
        </p:txBody>
      </p:sp>
    </p:spTree>
    <p:extLst>
      <p:ext uri="{BB962C8B-B14F-4D97-AF65-F5344CB8AC3E}">
        <p14:creationId xmlns:p14="http://schemas.microsoft.com/office/powerpoint/2010/main" val="385937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a:extLst>
              <a:ext uri="{FF2B5EF4-FFF2-40B4-BE49-F238E27FC236}">
                <a16:creationId xmlns:a16="http://schemas.microsoft.com/office/drawing/2014/main" id="{8AB66E50-1186-4A12-862C-0A0F997A132A}"/>
              </a:ext>
            </a:extLst>
          </p:cNvPr>
          <p:cNvSpPr txBox="1">
            <a:spLocks/>
          </p:cNvSpPr>
          <p:nvPr/>
        </p:nvSpPr>
        <p:spPr>
          <a:xfrm>
            <a:off x="496365" y="2594620"/>
            <a:ext cx="11196096" cy="3321596"/>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pPr marL="558800" indent="-457200">
              <a:lnSpc>
                <a:spcPct val="110000"/>
              </a:lnSpc>
              <a:buFont typeface="+mj-lt"/>
              <a:buAutoNum type="arabicPeriod" startAt="4"/>
            </a:pPr>
            <a:r>
              <a:rPr lang="en-US" dirty="0">
                <a:solidFill>
                  <a:srgbClr val="000000"/>
                </a:solidFill>
                <a:latin typeface="Calibri"/>
                <a:cs typeface="Calibri"/>
              </a:rPr>
              <a:t>de-construction: to unpack the client’s story by looking at the chapters in a life line as a larger system (i.e., one’s past memories that reflect beliefs/attitudes and their origins) and from different perspectives (i.e., people, exceptions, differences). </a:t>
            </a:r>
            <a:br>
              <a:rPr lang="en-US" dirty="0">
                <a:solidFill>
                  <a:srgbClr val="000000"/>
                </a:solidFill>
                <a:latin typeface="Calibri"/>
                <a:cs typeface="Calibri"/>
              </a:rPr>
            </a:br>
            <a:r>
              <a:rPr lang="en-US" dirty="0">
                <a:solidFill>
                  <a:srgbClr val="000000"/>
                </a:solidFill>
                <a:latin typeface="Calibri"/>
                <a:cs typeface="Calibri"/>
              </a:rPr>
              <a:t>The people that are significant in the client’s story can provide another voice: “If your Aunt Ellyn had lived, what would she have said to you at graduation?” </a:t>
            </a:r>
            <a:br>
              <a:rPr lang="en-US" dirty="0">
                <a:solidFill>
                  <a:srgbClr val="000000"/>
                </a:solidFill>
                <a:latin typeface="Calibri"/>
                <a:cs typeface="Calibri"/>
              </a:rPr>
            </a:br>
            <a:r>
              <a:rPr lang="en-US" dirty="0">
                <a:solidFill>
                  <a:srgbClr val="000000"/>
                </a:solidFill>
                <a:latin typeface="Calibri"/>
                <a:cs typeface="Calibri"/>
              </a:rPr>
              <a:t>Exceptions within the client’s story can focus on when the client did not follow an identified pattern: “What would be different today if you had made the other choice?” can be used to introduce the concept of choice and happenstance (Mitchell, Levin, &amp; </a:t>
            </a:r>
            <a:r>
              <a:rPr lang="en-US" dirty="0" err="1">
                <a:solidFill>
                  <a:srgbClr val="000000"/>
                </a:solidFill>
                <a:latin typeface="Calibri"/>
                <a:cs typeface="Calibri"/>
              </a:rPr>
              <a:t>Krumboltz</a:t>
            </a:r>
            <a:r>
              <a:rPr lang="en-US" dirty="0">
                <a:solidFill>
                  <a:srgbClr val="000000"/>
                </a:solidFill>
                <a:latin typeface="Calibri"/>
                <a:cs typeface="Calibri"/>
              </a:rPr>
              <a:t>, 1999). </a:t>
            </a:r>
            <a:br>
              <a:rPr lang="en-US" dirty="0">
                <a:solidFill>
                  <a:srgbClr val="000000"/>
                </a:solidFill>
                <a:latin typeface="Calibri"/>
                <a:cs typeface="Calibri"/>
              </a:rPr>
            </a:br>
            <a:r>
              <a:rPr lang="en-US" dirty="0">
                <a:solidFill>
                  <a:srgbClr val="000000"/>
                </a:solidFill>
                <a:latin typeface="Calibri"/>
                <a:cs typeface="Calibri"/>
              </a:rPr>
              <a:t>Various life roles are unpacked from the dominant discourses in society (e.g., “You said that it was time you were married.. .”) to explore the client’s preferred way of being (e.g., “. . . but you said that it was more important for you to be recognized for your academic achievements”).</a:t>
            </a:r>
          </a:p>
        </p:txBody>
      </p:sp>
      <p:cxnSp>
        <p:nvCxnSpPr>
          <p:cNvPr id="10" name="Connettore 2 9">
            <a:extLst>
              <a:ext uri="{FF2B5EF4-FFF2-40B4-BE49-F238E27FC236}">
                <a16:creationId xmlns:a16="http://schemas.microsoft.com/office/drawing/2014/main" id="{DF88DB8A-B5FE-4B2A-AEC6-FE07209E42E9}"/>
              </a:ext>
            </a:extLst>
          </p:cNvPr>
          <p:cNvCxnSpPr/>
          <p:nvPr/>
        </p:nvCxnSpPr>
        <p:spPr>
          <a:xfrm>
            <a:off x="2216357" y="2408664"/>
            <a:ext cx="80225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A76E9CDC-05B6-478D-B075-D327B02D4FC8}"/>
              </a:ext>
            </a:extLst>
          </p:cNvPr>
          <p:cNvSpPr txBox="1"/>
          <p:nvPr/>
        </p:nvSpPr>
        <p:spPr>
          <a:xfrm>
            <a:off x="2753112" y="2138843"/>
            <a:ext cx="1209040" cy="307777"/>
          </a:xfrm>
          <a:prstGeom prst="rect">
            <a:avLst/>
          </a:prstGeom>
          <a:noFill/>
        </p:spPr>
        <p:txBody>
          <a:bodyPr wrap="square" rtlCol="0">
            <a:spAutoFit/>
          </a:bodyPr>
          <a:lstStyle/>
          <a:p>
            <a:r>
              <a:rPr lang="it-IT" dirty="0"/>
              <a:t>1977</a:t>
            </a:r>
          </a:p>
        </p:txBody>
      </p:sp>
      <p:sp>
        <p:nvSpPr>
          <p:cNvPr id="12" name="CasellaDiTesto 11">
            <a:extLst>
              <a:ext uri="{FF2B5EF4-FFF2-40B4-BE49-F238E27FC236}">
                <a16:creationId xmlns:a16="http://schemas.microsoft.com/office/drawing/2014/main" id="{D90B97AC-F88A-45F3-BC1A-03A63DBAB38F}"/>
              </a:ext>
            </a:extLst>
          </p:cNvPr>
          <p:cNvSpPr txBox="1"/>
          <p:nvPr/>
        </p:nvSpPr>
        <p:spPr>
          <a:xfrm>
            <a:off x="4498907" y="2138843"/>
            <a:ext cx="1209040" cy="307777"/>
          </a:xfrm>
          <a:prstGeom prst="rect">
            <a:avLst/>
          </a:prstGeom>
          <a:noFill/>
        </p:spPr>
        <p:txBody>
          <a:bodyPr wrap="square" rtlCol="0">
            <a:spAutoFit/>
          </a:bodyPr>
          <a:lstStyle/>
          <a:p>
            <a:r>
              <a:rPr lang="it-IT" dirty="0"/>
              <a:t>1993</a:t>
            </a:r>
          </a:p>
        </p:txBody>
      </p:sp>
      <p:sp>
        <p:nvSpPr>
          <p:cNvPr id="13" name="CasellaDiTesto 12">
            <a:extLst>
              <a:ext uri="{FF2B5EF4-FFF2-40B4-BE49-F238E27FC236}">
                <a16:creationId xmlns:a16="http://schemas.microsoft.com/office/drawing/2014/main" id="{015D4A8B-62AE-4BDF-AAAF-02364685B955}"/>
              </a:ext>
            </a:extLst>
          </p:cNvPr>
          <p:cNvSpPr txBox="1"/>
          <p:nvPr/>
        </p:nvSpPr>
        <p:spPr>
          <a:xfrm>
            <a:off x="5707947" y="2138843"/>
            <a:ext cx="1209040" cy="307777"/>
          </a:xfrm>
          <a:prstGeom prst="rect">
            <a:avLst/>
          </a:prstGeom>
          <a:noFill/>
        </p:spPr>
        <p:txBody>
          <a:bodyPr wrap="square" rtlCol="0">
            <a:spAutoFit/>
          </a:bodyPr>
          <a:lstStyle/>
          <a:p>
            <a:r>
              <a:rPr lang="it-IT" dirty="0"/>
              <a:t>1997</a:t>
            </a:r>
          </a:p>
        </p:txBody>
      </p:sp>
      <p:sp>
        <p:nvSpPr>
          <p:cNvPr id="14" name="CasellaDiTesto 13">
            <a:extLst>
              <a:ext uri="{FF2B5EF4-FFF2-40B4-BE49-F238E27FC236}">
                <a16:creationId xmlns:a16="http://schemas.microsoft.com/office/drawing/2014/main" id="{D395D2D2-4E2B-47D5-8659-C5A992400E73}"/>
              </a:ext>
            </a:extLst>
          </p:cNvPr>
          <p:cNvSpPr txBox="1"/>
          <p:nvPr/>
        </p:nvSpPr>
        <p:spPr>
          <a:xfrm>
            <a:off x="6663125" y="2138843"/>
            <a:ext cx="1209040" cy="307777"/>
          </a:xfrm>
          <a:prstGeom prst="rect">
            <a:avLst/>
          </a:prstGeom>
          <a:noFill/>
        </p:spPr>
        <p:txBody>
          <a:bodyPr wrap="square" rtlCol="0">
            <a:spAutoFit/>
          </a:bodyPr>
          <a:lstStyle/>
          <a:p>
            <a:r>
              <a:rPr lang="it-IT" dirty="0"/>
              <a:t>2002</a:t>
            </a:r>
          </a:p>
        </p:txBody>
      </p:sp>
      <p:sp>
        <p:nvSpPr>
          <p:cNvPr id="15" name="CasellaDiTesto 14">
            <a:extLst>
              <a:ext uri="{FF2B5EF4-FFF2-40B4-BE49-F238E27FC236}">
                <a16:creationId xmlns:a16="http://schemas.microsoft.com/office/drawing/2014/main" id="{A84A0F87-A0CD-4C77-B412-44EF39004135}"/>
              </a:ext>
            </a:extLst>
          </p:cNvPr>
          <p:cNvSpPr txBox="1"/>
          <p:nvPr/>
        </p:nvSpPr>
        <p:spPr>
          <a:xfrm>
            <a:off x="7618303" y="2138843"/>
            <a:ext cx="1209040" cy="307777"/>
          </a:xfrm>
          <a:prstGeom prst="rect">
            <a:avLst/>
          </a:prstGeom>
          <a:noFill/>
        </p:spPr>
        <p:txBody>
          <a:bodyPr wrap="square" rtlCol="0">
            <a:spAutoFit/>
          </a:bodyPr>
          <a:lstStyle/>
          <a:p>
            <a:r>
              <a:rPr lang="it-IT" dirty="0"/>
              <a:t>2005</a:t>
            </a:r>
          </a:p>
        </p:txBody>
      </p:sp>
      <p:sp>
        <p:nvSpPr>
          <p:cNvPr id="20" name="Google Shape;241;p10">
            <a:extLst>
              <a:ext uri="{FF2B5EF4-FFF2-40B4-BE49-F238E27FC236}">
                <a16:creationId xmlns:a16="http://schemas.microsoft.com/office/drawing/2014/main" id="{CDD797DC-F842-4DB5-BD95-0EBF92F59B79}"/>
              </a:ext>
            </a:extLst>
          </p:cNvPr>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17" name="Google Shape;243;p10">
            <a:extLst>
              <a:ext uri="{FF2B5EF4-FFF2-40B4-BE49-F238E27FC236}">
                <a16:creationId xmlns:a16="http://schemas.microsoft.com/office/drawing/2014/main" id="{C5724FE9-B6EA-49AB-9E5C-B6548B593F3E}"/>
              </a:ext>
            </a:extLst>
          </p:cNvPr>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ea typeface="Calibri"/>
                <a:cs typeface="Calibri"/>
                <a:sym typeface="Calibri"/>
              </a:rPr>
              <a:t>(2/3)</a:t>
            </a:r>
            <a:endParaRPr dirty="0"/>
          </a:p>
        </p:txBody>
      </p:sp>
      <p:sp>
        <p:nvSpPr>
          <p:cNvPr id="18" name="Titolo 1">
            <a:extLst>
              <a:ext uri="{FF2B5EF4-FFF2-40B4-BE49-F238E27FC236}">
                <a16:creationId xmlns:a16="http://schemas.microsoft.com/office/drawing/2014/main" id="{58631FF4-9776-4522-9C76-51BF695965DD}"/>
              </a:ext>
            </a:extLst>
          </p:cNvPr>
          <p:cNvSpPr>
            <a:spLocks noGrp="1"/>
          </p:cNvSpPr>
          <p:nvPr>
            <p:ph type="title"/>
          </p:nvPr>
        </p:nvSpPr>
        <p:spPr>
          <a:xfrm>
            <a:off x="836613" y="450964"/>
            <a:ext cx="10515600" cy="678815"/>
          </a:xfrm>
        </p:spPr>
        <p:txBody>
          <a:bodyPr>
            <a:normAutofit/>
          </a:bodyPr>
          <a:lstStyle/>
          <a:p>
            <a:r>
              <a:rPr lang="it-IT" dirty="0">
                <a:latin typeface="Calibri" panose="020F0502020204030204" pitchFamily="34" charset="0"/>
                <a:cs typeface="Calibri" panose="020F0502020204030204" pitchFamily="34" charset="0"/>
              </a:rPr>
              <a:t>Example: LIFE LINE (</a:t>
            </a:r>
            <a:r>
              <a:rPr lang="it-IT" dirty="0" err="1">
                <a:latin typeface="Calibri" panose="020F0502020204030204" pitchFamily="34" charset="0"/>
                <a:cs typeface="Calibri" panose="020F0502020204030204" pitchFamily="34" charset="0"/>
              </a:rPr>
              <a:t>Brott</a:t>
            </a:r>
            <a:r>
              <a:rPr lang="it-IT" dirty="0">
                <a:latin typeface="Calibri" panose="020F0502020204030204" pitchFamily="34" charset="0"/>
                <a:cs typeface="Calibri" panose="020F0502020204030204" pitchFamily="34" charset="0"/>
              </a:rPr>
              <a:t>, 2001; 2004)</a:t>
            </a:r>
          </a:p>
        </p:txBody>
      </p:sp>
    </p:spTree>
    <p:extLst>
      <p:ext uri="{BB962C8B-B14F-4D97-AF65-F5344CB8AC3E}">
        <p14:creationId xmlns:p14="http://schemas.microsoft.com/office/powerpoint/2010/main" val="283311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a:extLst>
              <a:ext uri="{FF2B5EF4-FFF2-40B4-BE49-F238E27FC236}">
                <a16:creationId xmlns:a16="http://schemas.microsoft.com/office/drawing/2014/main" id="{8AB66E50-1186-4A12-862C-0A0F997A132A}"/>
              </a:ext>
            </a:extLst>
          </p:cNvPr>
          <p:cNvSpPr txBox="1">
            <a:spLocks/>
          </p:cNvSpPr>
          <p:nvPr/>
        </p:nvSpPr>
        <p:spPr>
          <a:xfrm>
            <a:off x="496365" y="2958246"/>
            <a:ext cx="11196096" cy="32820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pPr marL="558800" indent="-457200">
              <a:lnSpc>
                <a:spcPct val="110000"/>
              </a:lnSpc>
              <a:buFont typeface="+mj-lt"/>
              <a:buAutoNum type="arabicPeriod" startAt="5"/>
            </a:pPr>
            <a:r>
              <a:rPr lang="en-US" sz="2000" dirty="0">
                <a:solidFill>
                  <a:srgbClr val="000000"/>
                </a:solidFill>
                <a:latin typeface="Calibri"/>
                <a:cs typeface="Calibri"/>
              </a:rPr>
              <a:t>The construction of the next chapter in the client’s life story may begin with preference questions. Such questions may include, “Are you moving in your preferred direction?” or “Pick between two possibilities.” Asking “why” questions can invite clients to describe their motivations, such as “Why was that important to you at that point in time?”</a:t>
            </a:r>
            <a:endParaRPr lang="it-IT" sz="2000" dirty="0">
              <a:solidFill>
                <a:srgbClr val="000000"/>
              </a:solidFill>
              <a:latin typeface="Calibri"/>
              <a:cs typeface="Calibri"/>
            </a:endParaRPr>
          </a:p>
        </p:txBody>
      </p:sp>
      <p:cxnSp>
        <p:nvCxnSpPr>
          <p:cNvPr id="10" name="Connettore 2 9">
            <a:extLst>
              <a:ext uri="{FF2B5EF4-FFF2-40B4-BE49-F238E27FC236}">
                <a16:creationId xmlns:a16="http://schemas.microsoft.com/office/drawing/2014/main" id="{DF88DB8A-B5FE-4B2A-AEC6-FE07209E42E9}"/>
              </a:ext>
            </a:extLst>
          </p:cNvPr>
          <p:cNvCxnSpPr/>
          <p:nvPr/>
        </p:nvCxnSpPr>
        <p:spPr>
          <a:xfrm>
            <a:off x="2216357" y="2408664"/>
            <a:ext cx="80225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A76E9CDC-05B6-478D-B075-D327B02D4FC8}"/>
              </a:ext>
            </a:extLst>
          </p:cNvPr>
          <p:cNvSpPr txBox="1"/>
          <p:nvPr/>
        </p:nvSpPr>
        <p:spPr>
          <a:xfrm>
            <a:off x="2753112" y="2138843"/>
            <a:ext cx="1209040" cy="307777"/>
          </a:xfrm>
          <a:prstGeom prst="rect">
            <a:avLst/>
          </a:prstGeom>
          <a:noFill/>
        </p:spPr>
        <p:txBody>
          <a:bodyPr wrap="square" rtlCol="0">
            <a:spAutoFit/>
          </a:bodyPr>
          <a:lstStyle/>
          <a:p>
            <a:r>
              <a:rPr lang="it-IT" dirty="0"/>
              <a:t>1977</a:t>
            </a:r>
          </a:p>
        </p:txBody>
      </p:sp>
      <p:sp>
        <p:nvSpPr>
          <p:cNvPr id="12" name="CasellaDiTesto 11">
            <a:extLst>
              <a:ext uri="{FF2B5EF4-FFF2-40B4-BE49-F238E27FC236}">
                <a16:creationId xmlns:a16="http://schemas.microsoft.com/office/drawing/2014/main" id="{D90B97AC-F88A-45F3-BC1A-03A63DBAB38F}"/>
              </a:ext>
            </a:extLst>
          </p:cNvPr>
          <p:cNvSpPr txBox="1"/>
          <p:nvPr/>
        </p:nvSpPr>
        <p:spPr>
          <a:xfrm>
            <a:off x="4498907" y="2138843"/>
            <a:ext cx="1209040" cy="307777"/>
          </a:xfrm>
          <a:prstGeom prst="rect">
            <a:avLst/>
          </a:prstGeom>
          <a:noFill/>
        </p:spPr>
        <p:txBody>
          <a:bodyPr wrap="square" rtlCol="0">
            <a:spAutoFit/>
          </a:bodyPr>
          <a:lstStyle/>
          <a:p>
            <a:r>
              <a:rPr lang="it-IT" dirty="0"/>
              <a:t>1993</a:t>
            </a:r>
          </a:p>
        </p:txBody>
      </p:sp>
      <p:sp>
        <p:nvSpPr>
          <p:cNvPr id="13" name="CasellaDiTesto 12">
            <a:extLst>
              <a:ext uri="{FF2B5EF4-FFF2-40B4-BE49-F238E27FC236}">
                <a16:creationId xmlns:a16="http://schemas.microsoft.com/office/drawing/2014/main" id="{015D4A8B-62AE-4BDF-AAAF-02364685B955}"/>
              </a:ext>
            </a:extLst>
          </p:cNvPr>
          <p:cNvSpPr txBox="1"/>
          <p:nvPr/>
        </p:nvSpPr>
        <p:spPr>
          <a:xfrm>
            <a:off x="5707947" y="2138843"/>
            <a:ext cx="1209040" cy="307777"/>
          </a:xfrm>
          <a:prstGeom prst="rect">
            <a:avLst/>
          </a:prstGeom>
          <a:noFill/>
        </p:spPr>
        <p:txBody>
          <a:bodyPr wrap="square" rtlCol="0">
            <a:spAutoFit/>
          </a:bodyPr>
          <a:lstStyle/>
          <a:p>
            <a:r>
              <a:rPr lang="it-IT" dirty="0"/>
              <a:t>1997</a:t>
            </a:r>
          </a:p>
        </p:txBody>
      </p:sp>
      <p:sp>
        <p:nvSpPr>
          <p:cNvPr id="14" name="CasellaDiTesto 13">
            <a:extLst>
              <a:ext uri="{FF2B5EF4-FFF2-40B4-BE49-F238E27FC236}">
                <a16:creationId xmlns:a16="http://schemas.microsoft.com/office/drawing/2014/main" id="{D395D2D2-4E2B-47D5-8659-C5A992400E73}"/>
              </a:ext>
            </a:extLst>
          </p:cNvPr>
          <p:cNvSpPr txBox="1"/>
          <p:nvPr/>
        </p:nvSpPr>
        <p:spPr>
          <a:xfrm>
            <a:off x="6663125" y="2138843"/>
            <a:ext cx="1209040" cy="307777"/>
          </a:xfrm>
          <a:prstGeom prst="rect">
            <a:avLst/>
          </a:prstGeom>
          <a:noFill/>
        </p:spPr>
        <p:txBody>
          <a:bodyPr wrap="square" rtlCol="0">
            <a:spAutoFit/>
          </a:bodyPr>
          <a:lstStyle/>
          <a:p>
            <a:r>
              <a:rPr lang="it-IT" dirty="0"/>
              <a:t>2002</a:t>
            </a:r>
          </a:p>
        </p:txBody>
      </p:sp>
      <p:sp>
        <p:nvSpPr>
          <p:cNvPr id="15" name="CasellaDiTesto 14">
            <a:extLst>
              <a:ext uri="{FF2B5EF4-FFF2-40B4-BE49-F238E27FC236}">
                <a16:creationId xmlns:a16="http://schemas.microsoft.com/office/drawing/2014/main" id="{A84A0F87-A0CD-4C77-B412-44EF39004135}"/>
              </a:ext>
            </a:extLst>
          </p:cNvPr>
          <p:cNvSpPr txBox="1"/>
          <p:nvPr/>
        </p:nvSpPr>
        <p:spPr>
          <a:xfrm>
            <a:off x="7618303" y="2138843"/>
            <a:ext cx="1209040" cy="307777"/>
          </a:xfrm>
          <a:prstGeom prst="rect">
            <a:avLst/>
          </a:prstGeom>
          <a:noFill/>
        </p:spPr>
        <p:txBody>
          <a:bodyPr wrap="square" rtlCol="0">
            <a:spAutoFit/>
          </a:bodyPr>
          <a:lstStyle/>
          <a:p>
            <a:r>
              <a:rPr lang="it-IT" dirty="0"/>
              <a:t>2005</a:t>
            </a:r>
          </a:p>
        </p:txBody>
      </p:sp>
      <p:sp>
        <p:nvSpPr>
          <p:cNvPr id="20" name="Google Shape;241;p10">
            <a:extLst>
              <a:ext uri="{FF2B5EF4-FFF2-40B4-BE49-F238E27FC236}">
                <a16:creationId xmlns:a16="http://schemas.microsoft.com/office/drawing/2014/main" id="{CDD797DC-F842-4DB5-BD95-0EBF92F59B79}"/>
              </a:ext>
            </a:extLst>
          </p:cNvPr>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17" name="Google Shape;243;p10">
            <a:extLst>
              <a:ext uri="{FF2B5EF4-FFF2-40B4-BE49-F238E27FC236}">
                <a16:creationId xmlns:a16="http://schemas.microsoft.com/office/drawing/2014/main" id="{40DA9E47-D766-4CEE-8E05-681EEA247F18}"/>
              </a:ext>
            </a:extLst>
          </p:cNvPr>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ea typeface="Calibri"/>
                <a:cs typeface="Calibri"/>
                <a:sym typeface="Calibri"/>
              </a:rPr>
              <a:t>(3/3)</a:t>
            </a:r>
            <a:endParaRPr dirty="0"/>
          </a:p>
        </p:txBody>
      </p:sp>
      <p:sp>
        <p:nvSpPr>
          <p:cNvPr id="18" name="Titolo 1">
            <a:extLst>
              <a:ext uri="{FF2B5EF4-FFF2-40B4-BE49-F238E27FC236}">
                <a16:creationId xmlns:a16="http://schemas.microsoft.com/office/drawing/2014/main" id="{22EBA939-4997-4FE4-A5D7-DF294D3C35DD}"/>
              </a:ext>
            </a:extLst>
          </p:cNvPr>
          <p:cNvSpPr>
            <a:spLocks noGrp="1"/>
          </p:cNvSpPr>
          <p:nvPr>
            <p:ph type="title"/>
          </p:nvPr>
        </p:nvSpPr>
        <p:spPr>
          <a:xfrm>
            <a:off x="836613" y="450964"/>
            <a:ext cx="10515600" cy="678815"/>
          </a:xfrm>
        </p:spPr>
        <p:txBody>
          <a:bodyPr>
            <a:normAutofit/>
          </a:bodyPr>
          <a:lstStyle/>
          <a:p>
            <a:r>
              <a:rPr lang="it-IT" dirty="0">
                <a:latin typeface="Calibri" panose="020F0502020204030204" pitchFamily="34" charset="0"/>
                <a:cs typeface="Calibri" panose="020F0502020204030204" pitchFamily="34" charset="0"/>
              </a:rPr>
              <a:t>Example: LIFE LINE (</a:t>
            </a:r>
            <a:r>
              <a:rPr lang="it-IT" dirty="0" err="1">
                <a:latin typeface="Calibri" panose="020F0502020204030204" pitchFamily="34" charset="0"/>
                <a:cs typeface="Calibri" panose="020F0502020204030204" pitchFamily="34" charset="0"/>
              </a:rPr>
              <a:t>Brott</a:t>
            </a:r>
            <a:r>
              <a:rPr lang="it-IT" dirty="0">
                <a:latin typeface="Calibri" panose="020F0502020204030204" pitchFamily="34" charset="0"/>
                <a:cs typeface="Calibri" panose="020F0502020204030204" pitchFamily="34" charset="0"/>
              </a:rPr>
              <a:t>, 2001; 2004)</a:t>
            </a:r>
          </a:p>
        </p:txBody>
      </p:sp>
    </p:spTree>
    <p:extLst>
      <p:ext uri="{BB962C8B-B14F-4D97-AF65-F5344CB8AC3E}">
        <p14:creationId xmlns:p14="http://schemas.microsoft.com/office/powerpoint/2010/main" val="3495200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References</a:t>
            </a:r>
            <a:endParaRPr>
              <a:latin typeface="Calibri"/>
              <a:ea typeface="Calibri"/>
              <a:cs typeface="Calibri"/>
              <a:sym typeface="Calibri"/>
            </a:endParaRPr>
          </a:p>
        </p:txBody>
      </p:sp>
      <p:sp>
        <p:nvSpPr>
          <p:cNvPr id="251" name="Google Shape;251;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52" name="Google Shape;252;p11"/>
          <p:cNvSpPr txBox="1"/>
          <p:nvPr/>
        </p:nvSpPr>
        <p:spPr>
          <a:xfrm>
            <a:off x="838200" y="2144338"/>
            <a:ext cx="11068980" cy="2862282"/>
          </a:xfrm>
          <a:prstGeom prst="rect">
            <a:avLst/>
          </a:prstGeom>
          <a:noFill/>
          <a:ln>
            <a:noFill/>
          </a:ln>
        </p:spPr>
        <p:txBody>
          <a:bodyPr spcFirstLastPara="1" wrap="square" lIns="91425" tIns="45700" rIns="91425" bIns="45700" anchor="t" anchorCtr="0">
            <a:spAutoFit/>
          </a:bodyPr>
          <a:lstStyle/>
          <a:p>
            <a:pPr marL="285750" indent="-285750">
              <a:lnSpc>
                <a:spcPct val="150000"/>
              </a:lnSpc>
              <a:buClr>
                <a:srgbClr val="FF7F2A"/>
              </a:buClr>
              <a:buSzPts val="2600"/>
              <a:buFont typeface="Calibri"/>
              <a:buChar char="▲"/>
            </a:pPr>
            <a:r>
              <a:rPr lang="en-US" sz="2000" dirty="0" err="1">
                <a:solidFill>
                  <a:srgbClr val="222222"/>
                </a:solidFill>
                <a:latin typeface="Calibri" panose="020F0502020204030204" pitchFamily="34" charset="0"/>
                <a:cs typeface="Calibri" panose="020F0502020204030204" pitchFamily="34" charset="0"/>
              </a:rPr>
              <a:t>Brott</a:t>
            </a:r>
            <a:r>
              <a:rPr lang="en-US" sz="2000" dirty="0">
                <a:solidFill>
                  <a:srgbClr val="222222"/>
                </a:solidFill>
                <a:latin typeface="Calibri" panose="020F0502020204030204" pitchFamily="34" charset="0"/>
                <a:cs typeface="Calibri" panose="020F0502020204030204" pitchFamily="34" charset="0"/>
              </a:rPr>
              <a:t>, P. E. (2004). Constructivist assessment in career counseling. </a:t>
            </a:r>
            <a:r>
              <a:rPr lang="en-US" sz="2000" i="1" dirty="0">
                <a:solidFill>
                  <a:srgbClr val="222222"/>
                </a:solidFill>
                <a:latin typeface="Calibri" panose="020F0502020204030204" pitchFamily="34" charset="0"/>
                <a:cs typeface="Calibri" panose="020F0502020204030204" pitchFamily="34" charset="0"/>
              </a:rPr>
              <a:t>Journal of Career development</a:t>
            </a:r>
            <a:r>
              <a:rPr lang="en-US" sz="2000" dirty="0">
                <a:solidFill>
                  <a:srgbClr val="222222"/>
                </a:solidFill>
                <a:latin typeface="Calibri" panose="020F0502020204030204" pitchFamily="34" charset="0"/>
                <a:cs typeface="Calibri" panose="020F0502020204030204" pitchFamily="34" charset="0"/>
              </a:rPr>
              <a:t>, </a:t>
            </a:r>
            <a:r>
              <a:rPr lang="en-US" sz="2000" i="1" dirty="0">
                <a:solidFill>
                  <a:srgbClr val="222222"/>
                </a:solidFill>
                <a:latin typeface="Calibri" panose="020F0502020204030204" pitchFamily="34" charset="0"/>
                <a:cs typeface="Calibri" panose="020F0502020204030204" pitchFamily="34" charset="0"/>
              </a:rPr>
              <a:t>30</a:t>
            </a:r>
            <a:r>
              <a:rPr lang="en-US" sz="2000" dirty="0">
                <a:solidFill>
                  <a:srgbClr val="222222"/>
                </a:solidFill>
                <a:latin typeface="Calibri" panose="020F0502020204030204" pitchFamily="34" charset="0"/>
                <a:cs typeface="Calibri" panose="020F0502020204030204" pitchFamily="34" charset="0"/>
              </a:rPr>
              <a:t>(3), 189-200.</a:t>
            </a:r>
            <a:endParaRPr lang="en-US" sz="2000" dirty="0">
              <a:latin typeface="Calibri" panose="020F0502020204030204" pitchFamily="34" charset="0"/>
              <a:cs typeface="Calibri" panose="020F0502020204030204" pitchFamily="34" charset="0"/>
            </a:endParaRPr>
          </a:p>
          <a:p>
            <a:pPr marL="285750" marR="0" lvl="0" indent="-285750" algn="l" rtl="0">
              <a:lnSpc>
                <a:spcPct val="150000"/>
              </a:lnSpc>
              <a:spcBef>
                <a:spcPts val="0"/>
              </a:spcBef>
              <a:spcAft>
                <a:spcPts val="0"/>
              </a:spcAft>
              <a:buClr>
                <a:srgbClr val="FF7F2A"/>
              </a:buClr>
              <a:buSzPts val="2600"/>
              <a:buFont typeface="Calibri"/>
              <a:buChar char="▲"/>
            </a:pPr>
            <a:r>
              <a:rPr lang="en-GB" sz="2000" dirty="0">
                <a:solidFill>
                  <a:schemeClr val="dk1"/>
                </a:solidFill>
                <a:latin typeface="Calibri"/>
                <a:ea typeface="Calibri"/>
                <a:cs typeface="Calibri"/>
                <a:sym typeface="Calibri"/>
              </a:rPr>
              <a:t>Savickas, M. L. (2011). </a:t>
            </a:r>
            <a:r>
              <a:rPr lang="en-GB" sz="2000" i="1" dirty="0">
                <a:solidFill>
                  <a:schemeClr val="dk1"/>
                </a:solidFill>
                <a:latin typeface="Calibri"/>
                <a:ea typeface="Calibri"/>
                <a:cs typeface="Calibri"/>
                <a:sym typeface="Calibri"/>
              </a:rPr>
              <a:t>Career </a:t>
            </a:r>
            <a:r>
              <a:rPr lang="en-GB" sz="2000" i="1" dirty="0" err="1">
                <a:solidFill>
                  <a:schemeClr val="dk1"/>
                </a:solidFill>
                <a:latin typeface="Calibri"/>
                <a:ea typeface="Calibri"/>
                <a:cs typeface="Calibri"/>
                <a:sym typeface="Calibri"/>
              </a:rPr>
              <a:t>counseling</a:t>
            </a:r>
            <a:r>
              <a:rPr lang="en-GB" sz="2000" dirty="0">
                <a:solidFill>
                  <a:schemeClr val="dk1"/>
                </a:solidFill>
                <a:latin typeface="Calibri"/>
                <a:ea typeface="Calibri"/>
                <a:cs typeface="Calibri"/>
                <a:sym typeface="Calibri"/>
              </a:rPr>
              <a:t>. Washington, DC: American Psychological Association Books</a:t>
            </a:r>
            <a:r>
              <a:rPr lang="en-GB" sz="2000" b="0" i="0" u="none" strike="noStrike" dirty="0">
                <a:solidFill>
                  <a:schemeClr val="dk1"/>
                </a:solidFill>
                <a:latin typeface="Calibri"/>
                <a:ea typeface="Calibri"/>
                <a:cs typeface="Calibri"/>
                <a:sym typeface="Calibri"/>
              </a:rPr>
              <a:t>.</a:t>
            </a:r>
            <a:endParaRPr dirty="0"/>
          </a:p>
          <a:p>
            <a:pPr marL="285750" marR="0" lvl="0" indent="-285750" algn="l" rtl="0">
              <a:lnSpc>
                <a:spcPct val="150000"/>
              </a:lnSpc>
              <a:spcBef>
                <a:spcPts val="0"/>
              </a:spcBef>
              <a:spcAft>
                <a:spcPts val="0"/>
              </a:spcAft>
              <a:buClr>
                <a:srgbClr val="FF7F2A"/>
              </a:buClr>
              <a:buSzPts val="2600"/>
              <a:buFont typeface="Calibri"/>
              <a:buChar char="▲"/>
            </a:pPr>
            <a:r>
              <a:rPr lang="en-GB" sz="2000" dirty="0">
                <a:solidFill>
                  <a:schemeClr val="dk1"/>
                </a:solidFill>
                <a:latin typeface="Calibri"/>
                <a:ea typeface="Calibri"/>
                <a:cs typeface="Calibri"/>
                <a:sym typeface="Calibri"/>
              </a:rPr>
              <a:t>Savickas, M. L. (2013). Career construction theory and practice. In S. D. Brown &amp; R. W. Lent (Eds.), </a:t>
            </a:r>
            <a:r>
              <a:rPr lang="en-GB" sz="2000" i="1" dirty="0">
                <a:solidFill>
                  <a:schemeClr val="dk1"/>
                </a:solidFill>
                <a:latin typeface="Calibri"/>
                <a:ea typeface="Calibri"/>
                <a:cs typeface="Calibri"/>
                <a:sym typeface="Calibri"/>
              </a:rPr>
              <a:t>Career development and </a:t>
            </a:r>
            <a:r>
              <a:rPr lang="en-GB" sz="2000" i="1" dirty="0" err="1">
                <a:solidFill>
                  <a:schemeClr val="dk1"/>
                </a:solidFill>
                <a:latin typeface="Calibri"/>
                <a:ea typeface="Calibri"/>
                <a:cs typeface="Calibri"/>
                <a:sym typeface="Calibri"/>
              </a:rPr>
              <a:t>counseling</a:t>
            </a:r>
            <a:r>
              <a:rPr lang="en-GB" sz="2000" i="1" dirty="0">
                <a:solidFill>
                  <a:schemeClr val="dk1"/>
                </a:solidFill>
                <a:latin typeface="Calibri"/>
                <a:ea typeface="Calibri"/>
                <a:cs typeface="Calibri"/>
                <a:sym typeface="Calibri"/>
              </a:rPr>
              <a:t>: Putting theory and research to work</a:t>
            </a:r>
            <a:r>
              <a:rPr lang="en-GB" sz="2000" dirty="0">
                <a:solidFill>
                  <a:schemeClr val="dk1"/>
                </a:solidFill>
                <a:latin typeface="Calibri"/>
                <a:ea typeface="Calibri"/>
                <a:cs typeface="Calibri"/>
                <a:sym typeface="Calibri"/>
              </a:rPr>
              <a:t> (2nd ed., pp. 147–183). Hoboken, NJ: John Wiley.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cf7ead7544_1_0"/>
          <p:cNvSpPr txBox="1">
            <a:spLocks noGrp="1"/>
          </p:cNvSpPr>
          <p:nvPr>
            <p:ph type="ctrTitle"/>
          </p:nvPr>
        </p:nvSpPr>
        <p:spPr>
          <a:xfrm>
            <a:off x="839788" y="1665288"/>
            <a:ext cx="100584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Calibri"/>
              <a:buNone/>
            </a:pPr>
            <a:r>
              <a:rPr lang="en-GB">
                <a:latin typeface="Calibri"/>
                <a:ea typeface="Calibri"/>
                <a:cs typeface="Calibri"/>
                <a:sym typeface="Calibri"/>
              </a:rPr>
              <a:t>Questions?</a:t>
            </a:r>
            <a:endParaRPr>
              <a:latin typeface="Calibri"/>
              <a:ea typeface="Calibri"/>
              <a:cs typeface="Calibri"/>
              <a:sym typeface="Calibri"/>
            </a:endParaRPr>
          </a:p>
        </p:txBody>
      </p:sp>
      <p:sp>
        <p:nvSpPr>
          <p:cNvPr id="258" name="Google Shape;258;gcf7ead7544_1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Aim of the presentation</a:t>
            </a:r>
            <a:endParaRPr sz="4000">
              <a:solidFill>
                <a:schemeClr val="lt1"/>
              </a:solidFill>
              <a:latin typeface="Calibri"/>
              <a:ea typeface="Calibri"/>
              <a:cs typeface="Calibri"/>
              <a:sym typeface="Calibri"/>
            </a:endParaRPr>
          </a:p>
        </p:txBody>
      </p:sp>
      <p:sp>
        <p:nvSpPr>
          <p:cNvPr id="92" name="Google Shape;92;gcf7ead7544_0_9"/>
          <p:cNvSpPr txBox="1"/>
          <p:nvPr/>
        </p:nvSpPr>
        <p:spPr>
          <a:xfrm>
            <a:off x="1428175" y="2235700"/>
            <a:ext cx="5459700" cy="1574400"/>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r>
              <a:rPr lang="en-GB" sz="2400">
                <a:solidFill>
                  <a:schemeClr val="dk1"/>
                </a:solidFill>
                <a:latin typeface="Calibri"/>
                <a:ea typeface="Calibri"/>
                <a:cs typeface="Calibri"/>
                <a:sym typeface="Calibri"/>
              </a:rPr>
              <a:t>Understunding the founding principles of the Career Construction Theory</a:t>
            </a:r>
            <a:endParaRPr sz="1800"/>
          </a:p>
        </p:txBody>
      </p:sp>
      <p:grpSp>
        <p:nvGrpSpPr>
          <p:cNvPr id="93" name="Google Shape;93;gcf7ead7544_0_9"/>
          <p:cNvGrpSpPr/>
          <p:nvPr/>
        </p:nvGrpSpPr>
        <p:grpSpPr>
          <a:xfrm>
            <a:off x="839788" y="2296069"/>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839788" y="3644839"/>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378850" y="3568650"/>
            <a:ext cx="5508900" cy="1064400"/>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Understunding the main steps of the Career Construction Counseling</a:t>
            </a:r>
            <a:endParaRPr/>
          </a:p>
        </p:txBody>
      </p:sp>
      <p:pic>
        <p:nvPicPr>
          <p:cNvPr id="100" name="Google Shape;100;gcf7ead7544_0_9"/>
          <p:cNvPicPr preferRelativeResize="0"/>
          <p:nvPr/>
        </p:nvPicPr>
        <p:blipFill>
          <a:blip r:embed="rId3">
            <a:alphaModFix/>
          </a:blip>
          <a:stretch>
            <a:fillRect/>
          </a:stretch>
        </p:blipFill>
        <p:spPr>
          <a:xfrm>
            <a:off x="6887750" y="2061650"/>
            <a:ext cx="5180675" cy="2914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cf7ead7544_0_0"/>
          <p:cNvSpPr txBox="1">
            <a:spLocks noGrp="1"/>
          </p:cNvSpPr>
          <p:nvPr>
            <p:ph type="title"/>
          </p:nvPr>
        </p:nvSpPr>
        <p:spPr>
          <a:xfrm>
            <a:off x="836613" y="62950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Introduction</a:t>
            </a:r>
            <a:endParaRPr>
              <a:latin typeface="Calibri"/>
              <a:ea typeface="Calibri"/>
              <a:cs typeface="Calibri"/>
              <a:sym typeface="Calibri"/>
            </a:endParaRPr>
          </a:p>
        </p:txBody>
      </p:sp>
      <p:sp>
        <p:nvSpPr>
          <p:cNvPr id="106" name="Google Shape;106;gcf7ead7544_0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07" name="Google Shape;107;gcf7ead7544_0_0"/>
          <p:cNvSpPr txBox="1"/>
          <p:nvPr/>
        </p:nvSpPr>
        <p:spPr>
          <a:xfrm>
            <a:off x="703272" y="1766000"/>
            <a:ext cx="78693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000" b="0" i="0" u="none" strike="noStrike" cap="none">
                <a:solidFill>
                  <a:schemeClr val="dk1"/>
                </a:solidFill>
                <a:latin typeface="Calibri"/>
                <a:ea typeface="Calibri"/>
                <a:cs typeface="Calibri"/>
                <a:sym typeface="Calibri"/>
              </a:rPr>
              <a:t>Developed by Mark L. Savickas (</a:t>
            </a:r>
            <a:r>
              <a:rPr lang="en-GB" sz="2000">
                <a:solidFill>
                  <a:schemeClr val="dk1"/>
                </a:solidFill>
                <a:latin typeface="Calibri"/>
                <a:ea typeface="Calibri"/>
                <a:cs typeface="Calibri"/>
                <a:sym typeface="Calibri"/>
              </a:rPr>
              <a:t>2005; 2013</a:t>
            </a:r>
            <a:r>
              <a:rPr lang="en-GB" sz="2000" b="0" i="0" u="none" strike="noStrike" cap="none">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a:t>
            </a:r>
            <a:r>
              <a:rPr lang="en-GB" sz="2000" b="0" i="0" u="none" strike="noStrike" cap="none">
                <a:solidFill>
                  <a:schemeClr val="dk1"/>
                </a:solidFill>
                <a:latin typeface="Calibri"/>
                <a:ea typeface="Calibri"/>
                <a:cs typeface="Calibri"/>
                <a:sym typeface="Calibri"/>
              </a:rPr>
              <a:t>he CCT represents </a:t>
            </a:r>
            <a:endParaRPr/>
          </a:p>
          <a:p>
            <a:pPr marL="800100" marR="0" lvl="1" indent="-342900" algn="l" rtl="0">
              <a:lnSpc>
                <a:spcPct val="150000"/>
              </a:lnSpc>
              <a:spcBef>
                <a:spcPts val="2400"/>
              </a:spcBef>
              <a:spcAft>
                <a:spcPts val="0"/>
              </a:spcAft>
              <a:buClr>
                <a:srgbClr val="FF7F2A"/>
              </a:buClr>
              <a:buSzPts val="2600"/>
              <a:buFont typeface="Arial"/>
              <a:buChar char="•"/>
            </a:pPr>
            <a:r>
              <a:rPr lang="en-GB" sz="2000" b="0" i="0" u="none" strike="noStrike" cap="none">
                <a:solidFill>
                  <a:schemeClr val="dk1"/>
                </a:solidFill>
                <a:latin typeface="Calibri"/>
                <a:ea typeface="Calibri"/>
                <a:cs typeface="Calibri"/>
                <a:sym typeface="Calibri"/>
              </a:rPr>
              <a:t>a </a:t>
            </a:r>
            <a:r>
              <a:rPr lang="en-GB" sz="2000" b="1" i="0" u="none" strike="noStrike" cap="none">
                <a:solidFill>
                  <a:schemeClr val="dk1"/>
                </a:solidFill>
                <a:latin typeface="Calibri"/>
                <a:ea typeface="Calibri"/>
                <a:cs typeface="Calibri"/>
                <a:sym typeface="Calibri"/>
              </a:rPr>
              <a:t>model</a:t>
            </a:r>
            <a:r>
              <a:rPr lang="en-GB" sz="2000" b="0" i="0" u="none" strike="noStrike" cap="none">
                <a:solidFill>
                  <a:schemeClr val="dk1"/>
                </a:solidFill>
                <a:latin typeface="Calibri"/>
                <a:ea typeface="Calibri"/>
                <a:cs typeface="Calibri"/>
                <a:sym typeface="Calibri"/>
              </a:rPr>
              <a:t> for comprehending vocational behaviour across the life- cycle, </a:t>
            </a:r>
            <a:r>
              <a:rPr lang="en-GB" sz="2000">
                <a:solidFill>
                  <a:schemeClr val="dk1"/>
                </a:solidFill>
                <a:latin typeface="Calibri"/>
                <a:ea typeface="Calibri"/>
                <a:cs typeface="Calibri"/>
                <a:sym typeface="Calibri"/>
              </a:rPr>
              <a:t>that is </a:t>
            </a:r>
            <a:r>
              <a:rPr lang="en-GB" sz="2000" b="0" i="1" u="none" strike="noStrike" cap="none">
                <a:solidFill>
                  <a:schemeClr val="dk1"/>
                </a:solidFill>
                <a:latin typeface="Calibri"/>
                <a:ea typeface="Calibri"/>
                <a:cs typeface="Calibri"/>
                <a:sym typeface="Calibri"/>
              </a:rPr>
              <a:t>How individuals can negotiate a lifetime of job changes without losing their sense of self and social identity</a:t>
            </a:r>
            <a:endParaRPr/>
          </a:p>
          <a:p>
            <a:pPr marL="800100" marR="0" lvl="1" indent="-342900" algn="l" rtl="0">
              <a:lnSpc>
                <a:spcPct val="150000"/>
              </a:lnSpc>
              <a:spcBef>
                <a:spcPts val="2400"/>
              </a:spcBef>
              <a:spcAft>
                <a:spcPts val="0"/>
              </a:spcAft>
              <a:buClr>
                <a:srgbClr val="FF7F2A"/>
              </a:buClr>
              <a:buSzPts val="2600"/>
              <a:buFont typeface="Arial"/>
              <a:buChar char="•"/>
            </a:pPr>
            <a:r>
              <a:rPr lang="en-GB" sz="2000" b="1" i="0" u="none" strike="noStrike" cap="none">
                <a:solidFill>
                  <a:schemeClr val="dk1"/>
                </a:solidFill>
                <a:latin typeface="Calibri"/>
                <a:ea typeface="Calibri"/>
                <a:cs typeface="Calibri"/>
                <a:sym typeface="Calibri"/>
              </a:rPr>
              <a:t>methods and materials</a:t>
            </a:r>
            <a:r>
              <a:rPr lang="en-GB" sz="2000" b="0" i="0" u="none" strike="noStrike" cap="none">
                <a:solidFill>
                  <a:schemeClr val="dk1"/>
                </a:solidFill>
                <a:latin typeface="Calibri"/>
                <a:ea typeface="Calibri"/>
                <a:cs typeface="Calibri"/>
                <a:sym typeface="Calibri"/>
              </a:rPr>
              <a:t> that career counsellors use to help clients make vocational choices and maintain successful and satisfying work lives.</a:t>
            </a:r>
            <a:endParaRPr/>
          </a:p>
        </p:txBody>
      </p:sp>
      <p:pic>
        <p:nvPicPr>
          <p:cNvPr id="108" name="Google Shape;108;gcf7ead7544_0_0"/>
          <p:cNvPicPr preferRelativeResize="0"/>
          <p:nvPr/>
        </p:nvPicPr>
        <p:blipFill>
          <a:blip r:embed="rId3">
            <a:alphaModFix/>
          </a:blip>
          <a:stretch>
            <a:fillRect/>
          </a:stretch>
        </p:blipFill>
        <p:spPr>
          <a:xfrm>
            <a:off x="9026950" y="1918400"/>
            <a:ext cx="2381525" cy="332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36613" y="62950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The </a:t>
            </a:r>
            <a:r>
              <a:rPr lang="en-GB">
                <a:latin typeface="Calibri"/>
                <a:ea typeface="Calibri"/>
                <a:cs typeface="Calibri"/>
                <a:sym typeface="Calibri"/>
              </a:rPr>
              <a:t>S</a:t>
            </a:r>
            <a:r>
              <a:rPr lang="en-GB" sz="4000">
                <a:latin typeface="Calibri"/>
                <a:ea typeface="Calibri"/>
                <a:cs typeface="Calibri"/>
                <a:sym typeface="Calibri"/>
              </a:rPr>
              <a:t>elf in CCT</a:t>
            </a:r>
            <a:endParaRPr>
              <a:latin typeface="Calibri"/>
              <a:ea typeface="Calibri"/>
              <a:cs typeface="Calibri"/>
              <a:sym typeface="Calibri"/>
            </a:endParaRPr>
          </a:p>
        </p:txBody>
      </p:sp>
      <p:sp>
        <p:nvSpPr>
          <p:cNvPr id="114" name="Google Shape;114;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grpSp>
        <p:nvGrpSpPr>
          <p:cNvPr id="115" name="Google Shape;115;p3"/>
          <p:cNvGrpSpPr/>
          <p:nvPr/>
        </p:nvGrpSpPr>
        <p:grpSpPr>
          <a:xfrm>
            <a:off x="2012875" y="1805800"/>
            <a:ext cx="9305543" cy="3936577"/>
            <a:chOff x="0" y="9492"/>
            <a:chExt cx="11261700" cy="3533097"/>
          </a:xfrm>
        </p:grpSpPr>
        <p:sp>
          <p:nvSpPr>
            <p:cNvPr id="116" name="Google Shape;116;p3"/>
            <p:cNvSpPr/>
            <p:nvPr/>
          </p:nvSpPr>
          <p:spPr>
            <a:xfrm>
              <a:off x="0" y="239491"/>
              <a:ext cx="11261700"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0" y="239491"/>
              <a:ext cx="11261700" cy="831600"/>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Calibri"/>
                <a:buChar char="•"/>
              </a:pPr>
              <a:r>
                <a:rPr lang="en-GB" sz="2000" b="0" i="0" u="none" strike="noStrike" cap="none">
                  <a:solidFill>
                    <a:schemeClr val="dk1"/>
                  </a:solidFill>
                  <a:latin typeface="Calibri"/>
                  <a:ea typeface="Calibri"/>
                  <a:cs typeface="Calibri"/>
                  <a:sym typeface="Calibri"/>
                </a:rPr>
                <a:t>The self-construction process begins in childhood, when people compose a </a:t>
              </a:r>
              <a:r>
                <a:rPr lang="en-GB" sz="2000" b="1" i="0" u="none" strike="noStrike" cap="none">
                  <a:solidFill>
                    <a:schemeClr val="dk1"/>
                  </a:solidFill>
                  <a:latin typeface="Calibri"/>
                  <a:ea typeface="Calibri"/>
                  <a:cs typeface="Calibri"/>
                  <a:sym typeface="Calibri"/>
                </a:rPr>
                <a:t>social role</a:t>
              </a:r>
              <a:r>
                <a:rPr lang="en-GB" sz="2000" b="0" i="0" u="none" strike="noStrike" cap="none">
                  <a:solidFill>
                    <a:schemeClr val="dk1"/>
                  </a:solidFill>
                  <a:latin typeface="Calibri"/>
                  <a:ea typeface="Calibri"/>
                  <a:cs typeface="Calibri"/>
                  <a:sym typeface="Calibri"/>
                </a:rPr>
                <a:t> through their actions </a:t>
              </a:r>
              <a:r>
                <a:rPr lang="en-GB" sz="2000" b="1" i="0" u="none" strike="noStrike" cap="none">
                  <a:solidFill>
                    <a:schemeClr val="dk1"/>
                  </a:solidFill>
                  <a:latin typeface="Calibri"/>
                  <a:ea typeface="Calibri"/>
                  <a:cs typeface="Calibri"/>
                  <a:sym typeface="Calibri"/>
                </a:rPr>
                <a:t>in the family</a:t>
              </a:r>
              <a:r>
                <a:rPr lang="en-GB" sz="2000" b="0" i="0" u="none" strike="noStrike" cap="none">
                  <a:solidFill>
                    <a:schemeClr val="dk1"/>
                  </a:solidFill>
                  <a:latin typeface="Calibri"/>
                  <a:ea typeface="Calibri"/>
                  <a:cs typeface="Calibri"/>
                  <a:sym typeface="Calibri"/>
                </a:rPr>
                <a:t>. </a:t>
              </a:r>
              <a:endParaRPr/>
            </a:p>
          </p:txBody>
        </p:sp>
        <p:sp>
          <p:nvSpPr>
            <p:cNvPr id="118"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578637" y="25043"/>
              <a:ext cx="8157000"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Actor</a:t>
              </a:r>
              <a:endParaRPr sz="2000" b="0" i="0" u="none" strike="noStrike" cap="none">
                <a:solidFill>
                  <a:schemeClr val="lt1"/>
                </a:solidFill>
                <a:latin typeface="Calibri"/>
                <a:ea typeface="Calibri"/>
                <a:cs typeface="Calibri"/>
                <a:sym typeface="Calibri"/>
              </a:endParaRPr>
            </a:p>
          </p:txBody>
        </p:sp>
        <p:sp>
          <p:nvSpPr>
            <p:cNvPr id="120" name="Google Shape;120;p3"/>
            <p:cNvSpPr/>
            <p:nvPr/>
          </p:nvSpPr>
          <p:spPr>
            <a:xfrm>
              <a:off x="0" y="1333490"/>
              <a:ext cx="11261700" cy="11151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1333490"/>
              <a:ext cx="11261700" cy="1115100"/>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Calibri"/>
                <a:buChar char="•"/>
              </a:pPr>
              <a:r>
                <a:rPr lang="en-GB" sz="2000" b="0" i="0" u="none" strike="noStrike" cap="none">
                  <a:solidFill>
                    <a:schemeClr val="dk1"/>
                  </a:solidFill>
                  <a:latin typeface="Calibri"/>
                  <a:ea typeface="Calibri"/>
                  <a:cs typeface="Calibri"/>
                  <a:sym typeface="Calibri"/>
                </a:rPr>
                <a:t>During adolescence, people use agency to </a:t>
              </a:r>
              <a:r>
                <a:rPr lang="en-GB" sz="2000" b="1" i="0" u="none" strike="noStrike" cap="none">
                  <a:solidFill>
                    <a:schemeClr val="dk1"/>
                  </a:solidFill>
                  <a:latin typeface="Calibri"/>
                  <a:ea typeface="Calibri"/>
                  <a:cs typeface="Calibri"/>
                  <a:sym typeface="Calibri"/>
                </a:rPr>
                <a:t>adapt the self into the community and school</a:t>
              </a:r>
              <a:r>
                <a:rPr lang="en-GB" sz="2000" b="0" i="0" u="none" strike="noStrike" cap="none">
                  <a:solidFill>
                    <a:schemeClr val="dk1"/>
                  </a:solidFill>
                  <a:latin typeface="Calibri"/>
                  <a:ea typeface="Calibri"/>
                  <a:cs typeface="Calibri"/>
                  <a:sym typeface="Calibri"/>
                </a:rPr>
                <a:t>. This agency permits the self to adapt to vocational development tasks, occupational transitions and work traumas</a:t>
              </a:r>
              <a:endParaRPr/>
            </a:p>
          </p:txBody>
        </p:sp>
        <p:sp>
          <p:nvSpPr>
            <p:cNvPr id="122" name="Google Shape;122;p3"/>
            <p:cNvSpPr/>
            <p:nvPr/>
          </p:nvSpPr>
          <p:spPr>
            <a:xfrm>
              <a:off x="563086" y="1103491"/>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578637" y="1119042"/>
              <a:ext cx="8157000"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Agent</a:t>
              </a:r>
              <a:endParaRPr sz="2400" b="0" i="0" u="none" strike="noStrike" cap="none">
                <a:solidFill>
                  <a:schemeClr val="lt1"/>
                </a:solidFill>
                <a:latin typeface="Calibri"/>
                <a:ea typeface="Calibri"/>
                <a:cs typeface="Calibri"/>
                <a:sym typeface="Calibri"/>
              </a:endParaRPr>
            </a:p>
          </p:txBody>
        </p:sp>
        <p:sp>
          <p:nvSpPr>
            <p:cNvPr id="124" name="Google Shape;124;p3"/>
            <p:cNvSpPr/>
            <p:nvPr/>
          </p:nvSpPr>
          <p:spPr>
            <a:xfrm>
              <a:off x="0" y="2710989"/>
              <a:ext cx="11261700"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txBox="1"/>
            <p:nvPr/>
          </p:nvSpPr>
          <p:spPr>
            <a:xfrm>
              <a:off x="0" y="2710989"/>
              <a:ext cx="11261700" cy="831600"/>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Arial"/>
                <a:buChar char="•"/>
              </a:pPr>
              <a:r>
                <a:rPr lang="en-GB" sz="2000" b="0" i="0" u="none" strike="noStrike" cap="none">
                  <a:solidFill>
                    <a:schemeClr val="dk1"/>
                  </a:solidFill>
                  <a:latin typeface="Calibri"/>
                  <a:ea typeface="Calibri"/>
                  <a:cs typeface="Calibri"/>
                  <a:sym typeface="Calibri"/>
                </a:rPr>
                <a:t>In adulthood, people</a:t>
              </a:r>
              <a:r>
                <a:rPr lang="en-GB" sz="2000" b="1" i="0" u="none" strike="noStrike" cap="none">
                  <a:solidFill>
                    <a:schemeClr val="dk1"/>
                  </a:solidFill>
                  <a:latin typeface="Calibri"/>
                  <a:ea typeface="Calibri"/>
                  <a:cs typeface="Calibri"/>
                  <a:sym typeface="Calibri"/>
                </a:rPr>
                <a:t> integrate their actions and agency into a unique identity</a:t>
              </a:r>
              <a:r>
                <a:rPr lang="en-GB" sz="2000" b="0" i="0" u="none" strike="noStrike" cap="none">
                  <a:solidFill>
                    <a:schemeClr val="dk1"/>
                  </a:solidFill>
                  <a:latin typeface="Calibri"/>
                  <a:ea typeface="Calibri"/>
                  <a:cs typeface="Calibri"/>
                  <a:sym typeface="Calibri"/>
                </a:rPr>
                <a:t> supported by a unified and coherent life story.</a:t>
              </a:r>
              <a:endParaRPr/>
            </a:p>
          </p:txBody>
        </p:sp>
        <p:sp>
          <p:nvSpPr>
            <p:cNvPr id="126" name="Google Shape;126;p3"/>
            <p:cNvSpPr/>
            <p:nvPr/>
          </p:nvSpPr>
          <p:spPr>
            <a:xfrm>
              <a:off x="563086" y="2480990"/>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578637" y="2496541"/>
              <a:ext cx="8157000"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Author</a:t>
              </a:r>
              <a:endParaRPr sz="2700" b="0" i="0" u="none" strike="noStrike" cap="none">
                <a:solidFill>
                  <a:schemeClr val="lt1"/>
                </a:solidFill>
                <a:latin typeface="Calibri"/>
                <a:ea typeface="Calibri"/>
                <a:cs typeface="Calibri"/>
                <a:sym typeface="Calibri"/>
              </a:endParaRPr>
            </a:p>
          </p:txBody>
        </p:sp>
      </p:grpSp>
      <p:pic>
        <p:nvPicPr>
          <p:cNvPr id="128" name="Google Shape;128;p3"/>
          <p:cNvPicPr preferRelativeResize="0"/>
          <p:nvPr/>
        </p:nvPicPr>
        <p:blipFill>
          <a:blip r:embed="rId3">
            <a:alphaModFix/>
          </a:blip>
          <a:stretch>
            <a:fillRect/>
          </a:stretch>
        </p:blipFill>
        <p:spPr>
          <a:xfrm>
            <a:off x="685788" y="1805789"/>
            <a:ext cx="1304925" cy="1304925"/>
          </a:xfrm>
          <a:prstGeom prst="rect">
            <a:avLst/>
          </a:prstGeom>
          <a:noFill/>
          <a:ln>
            <a:noFill/>
          </a:ln>
        </p:spPr>
      </p:pic>
      <p:pic>
        <p:nvPicPr>
          <p:cNvPr id="129" name="Google Shape;129;p3"/>
          <p:cNvPicPr preferRelativeResize="0"/>
          <p:nvPr/>
        </p:nvPicPr>
        <p:blipFill>
          <a:blip r:embed="rId4">
            <a:alphaModFix/>
          </a:blip>
          <a:stretch>
            <a:fillRect/>
          </a:stretch>
        </p:blipFill>
        <p:spPr>
          <a:xfrm>
            <a:off x="685800" y="3161589"/>
            <a:ext cx="1304925" cy="1304925"/>
          </a:xfrm>
          <a:prstGeom prst="rect">
            <a:avLst/>
          </a:prstGeom>
          <a:noFill/>
          <a:ln>
            <a:noFill/>
          </a:ln>
        </p:spPr>
      </p:pic>
      <p:pic>
        <p:nvPicPr>
          <p:cNvPr id="130" name="Google Shape;130;p3"/>
          <p:cNvPicPr preferRelativeResize="0"/>
          <p:nvPr/>
        </p:nvPicPr>
        <p:blipFill>
          <a:blip r:embed="rId5">
            <a:alphaModFix/>
          </a:blip>
          <a:stretch>
            <a:fillRect/>
          </a:stretch>
        </p:blipFill>
        <p:spPr>
          <a:xfrm>
            <a:off x="839800" y="4620523"/>
            <a:ext cx="1150925" cy="115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836613" y="61934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a:latin typeface="Calibri"/>
                <a:ea typeface="Calibri"/>
                <a:cs typeface="Calibri"/>
                <a:sym typeface="Calibri"/>
              </a:rPr>
              <a:t>Career as Story</a:t>
            </a:r>
            <a:endParaRPr>
              <a:latin typeface="Calibri"/>
              <a:ea typeface="Calibri"/>
              <a:cs typeface="Calibri"/>
              <a:sym typeface="Calibri"/>
            </a:endParaRPr>
          </a:p>
        </p:txBody>
      </p:sp>
      <p:sp>
        <p:nvSpPr>
          <p:cNvPr id="136" name="Google Shape;136;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grpSp>
        <p:nvGrpSpPr>
          <p:cNvPr id="137" name="Google Shape;137;p4"/>
          <p:cNvGrpSpPr/>
          <p:nvPr/>
        </p:nvGrpSpPr>
        <p:grpSpPr>
          <a:xfrm>
            <a:off x="681713" y="2598005"/>
            <a:ext cx="10854907" cy="2983645"/>
            <a:chOff x="30837" y="0"/>
            <a:chExt cx="10854907" cy="2983645"/>
          </a:xfrm>
        </p:grpSpPr>
        <p:sp>
          <p:nvSpPr>
            <p:cNvPr id="138" name="Google Shape;138;p4"/>
            <p:cNvSpPr/>
            <p:nvPr/>
          </p:nvSpPr>
          <p:spPr>
            <a:xfrm>
              <a:off x="30837" y="0"/>
              <a:ext cx="3455370" cy="2983645"/>
            </a:xfrm>
            <a:prstGeom prst="roundRect">
              <a:avLst>
                <a:gd name="adj" fmla="val 10000"/>
              </a:avLst>
            </a:prstGeom>
            <a:solidFill>
              <a:srgbClr val="FF7F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30837" y="0"/>
              <a:ext cx="3455370" cy="89509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Actor</a:t>
              </a:r>
              <a:br>
                <a:rPr lang="en-GB" sz="2400" b="0" i="0" u="none" strike="noStrike" cap="none">
                  <a:solidFill>
                    <a:schemeClr val="lt1"/>
                  </a:solidFill>
                  <a:latin typeface="Calibri"/>
                  <a:ea typeface="Calibri"/>
                  <a:cs typeface="Calibri"/>
                  <a:sym typeface="Calibri"/>
                </a:rPr>
              </a:br>
              <a:r>
                <a:rPr lang="en-GB" sz="2400" b="0" i="0" u="none" strike="noStrike" cap="none">
                  <a:solidFill>
                    <a:schemeClr val="lt1"/>
                  </a:solidFill>
                  <a:latin typeface="Calibri"/>
                  <a:ea typeface="Calibri"/>
                  <a:cs typeface="Calibri"/>
                  <a:sym typeface="Calibri"/>
                </a:rPr>
                <a:t>(Job Story)</a:t>
              </a:r>
              <a:endParaRPr sz="2000" b="0" i="0" u="none" strike="noStrike" cap="none">
                <a:solidFill>
                  <a:schemeClr val="lt1"/>
                </a:solidFill>
                <a:latin typeface="Calibri"/>
                <a:ea typeface="Calibri"/>
                <a:cs typeface="Calibri"/>
                <a:sym typeface="Calibri"/>
              </a:endParaRPr>
            </a:p>
          </p:txBody>
        </p:sp>
        <p:sp>
          <p:nvSpPr>
            <p:cNvPr id="140" name="Google Shape;140;p4"/>
            <p:cNvSpPr/>
            <p:nvPr/>
          </p:nvSpPr>
          <p:spPr>
            <a:xfrm>
              <a:off x="346866" y="895093"/>
              <a:ext cx="2764296" cy="1939369"/>
            </a:xfrm>
            <a:prstGeom prst="roundRect">
              <a:avLst>
                <a:gd name="adj" fmla="val 10000"/>
              </a:avLst>
            </a:prstGeom>
            <a:solidFill>
              <a:schemeClr val="lt1"/>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403668" y="951895"/>
              <a:ext cx="2650692" cy="1825765"/>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accent1"/>
                </a:buClr>
                <a:buSzPts val="2000"/>
                <a:buFont typeface="Calibri"/>
                <a:buNone/>
              </a:pPr>
              <a:r>
                <a:rPr lang="en-GB" sz="2000" b="0" i="0" u="none" strike="noStrike" cap="none">
                  <a:latin typeface="Calibri"/>
                  <a:ea typeface="Calibri"/>
                  <a:cs typeface="Calibri"/>
                  <a:sym typeface="Calibri"/>
                </a:rPr>
                <a:t>The actor tells </a:t>
              </a:r>
              <a:r>
                <a:rPr lang="en-GB" sz="2000" b="1" i="0" u="none" strike="noStrike" cap="none">
                  <a:latin typeface="Calibri"/>
                  <a:ea typeface="Calibri"/>
                  <a:cs typeface="Calibri"/>
                  <a:sym typeface="Calibri"/>
                </a:rPr>
                <a:t>what</a:t>
              </a:r>
              <a:r>
                <a:rPr lang="en-GB" sz="2000" b="0" i="0" u="none" strike="noStrike" cap="none">
                  <a:latin typeface="Calibri"/>
                  <a:ea typeface="Calibri"/>
                  <a:cs typeface="Calibri"/>
                  <a:sym typeface="Calibri"/>
                </a:rPr>
                <a:t> happened in a job resume (objective career)</a:t>
              </a:r>
              <a:endParaRPr/>
            </a:p>
          </p:txBody>
        </p:sp>
        <p:sp>
          <p:nvSpPr>
            <p:cNvPr id="142" name="Google Shape;142;p4"/>
            <p:cNvSpPr/>
            <p:nvPr/>
          </p:nvSpPr>
          <p:spPr>
            <a:xfrm>
              <a:off x="3715851" y="0"/>
              <a:ext cx="3455370" cy="2983645"/>
            </a:xfrm>
            <a:prstGeom prst="roundRect">
              <a:avLst>
                <a:gd name="adj" fmla="val 10000"/>
              </a:avLst>
            </a:prstGeom>
            <a:solidFill>
              <a:srgbClr val="FF7F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3715851" y="0"/>
              <a:ext cx="3455370" cy="89509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Agent</a:t>
              </a:r>
              <a:br>
                <a:rPr lang="en-GB" sz="2400" b="0" i="0" u="none" strike="noStrike" cap="none">
                  <a:solidFill>
                    <a:schemeClr val="lt1"/>
                  </a:solidFill>
                  <a:latin typeface="Calibri"/>
                  <a:ea typeface="Calibri"/>
                  <a:cs typeface="Calibri"/>
                  <a:sym typeface="Calibri"/>
                </a:rPr>
              </a:br>
              <a:r>
                <a:rPr lang="en-GB" sz="2400" b="0" i="0" u="none" strike="noStrike" cap="none">
                  <a:solidFill>
                    <a:schemeClr val="lt1"/>
                  </a:solidFill>
                  <a:latin typeface="Calibri"/>
                  <a:ea typeface="Calibri"/>
                  <a:cs typeface="Calibri"/>
                  <a:sym typeface="Calibri"/>
                </a:rPr>
                <a:t>(Occupational Plot)</a:t>
              </a:r>
              <a:endParaRPr/>
            </a:p>
          </p:txBody>
        </p:sp>
        <p:sp>
          <p:nvSpPr>
            <p:cNvPr id="144" name="Google Shape;144;p4"/>
            <p:cNvSpPr/>
            <p:nvPr/>
          </p:nvSpPr>
          <p:spPr>
            <a:xfrm>
              <a:off x="4061388" y="895093"/>
              <a:ext cx="2764296" cy="1939369"/>
            </a:xfrm>
            <a:prstGeom prst="roundRect">
              <a:avLst>
                <a:gd name="adj" fmla="val 10000"/>
              </a:avLst>
            </a:prstGeom>
            <a:solidFill>
              <a:schemeClr val="lt1"/>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4118190" y="951895"/>
              <a:ext cx="2650692" cy="1825765"/>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accent1"/>
                </a:buClr>
                <a:buSzPts val="2000"/>
                <a:buFont typeface="Calibri"/>
                <a:buNone/>
              </a:pPr>
              <a:r>
                <a:rPr lang="en-GB" sz="2000" b="0" i="0" u="none" strike="noStrike" cap="none">
                  <a:latin typeface="Calibri"/>
                  <a:ea typeface="Calibri"/>
                  <a:cs typeface="Calibri"/>
                  <a:sym typeface="Calibri"/>
                </a:rPr>
                <a:t>The agent explains </a:t>
              </a:r>
              <a:r>
                <a:rPr lang="en-GB" sz="2000" b="1" i="0" u="none" strike="noStrike" cap="none">
                  <a:latin typeface="Calibri"/>
                  <a:ea typeface="Calibri"/>
                  <a:cs typeface="Calibri"/>
                  <a:sym typeface="Calibri"/>
                </a:rPr>
                <a:t>why</a:t>
              </a:r>
              <a:r>
                <a:rPr lang="en-GB" sz="2000" b="0" i="0" u="none" strike="noStrike" cap="none">
                  <a:latin typeface="Calibri"/>
                  <a:ea typeface="Calibri"/>
                  <a:cs typeface="Calibri"/>
                  <a:sym typeface="Calibri"/>
                </a:rPr>
                <a:t> it happened through connections that transform the objective career into a subjective career</a:t>
              </a:r>
              <a:endParaRPr/>
            </a:p>
          </p:txBody>
        </p:sp>
        <p:sp>
          <p:nvSpPr>
            <p:cNvPr id="146" name="Google Shape;146;p4"/>
            <p:cNvSpPr/>
            <p:nvPr/>
          </p:nvSpPr>
          <p:spPr>
            <a:xfrm>
              <a:off x="7430374" y="0"/>
              <a:ext cx="3455370" cy="2983645"/>
            </a:xfrm>
            <a:prstGeom prst="roundRect">
              <a:avLst>
                <a:gd name="adj" fmla="val 10000"/>
              </a:avLst>
            </a:prstGeom>
            <a:solidFill>
              <a:srgbClr val="FF7F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7430374" y="0"/>
              <a:ext cx="3455370" cy="89509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Author</a:t>
              </a:r>
              <a:br>
                <a:rPr lang="en-GB" sz="2400" b="0" i="0" u="none" strike="noStrike" cap="none">
                  <a:solidFill>
                    <a:schemeClr val="lt1"/>
                  </a:solidFill>
                  <a:latin typeface="Calibri"/>
                  <a:ea typeface="Calibri"/>
                  <a:cs typeface="Calibri"/>
                  <a:sym typeface="Calibri"/>
                </a:rPr>
              </a:br>
              <a:r>
                <a:rPr lang="en-GB" sz="2400" b="0" i="0" u="none" strike="noStrike" cap="none">
                  <a:solidFill>
                    <a:schemeClr val="lt1"/>
                  </a:solidFill>
                  <a:latin typeface="Calibri"/>
                  <a:ea typeface="Calibri"/>
                  <a:cs typeface="Calibri"/>
                  <a:sym typeface="Calibri"/>
                </a:rPr>
                <a:t>(Career Theme)</a:t>
              </a:r>
              <a:endParaRPr sz="2700" b="0" i="0" u="none" strike="noStrike" cap="none">
                <a:solidFill>
                  <a:schemeClr val="lt1"/>
                </a:solidFill>
                <a:latin typeface="Calibri"/>
                <a:ea typeface="Calibri"/>
                <a:cs typeface="Calibri"/>
                <a:sym typeface="Calibri"/>
              </a:endParaRPr>
            </a:p>
          </p:txBody>
        </p:sp>
        <p:sp>
          <p:nvSpPr>
            <p:cNvPr id="148" name="Google Shape;148;p4"/>
            <p:cNvSpPr/>
            <p:nvPr/>
          </p:nvSpPr>
          <p:spPr>
            <a:xfrm>
              <a:off x="7775911" y="895093"/>
              <a:ext cx="2764296" cy="1939369"/>
            </a:xfrm>
            <a:prstGeom prst="roundRect">
              <a:avLst>
                <a:gd name="adj" fmla="val 10000"/>
              </a:avLst>
            </a:prstGeom>
            <a:solidFill>
              <a:schemeClr val="lt1"/>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txBox="1"/>
            <p:nvPr/>
          </p:nvSpPr>
          <p:spPr>
            <a:xfrm>
              <a:off x="7832713" y="951895"/>
              <a:ext cx="2650692" cy="1825765"/>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accent1"/>
                </a:buClr>
                <a:buSzPts val="2000"/>
                <a:buFont typeface="Arial"/>
                <a:buNone/>
              </a:pPr>
              <a:r>
                <a:rPr lang="en-GB" sz="2000" b="0" i="0" u="none" strike="noStrike" cap="none">
                  <a:solidFill>
                    <a:srgbClr val="000000"/>
                  </a:solidFill>
                  <a:latin typeface="Calibri"/>
                  <a:ea typeface="Calibri"/>
                  <a:cs typeface="Calibri"/>
                  <a:sym typeface="Calibri"/>
                </a:rPr>
                <a:t>The author </a:t>
              </a:r>
              <a:r>
                <a:rPr lang="en-GB" sz="2000" b="1" i="0" u="none" strike="noStrike" cap="none">
                  <a:solidFill>
                    <a:srgbClr val="000000"/>
                  </a:solidFill>
                  <a:latin typeface="Calibri"/>
                  <a:ea typeface="Calibri"/>
                  <a:cs typeface="Calibri"/>
                  <a:sym typeface="Calibri"/>
                </a:rPr>
                <a:t>interprets what it means</a:t>
              </a:r>
              <a:endParaRPr sz="2000" b="1"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chemeClr val="accent1"/>
                </a:buClr>
                <a:buSzPts val="2000"/>
                <a:buFont typeface="Arial"/>
                <a:buNone/>
              </a:pPr>
              <a:r>
                <a:rPr lang="en-GB" sz="2000">
                  <a:latin typeface="Calibri"/>
                  <a:ea typeface="Calibri"/>
                  <a:cs typeface="Calibri"/>
                  <a:sym typeface="Calibri"/>
                </a:rPr>
                <a:t>=</a:t>
              </a:r>
              <a:r>
                <a:rPr lang="en-GB" sz="2000" b="0"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chemeClr val="accent1"/>
                </a:buClr>
                <a:buSzPts val="2000"/>
                <a:buFont typeface="Arial"/>
                <a:buNone/>
              </a:pPr>
              <a:r>
                <a:rPr lang="en-GB" sz="2000" b="0" i="0" u="none" strike="noStrike" cap="none">
                  <a:solidFill>
                    <a:srgbClr val="000000"/>
                  </a:solidFill>
                  <a:latin typeface="Calibri"/>
                  <a:ea typeface="Calibri"/>
                  <a:cs typeface="Calibri"/>
                  <a:sym typeface="Calibri"/>
                </a:rPr>
                <a:t>individuals build their careers by imposing meaning on vocational behaviour</a:t>
              </a:r>
              <a:endParaRPr/>
            </a:p>
          </p:txBody>
        </p:sp>
      </p:grpSp>
      <p:pic>
        <p:nvPicPr>
          <p:cNvPr id="150" name="Google Shape;150;p4"/>
          <p:cNvPicPr preferRelativeResize="0"/>
          <p:nvPr/>
        </p:nvPicPr>
        <p:blipFill>
          <a:blip r:embed="rId3">
            <a:alphaModFix/>
          </a:blip>
          <a:stretch>
            <a:fillRect/>
          </a:stretch>
        </p:blipFill>
        <p:spPr>
          <a:xfrm>
            <a:off x="2002245" y="1746521"/>
            <a:ext cx="827075" cy="827075"/>
          </a:xfrm>
          <a:prstGeom prst="rect">
            <a:avLst/>
          </a:prstGeom>
          <a:noFill/>
          <a:ln>
            <a:noFill/>
          </a:ln>
        </p:spPr>
      </p:pic>
      <p:pic>
        <p:nvPicPr>
          <p:cNvPr id="151" name="Google Shape;151;p4"/>
          <p:cNvPicPr preferRelativeResize="0"/>
          <p:nvPr/>
        </p:nvPicPr>
        <p:blipFill>
          <a:blip r:embed="rId4">
            <a:alphaModFix/>
          </a:blip>
          <a:stretch>
            <a:fillRect/>
          </a:stretch>
        </p:blipFill>
        <p:spPr>
          <a:xfrm>
            <a:off x="5709902" y="1775530"/>
            <a:ext cx="827075" cy="827095"/>
          </a:xfrm>
          <a:prstGeom prst="rect">
            <a:avLst/>
          </a:prstGeom>
          <a:noFill/>
          <a:ln>
            <a:noFill/>
          </a:ln>
        </p:spPr>
      </p:pic>
      <p:pic>
        <p:nvPicPr>
          <p:cNvPr id="152" name="Google Shape;152;p4"/>
          <p:cNvPicPr preferRelativeResize="0"/>
          <p:nvPr/>
        </p:nvPicPr>
        <p:blipFill>
          <a:blip r:embed="rId5">
            <a:alphaModFix/>
          </a:blip>
          <a:stretch>
            <a:fillRect/>
          </a:stretch>
        </p:blipFill>
        <p:spPr>
          <a:xfrm>
            <a:off x="9417550" y="1746525"/>
            <a:ext cx="827075" cy="827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pic>
        <p:nvPicPr>
          <p:cNvPr id="158" name="Google Shape;158;p5" descr="Spilli colorati collegati da un filo"/>
          <p:cNvPicPr preferRelativeResize="0"/>
          <p:nvPr/>
        </p:nvPicPr>
        <p:blipFill rotWithShape="1">
          <a:blip r:embed="rId3">
            <a:alphaModFix/>
          </a:blip>
          <a:srcRect/>
          <a:stretch/>
        </p:blipFill>
        <p:spPr>
          <a:xfrm>
            <a:off x="7538037" y="2485007"/>
            <a:ext cx="4452754" cy="2968503"/>
          </a:xfrm>
          <a:prstGeom prst="rect">
            <a:avLst/>
          </a:prstGeom>
          <a:noFill/>
          <a:ln>
            <a:noFill/>
          </a:ln>
        </p:spPr>
      </p:pic>
      <p:sp>
        <p:nvSpPr>
          <p:cNvPr id="159" name="Google Shape;159;p5"/>
          <p:cNvSpPr txBox="1"/>
          <p:nvPr/>
        </p:nvSpPr>
        <p:spPr>
          <a:xfrm>
            <a:off x="839788" y="629505"/>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b="0" i="0" u="none" strike="noStrike" cap="none">
                <a:solidFill>
                  <a:schemeClr val="lt1"/>
                </a:solidFill>
                <a:latin typeface="Calibri"/>
                <a:ea typeface="Calibri"/>
                <a:cs typeface="Calibri"/>
                <a:sym typeface="Calibri"/>
              </a:rPr>
              <a:t>Career Theme</a:t>
            </a:r>
            <a:endParaRPr sz="4000" b="0" i="0" u="none" strike="noStrike" cap="none">
              <a:solidFill>
                <a:schemeClr val="lt1"/>
              </a:solidFill>
              <a:latin typeface="Calibri"/>
              <a:ea typeface="Calibri"/>
              <a:cs typeface="Calibri"/>
              <a:sym typeface="Calibri"/>
            </a:endParaRPr>
          </a:p>
        </p:txBody>
      </p:sp>
      <p:sp>
        <p:nvSpPr>
          <p:cNvPr id="160" name="Google Shape;160;p5"/>
          <p:cNvSpPr txBox="1"/>
          <p:nvPr/>
        </p:nvSpPr>
        <p:spPr>
          <a:xfrm>
            <a:off x="311273" y="2326114"/>
            <a:ext cx="6993000" cy="3140100"/>
          </a:xfrm>
          <a:prstGeom prst="rect">
            <a:avLst/>
          </a:prstGeom>
          <a:noFill/>
          <a:ln>
            <a:noFill/>
          </a:ln>
        </p:spPr>
        <p:txBody>
          <a:bodyPr spcFirstLastPara="1" wrap="square" lIns="91425" tIns="45700" rIns="91425" bIns="45700" anchor="t" anchorCtr="0">
            <a:spAutoFit/>
          </a:bodyPr>
          <a:lstStyle/>
          <a:p>
            <a:pPr marL="800100" marR="0" lvl="1" indent="-342900" algn="l" rtl="0">
              <a:lnSpc>
                <a:spcPct val="150000"/>
              </a:lnSpc>
              <a:spcBef>
                <a:spcPts val="0"/>
              </a:spcBef>
              <a:spcAft>
                <a:spcPts val="0"/>
              </a:spcAft>
              <a:buClr>
                <a:srgbClr val="FF7F2A"/>
              </a:buClr>
              <a:buSzPts val="2600"/>
              <a:buFont typeface="Arial"/>
              <a:buChar char="•"/>
            </a:pPr>
            <a:r>
              <a:rPr lang="en-GB" sz="2000" b="0" i="0" u="none" strike="noStrike" cap="none">
                <a:solidFill>
                  <a:schemeClr val="dk1"/>
                </a:solidFill>
                <a:latin typeface="Calibri"/>
                <a:ea typeface="Calibri"/>
                <a:cs typeface="Calibri"/>
                <a:sym typeface="Calibri"/>
              </a:rPr>
              <a:t>It represents the idea that provides the primary</a:t>
            </a:r>
            <a:r>
              <a:rPr lang="en-GB" sz="2000" b="1" i="0" u="none" strike="noStrike" cap="none">
                <a:solidFill>
                  <a:schemeClr val="dk1"/>
                </a:solidFill>
                <a:latin typeface="Calibri"/>
                <a:ea typeface="Calibri"/>
                <a:cs typeface="Calibri"/>
                <a:sym typeface="Calibri"/>
              </a:rPr>
              <a:t> units of meaning</a:t>
            </a:r>
            <a:r>
              <a:rPr lang="en-GB" sz="2000" b="0" i="0" u="none" strike="noStrike" cap="none">
                <a:solidFill>
                  <a:schemeClr val="dk1"/>
                </a:solidFill>
                <a:latin typeface="Calibri"/>
                <a:ea typeface="Calibri"/>
                <a:cs typeface="Calibri"/>
                <a:sym typeface="Calibri"/>
              </a:rPr>
              <a:t> used to understand the facts of a job story and the explanations of the occupational plot.</a:t>
            </a:r>
            <a:endParaRPr/>
          </a:p>
          <a:p>
            <a:pPr marL="800100" marR="0" lvl="1" indent="-342900" algn="l" rtl="0">
              <a:lnSpc>
                <a:spcPct val="150000"/>
              </a:lnSpc>
              <a:spcBef>
                <a:spcPts val="1200"/>
              </a:spcBef>
              <a:spcAft>
                <a:spcPts val="0"/>
              </a:spcAft>
              <a:buClr>
                <a:srgbClr val="FF7F2A"/>
              </a:buClr>
              <a:buSzPts val="2600"/>
              <a:buFont typeface="Arial"/>
              <a:buChar char="•"/>
            </a:pPr>
            <a:r>
              <a:rPr lang="en-GB" sz="2000" b="0" i="0" u="none" strike="noStrike" cap="none">
                <a:solidFill>
                  <a:schemeClr val="dk1"/>
                </a:solidFill>
                <a:latin typeface="Calibri"/>
                <a:ea typeface="Calibri"/>
                <a:cs typeface="Calibri"/>
                <a:sym typeface="Calibri"/>
              </a:rPr>
              <a:t>It brings </a:t>
            </a:r>
            <a:r>
              <a:rPr lang="en-GB" sz="2000" b="1" i="0" u="none" strike="noStrike" cap="none">
                <a:solidFill>
                  <a:schemeClr val="dk1"/>
                </a:solidFill>
                <a:latin typeface="Calibri"/>
                <a:ea typeface="Calibri"/>
                <a:cs typeface="Calibri"/>
                <a:sym typeface="Calibri"/>
              </a:rPr>
              <a:t>continuity</a:t>
            </a:r>
            <a:r>
              <a:rPr lang="en-GB" sz="2000" b="0" i="0" u="none" strike="noStrike" cap="none">
                <a:solidFill>
                  <a:schemeClr val="dk1"/>
                </a:solidFill>
                <a:latin typeface="Calibri"/>
                <a:ea typeface="Calibri"/>
                <a:cs typeface="Calibri"/>
                <a:sym typeface="Calibri"/>
              </a:rPr>
              <a:t> because it traces how a person remains identical with self despite diversity across micronarratives.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66" name="Google Shape;166;p6"/>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b="0" i="0" u="none" strike="noStrike" cap="none">
                <a:solidFill>
                  <a:schemeClr val="lt1"/>
                </a:solidFill>
                <a:latin typeface="Calibri"/>
                <a:ea typeface="Calibri"/>
                <a:cs typeface="Calibri"/>
                <a:sym typeface="Calibri"/>
              </a:rPr>
              <a:t>Vocational Personality</a:t>
            </a:r>
            <a:endParaRPr sz="4000" b="0" i="0" u="none" strike="noStrike" cap="none">
              <a:solidFill>
                <a:schemeClr val="lt1"/>
              </a:solidFill>
              <a:latin typeface="Calibri"/>
              <a:ea typeface="Calibri"/>
              <a:cs typeface="Calibri"/>
              <a:sym typeface="Calibri"/>
            </a:endParaRPr>
          </a:p>
        </p:txBody>
      </p:sp>
      <p:sp>
        <p:nvSpPr>
          <p:cNvPr id="167" name="Google Shape;167;p6"/>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a:solidFill>
                  <a:schemeClr val="lt1"/>
                </a:solidFill>
                <a:latin typeface="Calibri"/>
                <a:ea typeface="Calibri"/>
                <a:cs typeface="Calibri"/>
                <a:sym typeface="Calibri"/>
              </a:rPr>
              <a:t>Individual’s career-related abilities, needs, values, and interests</a:t>
            </a:r>
            <a:endParaRPr/>
          </a:p>
        </p:txBody>
      </p:sp>
      <p:sp>
        <p:nvSpPr>
          <p:cNvPr id="168" name="Google Shape;168;p6"/>
          <p:cNvSpPr txBox="1"/>
          <p:nvPr/>
        </p:nvSpPr>
        <p:spPr>
          <a:xfrm>
            <a:off x="2082350" y="2317350"/>
            <a:ext cx="9010800" cy="294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000">
                <a:solidFill>
                  <a:schemeClr val="dk1"/>
                </a:solidFill>
                <a:latin typeface="Calibri"/>
                <a:ea typeface="Calibri"/>
                <a:cs typeface="Calibri"/>
                <a:sym typeface="Calibri"/>
              </a:rPr>
              <a:t> Strategies for adapting (not categories)</a:t>
            </a:r>
            <a:endParaRPr sz="20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2000">
              <a:solidFill>
                <a:schemeClr val="dk1"/>
              </a:solidFill>
              <a:latin typeface="Calibri"/>
              <a:ea typeface="Calibri"/>
              <a:cs typeface="Calibri"/>
              <a:sym typeface="Calibri"/>
            </a:endParaRPr>
          </a:p>
          <a:p>
            <a:pPr marL="0" marR="0" lvl="0" indent="0" algn="just" rtl="0">
              <a:lnSpc>
                <a:spcPct val="150000"/>
              </a:lnSpc>
              <a:spcBef>
                <a:spcPts val="2400"/>
              </a:spcBef>
              <a:spcAft>
                <a:spcPts val="0"/>
              </a:spcAft>
              <a:buNone/>
            </a:pPr>
            <a:r>
              <a:rPr lang="en-GB" sz="2000">
                <a:solidFill>
                  <a:schemeClr val="dk1"/>
                </a:solidFill>
                <a:latin typeface="Calibri"/>
                <a:ea typeface="Calibri"/>
                <a:cs typeface="Calibri"/>
                <a:sym typeface="Calibri"/>
              </a:rPr>
              <a:t> Dynamic processes that present possibilities (not traits that predict the future)</a:t>
            </a:r>
            <a:endParaRPr sz="2000">
              <a:solidFill>
                <a:schemeClr val="dk1"/>
              </a:solidFill>
              <a:latin typeface="Calibri"/>
              <a:ea typeface="Calibri"/>
              <a:cs typeface="Calibri"/>
              <a:sym typeface="Calibri"/>
            </a:endParaRPr>
          </a:p>
          <a:p>
            <a:pPr marL="0" marR="0" lvl="0" indent="0" algn="just" rtl="0">
              <a:lnSpc>
                <a:spcPct val="150000"/>
              </a:lnSpc>
              <a:spcBef>
                <a:spcPts val="2400"/>
              </a:spcBef>
              <a:spcAft>
                <a:spcPts val="0"/>
              </a:spcAft>
              <a:buNone/>
            </a:pPr>
            <a:endParaRPr sz="1000">
              <a:solidFill>
                <a:schemeClr val="dk1"/>
              </a:solidFill>
              <a:latin typeface="Calibri"/>
              <a:ea typeface="Calibri"/>
              <a:cs typeface="Calibri"/>
              <a:sym typeface="Calibri"/>
            </a:endParaRPr>
          </a:p>
          <a:p>
            <a:pPr marL="0" marR="0" lvl="0" indent="0" algn="just" rtl="0">
              <a:lnSpc>
                <a:spcPct val="150000"/>
              </a:lnSpc>
              <a:spcBef>
                <a:spcPts val="2400"/>
              </a:spcBef>
              <a:spcAft>
                <a:spcPts val="0"/>
              </a:spcAft>
              <a:buNone/>
            </a:pPr>
            <a:r>
              <a:rPr lang="en-GB" sz="2000">
                <a:solidFill>
                  <a:schemeClr val="dk1"/>
                </a:solidFill>
                <a:latin typeface="Calibri"/>
                <a:ea typeface="Calibri"/>
                <a:cs typeface="Calibri"/>
                <a:sym typeface="Calibri"/>
              </a:rPr>
              <a:t> Relational phenomena that reflect socially-constituted meanings</a:t>
            </a:r>
            <a:endParaRPr/>
          </a:p>
        </p:txBody>
      </p:sp>
      <p:pic>
        <p:nvPicPr>
          <p:cNvPr id="169" name="Google Shape;169;p6"/>
          <p:cNvPicPr preferRelativeResize="0"/>
          <p:nvPr/>
        </p:nvPicPr>
        <p:blipFill>
          <a:blip r:embed="rId3">
            <a:alphaModFix/>
          </a:blip>
          <a:stretch>
            <a:fillRect/>
          </a:stretch>
        </p:blipFill>
        <p:spPr>
          <a:xfrm>
            <a:off x="1187000" y="2206825"/>
            <a:ext cx="895350" cy="895350"/>
          </a:xfrm>
          <a:prstGeom prst="rect">
            <a:avLst/>
          </a:prstGeom>
          <a:noFill/>
          <a:ln>
            <a:noFill/>
          </a:ln>
        </p:spPr>
      </p:pic>
      <p:pic>
        <p:nvPicPr>
          <p:cNvPr id="170" name="Google Shape;170;p6"/>
          <p:cNvPicPr preferRelativeResize="0"/>
          <p:nvPr/>
        </p:nvPicPr>
        <p:blipFill>
          <a:blip r:embed="rId4">
            <a:alphaModFix/>
          </a:blip>
          <a:stretch>
            <a:fillRect/>
          </a:stretch>
        </p:blipFill>
        <p:spPr>
          <a:xfrm>
            <a:off x="1187000" y="3414100"/>
            <a:ext cx="895350" cy="895350"/>
          </a:xfrm>
          <a:prstGeom prst="rect">
            <a:avLst/>
          </a:prstGeom>
          <a:noFill/>
          <a:ln>
            <a:noFill/>
          </a:ln>
        </p:spPr>
      </p:pic>
      <p:pic>
        <p:nvPicPr>
          <p:cNvPr id="171" name="Google Shape;171;p6"/>
          <p:cNvPicPr preferRelativeResize="0"/>
          <p:nvPr/>
        </p:nvPicPr>
        <p:blipFill>
          <a:blip r:embed="rId5">
            <a:alphaModFix/>
          </a:blip>
          <a:stretch>
            <a:fillRect/>
          </a:stretch>
        </p:blipFill>
        <p:spPr>
          <a:xfrm>
            <a:off x="1187000" y="4513275"/>
            <a:ext cx="895350" cy="89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p:cNvPicPr preferRelativeResize="0"/>
          <p:nvPr/>
        </p:nvPicPr>
        <p:blipFill>
          <a:blip r:embed="rId3">
            <a:alphaModFix amt="54000"/>
          </a:blip>
          <a:stretch>
            <a:fillRect/>
          </a:stretch>
        </p:blipFill>
        <p:spPr>
          <a:xfrm>
            <a:off x="0" y="1644700"/>
            <a:ext cx="12192000" cy="4087651"/>
          </a:xfrm>
          <a:prstGeom prst="rect">
            <a:avLst/>
          </a:prstGeom>
          <a:noFill/>
          <a:ln>
            <a:noFill/>
          </a:ln>
        </p:spPr>
      </p:pic>
      <p:sp>
        <p:nvSpPr>
          <p:cNvPr id="177" name="Google Shape;177;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78" name="Google Shape;178;p7"/>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Career Construction Counseling</a:t>
            </a:r>
            <a:endParaRPr sz="4000">
              <a:solidFill>
                <a:schemeClr val="lt1"/>
              </a:solidFill>
              <a:latin typeface="Calibri"/>
              <a:ea typeface="Calibri"/>
              <a:cs typeface="Calibri"/>
              <a:sym typeface="Calibri"/>
            </a:endParaRPr>
          </a:p>
        </p:txBody>
      </p:sp>
      <p:sp>
        <p:nvSpPr>
          <p:cNvPr id="179" name="Google Shape;179;p7"/>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CTT in practice</a:t>
            </a:r>
            <a:endParaRPr/>
          </a:p>
        </p:txBody>
      </p:sp>
      <p:grpSp>
        <p:nvGrpSpPr>
          <p:cNvPr id="180" name="Google Shape;180;p7"/>
          <p:cNvGrpSpPr/>
          <p:nvPr/>
        </p:nvGrpSpPr>
        <p:grpSpPr>
          <a:xfrm>
            <a:off x="439420" y="1958201"/>
            <a:ext cx="11305398" cy="3180463"/>
            <a:chOff x="0" y="618806"/>
            <a:chExt cx="11305398" cy="3180463"/>
          </a:xfrm>
        </p:grpSpPr>
        <p:sp>
          <p:nvSpPr>
            <p:cNvPr id="181" name="Google Shape;181;p7"/>
            <p:cNvSpPr/>
            <p:nvPr/>
          </p:nvSpPr>
          <p:spPr>
            <a:xfrm>
              <a:off x="5649685" y="1218846"/>
              <a:ext cx="4669720" cy="661305"/>
            </a:xfrm>
            <a:custGeom>
              <a:avLst/>
              <a:gdLst/>
              <a:ahLst/>
              <a:cxnLst/>
              <a:rect l="l" t="t" r="r" b="b"/>
              <a:pathLst>
                <a:path w="120000" h="120000" extrusionOk="0">
                  <a:moveTo>
                    <a:pt x="0" y="0"/>
                  </a:moveTo>
                  <a:lnTo>
                    <a:pt x="0" y="87076"/>
                  </a:lnTo>
                  <a:lnTo>
                    <a:pt x="120000" y="87076"/>
                  </a:lnTo>
                  <a:lnTo>
                    <a:pt x="120000" y="120000"/>
                  </a:lnTo>
                </a:path>
              </a:pathLst>
            </a:custGeom>
            <a:noFill/>
            <a:ln w="12700" cap="flat" cmpd="sng">
              <a:solidFill>
                <a:srgbClr val="FF7F2A"/>
              </a:solidFill>
              <a:prstDash val="solid"/>
              <a:miter lim="800000"/>
              <a:headEnd type="none" w="sm" len="sm"/>
              <a:tailEnd type="none" w="sm" len="sm"/>
            </a:ln>
          </p:spPr>
        </p:sp>
        <p:sp>
          <p:nvSpPr>
            <p:cNvPr id="182" name="Google Shape;182;p7"/>
            <p:cNvSpPr/>
            <p:nvPr/>
          </p:nvSpPr>
          <p:spPr>
            <a:xfrm>
              <a:off x="5649685" y="1218846"/>
              <a:ext cx="2334860" cy="661305"/>
            </a:xfrm>
            <a:custGeom>
              <a:avLst/>
              <a:gdLst/>
              <a:ahLst/>
              <a:cxnLst/>
              <a:rect l="l" t="t" r="r" b="b"/>
              <a:pathLst>
                <a:path w="120000" h="120000" extrusionOk="0">
                  <a:moveTo>
                    <a:pt x="0" y="0"/>
                  </a:moveTo>
                  <a:lnTo>
                    <a:pt x="0" y="87076"/>
                  </a:lnTo>
                  <a:lnTo>
                    <a:pt x="120000" y="87076"/>
                  </a:lnTo>
                  <a:lnTo>
                    <a:pt x="120000" y="120000"/>
                  </a:lnTo>
                </a:path>
              </a:pathLst>
            </a:custGeom>
            <a:noFill/>
            <a:ln w="12700" cap="flat" cmpd="sng">
              <a:solidFill>
                <a:srgbClr val="FF7F2A"/>
              </a:solidFill>
              <a:prstDash val="solid"/>
              <a:miter lim="800000"/>
              <a:headEnd type="none" w="sm" len="sm"/>
              <a:tailEnd type="none" w="sm" len="sm"/>
            </a:ln>
          </p:spPr>
        </p:sp>
        <p:sp>
          <p:nvSpPr>
            <p:cNvPr id="183" name="Google Shape;183;p7"/>
            <p:cNvSpPr/>
            <p:nvPr/>
          </p:nvSpPr>
          <p:spPr>
            <a:xfrm>
              <a:off x="5603965" y="1218846"/>
              <a:ext cx="91440" cy="661305"/>
            </a:xfrm>
            <a:custGeom>
              <a:avLst/>
              <a:gdLst/>
              <a:ahLst/>
              <a:cxnLst/>
              <a:rect l="l" t="t" r="r" b="b"/>
              <a:pathLst>
                <a:path w="120000" h="120000" extrusionOk="0">
                  <a:moveTo>
                    <a:pt x="60000" y="0"/>
                  </a:moveTo>
                  <a:lnTo>
                    <a:pt x="60000" y="120000"/>
                  </a:lnTo>
                </a:path>
              </a:pathLst>
            </a:custGeom>
            <a:noFill/>
            <a:ln w="12700" cap="flat" cmpd="sng">
              <a:solidFill>
                <a:srgbClr val="FF7F2A"/>
              </a:solidFill>
              <a:prstDash val="solid"/>
              <a:miter lim="800000"/>
              <a:headEnd type="none" w="sm" len="sm"/>
              <a:tailEnd type="none" w="sm" len="sm"/>
            </a:ln>
          </p:spPr>
        </p:sp>
        <p:sp>
          <p:nvSpPr>
            <p:cNvPr id="184" name="Google Shape;184;p7"/>
            <p:cNvSpPr/>
            <p:nvPr/>
          </p:nvSpPr>
          <p:spPr>
            <a:xfrm>
              <a:off x="3314824" y="1218846"/>
              <a:ext cx="2334860" cy="661305"/>
            </a:xfrm>
            <a:custGeom>
              <a:avLst/>
              <a:gdLst/>
              <a:ahLst/>
              <a:cxnLst/>
              <a:rect l="l" t="t" r="r" b="b"/>
              <a:pathLst>
                <a:path w="120000" h="120000" extrusionOk="0">
                  <a:moveTo>
                    <a:pt x="120000" y="0"/>
                  </a:moveTo>
                  <a:lnTo>
                    <a:pt x="120000" y="87076"/>
                  </a:lnTo>
                  <a:lnTo>
                    <a:pt x="0" y="87076"/>
                  </a:lnTo>
                  <a:lnTo>
                    <a:pt x="0" y="120000"/>
                  </a:lnTo>
                </a:path>
              </a:pathLst>
            </a:custGeom>
            <a:noFill/>
            <a:ln w="12700" cap="flat" cmpd="sng">
              <a:solidFill>
                <a:srgbClr val="FF7F2A"/>
              </a:solidFill>
              <a:prstDash val="solid"/>
              <a:miter lim="800000"/>
              <a:headEnd type="none" w="sm" len="sm"/>
              <a:tailEnd type="none" w="sm" len="sm"/>
            </a:ln>
          </p:spPr>
        </p:sp>
        <p:sp>
          <p:nvSpPr>
            <p:cNvPr id="185" name="Google Shape;185;p7"/>
            <p:cNvSpPr/>
            <p:nvPr/>
          </p:nvSpPr>
          <p:spPr>
            <a:xfrm>
              <a:off x="985992" y="1218846"/>
              <a:ext cx="4663692" cy="661305"/>
            </a:xfrm>
            <a:custGeom>
              <a:avLst/>
              <a:gdLst/>
              <a:ahLst/>
              <a:cxnLst/>
              <a:rect l="l" t="t" r="r" b="b"/>
              <a:pathLst>
                <a:path w="120000" h="120000" extrusionOk="0">
                  <a:moveTo>
                    <a:pt x="120000" y="0"/>
                  </a:moveTo>
                  <a:lnTo>
                    <a:pt x="120000" y="87076"/>
                  </a:lnTo>
                  <a:lnTo>
                    <a:pt x="0" y="87076"/>
                  </a:lnTo>
                  <a:lnTo>
                    <a:pt x="0" y="120000"/>
                  </a:lnTo>
                </a:path>
              </a:pathLst>
            </a:custGeom>
            <a:noFill/>
            <a:ln w="12700" cap="flat" cmpd="sng">
              <a:solidFill>
                <a:srgbClr val="FF7F2A"/>
              </a:solidFill>
              <a:prstDash val="solid"/>
              <a:miter lim="800000"/>
              <a:headEnd type="none" w="sm" len="sm"/>
              <a:tailEnd type="none" w="sm" len="sm"/>
            </a:ln>
          </p:spPr>
        </p:sp>
        <p:sp>
          <p:nvSpPr>
            <p:cNvPr id="186" name="Google Shape;186;p7"/>
            <p:cNvSpPr/>
            <p:nvPr/>
          </p:nvSpPr>
          <p:spPr>
            <a:xfrm>
              <a:off x="4803935" y="618806"/>
              <a:ext cx="1691499" cy="600040"/>
            </a:xfrm>
            <a:prstGeom prst="rect">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txBox="1"/>
            <p:nvPr/>
          </p:nvSpPr>
          <p:spPr>
            <a:xfrm>
              <a:off x="4803935" y="618806"/>
              <a:ext cx="1691499" cy="60004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Goals</a:t>
              </a:r>
              <a:endParaRPr sz="2000">
                <a:solidFill>
                  <a:schemeClr val="lt1"/>
                </a:solidFill>
                <a:latin typeface="Calibri"/>
                <a:ea typeface="Calibri"/>
                <a:cs typeface="Calibri"/>
                <a:sym typeface="Calibri"/>
              </a:endParaRPr>
            </a:p>
          </p:txBody>
        </p:sp>
        <p:sp>
          <p:nvSpPr>
            <p:cNvPr id="188" name="Google Shape;188;p7"/>
            <p:cNvSpPr/>
            <p:nvPr/>
          </p:nvSpPr>
          <p:spPr>
            <a:xfrm>
              <a:off x="0"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txBox="1"/>
            <p:nvPr/>
          </p:nvSpPr>
          <p:spPr>
            <a:xfrm>
              <a:off x="0" y="1880152"/>
              <a:ext cx="1971985" cy="191911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have clients tell vocational stories about their work lives and their current transitions and troubles</a:t>
              </a:r>
              <a:endParaRPr/>
            </a:p>
          </p:txBody>
        </p:sp>
        <p:sp>
          <p:nvSpPr>
            <p:cNvPr id="190" name="Google Shape;190;p7"/>
            <p:cNvSpPr/>
            <p:nvPr/>
          </p:nvSpPr>
          <p:spPr>
            <a:xfrm>
              <a:off x="2328832"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txBox="1"/>
            <p:nvPr/>
          </p:nvSpPr>
          <p:spPr>
            <a:xfrm>
              <a:off x="2328832" y="1880152"/>
              <a:ext cx="1971985" cy="191911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dirty="0">
                  <a:solidFill>
                    <a:schemeClr val="dk1"/>
                  </a:solidFill>
                  <a:latin typeface="Calibri"/>
                  <a:ea typeface="Calibri"/>
                  <a:cs typeface="Calibri"/>
                  <a:sym typeface="Calibri"/>
                </a:rPr>
                <a:t>integrate the vocational stories into an identity narrative about self and work</a:t>
              </a:r>
              <a:endParaRPr dirty="0"/>
            </a:p>
          </p:txBody>
        </p:sp>
        <p:sp>
          <p:nvSpPr>
            <p:cNvPr id="192" name="Google Shape;192;p7"/>
            <p:cNvSpPr/>
            <p:nvPr/>
          </p:nvSpPr>
          <p:spPr>
            <a:xfrm>
              <a:off x="4663692"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txBox="1"/>
            <p:nvPr/>
          </p:nvSpPr>
          <p:spPr>
            <a:xfrm>
              <a:off x="4663692" y="1880152"/>
              <a:ext cx="1971985" cy="191911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use that narrative to make meaning of the transition and regulate emotions</a:t>
              </a:r>
              <a:endParaRPr/>
            </a:p>
          </p:txBody>
        </p:sp>
        <p:sp>
          <p:nvSpPr>
            <p:cNvPr id="194" name="Google Shape;194;p7"/>
            <p:cNvSpPr/>
            <p:nvPr/>
          </p:nvSpPr>
          <p:spPr>
            <a:xfrm>
              <a:off x="6998553"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txBox="1"/>
            <p:nvPr/>
          </p:nvSpPr>
          <p:spPr>
            <a:xfrm>
              <a:off x="6998553" y="1880152"/>
              <a:ext cx="1971985" cy="191911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script the next scene in clients’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work life</a:t>
              </a:r>
              <a:endParaRPr/>
            </a:p>
          </p:txBody>
        </p:sp>
        <p:sp>
          <p:nvSpPr>
            <p:cNvPr id="196" name="Google Shape;196;p7"/>
            <p:cNvSpPr/>
            <p:nvPr/>
          </p:nvSpPr>
          <p:spPr>
            <a:xfrm>
              <a:off x="9333413"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txBox="1"/>
            <p:nvPr/>
          </p:nvSpPr>
          <p:spPr>
            <a:xfrm>
              <a:off x="9333413" y="1880152"/>
              <a:ext cx="1971985" cy="191911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prompt action to construct a more satisfying life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03" name="Google Shape;203;p8"/>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Career Construction Counseling</a:t>
            </a:r>
            <a:endParaRPr sz="4000">
              <a:solidFill>
                <a:schemeClr val="lt1"/>
              </a:solidFill>
              <a:latin typeface="Calibri"/>
              <a:ea typeface="Calibri"/>
              <a:cs typeface="Calibri"/>
              <a:sym typeface="Calibri"/>
            </a:endParaRPr>
          </a:p>
        </p:txBody>
      </p:sp>
      <p:sp>
        <p:nvSpPr>
          <p:cNvPr id="204" name="Google Shape;204;p8"/>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Structure (1/3)</a:t>
            </a:r>
            <a:endParaRPr/>
          </a:p>
        </p:txBody>
      </p:sp>
      <p:sp>
        <p:nvSpPr>
          <p:cNvPr id="205" name="Google Shape;205;p8"/>
          <p:cNvSpPr txBox="1"/>
          <p:nvPr/>
        </p:nvSpPr>
        <p:spPr>
          <a:xfrm>
            <a:off x="1428179" y="1854700"/>
            <a:ext cx="6358200" cy="15744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just" rtl="0">
              <a:lnSpc>
                <a:spcPct val="150000"/>
              </a:lnSpc>
              <a:spcBef>
                <a:spcPts val="0"/>
              </a:spcBef>
              <a:spcAft>
                <a:spcPts val="0"/>
              </a:spcAft>
              <a:buClr>
                <a:schemeClr val="dk1"/>
              </a:buClr>
              <a:buSzPts val="2000"/>
              <a:buFont typeface="Arial"/>
              <a:buNone/>
            </a:pPr>
            <a:r>
              <a:rPr lang="en-GB" sz="2000" b="0">
                <a:solidFill>
                  <a:schemeClr val="dk1"/>
                </a:solidFill>
                <a:latin typeface="Calibri"/>
                <a:ea typeface="Calibri"/>
                <a:cs typeface="Calibri"/>
                <a:sym typeface="Calibri"/>
              </a:rPr>
              <a:t>Clients describe:</a:t>
            </a:r>
            <a:endParaRPr/>
          </a:p>
          <a:p>
            <a:pPr marL="720725" marR="0" lvl="0" indent="-457200" algn="just" rtl="0">
              <a:lnSpc>
                <a:spcPct val="100000"/>
              </a:lnSpc>
              <a:spcBef>
                <a:spcPts val="0"/>
              </a:spcBef>
              <a:spcAft>
                <a:spcPts val="0"/>
              </a:spcAft>
              <a:buClr>
                <a:schemeClr val="dk1"/>
              </a:buClr>
              <a:buSzPts val="2000"/>
              <a:buFont typeface="Open Sans ExtraBold"/>
              <a:buAutoNum type="alphaLcParenR"/>
            </a:pPr>
            <a:r>
              <a:rPr lang="en-GB" sz="2000" b="0">
                <a:solidFill>
                  <a:schemeClr val="dk1"/>
                </a:solidFill>
                <a:latin typeface="Calibri"/>
                <a:ea typeface="Calibri"/>
                <a:cs typeface="Calibri"/>
                <a:sym typeface="Calibri"/>
              </a:rPr>
              <a:t>the </a:t>
            </a:r>
            <a:r>
              <a:rPr lang="en-GB" sz="2000" b="0" u="sng">
                <a:solidFill>
                  <a:schemeClr val="dk1"/>
                </a:solidFill>
                <a:latin typeface="Calibri"/>
                <a:ea typeface="Calibri"/>
                <a:cs typeface="Calibri"/>
                <a:sym typeface="Calibri"/>
              </a:rPr>
              <a:t>incident</a:t>
            </a:r>
            <a:r>
              <a:rPr lang="en-GB" sz="2000" b="0">
                <a:solidFill>
                  <a:schemeClr val="dk1"/>
                </a:solidFill>
                <a:latin typeface="Calibri"/>
                <a:ea typeface="Calibri"/>
                <a:cs typeface="Calibri"/>
                <a:sym typeface="Calibri"/>
              </a:rPr>
              <a:t> that dislocates them from the current episode in their story; </a:t>
            </a:r>
            <a:endParaRPr/>
          </a:p>
          <a:p>
            <a:pPr marL="720725" marR="0" lvl="0" indent="-457200" algn="just" rtl="0">
              <a:lnSpc>
                <a:spcPct val="100000"/>
              </a:lnSpc>
              <a:spcBef>
                <a:spcPts val="0"/>
              </a:spcBef>
              <a:spcAft>
                <a:spcPts val="0"/>
              </a:spcAft>
              <a:buClr>
                <a:schemeClr val="dk1"/>
              </a:buClr>
              <a:buSzPts val="2000"/>
              <a:buFont typeface="Open Sans ExtraBold"/>
              <a:buAutoNum type="alphaLcParenR"/>
            </a:pPr>
            <a:r>
              <a:rPr lang="en-GB" sz="2000" b="0">
                <a:solidFill>
                  <a:schemeClr val="dk1"/>
                </a:solidFill>
                <a:latin typeface="Calibri"/>
                <a:ea typeface="Calibri"/>
                <a:cs typeface="Calibri"/>
                <a:sym typeface="Calibri"/>
              </a:rPr>
              <a:t>their </a:t>
            </a:r>
            <a:r>
              <a:rPr lang="en-GB" sz="2000" b="0" u="sng">
                <a:solidFill>
                  <a:schemeClr val="dk1"/>
                </a:solidFill>
                <a:latin typeface="Calibri"/>
                <a:ea typeface="Calibri"/>
                <a:cs typeface="Calibri"/>
                <a:sym typeface="Calibri"/>
              </a:rPr>
              <a:t>adaptive readiness</a:t>
            </a:r>
            <a:r>
              <a:rPr lang="en-GB" sz="2000" b="0">
                <a:solidFill>
                  <a:schemeClr val="dk1"/>
                </a:solidFill>
                <a:latin typeface="Calibri"/>
                <a:ea typeface="Calibri"/>
                <a:cs typeface="Calibri"/>
                <a:sym typeface="Calibri"/>
              </a:rPr>
              <a:t> and </a:t>
            </a:r>
            <a:r>
              <a:rPr lang="en-GB" sz="2000" b="0" u="sng">
                <a:solidFill>
                  <a:schemeClr val="dk1"/>
                </a:solidFill>
                <a:latin typeface="Calibri"/>
                <a:ea typeface="Calibri"/>
                <a:cs typeface="Calibri"/>
                <a:sym typeface="Calibri"/>
              </a:rPr>
              <a:t>resources</a:t>
            </a:r>
            <a:r>
              <a:rPr lang="en-GB" sz="2000" b="0">
                <a:solidFill>
                  <a:schemeClr val="dk1"/>
                </a:solidFill>
                <a:latin typeface="Calibri"/>
                <a:ea typeface="Calibri"/>
                <a:cs typeface="Calibri"/>
                <a:sym typeface="Calibri"/>
              </a:rPr>
              <a:t>; </a:t>
            </a:r>
            <a:endParaRPr/>
          </a:p>
          <a:p>
            <a:pPr marL="720725" marR="0" lvl="0" indent="-457200" algn="just" rtl="0">
              <a:lnSpc>
                <a:spcPct val="100000"/>
              </a:lnSpc>
              <a:spcBef>
                <a:spcPts val="0"/>
              </a:spcBef>
              <a:spcAft>
                <a:spcPts val="0"/>
              </a:spcAft>
              <a:buClr>
                <a:schemeClr val="dk1"/>
              </a:buClr>
              <a:buSzPts val="2000"/>
              <a:buFont typeface="Open Sans ExtraBold"/>
              <a:buAutoNum type="alphaLcParenR"/>
            </a:pPr>
            <a:r>
              <a:rPr lang="en-GB" sz="2000" b="0">
                <a:solidFill>
                  <a:schemeClr val="dk1"/>
                </a:solidFill>
                <a:latin typeface="Calibri"/>
                <a:ea typeface="Calibri"/>
                <a:cs typeface="Calibri"/>
                <a:sym typeface="Calibri"/>
              </a:rPr>
              <a:t>their </a:t>
            </a:r>
            <a:r>
              <a:rPr lang="en-GB" sz="2000" b="0" u="sng">
                <a:solidFill>
                  <a:schemeClr val="dk1"/>
                </a:solidFill>
                <a:latin typeface="Calibri"/>
                <a:ea typeface="Calibri"/>
                <a:cs typeface="Calibri"/>
                <a:sym typeface="Calibri"/>
              </a:rPr>
              <a:t>goals</a:t>
            </a:r>
            <a:r>
              <a:rPr lang="en-GB" sz="2000" b="0">
                <a:solidFill>
                  <a:schemeClr val="dk1"/>
                </a:solidFill>
                <a:latin typeface="Calibri"/>
                <a:ea typeface="Calibri"/>
                <a:cs typeface="Calibri"/>
                <a:sym typeface="Calibri"/>
              </a:rPr>
              <a:t> for a new scenario </a:t>
            </a:r>
            <a:endParaRPr/>
          </a:p>
        </p:txBody>
      </p:sp>
      <p:grpSp>
        <p:nvGrpSpPr>
          <p:cNvPr id="206" name="Google Shape;206;p8"/>
          <p:cNvGrpSpPr/>
          <p:nvPr/>
        </p:nvGrpSpPr>
        <p:grpSpPr>
          <a:xfrm>
            <a:off x="839788" y="1991269"/>
            <a:ext cx="456478" cy="576558"/>
            <a:chOff x="839788" y="1991269"/>
            <a:chExt cx="456478" cy="576558"/>
          </a:xfrm>
        </p:grpSpPr>
        <p:sp>
          <p:nvSpPr>
            <p:cNvPr id="207" name="Google Shape;207;p8"/>
            <p:cNvSpPr/>
            <p:nvPr/>
          </p:nvSpPr>
          <p:spPr>
            <a:xfrm rot="5400000">
              <a:off x="788531" y="206009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8" name="Google Shape;208;p8"/>
            <p:cNvSpPr/>
            <p:nvPr/>
          </p:nvSpPr>
          <p:spPr>
            <a:xfrm>
              <a:off x="839788" y="2094881"/>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209" name="Google Shape;209;p8"/>
          <p:cNvGrpSpPr/>
          <p:nvPr/>
        </p:nvGrpSpPr>
        <p:grpSpPr>
          <a:xfrm>
            <a:off x="839788" y="3568639"/>
            <a:ext cx="456478" cy="576558"/>
            <a:chOff x="839788" y="3568639"/>
            <a:chExt cx="456478" cy="576558"/>
          </a:xfrm>
        </p:grpSpPr>
        <p:sp>
          <p:nvSpPr>
            <p:cNvPr id="210" name="Google Shape;210;p8"/>
            <p:cNvSpPr/>
            <p:nvPr/>
          </p:nvSpPr>
          <p:spPr>
            <a:xfrm rot="5400000">
              <a:off x="788531" y="363746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11" name="Google Shape;211;p8"/>
            <p:cNvSpPr/>
            <p:nvPr/>
          </p:nvSpPr>
          <p:spPr>
            <a:xfrm>
              <a:off x="839788" y="3672251"/>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212" name="Google Shape;212;p8"/>
          <p:cNvSpPr txBox="1"/>
          <p:nvPr/>
        </p:nvSpPr>
        <p:spPr>
          <a:xfrm>
            <a:off x="1378847" y="3568650"/>
            <a:ext cx="6358200" cy="10644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just" rtl="0">
              <a:lnSpc>
                <a:spcPct val="100000"/>
              </a:lnSpc>
              <a:spcBef>
                <a:spcPts val="0"/>
              </a:spcBef>
              <a:spcAft>
                <a:spcPts val="0"/>
              </a:spcAft>
              <a:buClr>
                <a:schemeClr val="dk1"/>
              </a:buClr>
              <a:buSzPct val="100000"/>
              <a:buFont typeface="Arial"/>
              <a:buNone/>
            </a:pPr>
            <a:r>
              <a:rPr lang="en-GB" sz="2400" b="1" dirty="0">
                <a:solidFill>
                  <a:schemeClr val="dk1"/>
                </a:solidFill>
                <a:latin typeface="Calibri"/>
                <a:ea typeface="Calibri"/>
                <a:cs typeface="Calibri"/>
                <a:sym typeface="Calibri"/>
              </a:rPr>
              <a:t>Construction</a:t>
            </a:r>
            <a:r>
              <a:rPr lang="en-GB" sz="2000" b="0" dirty="0">
                <a:solidFill>
                  <a:schemeClr val="dk1"/>
                </a:solidFill>
                <a:latin typeface="Calibri"/>
                <a:ea typeface="Calibri"/>
                <a:cs typeface="Calibri"/>
                <a:sym typeface="Calibri"/>
              </a:rPr>
              <a:t>: clients’ vocational stories emerged from the answers to the Career Construction Interview’s five questions. The micronarrative stories reveal how clients’ construct their identity, their self and their vocational life. </a:t>
            </a:r>
            <a:endParaRPr dirty="0"/>
          </a:p>
        </p:txBody>
      </p:sp>
      <p:sp>
        <p:nvSpPr>
          <p:cNvPr id="213" name="Google Shape;213;p8"/>
          <p:cNvSpPr txBox="1"/>
          <p:nvPr/>
        </p:nvSpPr>
        <p:spPr>
          <a:xfrm>
            <a:off x="1445751" y="4722075"/>
            <a:ext cx="6291300" cy="8478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just" rtl="0">
              <a:lnSpc>
                <a:spcPct val="100000"/>
              </a:lnSpc>
              <a:spcBef>
                <a:spcPts val="0"/>
              </a:spcBef>
              <a:spcAft>
                <a:spcPts val="0"/>
              </a:spcAft>
              <a:buClr>
                <a:schemeClr val="dk1"/>
              </a:buClr>
              <a:buSzPct val="100000"/>
              <a:buFont typeface="Arial"/>
              <a:buNone/>
            </a:pPr>
            <a:r>
              <a:rPr lang="en-GB" sz="2400" b="1">
                <a:solidFill>
                  <a:schemeClr val="dk1"/>
                </a:solidFill>
                <a:latin typeface="Calibri"/>
                <a:ea typeface="Calibri"/>
                <a:cs typeface="Calibri"/>
                <a:sym typeface="Calibri"/>
              </a:rPr>
              <a:t>De-construction</a:t>
            </a:r>
            <a:r>
              <a:rPr lang="en-GB" sz="2000" b="0">
                <a:solidFill>
                  <a:schemeClr val="dk1"/>
                </a:solidFill>
                <a:latin typeface="Calibri"/>
                <a:ea typeface="Calibri"/>
                <a:cs typeface="Calibri"/>
                <a:sym typeface="Calibri"/>
              </a:rPr>
              <a:t>: counselors identify the elements of the stories that represent limitations and barriers in order to open pathways not previously seen or possible.</a:t>
            </a:r>
            <a:endParaRPr/>
          </a:p>
        </p:txBody>
      </p:sp>
      <p:grpSp>
        <p:nvGrpSpPr>
          <p:cNvPr id="214" name="Google Shape;214;p8"/>
          <p:cNvGrpSpPr/>
          <p:nvPr/>
        </p:nvGrpSpPr>
        <p:grpSpPr>
          <a:xfrm>
            <a:off x="839788" y="4722082"/>
            <a:ext cx="456478" cy="576558"/>
            <a:chOff x="839788" y="1991269"/>
            <a:chExt cx="456478" cy="576558"/>
          </a:xfrm>
        </p:grpSpPr>
        <p:sp>
          <p:nvSpPr>
            <p:cNvPr id="215" name="Google Shape;215;p8"/>
            <p:cNvSpPr/>
            <p:nvPr/>
          </p:nvSpPr>
          <p:spPr>
            <a:xfrm rot="5400000">
              <a:off x="788531" y="206009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16" name="Google Shape;216;p8"/>
            <p:cNvSpPr/>
            <p:nvPr/>
          </p:nvSpPr>
          <p:spPr>
            <a:xfrm>
              <a:off x="839788" y="2094881"/>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grpSp>
      <p:pic>
        <p:nvPicPr>
          <p:cNvPr id="217" name="Google Shape;217;p8"/>
          <p:cNvPicPr preferRelativeResize="0"/>
          <p:nvPr/>
        </p:nvPicPr>
        <p:blipFill>
          <a:blip r:embed="rId3">
            <a:alphaModFix/>
          </a:blip>
          <a:stretch>
            <a:fillRect/>
          </a:stretch>
        </p:blipFill>
        <p:spPr>
          <a:xfrm>
            <a:off x="7786500" y="2244325"/>
            <a:ext cx="3999320" cy="3164299"/>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1009</Words>
  <Application>Microsoft Office PowerPoint</Application>
  <PresentationFormat>Widescreen</PresentationFormat>
  <Paragraphs>118</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Segoe UI</vt:lpstr>
      <vt:lpstr>Open Sans ExtraBold</vt:lpstr>
      <vt:lpstr>Open Sans</vt:lpstr>
      <vt:lpstr>Open Sans Light</vt:lpstr>
      <vt:lpstr>Arial</vt:lpstr>
      <vt:lpstr>„Office“ tema</vt:lpstr>
      <vt:lpstr>Career Construction Theory CCT</vt:lpstr>
      <vt:lpstr>PowerPoint Presentation</vt:lpstr>
      <vt:lpstr>Introduction</vt:lpstr>
      <vt:lpstr>The Self in CCT</vt:lpstr>
      <vt:lpstr>Career as Story</vt:lpstr>
      <vt:lpstr>PowerPoint Presentation</vt:lpstr>
      <vt:lpstr>PowerPoint Presentation</vt:lpstr>
      <vt:lpstr>PowerPoint Presentation</vt:lpstr>
      <vt:lpstr>PowerPoint Presentation</vt:lpstr>
      <vt:lpstr>PowerPoint Presentation</vt:lpstr>
      <vt:lpstr>PowerPoint Presentation</vt:lpstr>
      <vt:lpstr>Example: LIFE LINE (Brott, 2001; 2004)</vt:lpstr>
      <vt:lpstr>Example: LIFE LINE (Brott, 2001; 2004)</vt:lpstr>
      <vt:lpstr>Example: LIFE LINE (Brott, 2001; 2004)</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Construction  Theory CCT</dc:title>
  <dc:creator>Alessandra Zuanetti</dc:creator>
  <cp:lastModifiedBy>Praktikantas</cp:lastModifiedBy>
  <cp:revision>9</cp:revision>
  <dcterms:created xsi:type="dcterms:W3CDTF">2021-03-10T15:25:25Z</dcterms:created>
  <dcterms:modified xsi:type="dcterms:W3CDTF">2022-03-02T07:35:38Z</dcterms:modified>
</cp:coreProperties>
</file>