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9IgNlAxik9MVDDs0AtUksYKhG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609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Come potreste analizzare gli esempi? 1) Ciclo di vita = tutte le fasi dello sviluppo delle competenze. Dove vedete collegamenti rilevanti tra gli esempi e il ciclo di vita delle risorse umane/carriera? 2) Gruppi target: ad esempio, lavoratori qualificati. Quali sono i gruppi target su cui si concentra l'attenzione? 3.) Aspetti mancanti: cosa non viene trattato negli esempi? Avete altri esempi dalla vostra esperienza? 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>
  <p:cSld name="Sekcijos antraštė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dirty="0"/>
              <a:t>Attività di Apprendimento 4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dirty="0">
                <a:solidFill>
                  <a:schemeClr val="dk1"/>
                </a:solidFill>
              </a:rPr>
              <a:t>L'obiettivo è conoscere casi tipici di intersezione tra CGC e HRD nelle imprese attraverso un'analisi più approfondita e una discussione di esempi.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dirty="0">
                <a:solidFill>
                  <a:schemeClr val="dk1"/>
                </a:solidFill>
              </a:rPr>
              <a:t>Lavorerai su casi studio (esempi di buone pratiche, innovative e comuni) utilizzando domande guida. Presenterai poi i tuoi risultati.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29D20-D931-733E-8E0A-03FA6176C6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E843E-169C-D049-9B31-6FC1EAB682B1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699858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it-IT"/>
              <a:t>Introduzione all‘Attività di Apprendimento 4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4070" y="2142679"/>
            <a:ext cx="7324560" cy="333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200"/>
              <a:buNone/>
            </a:pP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Nel </a:t>
            </a:r>
            <a:r>
              <a:rPr lang="it-IT" sz="20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materiale n. 8 </a:t>
            </a: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trovi brevi esempi tratti dalla pratica. Il tuo compito è leggere e riflettere sugli esempi.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200"/>
              <a:buNone/>
            </a:pP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Domande per l'analisi e la riflessione: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 è il vantaggio per i dipendenti?</a:t>
            </a:r>
            <a:endParaRPr lang="it-IT" sz="2000" b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 è il vantaggio e qual è la motivazione per l'azienda ad investire su  queste misure?</a:t>
            </a:r>
            <a:endParaRPr lang="it-IT" sz="2000" b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 sono i punti forti degli esempi?</a:t>
            </a:r>
            <a:endParaRPr lang="it-IT" sz="2000" b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b="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 sono le tue domande o pensieri critici?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l="18476" r="11981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15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Open Sans ExtraBold</vt:lpstr>
      <vt:lpstr>Open Sans</vt:lpstr>
      <vt:lpstr>Open Sans Light</vt:lpstr>
      <vt:lpstr>Arial</vt:lpstr>
      <vt:lpstr>Roboto</vt:lpstr>
      <vt:lpstr>Calibri</vt:lpstr>
      <vt:lpstr>„Office“ tema</vt:lpstr>
      <vt:lpstr>Attività di Apprendimento 4</vt:lpstr>
      <vt:lpstr>Introduzione all‘Attività di Apprendimento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di Apprendimento 4</dc:title>
  <dc:creator>Laura</dc:creator>
  <cp:lastModifiedBy>Zuanetti Alessandra</cp:lastModifiedBy>
  <cp:revision>1</cp:revision>
  <dcterms:created xsi:type="dcterms:W3CDTF">2020-01-27T22:45:30Z</dcterms:created>
  <dcterms:modified xsi:type="dcterms:W3CDTF">2022-06-28T15:29:18Z</dcterms:modified>
</cp:coreProperties>
</file>