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333" r:id="rId4"/>
    <p:sldId id="341" r:id="rId6"/>
    <p:sldId id="343" r:id="rId7"/>
    <p:sldId id="332" r:id="rId8"/>
    <p:sldId id="344" r:id="rId9"/>
    <p:sldId id="340" r:id="rId1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12"/>
    <a:srgbClr val="B23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3705" autoAdjust="0"/>
  </p:normalViewPr>
  <p:slideViewPr>
    <p:cSldViewPr snapToGrid="0" showGuides="1">
      <p:cViewPr varScale="1">
        <p:scale>
          <a:sx n="80" d="100"/>
          <a:sy n="80" d="100"/>
        </p:scale>
        <p:origin x="739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6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16"/>
    </p:cViewPr>
  </p:sorterViewPr>
  <p:notesViewPr>
    <p:cSldViewPr snapToGrid="0">
      <p:cViewPr varScale="1">
        <p:scale>
          <a:sx n="41" d="100"/>
          <a:sy n="41" d="100"/>
        </p:scale>
        <p:origin x="178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82E7E-C4D1-42ED-9121-CE5900B3602D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7DD52FA-8926-46F5-BD42-C476235ED686}">
      <dgm:prSet phldrT="[Text]"/>
      <dgm:spPr/>
      <dgm:t>
        <a:bodyPr/>
        <a:lstStyle/>
        <a:p>
          <a:pPr>
            <a:buFont typeface="+mj-lt"/>
            <a:buNone/>
          </a:pPr>
          <a:r>
            <a:rPr lang="en-US" b="1" dirty="0">
              <a:solidFill>
                <a:schemeClr val="bg1"/>
              </a:solidFill>
            </a:rPr>
            <a:t>Accelerating pace of technological change</a:t>
          </a:r>
          <a:endParaRPr lang="en-GB" dirty="0"/>
        </a:p>
      </dgm:t>
    </dgm:pt>
    <dgm:pt modelId="{20892C76-CD78-45AF-B3E1-3D76F2A37AFC}" cxnId="{7210C9C8-6E30-45B8-A103-D9030BACDDB8}" type="parTrans">
      <dgm:prSet/>
      <dgm:spPr/>
      <dgm:t>
        <a:bodyPr/>
        <a:lstStyle/>
        <a:p>
          <a:endParaRPr lang="en-GB"/>
        </a:p>
      </dgm:t>
    </dgm:pt>
    <dgm:pt modelId="{41D5E014-00E4-4741-A5B2-53E79298F713}" cxnId="{7210C9C8-6E30-45B8-A103-D9030BACDDB8}" type="sibTrans">
      <dgm:prSet phldrT="01"/>
      <dgm:spPr/>
      <dgm:t>
        <a:bodyPr/>
        <a:lstStyle/>
        <a:p>
          <a:r>
            <a:rPr lang="en-GB"/>
            <a:t>01</a:t>
          </a:r>
        </a:p>
      </dgm:t>
    </dgm:pt>
    <dgm:pt modelId="{37FE235D-A313-44D7-B3F6-820CFC7F1E6F}">
      <dgm:prSet/>
      <dgm:spPr/>
      <dgm:t>
        <a:bodyPr/>
        <a:lstStyle/>
        <a:p>
          <a:pPr>
            <a:buFont typeface="+mj-lt"/>
            <a:buNone/>
          </a:pPr>
          <a:r>
            <a:rPr lang="en-US" b="1" i="0" noProof="0" dirty="0"/>
            <a:t>Shifting </a:t>
          </a:r>
          <a:r>
            <a:rPr lang="sr-Latn-RS" b="1" i="0" noProof="0" dirty="0"/>
            <a:t>d</a:t>
          </a:r>
          <a:r>
            <a:rPr lang="en-US" b="1" i="0" noProof="0" dirty="0" err="1"/>
            <a:t>emographic</a:t>
          </a:r>
          <a:r>
            <a:rPr lang="en-US" b="1" i="0" noProof="0" dirty="0"/>
            <a:t> </a:t>
          </a:r>
          <a:r>
            <a:rPr lang="sr-Latn-RS" b="1" i="0" noProof="0" dirty="0"/>
            <a:t>p</a:t>
          </a:r>
          <a:r>
            <a:rPr lang="en-US" b="1" i="0" noProof="0" dirty="0" err="1"/>
            <a:t>atterns</a:t>
          </a:r>
          <a:endParaRPr lang="en-GB" b="0" i="0" dirty="0"/>
        </a:p>
      </dgm:t>
    </dgm:pt>
    <dgm:pt modelId="{2EDE831A-F90F-4D9A-8E0B-DE0ABEA06136}" cxnId="{903461EB-D9E6-468A-8608-3B4DA3FAE17A}" type="parTrans">
      <dgm:prSet/>
      <dgm:spPr/>
      <dgm:t>
        <a:bodyPr/>
        <a:lstStyle/>
        <a:p>
          <a:endParaRPr lang="en-GB"/>
        </a:p>
      </dgm:t>
    </dgm:pt>
    <dgm:pt modelId="{3715626F-6FB5-4039-8D0D-F000BD0B91FA}" cxnId="{903461EB-D9E6-468A-8608-3B4DA3FAE17A}" type="sibTrans">
      <dgm:prSet phldrT="02"/>
      <dgm:spPr/>
      <dgm:t>
        <a:bodyPr/>
        <a:lstStyle/>
        <a:p>
          <a:r>
            <a:rPr lang="en-GB"/>
            <a:t>02</a:t>
          </a:r>
        </a:p>
      </dgm:t>
    </dgm:pt>
    <dgm:pt modelId="{8AA400F1-2DAD-4C5E-A7AE-28B3A2F6B5D2}">
      <dgm:prSet/>
      <dgm:spPr/>
      <dgm:t>
        <a:bodyPr/>
        <a:lstStyle/>
        <a:p>
          <a:pPr>
            <a:buFont typeface="+mj-lt"/>
            <a:buNone/>
          </a:pPr>
          <a:r>
            <a:rPr lang="en-US" b="1" i="0" noProof="0" dirty="0"/>
            <a:t>Globalization</a:t>
          </a:r>
          <a:endParaRPr lang="en-GB" b="0" i="0" dirty="0"/>
        </a:p>
      </dgm:t>
    </dgm:pt>
    <dgm:pt modelId="{DFAE832D-8D85-4045-A940-245A5CB1DAC0}" cxnId="{B2C2FAA5-F981-4D60-B0F0-5DE9C2C7FE10}" type="parTrans">
      <dgm:prSet/>
      <dgm:spPr/>
      <dgm:t>
        <a:bodyPr/>
        <a:lstStyle/>
        <a:p>
          <a:endParaRPr lang="en-GB"/>
        </a:p>
      </dgm:t>
    </dgm:pt>
    <dgm:pt modelId="{6FCCBD16-3537-48C9-A881-41A0E1C78FDB}" cxnId="{B2C2FAA5-F981-4D60-B0F0-5DE9C2C7FE10}" type="sibTrans">
      <dgm:prSet phldrT="03"/>
      <dgm:spPr/>
      <dgm:t>
        <a:bodyPr/>
        <a:lstStyle/>
        <a:p>
          <a:r>
            <a:rPr lang="en-GB"/>
            <a:t>03</a:t>
          </a:r>
        </a:p>
      </dgm:t>
    </dgm:pt>
    <dgm:pt modelId="{4BB94112-F036-4259-A5D6-B0198A8B7B9D}">
      <dgm:prSet/>
      <dgm:spPr/>
      <dgm:t>
        <a:bodyPr/>
        <a:lstStyle/>
        <a:p>
          <a:pPr>
            <a:buFont typeface="+mj-lt"/>
            <a:buNone/>
          </a:pPr>
          <a:r>
            <a:rPr lang="en-US" b="1" i="0" noProof="0" dirty="0"/>
            <a:t>Climate</a:t>
          </a:r>
          <a:r>
            <a:rPr lang="en-US" b="1" i="0" baseline="0" noProof="0" dirty="0"/>
            <a:t> change</a:t>
          </a:r>
          <a:endParaRPr lang="en-GB" b="0" i="0" dirty="0"/>
        </a:p>
      </dgm:t>
    </dgm:pt>
    <dgm:pt modelId="{B96EEC5C-9D01-40A4-AC9E-ED164480D8C2}" cxnId="{042302BE-BE0B-4888-A679-80C51FAA7EEB}" type="parTrans">
      <dgm:prSet/>
      <dgm:spPr/>
      <dgm:t>
        <a:bodyPr/>
        <a:lstStyle/>
        <a:p>
          <a:endParaRPr lang="en-GB"/>
        </a:p>
      </dgm:t>
    </dgm:pt>
    <dgm:pt modelId="{B8800921-5D7D-4B1C-B648-6397F7C11BDB}" cxnId="{042302BE-BE0B-4888-A679-80C51FAA7EEB}" type="sibTrans">
      <dgm:prSet phldrT="04"/>
      <dgm:spPr/>
      <dgm:t>
        <a:bodyPr/>
        <a:lstStyle/>
        <a:p>
          <a:r>
            <a:rPr lang="en-GB"/>
            <a:t>04</a:t>
          </a:r>
        </a:p>
      </dgm:t>
    </dgm:pt>
    <dgm:pt modelId="{7F7FFF6A-AA40-4F07-B6A3-409B5C20C6C4}">
      <dgm:prSet/>
      <dgm:spPr/>
      <dgm:t>
        <a:bodyPr/>
        <a:lstStyle/>
        <a:p>
          <a:pPr>
            <a:buFont typeface="+mj-lt"/>
            <a:buNone/>
          </a:pPr>
          <a:r>
            <a:rPr lang="sr-Latn-RS" b="0" i="0" dirty="0"/>
            <a:t>COVID-19 </a:t>
          </a:r>
          <a:r>
            <a:rPr lang="en-US" b="0" i="0" noProof="0" dirty="0"/>
            <a:t>pandemic</a:t>
          </a:r>
        </a:p>
      </dgm:t>
    </dgm:pt>
    <dgm:pt modelId="{817B7AFC-8DBA-4D24-BE30-4C61EE5C4CD0}" cxnId="{0AC268D9-D720-4C6B-A422-2E1A12D811BC}" type="parTrans">
      <dgm:prSet/>
      <dgm:spPr/>
      <dgm:t>
        <a:bodyPr/>
        <a:lstStyle/>
        <a:p>
          <a:endParaRPr lang="en-GB"/>
        </a:p>
      </dgm:t>
    </dgm:pt>
    <dgm:pt modelId="{63273C97-C0E3-4C16-852B-ABEA2B6CA576}" cxnId="{0AC268D9-D720-4C6B-A422-2E1A12D811BC}" type="sibTrans">
      <dgm:prSet phldrT="05"/>
      <dgm:spPr/>
      <dgm:t>
        <a:bodyPr/>
        <a:lstStyle/>
        <a:p>
          <a:r>
            <a:rPr lang="en-GB"/>
            <a:t>05</a:t>
          </a:r>
        </a:p>
      </dgm:t>
    </dgm:pt>
    <dgm:pt modelId="{93517E33-9609-40E1-A04B-2BC457B04352}" type="pres">
      <dgm:prSet presAssocID="{8C982E7E-C4D1-42ED-9121-CE5900B3602D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19ACC-AE4A-40FF-B6DB-4CFC1DC5E6D2}" type="pres">
      <dgm:prSet presAssocID="{97DD52FA-8926-46F5-BD42-C476235ED686}" presName="compositeNode" presStyleCnt="0">
        <dgm:presLayoutVars>
          <dgm:bulletEnabled val="1"/>
        </dgm:presLayoutVars>
      </dgm:prSet>
      <dgm:spPr/>
    </dgm:pt>
    <dgm:pt modelId="{DBC4281D-C71B-4664-995C-7B7AB2EE42E2}" type="pres">
      <dgm:prSet presAssocID="{97DD52FA-8926-46F5-BD42-C476235ED686}" presName="bgRect" presStyleLbl="alignNode1" presStyleIdx="0" presStyleCnt="5"/>
      <dgm:spPr/>
      <dgm:t>
        <a:bodyPr/>
        <a:lstStyle/>
        <a:p>
          <a:endParaRPr lang="en-US"/>
        </a:p>
      </dgm:t>
    </dgm:pt>
    <dgm:pt modelId="{BEDD5812-1115-4B8A-A19D-85AAFE354974}" type="pres">
      <dgm:prSet presAssocID="{41D5E014-00E4-4741-A5B2-53E79298F713}" presName="sibTransNodeRect" presStyleLbl="align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06326-83F7-443C-BFD3-C5A597367D4B}" type="pres">
      <dgm:prSet presAssocID="{97DD52FA-8926-46F5-BD42-C476235ED686}" presName="nodeRec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D09E0-A391-43ED-921A-59444E810E1E}" type="pres">
      <dgm:prSet presAssocID="{41D5E014-00E4-4741-A5B2-53E79298F713}" presName="sibTrans" presStyleCnt="0"/>
      <dgm:spPr/>
    </dgm:pt>
    <dgm:pt modelId="{AF1C2AC7-D46E-4BA0-8311-931587EC53CE}" type="pres">
      <dgm:prSet presAssocID="{37FE235D-A313-44D7-B3F6-820CFC7F1E6F}" presName="compositeNode" presStyleCnt="0">
        <dgm:presLayoutVars>
          <dgm:bulletEnabled val="1"/>
        </dgm:presLayoutVars>
      </dgm:prSet>
      <dgm:spPr/>
    </dgm:pt>
    <dgm:pt modelId="{9C5372CC-55F9-41A2-B2A6-1914F78C1795}" type="pres">
      <dgm:prSet presAssocID="{37FE235D-A313-44D7-B3F6-820CFC7F1E6F}" presName="bgRect" presStyleLbl="alignNode1" presStyleIdx="1" presStyleCnt="5"/>
      <dgm:spPr/>
      <dgm:t>
        <a:bodyPr/>
        <a:lstStyle/>
        <a:p>
          <a:endParaRPr lang="en-US"/>
        </a:p>
      </dgm:t>
    </dgm:pt>
    <dgm:pt modelId="{616804D4-7870-46A6-B2A0-2CE8219FB9BB}" type="pres">
      <dgm:prSet presAssocID="{3715626F-6FB5-4039-8D0D-F000BD0B91FA}" presName="sibTransNodeRect" presStyleLbl="align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0736E-9DD1-41F4-BC1B-79E0CB339BC4}" type="pres">
      <dgm:prSet presAssocID="{37FE235D-A313-44D7-B3F6-820CFC7F1E6F}" presName="nodeRec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E35B1-820A-4B78-A94A-7CB2B31B32C6}" type="pres">
      <dgm:prSet presAssocID="{3715626F-6FB5-4039-8D0D-F000BD0B91FA}" presName="sibTrans" presStyleCnt="0"/>
      <dgm:spPr/>
    </dgm:pt>
    <dgm:pt modelId="{8588D146-0CA7-4D31-8760-8A29DB84E7C2}" type="pres">
      <dgm:prSet presAssocID="{8AA400F1-2DAD-4C5E-A7AE-28B3A2F6B5D2}" presName="compositeNode" presStyleCnt="0">
        <dgm:presLayoutVars>
          <dgm:bulletEnabled val="1"/>
        </dgm:presLayoutVars>
      </dgm:prSet>
      <dgm:spPr/>
    </dgm:pt>
    <dgm:pt modelId="{C4A2D9FD-3FFA-4CBE-9E4F-004229F35DEC}" type="pres">
      <dgm:prSet presAssocID="{8AA400F1-2DAD-4C5E-A7AE-28B3A2F6B5D2}" presName="bgRect" presStyleLbl="alignNode1" presStyleIdx="2" presStyleCnt="5"/>
      <dgm:spPr/>
      <dgm:t>
        <a:bodyPr/>
        <a:lstStyle/>
        <a:p>
          <a:endParaRPr lang="en-US"/>
        </a:p>
      </dgm:t>
    </dgm:pt>
    <dgm:pt modelId="{06E3B730-F1E1-4C31-AA88-978153A3C3F4}" type="pres">
      <dgm:prSet presAssocID="{6FCCBD16-3537-48C9-A881-41A0E1C78FDB}" presName="sibTransNodeRect" presStyleLbl="align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0E9EF-EBD0-42F2-BB64-8F36A8B49B26}" type="pres">
      <dgm:prSet presAssocID="{8AA400F1-2DAD-4C5E-A7AE-28B3A2F6B5D2}" presName="nodeRec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5CCC2-6A84-4CCD-969B-C9ABDC998B0D}" type="pres">
      <dgm:prSet presAssocID="{6FCCBD16-3537-48C9-A881-41A0E1C78FDB}" presName="sibTrans" presStyleCnt="0"/>
      <dgm:spPr/>
    </dgm:pt>
    <dgm:pt modelId="{9E5AF944-9B16-4E43-B607-FD9F2CB46EB5}" type="pres">
      <dgm:prSet presAssocID="{4BB94112-F036-4259-A5D6-B0198A8B7B9D}" presName="compositeNode" presStyleCnt="0">
        <dgm:presLayoutVars>
          <dgm:bulletEnabled val="1"/>
        </dgm:presLayoutVars>
      </dgm:prSet>
      <dgm:spPr/>
    </dgm:pt>
    <dgm:pt modelId="{166E0798-03A4-4980-8A23-C4DD7503F72C}" type="pres">
      <dgm:prSet presAssocID="{4BB94112-F036-4259-A5D6-B0198A8B7B9D}" presName="bgRect" presStyleLbl="alignNode1" presStyleIdx="3" presStyleCnt="5"/>
      <dgm:spPr/>
      <dgm:t>
        <a:bodyPr/>
        <a:lstStyle/>
        <a:p>
          <a:endParaRPr lang="en-US"/>
        </a:p>
      </dgm:t>
    </dgm:pt>
    <dgm:pt modelId="{23E3F2DC-471A-4ADF-8B75-839FF901E4EC}" type="pres">
      <dgm:prSet presAssocID="{B8800921-5D7D-4B1C-B648-6397F7C11BDB}" presName="sibTransNodeRect" presStyleLbl="align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0F08D-97FC-40EE-9384-30886C9D8058}" type="pres">
      <dgm:prSet presAssocID="{4BB94112-F036-4259-A5D6-B0198A8B7B9D}" presName="nodeRec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A7266-C003-4093-94E2-7BB37AB2CA47}" type="pres">
      <dgm:prSet presAssocID="{B8800921-5D7D-4B1C-B648-6397F7C11BDB}" presName="sibTrans" presStyleCnt="0"/>
      <dgm:spPr/>
    </dgm:pt>
    <dgm:pt modelId="{0C63AF91-6E29-466B-9429-DC22A65610F7}" type="pres">
      <dgm:prSet presAssocID="{7F7FFF6A-AA40-4F07-B6A3-409B5C20C6C4}" presName="compositeNode" presStyleCnt="0">
        <dgm:presLayoutVars>
          <dgm:bulletEnabled val="1"/>
        </dgm:presLayoutVars>
      </dgm:prSet>
      <dgm:spPr/>
    </dgm:pt>
    <dgm:pt modelId="{84367214-3ECC-4F22-A3F4-ED34B79F6CE9}" type="pres">
      <dgm:prSet presAssocID="{7F7FFF6A-AA40-4F07-B6A3-409B5C20C6C4}" presName="bgRect" presStyleLbl="alignNode1" presStyleIdx="4" presStyleCnt="5"/>
      <dgm:spPr/>
      <dgm:t>
        <a:bodyPr/>
        <a:lstStyle/>
        <a:p>
          <a:endParaRPr lang="en-US"/>
        </a:p>
      </dgm:t>
    </dgm:pt>
    <dgm:pt modelId="{24838AE7-B046-4BBA-BCF2-C99759442D15}" type="pres">
      <dgm:prSet presAssocID="{63273C97-C0E3-4C16-852B-ABEA2B6CA576}" presName="sibTransNodeRect" presStyleLbl="align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2E7F9-C9DD-46CF-B0C2-73B1FBE8743C}" type="pres">
      <dgm:prSet presAssocID="{7F7FFF6A-AA40-4F07-B6A3-409B5C20C6C4}" presName="nodeRec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12DBFA-D040-4B9D-83E2-2E806E91252B}" type="presOf" srcId="{63273C97-C0E3-4C16-852B-ABEA2B6CA576}" destId="{24838AE7-B046-4BBA-BCF2-C99759442D15}" srcOrd="0" destOrd="0" presId="urn:microsoft.com/office/officeart/2016/7/layout/LinearBlockProcessNumbered"/>
    <dgm:cxn modelId="{9EB4418E-A703-49C1-B660-E084850BB45F}" type="presOf" srcId="{B8800921-5D7D-4B1C-B648-6397F7C11BDB}" destId="{23E3F2DC-471A-4ADF-8B75-839FF901E4EC}" srcOrd="0" destOrd="0" presId="urn:microsoft.com/office/officeart/2016/7/layout/LinearBlockProcessNumbered"/>
    <dgm:cxn modelId="{7AB4D110-0FFE-4639-83A8-A6522ABF09A5}" type="presOf" srcId="{97DD52FA-8926-46F5-BD42-C476235ED686}" destId="{DBC4281D-C71B-4664-995C-7B7AB2EE42E2}" srcOrd="0" destOrd="0" presId="urn:microsoft.com/office/officeart/2016/7/layout/LinearBlockProcessNumbered"/>
    <dgm:cxn modelId="{E4C0B933-DB22-46E6-BE62-A285883CFD0D}" type="presOf" srcId="{37FE235D-A313-44D7-B3F6-820CFC7F1E6F}" destId="{9C5372CC-55F9-41A2-B2A6-1914F78C1795}" srcOrd="0" destOrd="0" presId="urn:microsoft.com/office/officeart/2016/7/layout/LinearBlockProcessNumbered"/>
    <dgm:cxn modelId="{88FF3C4A-2FAC-4B92-B721-7B3031F16594}" type="presOf" srcId="{3715626F-6FB5-4039-8D0D-F000BD0B91FA}" destId="{616804D4-7870-46A6-B2A0-2CE8219FB9BB}" srcOrd="0" destOrd="0" presId="urn:microsoft.com/office/officeart/2016/7/layout/LinearBlockProcessNumbered"/>
    <dgm:cxn modelId="{076C9F33-1BB6-4940-B3FF-9FA369CCCD95}" type="presOf" srcId="{7F7FFF6A-AA40-4F07-B6A3-409B5C20C6C4}" destId="{0BE2E7F9-C9DD-46CF-B0C2-73B1FBE8743C}" srcOrd="1" destOrd="0" presId="urn:microsoft.com/office/officeart/2016/7/layout/LinearBlockProcessNumbered"/>
    <dgm:cxn modelId="{6EA2BBEE-34B3-4CFA-A8EB-262E860B0263}" type="presOf" srcId="{97DD52FA-8926-46F5-BD42-C476235ED686}" destId="{AFE06326-83F7-443C-BFD3-C5A597367D4B}" srcOrd="1" destOrd="0" presId="urn:microsoft.com/office/officeart/2016/7/layout/LinearBlockProcessNumbered"/>
    <dgm:cxn modelId="{B2C2FAA5-F981-4D60-B0F0-5DE9C2C7FE10}" srcId="{8C982E7E-C4D1-42ED-9121-CE5900B3602D}" destId="{8AA400F1-2DAD-4C5E-A7AE-28B3A2F6B5D2}" srcOrd="2" destOrd="0" parTransId="{DFAE832D-8D85-4045-A940-245A5CB1DAC0}" sibTransId="{6FCCBD16-3537-48C9-A881-41A0E1C78FDB}"/>
    <dgm:cxn modelId="{7210C9C8-6E30-45B8-A103-D9030BACDDB8}" srcId="{8C982E7E-C4D1-42ED-9121-CE5900B3602D}" destId="{97DD52FA-8926-46F5-BD42-C476235ED686}" srcOrd="0" destOrd="0" parTransId="{20892C76-CD78-45AF-B3E1-3D76F2A37AFC}" sibTransId="{41D5E014-00E4-4741-A5B2-53E79298F713}"/>
    <dgm:cxn modelId="{994E3F8A-6903-4388-9C2E-5BA51E42EFBB}" type="presOf" srcId="{8AA400F1-2DAD-4C5E-A7AE-28B3A2F6B5D2}" destId="{C4A2D9FD-3FFA-4CBE-9E4F-004229F35DEC}" srcOrd="0" destOrd="0" presId="urn:microsoft.com/office/officeart/2016/7/layout/LinearBlockProcessNumbered"/>
    <dgm:cxn modelId="{0AC268D9-D720-4C6B-A422-2E1A12D811BC}" srcId="{8C982E7E-C4D1-42ED-9121-CE5900B3602D}" destId="{7F7FFF6A-AA40-4F07-B6A3-409B5C20C6C4}" srcOrd="4" destOrd="0" parTransId="{817B7AFC-8DBA-4D24-BE30-4C61EE5C4CD0}" sibTransId="{63273C97-C0E3-4C16-852B-ABEA2B6CA576}"/>
    <dgm:cxn modelId="{851E84B6-5417-46FE-999C-0A28E54BB792}" type="presOf" srcId="{8C982E7E-C4D1-42ED-9121-CE5900B3602D}" destId="{93517E33-9609-40E1-A04B-2BC457B04352}" srcOrd="0" destOrd="0" presId="urn:microsoft.com/office/officeart/2016/7/layout/LinearBlockProcessNumbered"/>
    <dgm:cxn modelId="{317B0AE0-4B81-47AF-BF6F-91A43A6C9190}" type="presOf" srcId="{37FE235D-A313-44D7-B3F6-820CFC7F1E6F}" destId="{6830736E-9DD1-41F4-BC1B-79E0CB339BC4}" srcOrd="1" destOrd="0" presId="urn:microsoft.com/office/officeart/2016/7/layout/LinearBlockProcessNumbered"/>
    <dgm:cxn modelId="{11D3E5DF-5B9A-4B74-B1FF-62F3358D10D1}" type="presOf" srcId="{41D5E014-00E4-4741-A5B2-53E79298F713}" destId="{BEDD5812-1115-4B8A-A19D-85AAFE354974}" srcOrd="0" destOrd="0" presId="urn:microsoft.com/office/officeart/2016/7/layout/LinearBlockProcessNumbered"/>
    <dgm:cxn modelId="{042302BE-BE0B-4888-A679-80C51FAA7EEB}" srcId="{8C982E7E-C4D1-42ED-9121-CE5900B3602D}" destId="{4BB94112-F036-4259-A5D6-B0198A8B7B9D}" srcOrd="3" destOrd="0" parTransId="{B96EEC5C-9D01-40A4-AC9E-ED164480D8C2}" sibTransId="{B8800921-5D7D-4B1C-B648-6397F7C11BDB}"/>
    <dgm:cxn modelId="{52420C2D-95F0-4082-91A6-0693073890A3}" type="presOf" srcId="{4BB94112-F036-4259-A5D6-B0198A8B7B9D}" destId="{18A0F08D-97FC-40EE-9384-30886C9D8058}" srcOrd="1" destOrd="0" presId="urn:microsoft.com/office/officeart/2016/7/layout/LinearBlockProcessNumbered"/>
    <dgm:cxn modelId="{FB060560-9030-4604-B2DC-49B720F03FB3}" type="presOf" srcId="{8AA400F1-2DAD-4C5E-A7AE-28B3A2F6B5D2}" destId="{5710E9EF-EBD0-42F2-BB64-8F36A8B49B26}" srcOrd="1" destOrd="0" presId="urn:microsoft.com/office/officeart/2016/7/layout/LinearBlockProcessNumbered"/>
    <dgm:cxn modelId="{7A6B9AE6-B602-468F-A613-95DA1862B9F9}" type="presOf" srcId="{4BB94112-F036-4259-A5D6-B0198A8B7B9D}" destId="{166E0798-03A4-4980-8A23-C4DD7503F72C}" srcOrd="0" destOrd="0" presId="urn:microsoft.com/office/officeart/2016/7/layout/LinearBlockProcessNumbered"/>
    <dgm:cxn modelId="{1A4DB5BA-28F6-4131-BB93-F0A1E749C3E3}" type="presOf" srcId="{6FCCBD16-3537-48C9-A881-41A0E1C78FDB}" destId="{06E3B730-F1E1-4C31-AA88-978153A3C3F4}" srcOrd="0" destOrd="0" presId="urn:microsoft.com/office/officeart/2016/7/layout/LinearBlockProcessNumbered"/>
    <dgm:cxn modelId="{903461EB-D9E6-468A-8608-3B4DA3FAE17A}" srcId="{8C982E7E-C4D1-42ED-9121-CE5900B3602D}" destId="{37FE235D-A313-44D7-B3F6-820CFC7F1E6F}" srcOrd="1" destOrd="0" parTransId="{2EDE831A-F90F-4D9A-8E0B-DE0ABEA06136}" sibTransId="{3715626F-6FB5-4039-8D0D-F000BD0B91FA}"/>
    <dgm:cxn modelId="{6D2EE673-012E-4C95-94D7-FE6B5338D809}" type="presOf" srcId="{7F7FFF6A-AA40-4F07-B6A3-409B5C20C6C4}" destId="{84367214-3ECC-4F22-A3F4-ED34B79F6CE9}" srcOrd="0" destOrd="0" presId="urn:microsoft.com/office/officeart/2016/7/layout/LinearBlockProcessNumbered"/>
    <dgm:cxn modelId="{58FA5439-3CFA-4F80-B6B7-F1834A488CD6}" type="presParOf" srcId="{93517E33-9609-40E1-A04B-2BC457B04352}" destId="{9F719ACC-AE4A-40FF-B6DB-4CFC1DC5E6D2}" srcOrd="0" destOrd="0" presId="urn:microsoft.com/office/officeart/2016/7/layout/LinearBlockProcessNumbered"/>
    <dgm:cxn modelId="{EFA0281A-A163-48B3-AD46-6DC1354A4335}" type="presParOf" srcId="{9F719ACC-AE4A-40FF-B6DB-4CFC1DC5E6D2}" destId="{DBC4281D-C71B-4664-995C-7B7AB2EE42E2}" srcOrd="0" destOrd="0" presId="urn:microsoft.com/office/officeart/2016/7/layout/LinearBlockProcessNumbered"/>
    <dgm:cxn modelId="{C7FB2BC8-2BB2-4B1B-BBAC-EA4788E6544B}" type="presParOf" srcId="{9F719ACC-AE4A-40FF-B6DB-4CFC1DC5E6D2}" destId="{BEDD5812-1115-4B8A-A19D-85AAFE354974}" srcOrd="1" destOrd="0" presId="urn:microsoft.com/office/officeart/2016/7/layout/LinearBlockProcessNumbered"/>
    <dgm:cxn modelId="{1D54377A-9CF2-4CCE-A487-56561E904145}" type="presParOf" srcId="{9F719ACC-AE4A-40FF-B6DB-4CFC1DC5E6D2}" destId="{AFE06326-83F7-443C-BFD3-C5A597367D4B}" srcOrd="2" destOrd="0" presId="urn:microsoft.com/office/officeart/2016/7/layout/LinearBlockProcessNumbered"/>
    <dgm:cxn modelId="{2B2D851D-50F6-4F9F-AE09-D620AB7391BA}" type="presParOf" srcId="{93517E33-9609-40E1-A04B-2BC457B04352}" destId="{97AD09E0-A391-43ED-921A-59444E810E1E}" srcOrd="1" destOrd="0" presId="urn:microsoft.com/office/officeart/2016/7/layout/LinearBlockProcessNumbered"/>
    <dgm:cxn modelId="{8FFDDB3A-E16C-4310-87D2-BEB96BBAC488}" type="presParOf" srcId="{93517E33-9609-40E1-A04B-2BC457B04352}" destId="{AF1C2AC7-D46E-4BA0-8311-931587EC53CE}" srcOrd="2" destOrd="0" presId="urn:microsoft.com/office/officeart/2016/7/layout/LinearBlockProcessNumbered"/>
    <dgm:cxn modelId="{1D8DAF65-45C2-40DD-A869-D47A292407EF}" type="presParOf" srcId="{AF1C2AC7-D46E-4BA0-8311-931587EC53CE}" destId="{9C5372CC-55F9-41A2-B2A6-1914F78C1795}" srcOrd="0" destOrd="0" presId="urn:microsoft.com/office/officeart/2016/7/layout/LinearBlockProcessNumbered"/>
    <dgm:cxn modelId="{70F85EF1-B4EB-4B1C-B824-2AFC28F54576}" type="presParOf" srcId="{AF1C2AC7-D46E-4BA0-8311-931587EC53CE}" destId="{616804D4-7870-46A6-B2A0-2CE8219FB9BB}" srcOrd="1" destOrd="0" presId="urn:microsoft.com/office/officeart/2016/7/layout/LinearBlockProcessNumbered"/>
    <dgm:cxn modelId="{034C6B62-26DE-482C-9284-1689B9711A60}" type="presParOf" srcId="{AF1C2AC7-D46E-4BA0-8311-931587EC53CE}" destId="{6830736E-9DD1-41F4-BC1B-79E0CB339BC4}" srcOrd="2" destOrd="0" presId="urn:microsoft.com/office/officeart/2016/7/layout/LinearBlockProcessNumbered"/>
    <dgm:cxn modelId="{3FE30A8E-DB1D-44A0-8BCF-829597FDB8C3}" type="presParOf" srcId="{93517E33-9609-40E1-A04B-2BC457B04352}" destId="{B11E35B1-820A-4B78-A94A-7CB2B31B32C6}" srcOrd="3" destOrd="0" presId="urn:microsoft.com/office/officeart/2016/7/layout/LinearBlockProcessNumbered"/>
    <dgm:cxn modelId="{132B0BBE-729F-4331-9505-F8BF4A48971C}" type="presParOf" srcId="{93517E33-9609-40E1-A04B-2BC457B04352}" destId="{8588D146-0CA7-4D31-8760-8A29DB84E7C2}" srcOrd="4" destOrd="0" presId="urn:microsoft.com/office/officeart/2016/7/layout/LinearBlockProcessNumbered"/>
    <dgm:cxn modelId="{699D9080-EDF5-4B43-85BF-77B5C077E36A}" type="presParOf" srcId="{8588D146-0CA7-4D31-8760-8A29DB84E7C2}" destId="{C4A2D9FD-3FFA-4CBE-9E4F-004229F35DEC}" srcOrd="0" destOrd="0" presId="urn:microsoft.com/office/officeart/2016/7/layout/LinearBlockProcessNumbered"/>
    <dgm:cxn modelId="{1114B772-174F-4AEC-8583-1AF0E6A1C620}" type="presParOf" srcId="{8588D146-0CA7-4D31-8760-8A29DB84E7C2}" destId="{06E3B730-F1E1-4C31-AA88-978153A3C3F4}" srcOrd="1" destOrd="0" presId="urn:microsoft.com/office/officeart/2016/7/layout/LinearBlockProcessNumbered"/>
    <dgm:cxn modelId="{083C7DB4-1EE4-482E-B208-56CE83C8DBB7}" type="presParOf" srcId="{8588D146-0CA7-4D31-8760-8A29DB84E7C2}" destId="{5710E9EF-EBD0-42F2-BB64-8F36A8B49B26}" srcOrd="2" destOrd="0" presId="urn:microsoft.com/office/officeart/2016/7/layout/LinearBlockProcessNumbered"/>
    <dgm:cxn modelId="{8249881A-EE12-468D-AE2F-7EA5A6693558}" type="presParOf" srcId="{93517E33-9609-40E1-A04B-2BC457B04352}" destId="{AAD5CCC2-6A84-4CCD-969B-C9ABDC998B0D}" srcOrd="5" destOrd="0" presId="urn:microsoft.com/office/officeart/2016/7/layout/LinearBlockProcessNumbered"/>
    <dgm:cxn modelId="{FF9BA66D-997D-4792-9EC2-83B26EEB461E}" type="presParOf" srcId="{93517E33-9609-40E1-A04B-2BC457B04352}" destId="{9E5AF944-9B16-4E43-B607-FD9F2CB46EB5}" srcOrd="6" destOrd="0" presId="urn:microsoft.com/office/officeart/2016/7/layout/LinearBlockProcessNumbered"/>
    <dgm:cxn modelId="{045790C8-80D6-4074-8CF9-A4F1AE43758D}" type="presParOf" srcId="{9E5AF944-9B16-4E43-B607-FD9F2CB46EB5}" destId="{166E0798-03A4-4980-8A23-C4DD7503F72C}" srcOrd="0" destOrd="0" presId="urn:microsoft.com/office/officeart/2016/7/layout/LinearBlockProcessNumbered"/>
    <dgm:cxn modelId="{E10482D6-11A0-4192-A822-039EAAB140C3}" type="presParOf" srcId="{9E5AF944-9B16-4E43-B607-FD9F2CB46EB5}" destId="{23E3F2DC-471A-4ADF-8B75-839FF901E4EC}" srcOrd="1" destOrd="0" presId="urn:microsoft.com/office/officeart/2016/7/layout/LinearBlockProcessNumbered"/>
    <dgm:cxn modelId="{0CE314B1-8C4B-4412-BEA3-CBE8B2B37804}" type="presParOf" srcId="{9E5AF944-9B16-4E43-B607-FD9F2CB46EB5}" destId="{18A0F08D-97FC-40EE-9384-30886C9D8058}" srcOrd="2" destOrd="0" presId="urn:microsoft.com/office/officeart/2016/7/layout/LinearBlockProcessNumbered"/>
    <dgm:cxn modelId="{BCFA6EB3-5F24-453B-A032-601F1324AC13}" type="presParOf" srcId="{93517E33-9609-40E1-A04B-2BC457B04352}" destId="{A5EA7266-C003-4093-94E2-7BB37AB2CA47}" srcOrd="7" destOrd="0" presId="urn:microsoft.com/office/officeart/2016/7/layout/LinearBlockProcessNumbered"/>
    <dgm:cxn modelId="{AE80620D-A01D-4928-A27A-1A5862542EC3}" type="presParOf" srcId="{93517E33-9609-40E1-A04B-2BC457B04352}" destId="{0C63AF91-6E29-466B-9429-DC22A65610F7}" srcOrd="8" destOrd="0" presId="urn:microsoft.com/office/officeart/2016/7/layout/LinearBlockProcessNumbered"/>
    <dgm:cxn modelId="{2BFDC0C7-CC9C-44AE-B0D1-DC958E8CC054}" type="presParOf" srcId="{0C63AF91-6E29-466B-9429-DC22A65610F7}" destId="{84367214-3ECC-4F22-A3F4-ED34B79F6CE9}" srcOrd="0" destOrd="0" presId="urn:microsoft.com/office/officeart/2016/7/layout/LinearBlockProcessNumbered"/>
    <dgm:cxn modelId="{079FFB02-37A0-45E8-914F-1B556ABB54C9}" type="presParOf" srcId="{0C63AF91-6E29-466B-9429-DC22A65610F7}" destId="{24838AE7-B046-4BBA-BCF2-C99759442D15}" srcOrd="1" destOrd="0" presId="urn:microsoft.com/office/officeart/2016/7/layout/LinearBlockProcessNumbered"/>
    <dgm:cxn modelId="{0C960ECB-F44C-4965-AA4F-676B4766B7FD}" type="presParOf" srcId="{0C63AF91-6E29-466B-9429-DC22A65610F7}" destId="{0BE2E7F9-C9DD-46CF-B0C2-73B1FBE8743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050581" cy="746359"/>
        <a:chOff x="0" y="0"/>
        <a:chExt cx="10050581" cy="746359"/>
      </a:xfrm>
    </dsp:grpSpPr>
    <dsp:sp modelId="{DBC4281D-C71B-4664-995C-7B7AB2EE42E2}">
      <dsp:nvSpPr>
        <dsp:cNvPr id="3" name="Rectangles 2"/>
        <dsp:cNvSpPr/>
      </dsp:nvSpPr>
      <dsp:spPr bwMode="white">
        <a:xfrm>
          <a:off x="0" y="0"/>
          <a:ext cx="1889207" cy="746359"/>
        </a:xfrm>
        <a:prstGeom prst="rect">
          <a:avLst/>
        </a:prstGeom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1889207" cy="746359"/>
      </dsp:txXfrm>
    </dsp:sp>
    <dsp:sp modelId="{9C5372CC-55F9-41A2-B2A6-1914F78C1795}">
      <dsp:nvSpPr>
        <dsp:cNvPr id="6" name="Rectangles 5"/>
        <dsp:cNvSpPr/>
      </dsp:nvSpPr>
      <dsp:spPr bwMode="white">
        <a:xfrm>
          <a:off x="2040344" y="0"/>
          <a:ext cx="1889207" cy="746359"/>
        </a:xfrm>
        <a:prstGeom prst="rect">
          <a:avLst/>
        </a:prstGeom>
      </dsp:spPr>
      <dsp:style>
        <a:lnRef idx="2">
          <a:schemeClr val="accent2">
            <a:hueOff val="-360000"/>
            <a:satOff val="-8626"/>
            <a:lumOff val="-5195"/>
            <a:alpha val="100000"/>
          </a:schemeClr>
        </a:lnRef>
        <a:fillRef idx="1">
          <a:schemeClr val="accent2">
            <a:hueOff val="-360000"/>
            <a:satOff val="-8626"/>
            <a:lumOff val="-519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040344" y="0"/>
        <a:ext cx="1889207" cy="746359"/>
      </dsp:txXfrm>
    </dsp:sp>
    <dsp:sp modelId="{C4A2D9FD-3FFA-4CBE-9E4F-004229F35DEC}">
      <dsp:nvSpPr>
        <dsp:cNvPr id="9" name="Rectangles 8"/>
        <dsp:cNvSpPr/>
      </dsp:nvSpPr>
      <dsp:spPr bwMode="white">
        <a:xfrm>
          <a:off x="4080687" y="0"/>
          <a:ext cx="1889207" cy="746359"/>
        </a:xfrm>
        <a:prstGeom prst="rect">
          <a:avLst/>
        </a:prstGeom>
      </dsp:spPr>
      <dsp:style>
        <a:lnRef idx="2">
          <a:schemeClr val="accent2">
            <a:hueOff val="-720000"/>
            <a:satOff val="-17254"/>
            <a:lumOff val="-10391"/>
            <a:alpha val="100000"/>
          </a:schemeClr>
        </a:lnRef>
        <a:fillRef idx="1">
          <a:schemeClr val="accent2">
            <a:hueOff val="-720000"/>
            <a:satOff val="-17254"/>
            <a:lumOff val="-1039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4080687" y="0"/>
        <a:ext cx="1889207" cy="746359"/>
      </dsp:txXfrm>
    </dsp:sp>
    <dsp:sp modelId="{166E0798-03A4-4980-8A23-C4DD7503F72C}">
      <dsp:nvSpPr>
        <dsp:cNvPr id="12" name="Rectangles 11"/>
        <dsp:cNvSpPr/>
      </dsp:nvSpPr>
      <dsp:spPr bwMode="white">
        <a:xfrm>
          <a:off x="6121031" y="0"/>
          <a:ext cx="1889207" cy="746359"/>
        </a:xfrm>
        <a:prstGeom prst="rect">
          <a:avLst/>
        </a:prstGeom>
      </dsp:spPr>
      <dsp:style>
        <a:lnRef idx="2">
          <a:schemeClr val="accent2">
            <a:hueOff val="-1080000"/>
            <a:satOff val="-25881"/>
            <a:lumOff val="-15587"/>
            <a:alpha val="100000"/>
          </a:schemeClr>
        </a:lnRef>
        <a:fillRef idx="1">
          <a:schemeClr val="accent2">
            <a:hueOff val="-1080000"/>
            <a:satOff val="-25881"/>
            <a:lumOff val="-1558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6121031" y="0"/>
        <a:ext cx="1889207" cy="746359"/>
      </dsp:txXfrm>
    </dsp:sp>
    <dsp:sp modelId="{84367214-3ECC-4F22-A3F4-ED34B79F6CE9}">
      <dsp:nvSpPr>
        <dsp:cNvPr id="15" name="Rectangles 14"/>
        <dsp:cNvSpPr/>
      </dsp:nvSpPr>
      <dsp:spPr bwMode="white">
        <a:xfrm>
          <a:off x="8161374" y="0"/>
          <a:ext cx="1889207" cy="746359"/>
        </a:xfrm>
        <a:prstGeom prst="rect">
          <a:avLst/>
        </a:prstGeom>
      </dsp:spPr>
      <dsp:style>
        <a:lnRef idx="2">
          <a:schemeClr val="accent2">
            <a:hueOff val="-1440000"/>
            <a:satOff val="-34509"/>
            <a:lumOff val="-20783"/>
            <a:alpha val="100000"/>
          </a:schemeClr>
        </a:lnRef>
        <a:fillRef idx="1">
          <a:schemeClr val="accent2">
            <a:hueOff val="-1440000"/>
            <a:satOff val="-34509"/>
            <a:lumOff val="-2078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8161374" y="0"/>
        <a:ext cx="1889207" cy="746359"/>
      </dsp:txXfrm>
    </dsp:sp>
    <dsp:sp modelId="{BEDD5812-1115-4B8A-A19D-85AAFE354974}">
      <dsp:nvSpPr>
        <dsp:cNvPr id="4" name="Rectangles 3"/>
        <dsp:cNvSpPr/>
      </dsp:nvSpPr>
      <dsp:spPr bwMode="white">
        <a:xfrm>
          <a:off x="0" y="0"/>
          <a:ext cx="1889207" cy="298544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86611" tIns="165100" rIns="186611" bIns="16510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/>
            <a:t>01</a:t>
          </a:r>
        </a:p>
      </dsp:txBody>
      <dsp:txXfrm>
        <a:off x="0" y="0"/>
        <a:ext cx="1889207" cy="298544"/>
      </dsp:txXfrm>
    </dsp:sp>
    <dsp:sp modelId="{AFE06326-83F7-443C-BFD3-C5A597367D4B}">
      <dsp:nvSpPr>
        <dsp:cNvPr id="5" name="Rectangles 4"/>
        <dsp:cNvSpPr/>
      </dsp:nvSpPr>
      <dsp:spPr bwMode="white">
        <a:xfrm>
          <a:off x="0" y="298544"/>
          <a:ext cx="1889207" cy="447815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86611" tIns="0" rIns="186611" bIns="3302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b="1" dirty="0">
              <a:solidFill>
                <a:schemeClr val="bg1"/>
              </a:solidFill>
            </a:rPr>
            <a:t>Accelerating pace of technological change</a:t>
          </a:r>
          <a:endParaRPr lang="en-GB" dirty="0"/>
        </a:p>
      </dsp:txBody>
      <dsp:txXfrm>
        <a:off x="0" y="298544"/>
        <a:ext cx="1889207" cy="447815"/>
      </dsp:txXfrm>
    </dsp:sp>
    <dsp:sp modelId="{616804D4-7870-46A6-B2A0-2CE8219FB9BB}">
      <dsp:nvSpPr>
        <dsp:cNvPr id="7" name="Rectangles 6"/>
        <dsp:cNvSpPr/>
      </dsp:nvSpPr>
      <dsp:spPr bwMode="white">
        <a:xfrm>
          <a:off x="2040344" y="0"/>
          <a:ext cx="1889207" cy="298544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hueOff val="-360000"/>
            <a:satOff val="-8626"/>
            <a:lumOff val="-5195"/>
            <a:alpha val="100000"/>
          </a:schemeClr>
        </a:lnRef>
        <a:fillRef idx="1">
          <a:schemeClr val="accent2">
            <a:hueOff val="-360000"/>
            <a:satOff val="-8626"/>
            <a:lumOff val="-519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86611" tIns="165100" rIns="186611" bIns="16510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/>
            <a:t>02</a:t>
          </a:r>
        </a:p>
      </dsp:txBody>
      <dsp:txXfrm>
        <a:off x="2040344" y="0"/>
        <a:ext cx="1889207" cy="298544"/>
      </dsp:txXfrm>
    </dsp:sp>
    <dsp:sp modelId="{6830736E-9DD1-41F4-BC1B-79E0CB339BC4}">
      <dsp:nvSpPr>
        <dsp:cNvPr id="8" name="Rectangles 7"/>
        <dsp:cNvSpPr/>
      </dsp:nvSpPr>
      <dsp:spPr bwMode="white">
        <a:xfrm>
          <a:off x="2040344" y="298544"/>
          <a:ext cx="1889207" cy="447815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hueOff val="-360000"/>
            <a:satOff val="-8626"/>
            <a:lumOff val="-5195"/>
            <a:alpha val="100000"/>
          </a:schemeClr>
        </a:lnRef>
        <a:fillRef idx="1">
          <a:schemeClr val="accent2">
            <a:hueOff val="-360000"/>
            <a:satOff val="-8626"/>
            <a:lumOff val="-519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86611" tIns="0" rIns="186611" bIns="3302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b="1" i="0" noProof="0" dirty="0"/>
            <a:t>Shifting </a:t>
          </a:r>
          <a:r>
            <a:rPr lang="sr-Latn-RS" b="1" i="0" noProof="0" dirty="0"/>
            <a:t>d</a:t>
          </a:r>
          <a:r>
            <a:rPr lang="en-US" b="1" i="0" noProof="0" dirty="0" err="1"/>
            <a:t>emographic</a:t>
          </a:r>
          <a:r>
            <a:rPr lang="en-US" b="1" i="0" noProof="0" dirty="0"/>
            <a:t> </a:t>
          </a:r>
          <a:r>
            <a:rPr lang="sr-Latn-RS" b="1" i="0" noProof="0" dirty="0"/>
            <a:t>p</a:t>
          </a:r>
          <a:r>
            <a:rPr lang="en-US" b="1" i="0" noProof="0" dirty="0" err="1"/>
            <a:t>atterns</a:t>
          </a:r>
          <a:endParaRPr lang="en-GB" b="0" i="0" dirty="0"/>
        </a:p>
      </dsp:txBody>
      <dsp:txXfrm>
        <a:off x="2040344" y="298544"/>
        <a:ext cx="1889207" cy="447815"/>
      </dsp:txXfrm>
    </dsp:sp>
    <dsp:sp modelId="{06E3B730-F1E1-4C31-AA88-978153A3C3F4}">
      <dsp:nvSpPr>
        <dsp:cNvPr id="10" name="Rectangles 9"/>
        <dsp:cNvSpPr/>
      </dsp:nvSpPr>
      <dsp:spPr bwMode="white">
        <a:xfrm>
          <a:off x="4080687" y="0"/>
          <a:ext cx="1889207" cy="298544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hueOff val="-720000"/>
            <a:satOff val="-17254"/>
            <a:lumOff val="-10391"/>
            <a:alpha val="100000"/>
          </a:schemeClr>
        </a:lnRef>
        <a:fillRef idx="1">
          <a:schemeClr val="accent2">
            <a:hueOff val="-720000"/>
            <a:satOff val="-17254"/>
            <a:lumOff val="-1039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86611" tIns="165100" rIns="186611" bIns="16510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/>
            <a:t>03</a:t>
          </a:r>
        </a:p>
      </dsp:txBody>
      <dsp:txXfrm>
        <a:off x="4080687" y="0"/>
        <a:ext cx="1889207" cy="298544"/>
      </dsp:txXfrm>
    </dsp:sp>
    <dsp:sp modelId="{5710E9EF-EBD0-42F2-BB64-8F36A8B49B26}">
      <dsp:nvSpPr>
        <dsp:cNvPr id="11" name="Rectangles 10"/>
        <dsp:cNvSpPr/>
      </dsp:nvSpPr>
      <dsp:spPr bwMode="white">
        <a:xfrm>
          <a:off x="4080687" y="298544"/>
          <a:ext cx="1889207" cy="447815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hueOff val="-720000"/>
            <a:satOff val="-17254"/>
            <a:lumOff val="-10391"/>
            <a:alpha val="100000"/>
          </a:schemeClr>
        </a:lnRef>
        <a:fillRef idx="1">
          <a:schemeClr val="accent2">
            <a:hueOff val="-720000"/>
            <a:satOff val="-17254"/>
            <a:lumOff val="-1039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86611" tIns="0" rIns="186611" bIns="3302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b="1" i="0" noProof="0" dirty="0"/>
            <a:t>Globalization</a:t>
          </a:r>
          <a:endParaRPr lang="en-GB" b="0" i="0" dirty="0"/>
        </a:p>
      </dsp:txBody>
      <dsp:txXfrm>
        <a:off x="4080687" y="298544"/>
        <a:ext cx="1889207" cy="447815"/>
      </dsp:txXfrm>
    </dsp:sp>
    <dsp:sp modelId="{23E3F2DC-471A-4ADF-8B75-839FF901E4EC}">
      <dsp:nvSpPr>
        <dsp:cNvPr id="13" name="Rectangles 12"/>
        <dsp:cNvSpPr/>
      </dsp:nvSpPr>
      <dsp:spPr bwMode="white">
        <a:xfrm>
          <a:off x="6121031" y="0"/>
          <a:ext cx="1889207" cy="298544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hueOff val="-1080000"/>
            <a:satOff val="-25881"/>
            <a:lumOff val="-15587"/>
            <a:alpha val="100000"/>
          </a:schemeClr>
        </a:lnRef>
        <a:fillRef idx="1">
          <a:schemeClr val="accent2">
            <a:hueOff val="-1080000"/>
            <a:satOff val="-25881"/>
            <a:lumOff val="-1558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86611" tIns="165100" rIns="186611" bIns="16510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/>
            <a:t>04</a:t>
          </a:r>
        </a:p>
      </dsp:txBody>
      <dsp:txXfrm>
        <a:off x="6121031" y="0"/>
        <a:ext cx="1889207" cy="298544"/>
      </dsp:txXfrm>
    </dsp:sp>
    <dsp:sp modelId="{18A0F08D-97FC-40EE-9384-30886C9D8058}">
      <dsp:nvSpPr>
        <dsp:cNvPr id="14" name="Rectangles 13"/>
        <dsp:cNvSpPr/>
      </dsp:nvSpPr>
      <dsp:spPr bwMode="white">
        <a:xfrm>
          <a:off x="6121031" y="298544"/>
          <a:ext cx="1889207" cy="447815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hueOff val="-1080000"/>
            <a:satOff val="-25881"/>
            <a:lumOff val="-15587"/>
            <a:alpha val="100000"/>
          </a:schemeClr>
        </a:lnRef>
        <a:fillRef idx="1">
          <a:schemeClr val="accent2">
            <a:hueOff val="-1080000"/>
            <a:satOff val="-25881"/>
            <a:lumOff val="-1558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86611" tIns="0" rIns="186611" bIns="3302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b="1" i="0" noProof="0" dirty="0"/>
            <a:t>Climate</a:t>
          </a:r>
          <a:r>
            <a:rPr lang="en-US" b="1" i="0" baseline="0" noProof="0" dirty="0"/>
            <a:t> change</a:t>
          </a:r>
          <a:endParaRPr lang="en-GB" b="0" i="0" dirty="0"/>
        </a:p>
      </dsp:txBody>
      <dsp:txXfrm>
        <a:off x="6121031" y="298544"/>
        <a:ext cx="1889207" cy="447815"/>
      </dsp:txXfrm>
    </dsp:sp>
    <dsp:sp modelId="{24838AE7-B046-4BBA-BCF2-C99759442D15}">
      <dsp:nvSpPr>
        <dsp:cNvPr id="16" name="Rectangles 15"/>
        <dsp:cNvSpPr/>
      </dsp:nvSpPr>
      <dsp:spPr bwMode="white">
        <a:xfrm>
          <a:off x="8161374" y="0"/>
          <a:ext cx="1889207" cy="298544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hueOff val="-1440000"/>
            <a:satOff val="-34509"/>
            <a:lumOff val="-20783"/>
            <a:alpha val="100000"/>
          </a:schemeClr>
        </a:lnRef>
        <a:fillRef idx="1">
          <a:schemeClr val="accent2">
            <a:hueOff val="-1440000"/>
            <a:satOff val="-34509"/>
            <a:lumOff val="-2078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86611" tIns="165100" rIns="186611" bIns="16510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/>
            <a:t>05</a:t>
          </a:r>
        </a:p>
      </dsp:txBody>
      <dsp:txXfrm>
        <a:off x="8161374" y="0"/>
        <a:ext cx="1889207" cy="298544"/>
      </dsp:txXfrm>
    </dsp:sp>
    <dsp:sp modelId="{0BE2E7F9-C9DD-46CF-B0C2-73B1FBE8743C}">
      <dsp:nvSpPr>
        <dsp:cNvPr id="17" name="Rectangles 16"/>
        <dsp:cNvSpPr/>
      </dsp:nvSpPr>
      <dsp:spPr bwMode="white">
        <a:xfrm>
          <a:off x="8161374" y="298544"/>
          <a:ext cx="1889207" cy="447815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hueOff val="-1440000"/>
            <a:satOff val="-34509"/>
            <a:lumOff val="-20783"/>
            <a:alpha val="100000"/>
          </a:schemeClr>
        </a:lnRef>
        <a:fillRef idx="1">
          <a:schemeClr val="accent2">
            <a:hueOff val="-1440000"/>
            <a:satOff val="-34509"/>
            <a:lumOff val="-2078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86611" tIns="0" rIns="186611" bIns="3302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sr-Latn-RS" b="0" i="0" dirty="0"/>
            <a:t>COVID-19 </a:t>
          </a:r>
          <a:r>
            <a:rPr lang="en-US" b="0" i="0" noProof="0" dirty="0"/>
            <a:t>pandemic</a:t>
          </a:r>
        </a:p>
      </dsp:txBody>
      <dsp:txXfrm>
        <a:off x="8161374" y="298544"/>
        <a:ext cx="1889207" cy="447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cxnId="4" type="sibTrans">
          <dgm:prSet phldrT="1"/>
          <dgm:t>
            <a:bodyPr/>
            <a:lstStyle/>
            <a:p>
              <a:r>
                <a:rPr/>
                <a:t>01</a:t>
              </a:r>
            </a:p>
          </dgm:t>
        </dgm:pt>
        <dgm:pt modelId="201" cxnId="5" type="sibTrans">
          <dgm:prSet phldrT="2"/>
          <dgm:t>
            <a:bodyPr/>
            <a:lstStyle/>
            <a:p>
              <a:r>
                <a:rPr/>
                <a:t>02</a:t>
              </a:r>
            </a:p>
          </dgm:t>
        </dgm:pt>
        <dgm:pt modelId="301" cxnId="6" type="sibTrans">
          <dgm:prSet phldrT="3"/>
          <dgm:t>
            <a:bodyPr/>
            <a:lstStyle/>
            <a:p>
              <a:r>
                <a:rPr/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stBulletLvl" val="2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C101-83B2-4FCF-8E40-64EEF50EDD64}" type="datetimeFigureOut">
              <a:rPr lang="lt-LT" smtClean="0"/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  <a:endParaRPr lang="lt-LT"/>
          </a:p>
          <a:p>
            <a:pPr lvl="1"/>
            <a:r>
              <a:rPr lang="lt-LT"/>
              <a:t>Antras lygis</a:t>
            </a:r>
            <a:endParaRPr lang="lt-LT"/>
          </a:p>
          <a:p>
            <a:pPr lvl="2"/>
            <a:r>
              <a:rPr lang="lt-LT"/>
              <a:t>Trečias lygis</a:t>
            </a:r>
            <a:endParaRPr lang="lt-LT"/>
          </a:p>
          <a:p>
            <a:pPr lvl="3"/>
            <a:r>
              <a:rPr lang="lt-LT"/>
              <a:t>Ketvirtas lygis</a:t>
            </a:r>
            <a:endParaRPr lang="lt-LT"/>
          </a:p>
          <a:p>
            <a:pPr lvl="4"/>
            <a:r>
              <a:rPr lang="lt-LT"/>
              <a:t>Penktas lygis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2A99-8335-4AAC-9EFD-09FA6B9BBADF}" type="slidenum">
              <a:rPr lang="lt-LT" smtClean="0"/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</a:fld>
            <a:endParaRPr lang="lt-L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7ead754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gcf7ead754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>
            <a:fillRect/>
          </a:stretch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  <a:endParaRPr lang="lt-L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>
            <a:fillRect/>
          </a:stretch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  <p:sp>
        <p:nvSpPr>
          <p:cNvPr id="8" name="Paveikslėlio vietos rezervavimo ženklas 2"/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  <p:sp>
        <p:nvSpPr>
          <p:cNvPr id="7" name="Teksto vietos rezervavimo ženklas 4"/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/>
          <p:cNvSpPr>
            <a:spLocks noGrp="1"/>
          </p:cNvSpPr>
          <p:nvPr>
            <p:ph type="body" sz="quarter" idx="12" hasCustomPrompt="1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  <a:p>
            <a:pPr lvl="1"/>
            <a:r>
              <a:rPr lang="lt-LT"/>
              <a:t>Antras lygis</a:t>
            </a:r>
            <a:endParaRPr lang="lt-LT"/>
          </a:p>
        </p:txBody>
      </p:sp>
      <p:sp>
        <p:nvSpPr>
          <p:cNvPr id="9" name="Teksto vietos rezervavimo ženklas 6"/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/>
          <p:cNvSpPr>
            <a:spLocks noGrp="1"/>
          </p:cNvSpPr>
          <p:nvPr>
            <p:ph type="body" sz="quarter" idx="14" hasCustomPrompt="1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  <a:p>
            <a:pPr lvl="1"/>
            <a:r>
              <a:rPr lang="lt-LT"/>
              <a:t>Antras lygis</a:t>
            </a:r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  <p:sp>
        <p:nvSpPr>
          <p:cNvPr id="11" name="Teksto vietos rezervavimo ženklas 4"/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/>
          <p:cNvSpPr>
            <a:spLocks noGrp="1"/>
          </p:cNvSpPr>
          <p:nvPr>
            <p:ph type="body" sz="quarter" idx="12" hasCustomPrompt="1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  <a:p>
            <a:pPr lvl="1"/>
            <a:r>
              <a:rPr lang="lt-LT"/>
              <a:t>Antras lygis</a:t>
            </a:r>
            <a:endParaRPr lang="lt-LT"/>
          </a:p>
        </p:txBody>
      </p:sp>
      <p:sp>
        <p:nvSpPr>
          <p:cNvPr id="13" name="Teksto vietos rezervavimo ženklas 6"/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/>
          <p:cNvSpPr>
            <a:spLocks noGrp="1"/>
          </p:cNvSpPr>
          <p:nvPr>
            <p:ph type="body" sz="quarter" idx="14" hasCustomPrompt="1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  <a:p>
            <a:pPr lvl="1"/>
            <a:r>
              <a:rPr lang="lt-LT"/>
              <a:t>Antras lygis</a:t>
            </a:r>
            <a:endParaRPr lang="lt-LT"/>
          </a:p>
        </p:txBody>
      </p:sp>
      <p:sp>
        <p:nvSpPr>
          <p:cNvPr id="23" name="Teksto vietos rezervavimo ženklas 4"/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/>
          <p:cNvSpPr>
            <a:spLocks noGrp="1"/>
          </p:cNvSpPr>
          <p:nvPr>
            <p:ph type="body" sz="quarter" idx="16" hasCustomPrompt="1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  <a:p>
            <a:pPr lvl="1"/>
            <a:r>
              <a:rPr lang="lt-LT"/>
              <a:t>Antras lygis</a:t>
            </a:r>
            <a:endParaRPr lang="lt-LT"/>
          </a:p>
        </p:txBody>
      </p:sp>
      <p:sp>
        <p:nvSpPr>
          <p:cNvPr id="25" name="Teksto vietos rezervavimo ženklas 6"/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/>
          <p:cNvSpPr>
            <a:spLocks noGrp="1"/>
          </p:cNvSpPr>
          <p:nvPr>
            <p:ph type="body" sz="quarter" idx="18" hasCustomPrompt="1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  <a:p>
            <a:pPr lvl="1"/>
            <a:r>
              <a:rPr lang="lt-LT"/>
              <a:t>Antras lygis</a:t>
            </a:r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>
            <a:fillRect/>
          </a:stretch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Lorem Ipsum is simply dummy text of the printing and typesetting industry. 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Lorem Ipsum is simply dummy text of the printing and typesetting industry. 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Lorem Ipsum is simply dummy text of the printing and typesetting industry. 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Lorem Ipsum is simply dummy text of the printing and typesetting industry. </a:t>
            </a:r>
            <a:endParaRPr lang="en-US" dirty="0"/>
          </a:p>
          <a:p>
            <a:pPr lvl="0"/>
            <a:endParaRPr lang="lt-LT" dirty="0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>
            <a:fillRect/>
          </a:stretch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  <p:sp>
        <p:nvSpPr>
          <p:cNvPr id="5" name="Pavadinimas 1"/>
          <p:cNvSpPr>
            <a:spLocks noGrp="1"/>
          </p:cNvSpPr>
          <p:nvPr>
            <p:ph type="title" hasCustomPrompt="1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/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  <a:endParaRPr lang="lt-LT" b="1"/>
          </a:p>
          <a:p>
            <a:pPr lvl="1"/>
            <a:r>
              <a:rPr lang="lt-LT" b="1"/>
              <a:t>Antras lygis</a:t>
            </a:r>
            <a:endParaRPr lang="lt-LT" b="1"/>
          </a:p>
        </p:txBody>
      </p:sp>
      <p:sp>
        <p:nvSpPr>
          <p:cNvPr id="8" name="Teksto vietos rezervavimo ženklas 4"/>
          <p:cNvSpPr>
            <a:spLocks noGrp="1"/>
          </p:cNvSpPr>
          <p:nvPr>
            <p:ph type="body" sz="half" idx="12" hasCustomPrompt="1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</p:txBody>
      </p:sp>
      <p:sp>
        <p:nvSpPr>
          <p:cNvPr id="9" name="Teksto vietos rezervavimo ženklas 5"/>
          <p:cNvSpPr>
            <a:spLocks noGrp="1"/>
          </p:cNvSpPr>
          <p:nvPr>
            <p:ph type="body" sz="half" idx="13" hasCustomPrompt="1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</p:txBody>
      </p:sp>
      <p:sp>
        <p:nvSpPr>
          <p:cNvPr id="10" name="Teksto vietos rezervavimo ženklas 6"/>
          <p:cNvSpPr>
            <a:spLocks noGrp="1"/>
          </p:cNvSpPr>
          <p:nvPr>
            <p:ph type="body" sz="half" idx="14" hasCustomPrompt="1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</p:txBody>
      </p:sp>
      <p:sp>
        <p:nvSpPr>
          <p:cNvPr id="11" name="Teksto vietos rezervavimo ženklas 7"/>
          <p:cNvSpPr>
            <a:spLocks noGrp="1"/>
          </p:cNvSpPr>
          <p:nvPr>
            <p:ph type="body" sz="half" idx="15" hasCustomPrompt="1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/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  <p:sp>
        <p:nvSpPr>
          <p:cNvPr id="12" name="Pavadinimas 1"/>
          <p:cNvSpPr>
            <a:spLocks noGrp="1"/>
          </p:cNvSpPr>
          <p:nvPr>
            <p:ph type="title" hasCustomPrompt="1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  <a:endParaRPr lang="lt-LT" dirty="0"/>
          </a:p>
        </p:txBody>
      </p:sp>
      <p:sp>
        <p:nvSpPr>
          <p:cNvPr id="13" name="Teksto vietos rezervavimo ženklas 2"/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  <a:endParaRPr lang="en-US" dirty="0"/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/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  <p:sp>
        <p:nvSpPr>
          <p:cNvPr id="10" name="Teksto vietos rezervavimo ženklas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/>
          <p:cNvSpPr>
            <a:spLocks noGrp="1"/>
          </p:cNvSpPr>
          <p:nvPr>
            <p:ph type="body" sz="quarter" idx="12" hasCustomPrompt="1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  <a:p>
            <a:pPr lvl="1"/>
            <a:r>
              <a:rPr lang="lt-LT"/>
              <a:t>Antras lygis</a:t>
            </a:r>
            <a:endParaRPr lang="lt-LT"/>
          </a:p>
        </p:txBody>
      </p:sp>
      <p:sp>
        <p:nvSpPr>
          <p:cNvPr id="12" name="Teksto vietos rezervavimo ženklas 6"/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/>
          <p:cNvSpPr>
            <a:spLocks noGrp="1"/>
          </p:cNvSpPr>
          <p:nvPr>
            <p:ph type="body" sz="quarter" idx="14" hasCustomPrompt="1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  <a:p>
            <a:pPr lvl="1"/>
            <a:r>
              <a:rPr lang="lt-LT"/>
              <a:t>Antras lygis</a:t>
            </a:r>
            <a:endParaRPr lang="lt-LT"/>
          </a:p>
        </p:txBody>
      </p:sp>
      <p:sp>
        <p:nvSpPr>
          <p:cNvPr id="16" name="Teksto vietos rezervavimo ženklas 4"/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/>
          <p:cNvSpPr>
            <a:spLocks noGrp="1"/>
          </p:cNvSpPr>
          <p:nvPr>
            <p:ph type="body" sz="quarter" idx="16" hasCustomPrompt="1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  <a:p>
            <a:pPr lvl="1"/>
            <a:r>
              <a:rPr lang="lt-LT"/>
              <a:t>Antras lygis</a:t>
            </a:r>
            <a:endParaRPr lang="lt-LT"/>
          </a:p>
        </p:txBody>
      </p:sp>
      <p:sp>
        <p:nvSpPr>
          <p:cNvPr id="18" name="Teksto vietos rezervavimo ženklas 6"/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/>
          <p:cNvSpPr>
            <a:spLocks noGrp="1"/>
          </p:cNvSpPr>
          <p:nvPr>
            <p:ph type="body" sz="quarter" idx="18" hasCustomPrompt="1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  <a:endParaRPr lang="lt-LT"/>
          </a:p>
          <a:p>
            <a:pPr lvl="1"/>
            <a:r>
              <a:rPr lang="lt-LT"/>
              <a:t>Antras lygis</a:t>
            </a:r>
            <a:endParaRPr lang="lt-LT"/>
          </a:p>
        </p:txBody>
      </p:sp>
      <p:sp>
        <p:nvSpPr>
          <p:cNvPr id="41" name="Teksto vietos rezervavimo ženklas 12"/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5.png"/><Relationship Id="rId11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  <a:endParaRPr lang="lt-LT" dirty="0"/>
          </a:p>
          <a:p>
            <a:pPr lvl="1"/>
            <a:r>
              <a:rPr lang="lt-LT" dirty="0"/>
              <a:t>Antras lygis</a:t>
            </a:r>
            <a:endParaRPr lang="lt-LT" dirty="0"/>
          </a:p>
          <a:p>
            <a:pPr lvl="2"/>
            <a:r>
              <a:rPr lang="lt-LT" dirty="0"/>
              <a:t>Trečias lygis</a:t>
            </a:r>
            <a:endParaRPr lang="lt-LT" dirty="0"/>
          </a:p>
          <a:p>
            <a:pPr lvl="3"/>
            <a:r>
              <a:rPr lang="lt-LT" dirty="0"/>
              <a:t>Ketvirtas lygis</a:t>
            </a:r>
            <a:endParaRPr lang="lt-LT" dirty="0"/>
          </a:p>
          <a:p>
            <a:pPr lvl="4"/>
            <a:r>
              <a:rPr lang="lt-LT" dirty="0"/>
              <a:t>Penktas lygis</a:t>
            </a:r>
            <a:endParaRPr lang="lt-LT" dirty="0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  <a:endParaRPr lang="lt-LT" dirty="0"/>
          </a:p>
        </p:txBody>
      </p:sp>
      <p:pic>
        <p:nvPicPr>
          <p:cNvPr id="11" name="Paveikslėlis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Χρήση πληροφοριών για τις αλλαγές στον εργασιακό κόσμο</a:t>
            </a:r>
            <a:endParaRPr lang="el-GR" altLang="en-US" dirty="0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  <p:sp>
        <p:nvSpPr>
          <p:cNvPr id="3" name="CasellaDiTesto 2"/>
          <p:cNvSpPr txBox="1"/>
          <p:nvPr/>
        </p:nvSpPr>
        <p:spPr>
          <a:xfrm>
            <a:off x="841829" y="3877733"/>
            <a:ext cx="423091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cs typeface="Segoe UI" panose="020B0502040204020203"/>
              </a:rPr>
              <a:t>Aleksandra </a:t>
            </a:r>
            <a:r>
              <a:rPr lang="en-US" sz="2400" b="1" dirty="0" err="1">
                <a:solidFill>
                  <a:srgbClr val="FFFFFF"/>
                </a:solidFill>
                <a:cs typeface="Segoe UI" panose="020B0502040204020203"/>
              </a:rPr>
              <a:t>Djurovic</a:t>
            </a:r>
            <a:r>
              <a:rPr lang="en-US" sz="2400" dirty="0">
                <a:cs typeface="Segoe UI" panose="020B0502040204020203"/>
              </a:rPr>
              <a:t>​</a:t>
            </a:r>
            <a:endParaRPr lang="en-US" sz="2400" dirty="0">
              <a:ea typeface="Open Sans Light"/>
              <a:cs typeface="Segoe UI" panose="020B0502040204020203"/>
            </a:endParaRPr>
          </a:p>
          <a:p>
            <a:r>
              <a:rPr lang="en-US" sz="2400" b="1" dirty="0">
                <a:solidFill>
                  <a:srgbClr val="FFFFFF"/>
                </a:solidFill>
                <a:cs typeface="Segoe UI" panose="020B0502040204020203"/>
              </a:rPr>
              <a:t>Jelena Manic </a:t>
            </a:r>
            <a:r>
              <a:rPr lang="en-US" sz="2400" b="1" dirty="0" err="1">
                <a:solidFill>
                  <a:srgbClr val="FFFFFF"/>
                </a:solidFill>
                <a:cs typeface="Segoe UI" panose="020B0502040204020203"/>
              </a:rPr>
              <a:t>Radoicic</a:t>
            </a:r>
            <a:r>
              <a:rPr lang="en-US" sz="2400" dirty="0">
                <a:cs typeface="Segoe UI" panose="020B0502040204020203"/>
              </a:rPr>
              <a:t>​</a:t>
            </a:r>
            <a:endParaRPr lang="en-US" sz="2400" dirty="0">
              <a:ea typeface="Open Sans Light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043884" y="1442455"/>
            <a:ext cx="6476169" cy="2158199"/>
          </a:xfrm>
        </p:spPr>
        <p:txBody>
          <a:bodyPr>
            <a:noAutofit/>
          </a:bodyPr>
          <a:lstStyle/>
          <a:p>
            <a:r>
              <a:rPr lang="sr-Latn-RS" sz="1800" dirty="0"/>
              <a:t>- </a:t>
            </a:r>
            <a:r>
              <a:rPr lang="el-GR" sz="1800" dirty="0"/>
              <a:t>Διαστάσεις επίδρασης των διαφορετικών τάσεων στον κόσμο της εργασίας.</a:t>
            </a:r>
            <a:br>
              <a:rPr lang="sr-Latn-RS" sz="1800" dirty="0"/>
            </a:br>
            <a:r>
              <a:rPr lang="sr-Latn-RS" sz="1800" dirty="0"/>
              <a:t>- </a:t>
            </a:r>
            <a:r>
              <a:rPr lang="el-GR" altLang="en-US" sz="1800" dirty="0"/>
              <a:t>Επισκόπηση ορισμένων από τις τάσεις που επηρεάζουν τον κόσμο της εργασίας και τις πιθανές επιπτώσεις τους στον αριθμό των θέσεων εργασίας και στην ποιότητα αυτής</a:t>
            </a:r>
            <a:br>
              <a:rPr lang="sr-Latn-RS" sz="1800" dirty="0"/>
            </a:br>
            <a:r>
              <a:rPr lang="sr-Latn-RS" sz="1800" dirty="0"/>
              <a:t>- </a:t>
            </a:r>
            <a:r>
              <a:rPr lang="el-GR" altLang="en-US" sz="1800" dirty="0"/>
              <a:t>Μέθοδοι που χρησιμοποιούνται γα την πρόβλεψη αλλαγών στον κόσμο της εργασίας, πλεονεκτήματα και μειονεκτήματά τους</a:t>
            </a:r>
            <a:br>
              <a:rPr lang="sr-Latn-RS" sz="1800" dirty="0"/>
            </a:br>
            <a:r>
              <a:rPr lang="sr-Latn-RS" sz="1800" dirty="0"/>
              <a:t>- </a:t>
            </a:r>
            <a:r>
              <a:rPr lang="el-GR" altLang="en-US" sz="1800" dirty="0"/>
              <a:t>Αξιολόγηση της αξιοπιστίας των σχετικών με τις εξελίξεις στον εργασιακό κόσμο πληροφοριών</a:t>
            </a:r>
            <a:endParaRPr lang="el-GR" altLang="en-US" sz="1800" dirty="0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  <p:sp>
        <p:nvSpPr>
          <p:cNvPr id="4" name="Title 3"/>
          <p:cNvSpPr txBox="1"/>
          <p:nvPr/>
        </p:nvSpPr>
        <p:spPr>
          <a:xfrm>
            <a:off x="739083" y="1256145"/>
            <a:ext cx="3934517" cy="18756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dirty="0"/>
              <a:t>Τι συζητήσαμε στις Υποενότητες 1 και 2</a:t>
            </a:r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793673" y="1071418"/>
            <a:ext cx="18472" cy="29186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3"/>
          <p:cNvGraphicFramePr/>
          <p:nvPr/>
        </p:nvGraphicFramePr>
        <p:xfrm>
          <a:off x="1085079" y="4541816"/>
          <a:ext cx="10050581" cy="746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Αποτελέσματα της φόρμας αξιολόγησης γνώσεων που συμπληρώθηκε μετά την υποενότητα 2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3637" y="3586384"/>
            <a:ext cx="10188574" cy="880901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tx1"/>
                </a:solidFill>
              </a:rPr>
              <a:t>Σας δυσκόλεψαν κάποιες ερωτήσεις;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Χρειάζεστε περαιτέρω επεξήγηση σε κάποιο θέμα της Υποενότητας 2;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3637" y="2357190"/>
            <a:ext cx="10086254" cy="9956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l-GR" altLang="en-US" sz="2200" dirty="0">
                <a:solidFill>
                  <a:schemeClr val="tx1"/>
                </a:solidFill>
              </a:rPr>
              <a:t>Προβλεπόμενες απαντήσεις: Ε</a:t>
            </a:r>
            <a:r>
              <a:rPr lang="en-US" sz="2200" dirty="0">
                <a:solidFill>
                  <a:schemeClr val="tx1"/>
                </a:solidFill>
              </a:rPr>
              <a:t>1=b; </a:t>
            </a:r>
            <a:r>
              <a:rPr lang="el-GR" altLang="en-US" sz="2200" dirty="0">
                <a:solidFill>
                  <a:schemeClr val="tx1"/>
                </a:solidFill>
              </a:rPr>
              <a:t>Ε</a:t>
            </a:r>
            <a:r>
              <a:rPr lang="en-US" sz="2200" dirty="0">
                <a:solidFill>
                  <a:schemeClr val="tx1"/>
                </a:solidFill>
              </a:rPr>
              <a:t>2 =c; </a:t>
            </a:r>
            <a:r>
              <a:rPr lang="el-GR" altLang="en-US" sz="2200" dirty="0">
                <a:solidFill>
                  <a:schemeClr val="tx1"/>
                </a:solidFill>
              </a:rPr>
              <a:t>Ε</a:t>
            </a:r>
            <a:r>
              <a:rPr lang="en-US" sz="2200" dirty="0">
                <a:solidFill>
                  <a:schemeClr val="tx1"/>
                </a:solidFill>
              </a:rPr>
              <a:t>3 = b; </a:t>
            </a:r>
            <a:r>
              <a:rPr lang="el-GR" altLang="en-US" sz="2200" dirty="0">
                <a:solidFill>
                  <a:schemeClr val="tx1"/>
                </a:solidFill>
              </a:rPr>
              <a:t>Ε</a:t>
            </a:r>
            <a:r>
              <a:rPr lang="en-US" sz="2200" dirty="0">
                <a:solidFill>
                  <a:schemeClr val="tx1"/>
                </a:solidFill>
              </a:rPr>
              <a:t>4 = b; </a:t>
            </a:r>
            <a:r>
              <a:rPr lang="el-GR" altLang="en-US" sz="2200" dirty="0">
                <a:solidFill>
                  <a:schemeClr val="tx1"/>
                </a:solidFill>
              </a:rPr>
              <a:t>Ε</a:t>
            </a:r>
            <a:r>
              <a:rPr lang="en-US" sz="2200" dirty="0">
                <a:solidFill>
                  <a:schemeClr val="tx1"/>
                </a:solidFill>
              </a:rPr>
              <a:t>5 = a; </a:t>
            </a:r>
            <a:r>
              <a:rPr lang="el-GR" altLang="en-US" sz="2200" dirty="0">
                <a:solidFill>
                  <a:schemeClr val="tx1"/>
                </a:solidFill>
              </a:rPr>
              <a:t>Ε</a:t>
            </a:r>
            <a:r>
              <a:rPr lang="en-US" sz="2200" dirty="0">
                <a:solidFill>
                  <a:schemeClr val="tx1"/>
                </a:solidFill>
              </a:rPr>
              <a:t>6 = b; </a:t>
            </a:r>
            <a:r>
              <a:rPr lang="el-GR" altLang="en-US" sz="2200" dirty="0">
                <a:solidFill>
                  <a:schemeClr val="tx1"/>
                </a:solidFill>
              </a:rPr>
              <a:t>Ε</a:t>
            </a:r>
            <a:r>
              <a:rPr lang="en-US" sz="2200" dirty="0">
                <a:solidFill>
                  <a:schemeClr val="tx1"/>
                </a:solidFill>
              </a:rPr>
              <a:t>7 = c; </a:t>
            </a:r>
            <a:r>
              <a:rPr lang="el-GR" altLang="en-US" sz="2200" dirty="0">
                <a:solidFill>
                  <a:schemeClr val="tx1"/>
                </a:solidFill>
              </a:rPr>
              <a:t>Ε</a:t>
            </a:r>
            <a:r>
              <a:rPr lang="en-US" sz="2200" dirty="0">
                <a:solidFill>
                  <a:schemeClr val="tx1"/>
                </a:solidFill>
              </a:rPr>
              <a:t>8 = b; </a:t>
            </a:r>
            <a:r>
              <a:rPr lang="el-GR" altLang="en-US" sz="2200" dirty="0">
                <a:solidFill>
                  <a:schemeClr val="tx1"/>
                </a:solidFill>
              </a:rPr>
              <a:t>Ε</a:t>
            </a:r>
            <a:r>
              <a:rPr lang="en-US" sz="2200" dirty="0">
                <a:solidFill>
                  <a:schemeClr val="tx1"/>
                </a:solidFill>
              </a:rPr>
              <a:t>9 = b; </a:t>
            </a:r>
            <a:r>
              <a:rPr lang="el-GR" altLang="en-US" sz="2200" dirty="0">
                <a:solidFill>
                  <a:schemeClr val="tx1"/>
                </a:solidFill>
              </a:rPr>
              <a:t>Ε</a:t>
            </a:r>
            <a:r>
              <a:rPr lang="en-US" sz="2200" dirty="0">
                <a:solidFill>
                  <a:schemeClr val="tx1"/>
                </a:solidFill>
              </a:rPr>
              <a:t>10 = c.</a:t>
            </a:r>
            <a:endParaRPr lang="en-US" sz="2200" dirty="0">
              <a:solidFill>
                <a:schemeClr val="tx1"/>
              </a:solidFill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sr-Latn-RS" dirty="0" err="1"/>
              <a:t>Αναστοχασμός στην εργασία</a:t>
            </a:r>
            <a:endParaRPr lang="el-GR" alt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>
                <a:solidFill>
                  <a:schemeClr val="tx1"/>
                </a:solidFill>
              </a:rPr>
              <a:t>Τι επιπτώσεις από τις αλλαγές στον εργασιακό κόσμο αναγνωρίζετε όσον αφορά την παροχή υποστήριξης για την επαγγελματική εξέλιξη;</a:t>
            </a:r>
            <a:endParaRPr lang="el-GR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91" name="Google Shape;91;gcf7ead7544_0_9"/>
          <p:cNvSpPr txBox="1"/>
          <p:nvPr/>
        </p:nvSpPr>
        <p:spPr>
          <a:xfrm>
            <a:off x="837883" y="314007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 panose="020F0502020204030204"/>
              <a:buNone/>
            </a:pPr>
            <a:r>
              <a:rPr lang="el-GR" altLang="en-GB" sz="40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Σκοπός της παρουσίασης</a:t>
            </a:r>
            <a:endParaRPr lang="el-GR" altLang="en-GB" sz="4000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gcf7ead7544_0_9"/>
          <p:cNvSpPr txBox="1"/>
          <p:nvPr/>
        </p:nvSpPr>
        <p:spPr>
          <a:xfrm>
            <a:off x="1396993" y="2686148"/>
            <a:ext cx="9401190" cy="15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algn="just"/>
            <a:r>
              <a:rPr lang="el-GR" sz="2400" i="1" dirty="0"/>
              <a:t>Ο εντοπισμός καταστάσεων όπου τα σχετικά με τις εργασιακές μεταβολές ευρήματα μπορούν να εφαρμοστούν στο πλαίσιο της παροχής υποστήριξης στους εργαζομένους για την επαγγελματική εξέλιξή τους.</a:t>
            </a:r>
            <a:endParaRPr lang="sr-Latn-RS" sz="2400" i="1" dirty="0"/>
          </a:p>
          <a:p>
            <a:pPr lvl="0" algn="just"/>
            <a:endParaRPr sz="1800" dirty="0"/>
          </a:p>
        </p:txBody>
      </p:sp>
      <p:sp>
        <p:nvSpPr>
          <p:cNvPr id="94" name="Google Shape;94;gcf7ead7544_0_9"/>
          <p:cNvSpPr/>
          <p:nvPr/>
        </p:nvSpPr>
        <p:spPr>
          <a:xfrm rot="5400000">
            <a:off x="806048" y="2965598"/>
            <a:ext cx="576600" cy="438900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1550" y="1827844"/>
            <a:ext cx="6477000" cy="2401256"/>
          </a:xfrm>
        </p:spPr>
        <p:txBody>
          <a:bodyPr/>
          <a:lstStyle/>
          <a:p>
            <a:r>
              <a:rPr lang="el-GR" altLang="en-US" sz="3200" dirty="0" smtClean="0"/>
              <a:t>Τι θα θέλατε να μάθετε κατά τη διάρκεια αυτής της μαθησιακής υποενότητας;</a:t>
            </a:r>
            <a:endParaRPr lang="el-GR" altLang="en-US" sz="32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connect-erasmus.eu</a:t>
            </a:r>
            <a:endParaRPr lang="lt-L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5" y="2590079"/>
            <a:ext cx="3727486" cy="23445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f7ead7544_0_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connect-erasmus.eu</a:t>
            </a:r>
            <a:endParaRPr dirty="0"/>
          </a:p>
        </p:txBody>
      </p:sp>
      <p:sp>
        <p:nvSpPr>
          <p:cNvPr id="13" name="Content Placeholder 4"/>
          <p:cNvSpPr>
            <a:spLocks noGrp="1"/>
          </p:cNvSpPr>
          <p:nvPr>
            <p:ph idx="1"/>
          </p:nvPr>
        </p:nvSpPr>
        <p:spPr>
          <a:xfrm>
            <a:off x="4640451" y="2481067"/>
            <a:ext cx="6288260" cy="2961862"/>
          </a:xfrm>
        </p:spPr>
        <p:txBody>
          <a:bodyPr>
            <a:normAutofit lnSpcReduction="10000"/>
          </a:bodyPr>
          <a:lstStyle/>
          <a:p>
            <a:r>
              <a:rPr lang="el-GR" altLang="en-US" dirty="0">
                <a:solidFill>
                  <a:schemeClr val="tx1"/>
                </a:solidFill>
              </a:rPr>
              <a:t>-Οι ρόλοι του επαγγελματικού προσανατολισμού στο πλαίσιο του μεταβαλλόμενου εργασιακού κόσμου</a:t>
            </a:r>
            <a:endParaRPr lang="el-GR" altLang="en-US" dirty="0">
              <a:solidFill>
                <a:schemeClr val="tx1"/>
              </a:solidFill>
            </a:endParaRPr>
          </a:p>
          <a:p>
            <a:r>
              <a:rPr lang="el-GR" altLang="en-US" dirty="0">
                <a:solidFill>
                  <a:schemeClr val="tx1"/>
                </a:solidFill>
              </a:rPr>
              <a:t>-Επαγγελματική ετοιμότητα</a:t>
            </a:r>
            <a:endParaRPr lang="el-GR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l-GR" altLang="en-US" dirty="0">
                <a:solidFill>
                  <a:schemeClr val="tx1"/>
                </a:solidFill>
              </a:rPr>
              <a:t>-Αντιμετώπιση θεμάτων σταδιοδρομίας στο πλαίσιο της τεχνολογικής αλλαγής και της παγκοσμιοποίησης, των δημογραφικών αλλαγών και της κλιματικής αλλαγής</a:t>
            </a:r>
            <a:endParaRPr lang="el-GR" altLang="en-US" dirty="0">
              <a:solidFill>
                <a:schemeClr val="tx1"/>
              </a:solidFill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99069" y="-156193"/>
            <a:ext cx="4299158" cy="4892040"/>
          </a:xfrm>
        </p:spPr>
        <p:txBody>
          <a:bodyPr>
            <a:normAutofit/>
          </a:bodyPr>
          <a:lstStyle/>
          <a:p>
            <a:pPr algn="r"/>
            <a:r>
              <a:rPr lang="el-GR" dirty="0">
                <a:solidFill>
                  <a:srgbClr val="FF7F2A"/>
                </a:solidFill>
              </a:rPr>
              <a:t>Επισκόπηση της υποενότητας 3</a:t>
            </a:r>
            <a:endParaRPr lang="el-GR" dirty="0">
              <a:solidFill>
                <a:srgbClr val="FF7F2A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616388" y="2301640"/>
            <a:ext cx="24063" cy="3320716"/>
          </a:xfrm>
          <a:prstGeom prst="line">
            <a:avLst/>
          </a:prstGeom>
          <a:ln w="38100">
            <a:solidFill>
              <a:srgbClr val="FF7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1722</Words>
  <Application>WPS Presentation</Application>
  <PresentationFormat>Widescreen</PresentationFormat>
  <Paragraphs>48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SimSun</vt:lpstr>
      <vt:lpstr>Wingdings</vt:lpstr>
      <vt:lpstr>Open Sans</vt:lpstr>
      <vt:lpstr>Segoe Print</vt:lpstr>
      <vt:lpstr>Segoe UI</vt:lpstr>
      <vt:lpstr>Open Sans Light</vt:lpstr>
      <vt:lpstr>Calibri</vt:lpstr>
      <vt:lpstr>Calibri</vt:lpstr>
      <vt:lpstr>Open Sans Extrabold</vt:lpstr>
      <vt:lpstr>Microsoft YaHei</vt:lpstr>
      <vt:lpstr>Arial Unicode MS</vt:lpstr>
      <vt:lpstr>Open Sans Light</vt:lpstr>
      <vt:lpstr>„Office“ tema</vt:lpstr>
      <vt:lpstr>Using information on changes in the world of work</vt:lpstr>
      <vt:lpstr>- Dimensions of impact of different trends to world of work - Overview of some of the trends that impact the world of work and their possible implications to number of jobs and job quality - Methods used to forecast changes in the world of work and their advantages and disadvantages - Assessing credibility of information on the changes in the world of work</vt:lpstr>
      <vt:lpstr>Results of knowledge evaluation form completed after Session 2</vt:lpstr>
      <vt:lpstr>Reflecting on homework</vt:lpstr>
      <vt:lpstr>PowerPoint 演示文稿</vt:lpstr>
      <vt:lpstr>PowerPoint 演示文稿</vt:lpstr>
      <vt:lpstr>Overview of the Learning Session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MILENA</cp:lastModifiedBy>
  <cp:revision>219</cp:revision>
  <dcterms:created xsi:type="dcterms:W3CDTF">2020-01-27T22:45:00Z</dcterms:created>
  <dcterms:modified xsi:type="dcterms:W3CDTF">2021-12-09T08:55:32Z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CE1DE703CDA84F349C3763B144D999DC</vt:lpwstr>
  </property>
  <property fmtid="{D5CDD505-2E9C-101B-9397-08002B2CF9AE}" pid="3" name="KSOProductBuildVer">
    <vt:lpwstr>2057-11.2.0.10382</vt:lpwstr>
  </property>
</Properties>
</file>