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5" r:id="rId1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DDB"/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EB50C-5111-1944-25E6-DB309E9A1148}" v="1" dt="2021-07-22T07:54:20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27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ri Lea" userId="S::lea.ferrari@unipd.it::76de2d51-a5bc-493f-a7d6-16f2215d8c59" providerId="AD" clId="Web-{EC7EB50C-5111-1944-25E6-DB309E9A1148}"/>
    <pc:docChg chg="modSld">
      <pc:chgData name="Ferrari Lea" userId="S::lea.ferrari@unipd.it::76de2d51-a5bc-493f-a7d6-16f2215d8c59" providerId="AD" clId="Web-{EC7EB50C-5111-1944-25E6-DB309E9A1148}" dt="2021-07-22T07:54:20.299" v="0"/>
      <pc:docMkLst>
        <pc:docMk/>
      </pc:docMkLst>
      <pc:sldChg chg="delSp">
        <pc:chgData name="Ferrari Lea" userId="S::lea.ferrari@unipd.it::76de2d51-a5bc-493f-a7d6-16f2215d8c59" providerId="AD" clId="Web-{EC7EB50C-5111-1944-25E6-DB309E9A1148}" dt="2021-07-22T07:54:20.299" v="0"/>
        <pc:sldMkLst>
          <pc:docMk/>
          <pc:sldMk cId="575510302" sldId="265"/>
        </pc:sldMkLst>
        <pc:spChg chg="del">
          <ac:chgData name="Ferrari Lea" userId="S::lea.ferrari@unipd.it::76de2d51-a5bc-493f-a7d6-16f2215d8c59" providerId="AD" clId="Web-{EC7EB50C-5111-1944-25E6-DB309E9A1148}" dt="2021-07-22T07:54:20.299" v="0"/>
          <ac:spMkLst>
            <pc:docMk/>
            <pc:sldMk cId="575510302" sldId="265"/>
            <ac:spMk id="15" creationId="{F5FF9E45-F720-4042-BAF7-625FF01D8B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CC101-83B2-4FCF-8E40-64EEF50EDD64}" type="datetimeFigureOut">
              <a:rPr lang="lt-LT" smtClean="0"/>
              <a:t>2022-05-20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l-GR" sz="4900" dirty="0"/>
              <a:t>Ενότητα 2 : Καινοτόμες ιδέες και ανάπτυξη για επαγγελματική σταδιοδρομία μέσα από την εταιρεία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>
                <a:solidFill>
                  <a:srgbClr val="FFFFFF"/>
                </a:solidFill>
              </a:rPr>
              <a:t>2.1.1p </a:t>
            </a:r>
            <a:r>
              <a:rPr lang="el-GR" dirty="0">
                <a:solidFill>
                  <a:srgbClr val="FFFFFF"/>
                </a:solidFill>
              </a:rPr>
              <a:t>Εισαγωγή</a:t>
            </a:r>
            <a:endParaRPr lang="de-AT" dirty="0">
              <a:solidFill>
                <a:srgbClr val="FFFFFF"/>
              </a:solidFill>
            </a:endParaRPr>
          </a:p>
          <a:p>
            <a:endParaRPr lang="de-AT" dirty="0">
              <a:solidFill>
                <a:srgbClr val="FFFFFF"/>
              </a:solidFill>
            </a:endParaRPr>
          </a:p>
          <a:p>
            <a:r>
              <a:rPr lang="de-AT" dirty="0">
                <a:solidFill>
                  <a:srgbClr val="FFFFFF"/>
                </a:solidFill>
              </a:rPr>
              <a:t>Monika Petermandl</a:t>
            </a:r>
          </a:p>
          <a:p>
            <a:r>
              <a:rPr lang="de-AT" dirty="0">
                <a:solidFill>
                  <a:srgbClr val="FFFFFF"/>
                </a:solidFill>
              </a:rPr>
              <a:t>Klausjürgen Heinrich</a:t>
            </a:r>
          </a:p>
          <a:p>
            <a:r>
              <a:rPr lang="de-AT" dirty="0">
                <a:solidFill>
                  <a:srgbClr val="FFFFFF"/>
                </a:solidFill>
              </a:rPr>
              <a:t>Filiz Keser-Aschenberger</a:t>
            </a:r>
            <a:endParaRPr lang="lt-LT" dirty="0">
              <a:solidFill>
                <a:srgbClr val="FFFFFF"/>
              </a:solidFill>
            </a:endParaRPr>
          </a:p>
          <a:p>
            <a:endParaRPr lang="de-AT" dirty="0"/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321465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vadinimas 12">
            <a:extLst>
              <a:ext uri="{FF2B5EF4-FFF2-40B4-BE49-F238E27FC236}">
                <a16:creationId xmlns:a16="http://schemas.microsoft.com/office/drawing/2014/main" id="{C846B201-1BEE-4ECD-886D-FCC666DE7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Ευχαριστούμε </a:t>
            </a:r>
            <a:r>
              <a:rPr lang="el-GR" dirty="0"/>
              <a:t>για την προσοχή</a:t>
            </a:r>
            <a:r>
              <a:rPr lang="en-US" dirty="0"/>
              <a:t> </a:t>
            </a:r>
            <a:r>
              <a:rPr lang="el-GR" dirty="0"/>
              <a:t>σας. Ερωτήσεις;</a:t>
            </a:r>
            <a:endParaRPr lang="lt-LT" dirty="0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69505FB3-9A8E-439E-8B3D-9B9A7FD3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51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D01D6-3661-43B8-9F18-5EB21C0C7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Καινοτόμες ιδέες και ανάπτυξη για επαγγελματική σταδιοδρομία μέσα από την εταιρεία</a:t>
            </a:r>
            <a:endParaRPr lang="de-AT" sz="320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4F67811-DC4B-488B-A816-877B631D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7F70EA9-CA38-4BB1-8149-7BB30D084D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solidFill>
                  <a:schemeClr val="tx1"/>
                </a:solidFill>
              </a:rPr>
              <a:t>Ο στόχος της ενότητας είναι: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50C66CC-D535-4B70-AB8A-0C69849F6D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Να αυξήσει την ευαισθητοποίηση για τις αλλαγές που θα γίνουν στον κόσμο της εργασίας και στην επαγγελματική σταδιοδρομία μέσα στις επιχειρήσεις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8778B16-2404-410A-AC77-754B770FEA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solidFill>
                  <a:schemeClr val="tx1"/>
                </a:solidFill>
              </a:rPr>
              <a:t>Οι στόχοι της εισαγωγής: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A70929EE-29D0-440B-9C0D-E08B13D7F6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17332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Η σύνδεση μεταξύ της Ενότητας 1 και της Ενότητας 2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περιεχόμενο και οι στόχοι της Ενότητας 2 </a:t>
            </a: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3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252470-4423-425B-B0F7-129A68A8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Οι πέντε μεγάλες αλλαγές στον κόσμο της εργασίας που εισάγονται στην Ενότητα 1 είναι:</a:t>
            </a:r>
            <a:endParaRPr lang="de-AT" sz="32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5CA00D-8CD4-40B0-944F-7B1E95BB4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6BD28C0-C7BE-47E6-AA72-C25189DFFB77}"/>
              </a:ext>
            </a:extLst>
          </p:cNvPr>
          <p:cNvSpPr/>
          <p:nvPr/>
        </p:nvSpPr>
        <p:spPr>
          <a:xfrm>
            <a:off x="1503573" y="3749839"/>
            <a:ext cx="1684420" cy="1267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Τεχνολογική</a:t>
            </a:r>
          </a:p>
          <a:p>
            <a:pPr algn="ctr"/>
            <a:r>
              <a:rPr lang="el-GR" dirty="0">
                <a:solidFill>
                  <a:schemeClr val="tx1"/>
                </a:solidFill>
              </a:rPr>
              <a:t>αλλαγή</a:t>
            </a:r>
            <a:endParaRPr lang="de-AT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BE95F4B-CA71-4F60-8943-576566293FC1}"/>
              </a:ext>
            </a:extLst>
          </p:cNvPr>
          <p:cNvSpPr/>
          <p:nvPr/>
        </p:nvSpPr>
        <p:spPr>
          <a:xfrm>
            <a:off x="5280276" y="3749838"/>
            <a:ext cx="1684421" cy="1267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Παγκοσμιοποίηση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3300FD6-B87E-4DF1-81C7-8AF1F6449A00}"/>
              </a:ext>
            </a:extLst>
          </p:cNvPr>
          <p:cNvSpPr/>
          <p:nvPr/>
        </p:nvSpPr>
        <p:spPr>
          <a:xfrm>
            <a:off x="7186864" y="3749839"/>
            <a:ext cx="1684420" cy="12673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Κλιματική Αλλαγή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8AC9663-8971-46D2-BD03-048DA8F3F528}"/>
              </a:ext>
            </a:extLst>
          </p:cNvPr>
          <p:cNvSpPr/>
          <p:nvPr/>
        </p:nvSpPr>
        <p:spPr>
          <a:xfrm>
            <a:off x="9056979" y="3749839"/>
            <a:ext cx="1684421" cy="1267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COVID 19 </a:t>
            </a:r>
            <a:r>
              <a:rPr lang="el-GR" dirty="0">
                <a:solidFill>
                  <a:schemeClr val="tx1"/>
                </a:solidFill>
              </a:rPr>
              <a:t>Πανδημία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F924361-D7F9-4567-932E-3FCFD9E09AAA}"/>
              </a:ext>
            </a:extLst>
          </p:cNvPr>
          <p:cNvSpPr/>
          <p:nvPr/>
        </p:nvSpPr>
        <p:spPr>
          <a:xfrm>
            <a:off x="3410161" y="3749839"/>
            <a:ext cx="1684420" cy="1267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Δημογραφική Αλλαγή</a:t>
            </a: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9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αντίκτυπος της τεχνολογικής αλλαγής στις επιχειρήσεις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Το στοιχείο της γνώσης αυξάνεται σε όλες τις εργασίες.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Τεχνολογική</a:t>
            </a:r>
          </a:p>
          <a:p>
            <a:pPr algn="ctr"/>
            <a:r>
              <a:rPr lang="el-GR" dirty="0">
                <a:solidFill>
                  <a:schemeClr val="tx1"/>
                </a:solidFill>
              </a:rPr>
              <a:t>αλλαγή</a:t>
            </a:r>
            <a:endParaRPr lang="de-AT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1224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Ο αντίκτυπος της δημογραφικής αλλαγής στις επιχειρήσεις </a:t>
            </a:r>
            <a:endParaRPr lang="de-AT" sz="36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>
                <a:solidFill>
                  <a:schemeClr val="tx1"/>
                </a:solidFill>
              </a:rPr>
              <a:t>Η γήρανση των βιομηχανοποιημένων κοινωνιών απαιτεί από τους ανθρώπους να παραμείνουν περισσότερο στις θέσεις εργασίας τους και να συμμετέχουν περισσότερο στη δια βίου μάθηση.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Δημογραφική Αλλαγή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6567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Ο αντίκτυπος της παγκοσμιοποίησης στις επιχειρήσεις</a:t>
            </a:r>
            <a:endParaRPr lang="de-AT" sz="40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Οι επιχειρήσεις πρέπει να διαχειρίζονται τις παγκόσμιες καταστάσεις. Η μετανάστευση του εργατικού δυναμικού αυξάνεται. Η εργασία σε διαπολιτισμικές ομάδες γίνεται πλέον ο κανόνας.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9787" y="3791536"/>
            <a:ext cx="1722268" cy="11710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>
                <a:solidFill>
                  <a:schemeClr val="tx1"/>
                </a:solidFill>
              </a:rPr>
              <a:t>Παγκοσμιοποίηση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3437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756" y="2842600"/>
            <a:ext cx="10504487" cy="684211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Οι επιπτώσεις της κλιματικής αλλαγής στις επιχειρήσεις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chemeClr val="tx1"/>
                </a:solidFill>
              </a:rPr>
              <a:t>Η κλιματική αλλαγή δημιούργησε τη λεγόμενη «πράσινη οικονομία».</a:t>
            </a:r>
          </a:p>
          <a:p>
            <a:pPr algn="ctr"/>
            <a:r>
              <a:rPr lang="el-GR" sz="1600" dirty="0">
                <a:solidFill>
                  <a:schemeClr val="tx1"/>
                </a:solidFill>
              </a:rPr>
              <a:t>Οι επιχειρήσεις αναμένεται να αναλάβουν την ευθύνη προστατεύοντας το περιβάλλον και χρησιμοποιώντας τους πόρους τους οικονομικά.</a:t>
            </a:r>
            <a:endParaRPr lang="de-AT" sz="1600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Κλιματική αλλαγή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70926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αντίκτυπος της πανδημίας του Covid 19 στις επιχειρήσεις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chemeClr val="tx1"/>
                </a:solidFill>
              </a:rPr>
              <a:t>Υπάρχει η ανάγκη για ευελιξία και γρήγορες προσαρμογές σε εξαιρετικές καταστάσεις για τις επιχειρήσεις.</a:t>
            </a:r>
            <a:endParaRPr lang="de-AT" sz="1600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>
                <a:solidFill>
                  <a:schemeClr val="tx1"/>
                </a:solidFill>
              </a:rPr>
              <a:t>Covid</a:t>
            </a:r>
            <a:r>
              <a:rPr lang="de-AT" dirty="0">
                <a:solidFill>
                  <a:schemeClr val="tx1"/>
                </a:solidFill>
              </a:rPr>
              <a:t> 19 </a:t>
            </a:r>
            <a:r>
              <a:rPr lang="de-AT" dirty="0" err="1">
                <a:solidFill>
                  <a:schemeClr val="tx1"/>
                </a:solidFill>
              </a:rPr>
              <a:t>pandemic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748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66C30-2C03-4DD1-A651-2BFB4B28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Συμπεράσματα από τις επιπτώσεις των νέων τάσεων στις επιχειρήσεις</a:t>
            </a:r>
            <a:endParaRPr lang="de-AT" sz="360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EACC1D-9D64-4F17-9D32-E3348104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9E4AED-4948-4BF2-8C82-FB382E48B7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65225" y="1983761"/>
            <a:ext cx="10188575" cy="466586"/>
          </a:xfrm>
        </p:spPr>
        <p:txBody>
          <a:bodyPr>
            <a:noAutofit/>
          </a:bodyPr>
          <a:lstStyle/>
          <a:p>
            <a:r>
              <a:rPr lang="el-GR" sz="2400" dirty="0">
                <a:solidFill>
                  <a:schemeClr val="tx1"/>
                </a:solidFill>
              </a:rPr>
              <a:t>Οι καινοτόμες ιδέες και εξελίξεις στις επιχειρήσεις μετά τις αλλαγές στον κόσμο της εργασίας μπορούν να συνοψιστούν σε τρεις προκλήσεις που πρέπει να αντιμετωπίσουν:</a:t>
            </a:r>
            <a:endParaRPr lang="de-AT" sz="2400" dirty="0">
              <a:solidFill>
                <a:schemeClr val="tx1"/>
              </a:solidFill>
            </a:endParaRPr>
          </a:p>
          <a:p>
            <a:endParaRPr lang="de-AT" sz="2400" dirty="0">
              <a:solidFill>
                <a:schemeClr val="tx1"/>
              </a:solidFill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3F3E881-00C2-439B-BDEC-330D37843E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3292727"/>
          </a:xfrm>
        </p:spPr>
        <p:txBody>
          <a:bodyPr>
            <a:normAutofit lnSpcReduction="10000"/>
          </a:bodyPr>
          <a:lstStyle/>
          <a:p>
            <a:endParaRPr lang="de-AT" dirty="0">
              <a:solidFill>
                <a:schemeClr val="tx1"/>
              </a:solidFill>
            </a:endParaRPr>
          </a:p>
          <a:p>
            <a:endParaRPr lang="de-AT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Στροφή σε έναν «οργανισμό που μαθαίνει»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Δέσμευση στα πλαίσια της «Εταιρικής Κοινωνικής Ευθύνης»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Δικτύωση και τη συνεργασία</a:t>
            </a:r>
            <a:endParaRPr lang="de-AT" dirty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Κάθε ένα από τα 3 μαθήματα της ενότητας 2 θα επικεντρωθεί στη συμμετοχή της Διοίκησης Ανθρώπινου Δυναμικού με σκοπό την επαγγελματική σταδιοδρομία των ατόμων μέσα από στις επιχειρήσεις.</a:t>
            </a:r>
            <a:endParaRPr lang="de-AT" dirty="0">
              <a:solidFill>
                <a:schemeClr val="tx1"/>
              </a:solidFill>
            </a:endParaRPr>
          </a:p>
          <a:p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87515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92</TotalTime>
  <Words>381</Words>
  <Application>Microsoft Office PowerPoint</Application>
  <PresentationFormat>Ευρεία οθόνη</PresentationFormat>
  <Paragraphs>56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Calibri</vt:lpstr>
      <vt:lpstr>Open Sans</vt:lpstr>
      <vt:lpstr>Open Sans Extrabold</vt:lpstr>
      <vt:lpstr>Open Sans Light</vt:lpstr>
      <vt:lpstr>„Office“ tema</vt:lpstr>
      <vt:lpstr> Ενότητα 2 : Καινοτόμες ιδέες και ανάπτυξη για επαγγελματική σταδιοδρομία μέσα από την εταιρεία</vt:lpstr>
      <vt:lpstr>Καινοτόμες ιδέες και ανάπτυξη για επαγγελματική σταδιοδρομία μέσα από την εταιρεία</vt:lpstr>
      <vt:lpstr>Οι πέντε μεγάλες αλλαγές στον κόσμο της εργασίας που εισάγονται στην Ενότητα 1 είναι:</vt:lpstr>
      <vt:lpstr>Ο αντίκτυπος της τεχνολογικής αλλαγής στις επιχειρήσεις</vt:lpstr>
      <vt:lpstr>Ο αντίκτυπος της δημογραφικής αλλαγής στις επιχειρήσεις </vt:lpstr>
      <vt:lpstr>Ο αντίκτυπος της παγκοσμιοποίησης στις επιχειρήσεις</vt:lpstr>
      <vt:lpstr> Οι επιπτώσεις της κλιματικής αλλαγής στις επιχειρήσεις</vt:lpstr>
      <vt:lpstr>Ο αντίκτυπος της πανδημίας του Covid 19 στις επιχειρήσεις</vt:lpstr>
      <vt:lpstr>Συμπεράσματα από τις επιπτώσεις των νέων τάσεων στις επιχειρήσεις</vt:lpstr>
      <vt:lpstr>Ευχαριστούμε για την προσοχή σας. Ερωτήσεις;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Nasos</cp:lastModifiedBy>
  <cp:revision>69</cp:revision>
  <dcterms:created xsi:type="dcterms:W3CDTF">2020-01-27T22:45:30Z</dcterms:created>
  <dcterms:modified xsi:type="dcterms:W3CDTF">2022-05-20T11:38:17Z</dcterms:modified>
</cp:coreProperties>
</file>