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60" r:id="rId2"/>
    <p:sldMasterId id="2147483671" r:id="rId3"/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0" r:id="rId8"/>
    <p:sldId id="264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anetti Alessandra" initials="ZA" lastIdx="3" clrIdx="0">
    <p:extLst>
      <p:ext uri="{19B8F6BF-5375-455C-9EA6-DF929625EA0E}">
        <p15:presenceInfo xmlns:p15="http://schemas.microsoft.com/office/powerpoint/2012/main" xmlns="" userId="Zuanetti Ales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78D40-6ACC-FF37-2902-559CC1076AFE}" v="1" dt="2022-01-06T11:17:02.534"/>
    <p1510:client id="{F6E062C7-1542-4583-A7FC-437CEE28DCD5}" v="1" dt="2022-01-06T10:56:38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906" y="-79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anetti Alessandra" userId="S::alessandra.zuanetti@studenti.unipd.it::62c843e8-eff1-401f-8c64-96493ae781c5" providerId="AD" clId="Web-{0D578D40-6ACC-FF37-2902-559CC1076AFE}"/>
    <pc:docChg chg="addSld addMainMaster modMainMaster">
      <pc:chgData name="Zuanetti Alessandra" userId="S::alessandra.zuanetti@studenti.unipd.it::62c843e8-eff1-401f-8c64-96493ae781c5" providerId="AD" clId="Web-{0D578D40-6ACC-FF37-2902-559CC1076AFE}" dt="2022-01-06T11:17:02.534" v="0"/>
      <pc:docMkLst>
        <pc:docMk/>
      </pc:docMkLst>
      <pc:sldChg chg="add">
        <pc:chgData name="Zuanetti Alessandra" userId="S::alessandra.zuanetti@studenti.unipd.it::62c843e8-eff1-401f-8c64-96493ae781c5" providerId="AD" clId="Web-{0D578D40-6ACC-FF37-2902-559CC1076AFE}" dt="2022-01-06T11:17:02.534" v="0"/>
        <pc:sldMkLst>
          <pc:docMk/>
          <pc:sldMk cId="226934415" sldId="266"/>
        </pc:sldMkLst>
      </pc:sldChg>
      <pc:sldMasterChg chg="add addSldLayout">
        <pc:chgData name="Zuanetti Alessandra" userId="S::alessandra.zuanetti@studenti.unipd.it::62c843e8-eff1-401f-8c64-96493ae781c5" providerId="AD" clId="Web-{0D578D40-6ACC-FF37-2902-559CC1076AFE}" dt="2022-01-06T11:17:02.534" v="0"/>
        <pc:sldMasterMkLst>
          <pc:docMk/>
          <pc:sldMasterMk cId="0" sldId="2147483648"/>
        </pc:sldMasterMkLst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0" sldId="2147483648"/>
            <pc:sldLayoutMk cId="0" sldId="2147483658"/>
          </pc:sldLayoutMkLst>
        </pc:sldLayoutChg>
      </pc:sldMasterChg>
      <pc:sldMasterChg chg="replId modSldLayout">
        <pc:chgData name="Zuanetti Alessandra" userId="S::alessandra.zuanetti@studenti.unipd.it::62c843e8-eff1-401f-8c64-96493ae781c5" providerId="AD" clId="Web-{0D578D40-6ACC-FF37-2902-559CC1076AFE}" dt="2022-01-06T11:17:02.534" v="0"/>
        <pc:sldMasterMkLst>
          <pc:docMk/>
          <pc:sldMasterMk cId="874982706" sldId="2147483682"/>
        </pc:sldMasterMkLst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2099555577" sldId="2147483683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4256854788" sldId="2147483684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1915374218" sldId="2147483685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1252936304" sldId="2147483686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371732757" sldId="2147483687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3838358104" sldId="2147483688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1454716715" sldId="2147483689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2886774712" sldId="2147483690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1738257390" sldId="2147483691"/>
          </pc:sldLayoutMkLst>
        </pc:sldLayoutChg>
        <pc:sldLayoutChg chg="replId">
          <pc:chgData name="Zuanetti Alessandra" userId="S::alessandra.zuanetti@studenti.unipd.it::62c843e8-eff1-401f-8c64-96493ae781c5" providerId="AD" clId="Web-{0D578D40-6ACC-FF37-2902-559CC1076AFE}" dt="2022-01-06T11:17:02.534" v="0"/>
          <pc:sldLayoutMkLst>
            <pc:docMk/>
            <pc:sldMasterMk cId="874982706" sldId="2147483682"/>
            <pc:sldLayoutMk cId="892270772" sldId="2147483692"/>
          </pc:sldLayoutMkLst>
        </pc:sldLayoutChg>
      </pc:sldMasterChg>
    </pc:docChg>
  </pc:docChgLst>
  <pc:docChgLst>
    <pc:chgData name="Lea Ferrari" userId="c926630b5f4e8764" providerId="LiveId" clId="{44B03515-4B5F-45B6-B2C0-F7DAF1E55FE2}"/>
    <pc:docChg chg="modSld">
      <pc:chgData name="Lea Ferrari" userId="c926630b5f4e8764" providerId="LiveId" clId="{44B03515-4B5F-45B6-B2C0-F7DAF1E55FE2}" dt="2022-01-03T15:27:53.591" v="44" actId="20577"/>
      <pc:docMkLst>
        <pc:docMk/>
      </pc:docMkLst>
      <pc:sldChg chg="addSp modSp mod">
        <pc:chgData name="Lea Ferrari" userId="c926630b5f4e8764" providerId="LiveId" clId="{44B03515-4B5F-45B6-B2C0-F7DAF1E55FE2}" dt="2022-01-03T15:27:53.591" v="44" actId="20577"/>
        <pc:sldMkLst>
          <pc:docMk/>
          <pc:sldMk cId="2114004026" sldId="265"/>
        </pc:sldMkLst>
        <pc:spChg chg="mod">
          <ac:chgData name="Lea Ferrari" userId="c926630b5f4e8764" providerId="LiveId" clId="{44B03515-4B5F-45B6-B2C0-F7DAF1E55FE2}" dt="2022-01-03T15:27:53.591" v="44" actId="20577"/>
          <ac:spMkLst>
            <pc:docMk/>
            <pc:sldMk cId="2114004026" sldId="265"/>
            <ac:spMk id="3" creationId="{51B52B6F-074A-4E05-A9D0-D792D4250C5A}"/>
          </ac:spMkLst>
        </pc:spChg>
        <pc:spChg chg="add mod">
          <ac:chgData name="Lea Ferrari" userId="c926630b5f4e8764" providerId="LiveId" clId="{44B03515-4B5F-45B6-B2C0-F7DAF1E55FE2}" dt="2022-01-02T20:38:56.057" v="41" actId="403"/>
          <ac:spMkLst>
            <pc:docMk/>
            <pc:sldMk cId="2114004026" sldId="265"/>
            <ac:spMk id="9" creationId="{FF6680A4-FF8B-475F-B5F7-E39BE6F5C772}"/>
          </ac:spMkLst>
        </pc:spChg>
        <pc:spChg chg="add mod">
          <ac:chgData name="Lea Ferrari" userId="c926630b5f4e8764" providerId="LiveId" clId="{44B03515-4B5F-45B6-B2C0-F7DAF1E55FE2}" dt="2022-01-02T20:38:36.244" v="39" actId="1076"/>
          <ac:spMkLst>
            <pc:docMk/>
            <pc:sldMk cId="2114004026" sldId="265"/>
            <ac:spMk id="10" creationId="{E66DD3DA-87F6-4C6A-80B7-E62B8E6EBE19}"/>
          </ac:spMkLst>
        </pc:spChg>
      </pc:sldChg>
    </pc:docChg>
  </pc:docChgLst>
  <pc:docChgLst>
    <pc:chgData name="Zuanetti Alessandra" userId="62c843e8-eff1-401f-8c64-96493ae781c5" providerId="ADAL" clId="{F6E062C7-1542-4583-A7FC-437CEE28DCD5}"/>
    <pc:docChg chg="custSel modSld">
      <pc:chgData name="Zuanetti Alessandra" userId="62c843e8-eff1-401f-8c64-96493ae781c5" providerId="ADAL" clId="{F6E062C7-1542-4583-A7FC-437CEE28DCD5}" dt="2022-01-06T11:00:09.536" v="140" actId="1076"/>
      <pc:docMkLst>
        <pc:docMk/>
      </pc:docMkLst>
      <pc:sldChg chg="delCm">
        <pc:chgData name="Zuanetti Alessandra" userId="62c843e8-eff1-401f-8c64-96493ae781c5" providerId="ADAL" clId="{F6E062C7-1542-4583-A7FC-437CEE28DCD5}" dt="2022-01-06T10:56:12.561" v="0" actId="1592"/>
        <pc:sldMkLst>
          <pc:docMk/>
          <pc:sldMk cId="0" sldId="257"/>
        </pc:sldMkLst>
      </pc:sldChg>
      <pc:sldChg chg="addSp delSp modSp mod">
        <pc:chgData name="Zuanetti Alessandra" userId="62c843e8-eff1-401f-8c64-96493ae781c5" providerId="ADAL" clId="{F6E062C7-1542-4583-A7FC-437CEE28DCD5}" dt="2022-01-06T10:59:22.562" v="134" actId="403"/>
        <pc:sldMkLst>
          <pc:docMk/>
          <pc:sldMk cId="0" sldId="258"/>
        </pc:sldMkLst>
        <pc:spChg chg="add del mod">
          <ac:chgData name="Zuanetti Alessandra" userId="62c843e8-eff1-401f-8c64-96493ae781c5" providerId="ADAL" clId="{F6E062C7-1542-4583-A7FC-437CEE28DCD5}" dt="2022-01-06T10:59:10.029" v="130"/>
          <ac:spMkLst>
            <pc:docMk/>
            <pc:sldMk cId="0" sldId="258"/>
            <ac:spMk id="2" creationId="{553E0867-B4A7-4F2A-B3E0-744251B39EC1}"/>
          </ac:spMkLst>
        </pc:spChg>
        <pc:spChg chg="add mod">
          <ac:chgData name="Zuanetti Alessandra" userId="62c843e8-eff1-401f-8c64-96493ae781c5" providerId="ADAL" clId="{F6E062C7-1542-4583-A7FC-437CEE28DCD5}" dt="2022-01-06T10:59:22.562" v="134" actId="403"/>
          <ac:spMkLst>
            <pc:docMk/>
            <pc:sldMk cId="0" sldId="258"/>
            <ac:spMk id="3" creationId="{549BAEC9-E7BF-4908-9A6C-446A5D6C51B7}"/>
          </ac:spMkLst>
        </pc:spChg>
        <pc:picChg chg="del mod">
          <ac:chgData name="Zuanetti Alessandra" userId="62c843e8-eff1-401f-8c64-96493ae781c5" providerId="ADAL" clId="{F6E062C7-1542-4583-A7FC-437CEE28DCD5}" dt="2022-01-06T10:59:10.029" v="128" actId="478"/>
          <ac:picMkLst>
            <pc:docMk/>
            <pc:sldMk cId="0" sldId="258"/>
            <ac:picMk id="4" creationId="{B859803B-539B-45A5-BF3A-70D03D04319F}"/>
          </ac:picMkLst>
        </pc:picChg>
      </pc:sldChg>
      <pc:sldChg chg="modSp mod">
        <pc:chgData name="Zuanetti Alessandra" userId="62c843e8-eff1-401f-8c64-96493ae781c5" providerId="ADAL" clId="{F6E062C7-1542-4583-A7FC-437CEE28DCD5}" dt="2022-01-06T11:00:09.536" v="140" actId="1076"/>
        <pc:sldMkLst>
          <pc:docMk/>
          <pc:sldMk cId="2114004026" sldId="265"/>
        </pc:sldMkLst>
        <pc:spChg chg="mod">
          <ac:chgData name="Zuanetti Alessandra" userId="62c843e8-eff1-401f-8c64-96493ae781c5" providerId="ADAL" clId="{F6E062C7-1542-4583-A7FC-437CEE28DCD5}" dt="2022-01-06T10:59:42.538" v="137" actId="1076"/>
          <ac:spMkLst>
            <pc:docMk/>
            <pc:sldMk cId="2114004026" sldId="265"/>
            <ac:spMk id="2" creationId="{77E14568-8508-487F-B73A-B4620741CFAF}"/>
          </ac:spMkLst>
        </pc:spChg>
        <pc:spChg chg="mod">
          <ac:chgData name="Zuanetti Alessandra" userId="62c843e8-eff1-401f-8c64-96493ae781c5" providerId="ADAL" clId="{F6E062C7-1542-4583-A7FC-437CEE28DCD5}" dt="2022-01-06T10:59:58.372" v="139" actId="1076"/>
          <ac:spMkLst>
            <pc:docMk/>
            <pc:sldMk cId="2114004026" sldId="265"/>
            <ac:spMk id="3" creationId="{51B52B6F-074A-4E05-A9D0-D792D4250C5A}"/>
          </ac:spMkLst>
        </pc:spChg>
        <pc:spChg chg="mod">
          <ac:chgData name="Zuanetti Alessandra" userId="62c843e8-eff1-401f-8c64-96493ae781c5" providerId="ADAL" clId="{F6E062C7-1542-4583-A7FC-437CEE28DCD5}" dt="2022-01-06T11:00:09.536" v="140" actId="1076"/>
          <ac:spMkLst>
            <pc:docMk/>
            <pc:sldMk cId="2114004026" sldId="265"/>
            <ac:spMk id="8" creationId="{54A02844-5B46-46BD-A5E2-C5B8AE0306C8}"/>
          </ac:spMkLst>
        </pc:spChg>
        <pc:spChg chg="mod">
          <ac:chgData name="Zuanetti Alessandra" userId="62c843e8-eff1-401f-8c64-96493ae781c5" providerId="ADAL" clId="{F6E062C7-1542-4583-A7FC-437CEE28DCD5}" dt="2022-01-06T11:00:09.536" v="140" actId="1076"/>
          <ac:spMkLst>
            <pc:docMk/>
            <pc:sldMk cId="2114004026" sldId="265"/>
            <ac:spMk id="9" creationId="{FF6680A4-FF8B-475F-B5F7-E39BE6F5C772}"/>
          </ac:spMkLst>
        </pc:spChg>
        <pc:spChg chg="mod">
          <ac:chgData name="Zuanetti Alessandra" userId="62c843e8-eff1-401f-8c64-96493ae781c5" providerId="ADAL" clId="{F6E062C7-1542-4583-A7FC-437CEE28DCD5}" dt="2022-01-06T11:00:09.536" v="140" actId="1076"/>
          <ac:spMkLst>
            <pc:docMk/>
            <pc:sldMk cId="2114004026" sldId="265"/>
            <ac:spMk id="10" creationId="{E66DD3DA-87F6-4C6A-80B7-E62B8E6EBE19}"/>
          </ac:spMkLst>
        </pc:spChg>
        <pc:spChg chg="mod">
          <ac:chgData name="Zuanetti Alessandra" userId="62c843e8-eff1-401f-8c64-96493ae781c5" providerId="ADAL" clId="{F6E062C7-1542-4583-A7FC-437CEE28DCD5}" dt="2022-01-06T11:00:09.536" v="140" actId="1076"/>
          <ac:spMkLst>
            <pc:docMk/>
            <pc:sldMk cId="2114004026" sldId="265"/>
            <ac:spMk id="11" creationId="{CDDBD2BC-02F2-4D95-96FE-6F15710ABC5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DE324-5ABE-4517-A328-EAA894FD757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F6A0DB-5541-4ED3-82C3-CF87B3C02A6A}">
      <dgm:prSet phldrT="[Testo]" custT="1"/>
      <dgm:spPr>
        <a:solidFill>
          <a:srgbClr val="FF7700"/>
        </a:solidFill>
        <a:ln>
          <a:solidFill>
            <a:srgbClr val="FF7700"/>
          </a:solidFill>
        </a:ln>
      </dgm:spPr>
      <dgm:t>
        <a:bodyPr/>
        <a:lstStyle/>
        <a:p>
          <a:r>
            <a:rPr lang="el-GR" sz="2000" dirty="0" smtClean="0">
              <a:latin typeface="Calibri" panose="020F0502020204030204" pitchFamily="34" charset="0"/>
              <a:cs typeface="Calibri" panose="020F0502020204030204" pitchFamily="34" charset="0"/>
            </a:rPr>
            <a:t>Υποενότητα 1</a:t>
          </a:r>
          <a:r>
            <a:rPr lang="it-IT" sz="2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000" dirty="0">
              <a:latin typeface="Calibri" panose="020F0502020204030204" pitchFamily="34" charset="0"/>
              <a:cs typeface="Calibri" panose="020F0502020204030204" pitchFamily="34" charset="0"/>
            </a:rPr>
            <a:t>(3.1)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5D01FE-CB03-4685-B2CC-8110DD93CD5A}" type="parTrans" cxnId="{8C1504D6-BAE7-4CC4-A0BA-314FEE4BED2D}">
      <dgm:prSet/>
      <dgm:spPr/>
      <dgm:t>
        <a:bodyPr/>
        <a:lstStyle/>
        <a:p>
          <a:endParaRPr lang="en-GB"/>
        </a:p>
      </dgm:t>
    </dgm:pt>
    <dgm:pt modelId="{B91C6391-20A2-49FC-9CA2-88C6BBE4D2F9}" type="sibTrans" cxnId="{8C1504D6-BAE7-4CC4-A0BA-314FEE4BED2D}">
      <dgm:prSet/>
      <dgm:spPr>
        <a:ln>
          <a:solidFill>
            <a:srgbClr val="FF7700"/>
          </a:solidFill>
        </a:ln>
      </dgm:spPr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CD958B-5063-4816-8A66-FD6D1708D0E7}">
      <dgm:prSet phldrT="[Testo]" custT="1"/>
      <dgm:spPr>
        <a:ln>
          <a:solidFill>
            <a:srgbClr val="FF7700"/>
          </a:solidFill>
        </a:ln>
      </dgm:spPr>
      <dgm:t>
        <a:bodyPr/>
        <a:lstStyle/>
        <a:p>
          <a:r>
            <a:rPr lang="el-GR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Σύγχρονες θεωρίες στον επαγγελματικό προσανατολισμό και τη συμβουλευτική</a:t>
          </a:r>
          <a:endParaRPr lang="en-GB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EB9079-9D36-4097-8FDC-90D14C8C7FA7}" type="parTrans" cxnId="{705CF2A1-0543-43BB-9E0A-1356CF6644A9}">
      <dgm:prSet/>
      <dgm:spPr/>
      <dgm:t>
        <a:bodyPr/>
        <a:lstStyle/>
        <a:p>
          <a:endParaRPr lang="en-GB"/>
        </a:p>
      </dgm:t>
    </dgm:pt>
    <dgm:pt modelId="{5D900B49-97B5-44FE-BE87-321BF53DF902}" type="sibTrans" cxnId="{705CF2A1-0543-43BB-9E0A-1356CF6644A9}">
      <dgm:prSet/>
      <dgm:spPr/>
      <dgm:t>
        <a:bodyPr/>
        <a:lstStyle/>
        <a:p>
          <a:endParaRPr lang="en-GB"/>
        </a:p>
      </dgm:t>
    </dgm:pt>
    <dgm:pt modelId="{CDDDFF99-6A88-409D-B526-1507C3F9A00F}">
      <dgm:prSet phldrT="[Testo]" custT="1"/>
      <dgm:spPr>
        <a:solidFill>
          <a:srgbClr val="FF7700"/>
        </a:solidFill>
        <a:ln>
          <a:solidFill>
            <a:srgbClr val="FF7700"/>
          </a:solidFill>
        </a:ln>
      </dgm:spPr>
      <dgm:t>
        <a:bodyPr/>
        <a:lstStyle/>
        <a:p>
          <a:r>
            <a:rPr lang="el-GR" sz="2000" dirty="0" smtClean="0">
              <a:latin typeface="Calibri" panose="020F0502020204030204" pitchFamily="34" charset="0"/>
              <a:cs typeface="Calibri" panose="020F0502020204030204" pitchFamily="34" charset="0"/>
            </a:rPr>
            <a:t>Υποενότητα </a:t>
          </a:r>
          <a:r>
            <a:rPr lang="it-IT" sz="2000" dirty="0" smtClean="0">
              <a:latin typeface="Calibri" panose="020F0502020204030204" pitchFamily="34" charset="0"/>
              <a:cs typeface="Calibri" panose="020F0502020204030204" pitchFamily="34" charset="0"/>
            </a:rPr>
            <a:t>2 </a:t>
          </a:r>
          <a:r>
            <a:rPr lang="it-IT" sz="2000" dirty="0">
              <a:latin typeface="Calibri" panose="020F0502020204030204" pitchFamily="34" charset="0"/>
              <a:cs typeface="Calibri" panose="020F0502020204030204" pitchFamily="34" charset="0"/>
            </a:rPr>
            <a:t>(3.2)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CD381F-2810-4737-8D9B-62290997844D}" type="parTrans" cxnId="{8B06444E-B76D-41DB-A4A0-51C101E20CFA}">
      <dgm:prSet/>
      <dgm:spPr/>
      <dgm:t>
        <a:bodyPr/>
        <a:lstStyle/>
        <a:p>
          <a:endParaRPr lang="en-GB"/>
        </a:p>
      </dgm:t>
    </dgm:pt>
    <dgm:pt modelId="{F4C53B29-1A02-4A68-8BC4-2BEBDB0700E3}" type="sibTrans" cxnId="{8B06444E-B76D-41DB-A4A0-51C101E20CFA}">
      <dgm:prSet/>
      <dgm:spPr>
        <a:ln>
          <a:solidFill>
            <a:srgbClr val="FF7700"/>
          </a:solidFill>
        </a:ln>
      </dgm:spPr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DDF884-0F9D-4903-AD27-F1162BFCD83D}">
      <dgm:prSet phldrT="[Testo]" custT="1"/>
      <dgm:spPr>
        <a:ln>
          <a:solidFill>
            <a:srgbClr val="FF7700"/>
          </a:solidFill>
        </a:ln>
      </dgm:spPr>
      <dgm:t>
        <a:bodyPr/>
        <a:lstStyle/>
        <a:p>
          <a:r>
            <a:rPr lang="el-GR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Μεταμοντέρνα εργαλεία αξιολόγησης σταδιοδρομίας</a:t>
          </a:r>
          <a:endParaRPr lang="en-GB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7D931F-F18E-4B6C-BDFC-F65DD4D01B53}" type="parTrans" cxnId="{86A427A2-A2F5-41C5-AB5C-95AF0D2B0143}">
      <dgm:prSet/>
      <dgm:spPr/>
      <dgm:t>
        <a:bodyPr/>
        <a:lstStyle/>
        <a:p>
          <a:endParaRPr lang="en-GB"/>
        </a:p>
      </dgm:t>
    </dgm:pt>
    <dgm:pt modelId="{A1E8FA18-8670-4DFF-80ED-C95AA0E1A046}" type="sibTrans" cxnId="{86A427A2-A2F5-41C5-AB5C-95AF0D2B0143}">
      <dgm:prSet/>
      <dgm:spPr/>
      <dgm:t>
        <a:bodyPr/>
        <a:lstStyle/>
        <a:p>
          <a:endParaRPr lang="en-GB"/>
        </a:p>
      </dgm:t>
    </dgm:pt>
    <dgm:pt modelId="{9FF8BAC9-8CF5-4A1B-A31B-8DED211DCBAC}">
      <dgm:prSet phldrT="[Testo]" custT="1"/>
      <dgm:spPr>
        <a:solidFill>
          <a:srgbClr val="FF7700"/>
        </a:solidFill>
        <a:ln>
          <a:solidFill>
            <a:srgbClr val="FF7700"/>
          </a:solidFill>
        </a:ln>
      </dgm:spPr>
      <dgm:t>
        <a:bodyPr/>
        <a:lstStyle/>
        <a:p>
          <a:r>
            <a:rPr lang="el-GR" sz="2000" dirty="0" smtClean="0">
              <a:latin typeface="Calibri" panose="020F0502020204030204" pitchFamily="34" charset="0"/>
              <a:cs typeface="Calibri" panose="020F0502020204030204" pitchFamily="34" charset="0"/>
            </a:rPr>
            <a:t>Υποενότητα </a:t>
          </a:r>
          <a:r>
            <a:rPr lang="it-IT" sz="2000" dirty="0" smtClean="0">
              <a:latin typeface="Calibri" panose="020F0502020204030204" pitchFamily="34" charset="0"/>
              <a:cs typeface="Calibri" panose="020F0502020204030204" pitchFamily="34" charset="0"/>
            </a:rPr>
            <a:t>3 </a:t>
          </a:r>
          <a:r>
            <a:rPr lang="it-IT" sz="2000" dirty="0">
              <a:latin typeface="Calibri" panose="020F0502020204030204" pitchFamily="34" charset="0"/>
              <a:cs typeface="Calibri" panose="020F0502020204030204" pitchFamily="34" charset="0"/>
            </a:rPr>
            <a:t>(3.3)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A17ACD-B429-4A40-916C-EC5CD69B2028}" type="parTrans" cxnId="{A13EB7D9-DB22-4B35-A86A-0AE081097EEC}">
      <dgm:prSet/>
      <dgm:spPr/>
      <dgm:t>
        <a:bodyPr/>
        <a:lstStyle/>
        <a:p>
          <a:endParaRPr lang="en-GB"/>
        </a:p>
      </dgm:t>
    </dgm:pt>
    <dgm:pt modelId="{174E17EE-A73A-4FBD-9D8C-1767D2A3443D}" type="sibTrans" cxnId="{A13EB7D9-DB22-4B35-A86A-0AE081097EEC}">
      <dgm:prSet/>
      <dgm:spPr/>
      <dgm:t>
        <a:bodyPr/>
        <a:lstStyle/>
        <a:p>
          <a:endParaRPr lang="en-GB"/>
        </a:p>
      </dgm:t>
    </dgm:pt>
    <dgm:pt modelId="{CDDA0370-3B9E-46B5-992D-F29510B91BA3}">
      <dgm:prSet phldrT="[Testo]" custT="1"/>
      <dgm:spPr>
        <a:ln>
          <a:solidFill>
            <a:srgbClr val="FF7700"/>
          </a:solidFill>
        </a:ln>
      </dgm:spPr>
      <dgm:t>
        <a:bodyPr/>
        <a:lstStyle/>
        <a:p>
          <a:r>
            <a:rPr lang="el-GR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Εφαρμογή συμβουλευτικής καριέρας σε μικρομεσαίες επιχειρήσεις (ΜΜΕ)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EE5395-4AD9-4A71-8AD7-FDA9869AE256}" type="parTrans" cxnId="{7A5D8280-10EB-4CE3-9C77-11C04E6249DA}">
      <dgm:prSet/>
      <dgm:spPr/>
      <dgm:t>
        <a:bodyPr/>
        <a:lstStyle/>
        <a:p>
          <a:endParaRPr lang="en-GB"/>
        </a:p>
      </dgm:t>
    </dgm:pt>
    <dgm:pt modelId="{F5E5D594-4289-4F4B-8B2D-89915A47A129}" type="sibTrans" cxnId="{7A5D8280-10EB-4CE3-9C77-11C04E6249DA}">
      <dgm:prSet/>
      <dgm:spPr/>
      <dgm:t>
        <a:bodyPr/>
        <a:lstStyle/>
        <a:p>
          <a:endParaRPr lang="en-GB"/>
        </a:p>
      </dgm:t>
    </dgm:pt>
    <dgm:pt modelId="{9BA06461-18FF-40C9-9059-477993401FD3}" type="pres">
      <dgm:prSet presAssocID="{7FEDE324-5ABE-4517-A328-EAA894FD75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1F9DE4C-7861-4C84-B10E-88D48B4C5987}" type="pres">
      <dgm:prSet presAssocID="{7FEDE324-5ABE-4517-A328-EAA894FD7577}" presName="tSp" presStyleCnt="0"/>
      <dgm:spPr/>
    </dgm:pt>
    <dgm:pt modelId="{DD3C29F8-365F-41D4-9654-194C868FE117}" type="pres">
      <dgm:prSet presAssocID="{7FEDE324-5ABE-4517-A328-EAA894FD7577}" presName="bSp" presStyleCnt="0"/>
      <dgm:spPr/>
    </dgm:pt>
    <dgm:pt modelId="{143F2CE5-5BC0-4D4C-BC67-7BB0964B700A}" type="pres">
      <dgm:prSet presAssocID="{7FEDE324-5ABE-4517-A328-EAA894FD7577}" presName="process" presStyleCnt="0"/>
      <dgm:spPr/>
    </dgm:pt>
    <dgm:pt modelId="{7741175B-81E4-4CE1-866C-36FEFCEF8ACF}" type="pres">
      <dgm:prSet presAssocID="{0AF6A0DB-5541-4ED3-82C3-CF87B3C02A6A}" presName="composite1" presStyleCnt="0"/>
      <dgm:spPr/>
    </dgm:pt>
    <dgm:pt modelId="{0943ECD7-932B-4AC9-90D9-73E5CE273622}" type="pres">
      <dgm:prSet presAssocID="{0AF6A0DB-5541-4ED3-82C3-CF87B3C02A6A}" presName="dummyNode1" presStyleLbl="node1" presStyleIdx="0" presStyleCnt="3"/>
      <dgm:spPr/>
    </dgm:pt>
    <dgm:pt modelId="{4C491CF7-B395-404A-BBB9-72FEAF63A93A}" type="pres">
      <dgm:prSet presAssocID="{0AF6A0DB-5541-4ED3-82C3-CF87B3C02A6A}" presName="childNode1" presStyleLbl="bgAcc1" presStyleIdx="0" presStyleCnt="3" custScaleX="134809" custScaleY="90813" custLinFactNeighborX="-9404" custLinFactNeighborY="-16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EC6D74-B246-4747-A737-D7D6AB87E67E}" type="pres">
      <dgm:prSet presAssocID="{0AF6A0DB-5541-4ED3-82C3-CF87B3C02A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624DE5-687E-4166-B217-625A002BF7BF}" type="pres">
      <dgm:prSet presAssocID="{0AF6A0DB-5541-4ED3-82C3-CF87B3C02A6A}" presName="parentNode1" presStyleLbl="node1" presStyleIdx="0" presStyleCnt="3" custScaleX="98948" custScaleY="105576" custLinFactNeighborX="-756" custLinFactNeighborY="1551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B131D3-C829-4298-92C5-164E361599ED}" type="pres">
      <dgm:prSet presAssocID="{0AF6A0DB-5541-4ED3-82C3-CF87B3C02A6A}" presName="connSite1" presStyleCnt="0"/>
      <dgm:spPr/>
    </dgm:pt>
    <dgm:pt modelId="{9C381362-AE37-4904-B8BE-8D7516E5EEB8}" type="pres">
      <dgm:prSet presAssocID="{B91C6391-20A2-49FC-9CA2-88C6BBE4D2F9}" presName="Name9" presStyleLbl="sibTrans2D1" presStyleIdx="0" presStyleCnt="2" custFlipVert="1" custFlipHor="1" custScaleX="35361" custScaleY="1697" custLinFactNeighborX="-36616" custLinFactNeighborY="18994"/>
      <dgm:spPr/>
      <dgm:t>
        <a:bodyPr/>
        <a:lstStyle/>
        <a:p>
          <a:endParaRPr lang="el-GR"/>
        </a:p>
      </dgm:t>
    </dgm:pt>
    <dgm:pt modelId="{9C96D6C5-1716-4E80-9729-46ACA12FB694}" type="pres">
      <dgm:prSet presAssocID="{CDDDFF99-6A88-409D-B526-1507C3F9A00F}" presName="composite2" presStyleCnt="0"/>
      <dgm:spPr/>
    </dgm:pt>
    <dgm:pt modelId="{FF63DBC0-6BE1-4F27-855C-B6F03F0AD27F}" type="pres">
      <dgm:prSet presAssocID="{CDDDFF99-6A88-409D-B526-1507C3F9A00F}" presName="dummyNode2" presStyleLbl="node1" presStyleIdx="0" presStyleCnt="3"/>
      <dgm:spPr/>
    </dgm:pt>
    <dgm:pt modelId="{FE4D0A70-9EA0-4F84-8C71-96CFD161D251}" type="pres">
      <dgm:prSet presAssocID="{CDDDFF99-6A88-409D-B526-1507C3F9A00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94E014-68BA-460D-ABAC-F94A972F0D6E}" type="pres">
      <dgm:prSet presAssocID="{CDDDFF99-6A88-409D-B526-1507C3F9A00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44EB4A-FF64-41E3-8CCA-DFB9A812A8D1}" type="pres">
      <dgm:prSet presAssocID="{CDDDFF99-6A88-409D-B526-1507C3F9A00F}" presName="parentNode2" presStyleLbl="node1" presStyleIdx="1" presStyleCnt="3" custScaleX="98948" custScaleY="105576" custLinFactNeighborY="-2035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ED3931-C78F-4903-845B-BE388704DC79}" type="pres">
      <dgm:prSet presAssocID="{CDDDFF99-6A88-409D-B526-1507C3F9A00F}" presName="connSite2" presStyleCnt="0"/>
      <dgm:spPr/>
    </dgm:pt>
    <dgm:pt modelId="{438F04A9-8E8D-4602-BA30-2BBFD3919DF6}" type="pres">
      <dgm:prSet presAssocID="{F4C53B29-1A02-4A68-8BC4-2BEBDB0700E3}" presName="Name18" presStyleLbl="sibTrans2D1" presStyleIdx="1" presStyleCnt="2" custFlipVert="1" custFlipHor="1" custScaleX="5399" custScaleY="18271" custLinFactNeighborX="-16976" custLinFactNeighborY="-2933"/>
      <dgm:spPr/>
      <dgm:t>
        <a:bodyPr/>
        <a:lstStyle/>
        <a:p>
          <a:endParaRPr lang="el-GR"/>
        </a:p>
      </dgm:t>
    </dgm:pt>
    <dgm:pt modelId="{A0836D33-0E4F-48C2-99B3-5CD6A242FF9D}" type="pres">
      <dgm:prSet presAssocID="{9FF8BAC9-8CF5-4A1B-A31B-8DED211DCBAC}" presName="composite1" presStyleCnt="0"/>
      <dgm:spPr/>
    </dgm:pt>
    <dgm:pt modelId="{1B13DC3F-D0D3-4B76-8735-B77D0B11C7A5}" type="pres">
      <dgm:prSet presAssocID="{9FF8BAC9-8CF5-4A1B-A31B-8DED211DCBAC}" presName="dummyNode1" presStyleLbl="node1" presStyleIdx="1" presStyleCnt="3"/>
      <dgm:spPr/>
    </dgm:pt>
    <dgm:pt modelId="{FD91427C-A045-48BA-8970-B8E49077B719}" type="pres">
      <dgm:prSet presAssocID="{9FF8BAC9-8CF5-4A1B-A31B-8DED211DCBAC}" presName="childNode1" presStyleLbl="bgAcc1" presStyleIdx="2" presStyleCnt="3" custLinFactNeighborX="-537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2C4490-98CE-4502-A5D7-F7558A5ED43A}" type="pres">
      <dgm:prSet presAssocID="{9FF8BAC9-8CF5-4A1B-A31B-8DED211DCBA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58EF72-917E-4280-9C4A-681C19ED342B}" type="pres">
      <dgm:prSet presAssocID="{9FF8BAC9-8CF5-4A1B-A31B-8DED211DCBAC}" presName="parentNode1" presStyleLbl="node1" presStyleIdx="2" presStyleCnt="3" custScaleX="86934" custScaleY="105576" custLinFactNeighborX="27415" custLinFactNeighborY="1954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AD5791-5638-4179-83BB-85DCE9D797BB}" type="pres">
      <dgm:prSet presAssocID="{9FF8BAC9-8CF5-4A1B-A31B-8DED211DCBAC}" presName="connSite1" presStyleCnt="0"/>
      <dgm:spPr/>
    </dgm:pt>
  </dgm:ptLst>
  <dgm:cxnLst>
    <dgm:cxn modelId="{556857CB-0244-4D89-9445-77A875739331}" type="presOf" srcId="{9FF8BAC9-8CF5-4A1B-A31B-8DED211DCBAC}" destId="{AA58EF72-917E-4280-9C4A-681C19ED342B}" srcOrd="0" destOrd="0" presId="urn:microsoft.com/office/officeart/2005/8/layout/hProcess4"/>
    <dgm:cxn modelId="{705CF2A1-0543-43BB-9E0A-1356CF6644A9}" srcId="{0AF6A0DB-5541-4ED3-82C3-CF87B3C02A6A}" destId="{7ACD958B-5063-4816-8A66-FD6D1708D0E7}" srcOrd="0" destOrd="0" parTransId="{0AEB9079-9D36-4097-8FDC-90D14C8C7FA7}" sibTransId="{5D900B49-97B5-44FE-BE87-321BF53DF902}"/>
    <dgm:cxn modelId="{8C1504D6-BAE7-4CC4-A0BA-314FEE4BED2D}" srcId="{7FEDE324-5ABE-4517-A328-EAA894FD7577}" destId="{0AF6A0DB-5541-4ED3-82C3-CF87B3C02A6A}" srcOrd="0" destOrd="0" parTransId="{E55D01FE-CB03-4685-B2CC-8110DD93CD5A}" sibTransId="{B91C6391-20A2-49FC-9CA2-88C6BBE4D2F9}"/>
    <dgm:cxn modelId="{7A5D8280-10EB-4CE3-9C77-11C04E6249DA}" srcId="{9FF8BAC9-8CF5-4A1B-A31B-8DED211DCBAC}" destId="{CDDA0370-3B9E-46B5-992D-F29510B91BA3}" srcOrd="0" destOrd="0" parTransId="{BAEE5395-4AD9-4A71-8AD7-FDA9869AE256}" sibTransId="{F5E5D594-4289-4F4B-8B2D-89915A47A129}"/>
    <dgm:cxn modelId="{704808CE-48F3-4E87-B884-5F55B65D4D15}" type="presOf" srcId="{7FEDE324-5ABE-4517-A328-EAA894FD7577}" destId="{9BA06461-18FF-40C9-9059-477993401FD3}" srcOrd="0" destOrd="0" presId="urn:microsoft.com/office/officeart/2005/8/layout/hProcess4"/>
    <dgm:cxn modelId="{2B53F98A-8F5D-41DC-822E-D2F50E55F235}" type="presOf" srcId="{CDDA0370-3B9E-46B5-992D-F29510B91BA3}" destId="{FD91427C-A045-48BA-8970-B8E49077B719}" srcOrd="0" destOrd="0" presId="urn:microsoft.com/office/officeart/2005/8/layout/hProcess4"/>
    <dgm:cxn modelId="{37736C2A-24FC-4222-94C7-DD08F4A46E34}" type="presOf" srcId="{66DDF884-0F9D-4903-AD27-F1162BFCD83D}" destId="{0794E014-68BA-460D-ABAC-F94A972F0D6E}" srcOrd="1" destOrd="0" presId="urn:microsoft.com/office/officeart/2005/8/layout/hProcess4"/>
    <dgm:cxn modelId="{85A0A26E-E172-4E48-AF8B-770DB44A503B}" type="presOf" srcId="{CDDDFF99-6A88-409D-B526-1507C3F9A00F}" destId="{AB44EB4A-FF64-41E3-8CCA-DFB9A812A8D1}" srcOrd="0" destOrd="0" presId="urn:microsoft.com/office/officeart/2005/8/layout/hProcess4"/>
    <dgm:cxn modelId="{8B06444E-B76D-41DB-A4A0-51C101E20CFA}" srcId="{7FEDE324-5ABE-4517-A328-EAA894FD7577}" destId="{CDDDFF99-6A88-409D-B526-1507C3F9A00F}" srcOrd="1" destOrd="0" parTransId="{07CD381F-2810-4737-8D9B-62290997844D}" sibTransId="{F4C53B29-1A02-4A68-8BC4-2BEBDB0700E3}"/>
    <dgm:cxn modelId="{EA10907D-F05C-4AD2-8CA8-4C5473BAE93C}" type="presOf" srcId="{66DDF884-0F9D-4903-AD27-F1162BFCD83D}" destId="{FE4D0A70-9EA0-4F84-8C71-96CFD161D251}" srcOrd="0" destOrd="0" presId="urn:microsoft.com/office/officeart/2005/8/layout/hProcess4"/>
    <dgm:cxn modelId="{9E8F58E7-7498-49F0-9471-D464BF9190AE}" type="presOf" srcId="{7ACD958B-5063-4816-8A66-FD6D1708D0E7}" destId="{92EC6D74-B246-4747-A737-D7D6AB87E67E}" srcOrd="1" destOrd="0" presId="urn:microsoft.com/office/officeart/2005/8/layout/hProcess4"/>
    <dgm:cxn modelId="{942A802F-5D97-4BCE-AEDE-32A61492BD29}" type="presOf" srcId="{7ACD958B-5063-4816-8A66-FD6D1708D0E7}" destId="{4C491CF7-B395-404A-BBB9-72FEAF63A93A}" srcOrd="0" destOrd="0" presId="urn:microsoft.com/office/officeart/2005/8/layout/hProcess4"/>
    <dgm:cxn modelId="{EF9A2FDC-A42A-438E-B4A7-86ED25468B98}" type="presOf" srcId="{B91C6391-20A2-49FC-9CA2-88C6BBE4D2F9}" destId="{9C381362-AE37-4904-B8BE-8D7516E5EEB8}" srcOrd="0" destOrd="0" presId="urn:microsoft.com/office/officeart/2005/8/layout/hProcess4"/>
    <dgm:cxn modelId="{86A427A2-A2F5-41C5-AB5C-95AF0D2B0143}" srcId="{CDDDFF99-6A88-409D-B526-1507C3F9A00F}" destId="{66DDF884-0F9D-4903-AD27-F1162BFCD83D}" srcOrd="0" destOrd="0" parTransId="{537D931F-F18E-4B6C-BDFC-F65DD4D01B53}" sibTransId="{A1E8FA18-8670-4DFF-80ED-C95AA0E1A046}"/>
    <dgm:cxn modelId="{E9A5F998-D1B8-4C4B-A93C-0AB54AA5EA12}" type="presOf" srcId="{CDDA0370-3B9E-46B5-992D-F29510B91BA3}" destId="{092C4490-98CE-4502-A5D7-F7558A5ED43A}" srcOrd="1" destOrd="0" presId="urn:microsoft.com/office/officeart/2005/8/layout/hProcess4"/>
    <dgm:cxn modelId="{DF60B471-2677-4AA5-8893-6CC3B60DBD06}" type="presOf" srcId="{F4C53B29-1A02-4A68-8BC4-2BEBDB0700E3}" destId="{438F04A9-8E8D-4602-BA30-2BBFD3919DF6}" srcOrd="0" destOrd="0" presId="urn:microsoft.com/office/officeart/2005/8/layout/hProcess4"/>
    <dgm:cxn modelId="{ED0E46AF-AB5A-4140-91E3-7B3A51C4701D}" type="presOf" srcId="{0AF6A0DB-5541-4ED3-82C3-CF87B3C02A6A}" destId="{01624DE5-687E-4166-B217-625A002BF7BF}" srcOrd="0" destOrd="0" presId="urn:microsoft.com/office/officeart/2005/8/layout/hProcess4"/>
    <dgm:cxn modelId="{A13EB7D9-DB22-4B35-A86A-0AE081097EEC}" srcId="{7FEDE324-5ABE-4517-A328-EAA894FD7577}" destId="{9FF8BAC9-8CF5-4A1B-A31B-8DED211DCBAC}" srcOrd="2" destOrd="0" parTransId="{D3A17ACD-B429-4A40-916C-EC5CD69B2028}" sibTransId="{174E17EE-A73A-4FBD-9D8C-1767D2A3443D}"/>
    <dgm:cxn modelId="{0883ECE8-5952-4F73-908A-D7E7AB2E4049}" type="presParOf" srcId="{9BA06461-18FF-40C9-9059-477993401FD3}" destId="{91F9DE4C-7861-4C84-B10E-88D48B4C5987}" srcOrd="0" destOrd="0" presId="urn:microsoft.com/office/officeart/2005/8/layout/hProcess4"/>
    <dgm:cxn modelId="{B8920A76-E1E3-44E9-BAEA-EF9E2872A4F1}" type="presParOf" srcId="{9BA06461-18FF-40C9-9059-477993401FD3}" destId="{DD3C29F8-365F-41D4-9654-194C868FE117}" srcOrd="1" destOrd="0" presId="urn:microsoft.com/office/officeart/2005/8/layout/hProcess4"/>
    <dgm:cxn modelId="{12B9BD5F-54DB-499E-BE37-8D08E5C8BC30}" type="presParOf" srcId="{9BA06461-18FF-40C9-9059-477993401FD3}" destId="{143F2CE5-5BC0-4D4C-BC67-7BB0964B700A}" srcOrd="2" destOrd="0" presId="urn:microsoft.com/office/officeart/2005/8/layout/hProcess4"/>
    <dgm:cxn modelId="{BC387B66-A532-4757-B991-084678C224B6}" type="presParOf" srcId="{143F2CE5-5BC0-4D4C-BC67-7BB0964B700A}" destId="{7741175B-81E4-4CE1-866C-36FEFCEF8ACF}" srcOrd="0" destOrd="0" presId="urn:microsoft.com/office/officeart/2005/8/layout/hProcess4"/>
    <dgm:cxn modelId="{0EAF6E2D-B0D9-432E-8E63-81B8B739C1AC}" type="presParOf" srcId="{7741175B-81E4-4CE1-866C-36FEFCEF8ACF}" destId="{0943ECD7-932B-4AC9-90D9-73E5CE273622}" srcOrd="0" destOrd="0" presId="urn:microsoft.com/office/officeart/2005/8/layout/hProcess4"/>
    <dgm:cxn modelId="{7A19893D-13E0-4B34-8E35-724BFA3BF0F7}" type="presParOf" srcId="{7741175B-81E4-4CE1-866C-36FEFCEF8ACF}" destId="{4C491CF7-B395-404A-BBB9-72FEAF63A93A}" srcOrd="1" destOrd="0" presId="urn:microsoft.com/office/officeart/2005/8/layout/hProcess4"/>
    <dgm:cxn modelId="{03B4955F-F4F0-4D52-A19D-D84A0A4577BD}" type="presParOf" srcId="{7741175B-81E4-4CE1-866C-36FEFCEF8ACF}" destId="{92EC6D74-B246-4747-A737-D7D6AB87E67E}" srcOrd="2" destOrd="0" presId="urn:microsoft.com/office/officeart/2005/8/layout/hProcess4"/>
    <dgm:cxn modelId="{386983BE-BEA3-404F-A511-5FF65E3E5675}" type="presParOf" srcId="{7741175B-81E4-4CE1-866C-36FEFCEF8ACF}" destId="{01624DE5-687E-4166-B217-625A002BF7BF}" srcOrd="3" destOrd="0" presId="urn:microsoft.com/office/officeart/2005/8/layout/hProcess4"/>
    <dgm:cxn modelId="{06F0DBF5-0C51-40E7-BF29-5465F431F8D0}" type="presParOf" srcId="{7741175B-81E4-4CE1-866C-36FEFCEF8ACF}" destId="{B3B131D3-C829-4298-92C5-164E361599ED}" srcOrd="4" destOrd="0" presId="urn:microsoft.com/office/officeart/2005/8/layout/hProcess4"/>
    <dgm:cxn modelId="{81EB4C9E-1666-4545-8724-BF2A33C9016E}" type="presParOf" srcId="{143F2CE5-5BC0-4D4C-BC67-7BB0964B700A}" destId="{9C381362-AE37-4904-B8BE-8D7516E5EEB8}" srcOrd="1" destOrd="0" presId="urn:microsoft.com/office/officeart/2005/8/layout/hProcess4"/>
    <dgm:cxn modelId="{767ADEA7-B355-44B6-98DB-160F275DF6FB}" type="presParOf" srcId="{143F2CE5-5BC0-4D4C-BC67-7BB0964B700A}" destId="{9C96D6C5-1716-4E80-9729-46ACA12FB694}" srcOrd="2" destOrd="0" presId="urn:microsoft.com/office/officeart/2005/8/layout/hProcess4"/>
    <dgm:cxn modelId="{36F4055F-2153-4DE6-997F-334D53EE14C4}" type="presParOf" srcId="{9C96D6C5-1716-4E80-9729-46ACA12FB694}" destId="{FF63DBC0-6BE1-4F27-855C-B6F03F0AD27F}" srcOrd="0" destOrd="0" presId="urn:microsoft.com/office/officeart/2005/8/layout/hProcess4"/>
    <dgm:cxn modelId="{36EF0F0D-778B-43B6-8F30-3C8D82FF546E}" type="presParOf" srcId="{9C96D6C5-1716-4E80-9729-46ACA12FB694}" destId="{FE4D0A70-9EA0-4F84-8C71-96CFD161D251}" srcOrd="1" destOrd="0" presId="urn:microsoft.com/office/officeart/2005/8/layout/hProcess4"/>
    <dgm:cxn modelId="{2048569F-B93F-4C1C-93DD-F37C10B3017C}" type="presParOf" srcId="{9C96D6C5-1716-4E80-9729-46ACA12FB694}" destId="{0794E014-68BA-460D-ABAC-F94A972F0D6E}" srcOrd="2" destOrd="0" presId="urn:microsoft.com/office/officeart/2005/8/layout/hProcess4"/>
    <dgm:cxn modelId="{8E5EA1D7-9638-46DD-A5AE-C3B80C9AC82B}" type="presParOf" srcId="{9C96D6C5-1716-4E80-9729-46ACA12FB694}" destId="{AB44EB4A-FF64-41E3-8CCA-DFB9A812A8D1}" srcOrd="3" destOrd="0" presId="urn:microsoft.com/office/officeart/2005/8/layout/hProcess4"/>
    <dgm:cxn modelId="{A4DCC9B3-7FAF-4ECF-9192-FD9F56C51545}" type="presParOf" srcId="{9C96D6C5-1716-4E80-9729-46ACA12FB694}" destId="{B6ED3931-C78F-4903-845B-BE388704DC79}" srcOrd="4" destOrd="0" presId="urn:microsoft.com/office/officeart/2005/8/layout/hProcess4"/>
    <dgm:cxn modelId="{728DB3F5-2D4E-48CE-9CA9-DE362B1592BE}" type="presParOf" srcId="{143F2CE5-5BC0-4D4C-BC67-7BB0964B700A}" destId="{438F04A9-8E8D-4602-BA30-2BBFD3919DF6}" srcOrd="3" destOrd="0" presId="urn:microsoft.com/office/officeart/2005/8/layout/hProcess4"/>
    <dgm:cxn modelId="{E6AA2B75-8BA0-4233-9A26-FC39E5F4F8B6}" type="presParOf" srcId="{143F2CE5-5BC0-4D4C-BC67-7BB0964B700A}" destId="{A0836D33-0E4F-48C2-99B3-5CD6A242FF9D}" srcOrd="4" destOrd="0" presId="urn:microsoft.com/office/officeart/2005/8/layout/hProcess4"/>
    <dgm:cxn modelId="{EAAE35D4-801D-4D06-9FED-30A9BBB51276}" type="presParOf" srcId="{A0836D33-0E4F-48C2-99B3-5CD6A242FF9D}" destId="{1B13DC3F-D0D3-4B76-8735-B77D0B11C7A5}" srcOrd="0" destOrd="0" presId="urn:microsoft.com/office/officeart/2005/8/layout/hProcess4"/>
    <dgm:cxn modelId="{12312FE0-1514-4EF3-942D-8E8223F61C61}" type="presParOf" srcId="{A0836D33-0E4F-48C2-99B3-5CD6A242FF9D}" destId="{FD91427C-A045-48BA-8970-B8E49077B719}" srcOrd="1" destOrd="0" presId="urn:microsoft.com/office/officeart/2005/8/layout/hProcess4"/>
    <dgm:cxn modelId="{56B6F260-BB43-436D-BC15-E5A346A044FC}" type="presParOf" srcId="{A0836D33-0E4F-48C2-99B3-5CD6A242FF9D}" destId="{092C4490-98CE-4502-A5D7-F7558A5ED43A}" srcOrd="2" destOrd="0" presId="urn:microsoft.com/office/officeart/2005/8/layout/hProcess4"/>
    <dgm:cxn modelId="{CC978A68-59B8-425E-8E8D-21047D094788}" type="presParOf" srcId="{A0836D33-0E4F-48C2-99B3-5CD6A242FF9D}" destId="{AA58EF72-917E-4280-9C4A-681C19ED342B}" srcOrd="3" destOrd="0" presId="urn:microsoft.com/office/officeart/2005/8/layout/hProcess4"/>
    <dgm:cxn modelId="{4075B97B-1E37-4CA2-B27C-43C9FD7DFEFD}" type="presParOf" srcId="{A0836D33-0E4F-48C2-99B3-5CD6A242FF9D}" destId="{2EAD5791-5638-4179-83BB-85DCE9D797BB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91CF7-B395-404A-BBB9-72FEAF63A93A}">
      <dsp:nvSpPr>
        <dsp:cNvPr id="0" name=""/>
        <dsp:cNvSpPr/>
      </dsp:nvSpPr>
      <dsp:spPr>
        <a:xfrm>
          <a:off x="613053" y="962740"/>
          <a:ext cx="2269007" cy="187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latin typeface="Calibri" panose="020F0502020204030204" pitchFamily="34" charset="0"/>
              <a:cs typeface="Calibri" panose="020F0502020204030204" pitchFamily="34" charset="0"/>
            </a:rPr>
            <a:t>Current theories in career guidance and counselling</a:t>
          </a:r>
          <a:endParaRPr lang="en-GB" sz="20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6120" y="1005807"/>
        <a:ext cx="2182873" cy="1384296"/>
      </dsp:txXfrm>
    </dsp:sp>
    <dsp:sp modelId="{9C381362-AE37-4904-B8BE-8D7516E5EEB8}">
      <dsp:nvSpPr>
        <dsp:cNvPr id="0" name=""/>
        <dsp:cNvSpPr/>
      </dsp:nvSpPr>
      <dsp:spPr>
        <a:xfrm flipH="1" flipV="1">
          <a:off x="1676080" y="3239103"/>
          <a:ext cx="952466" cy="45709"/>
        </a:xfrm>
        <a:prstGeom prst="circularArrow">
          <a:avLst>
            <a:gd name="adj1" fmla="val 3807"/>
            <a:gd name="adj2" fmla="val 475850"/>
            <a:gd name="adj3" fmla="val 1929995"/>
            <a:gd name="adj4" fmla="val 8703123"/>
            <a:gd name="adj5" fmla="val 44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77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24DE5-687E-4166-B217-625A002BF7BF}">
      <dsp:nvSpPr>
        <dsp:cNvPr id="0" name=""/>
        <dsp:cNvSpPr/>
      </dsp:nvSpPr>
      <dsp:spPr>
        <a:xfrm>
          <a:off x="1127886" y="2611410"/>
          <a:ext cx="1995677" cy="846775"/>
        </a:xfrm>
        <a:prstGeom prst="roundRect">
          <a:avLst>
            <a:gd name="adj" fmla="val 10000"/>
          </a:avLst>
        </a:prstGeom>
        <a:solidFill>
          <a:srgbClr val="FF7700"/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>
              <a:latin typeface="Calibri" panose="020F0502020204030204" pitchFamily="34" charset="0"/>
              <a:cs typeface="Calibri" panose="020F0502020204030204" pitchFamily="34" charset="0"/>
            </a:rPr>
            <a:t>Session 1 (3.1)</a:t>
          </a:r>
          <a:endParaRPr lang="en-GB" sz="2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52687" y="2636211"/>
        <a:ext cx="1946075" cy="797173"/>
      </dsp:txXfrm>
    </dsp:sp>
    <dsp:sp modelId="{FE4D0A70-9EA0-4F84-8C71-96CFD161D251}">
      <dsp:nvSpPr>
        <dsp:cNvPr id="0" name=""/>
        <dsp:cNvSpPr/>
      </dsp:nvSpPr>
      <dsp:spPr>
        <a:xfrm>
          <a:off x="3622476" y="985101"/>
          <a:ext cx="2269007" cy="187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latin typeface="Calibri" panose="020F0502020204030204" pitchFamily="34" charset="0"/>
              <a:cs typeface="Calibri" panose="020F0502020204030204" pitchFamily="34" charset="0"/>
            </a:rPr>
            <a:t>Postmodern career assessment tools</a:t>
          </a:r>
          <a:endParaRPr lang="en-GB" sz="20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65543" y="1429195"/>
        <a:ext cx="2182873" cy="1384296"/>
      </dsp:txXfrm>
    </dsp:sp>
    <dsp:sp modelId="{438F04A9-8E8D-4602-BA30-2BBFD3919DF6}">
      <dsp:nvSpPr>
        <dsp:cNvPr id="0" name=""/>
        <dsp:cNvSpPr/>
      </dsp:nvSpPr>
      <dsp:spPr>
        <a:xfrm flipH="1" flipV="1">
          <a:off x="5698508" y="799667"/>
          <a:ext cx="160841" cy="544309"/>
        </a:xfrm>
        <a:prstGeom prst="leftCircularArrow">
          <a:avLst>
            <a:gd name="adj1" fmla="val 3442"/>
            <a:gd name="adj2" fmla="val 426498"/>
            <a:gd name="adj3" fmla="val 19632318"/>
            <a:gd name="adj4" fmla="val 12809838"/>
            <a:gd name="adj5" fmla="val 40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77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4EB4A-FF64-41E3-8CCA-DFB9A812A8D1}">
      <dsp:nvSpPr>
        <dsp:cNvPr id="0" name=""/>
        <dsp:cNvSpPr/>
      </dsp:nvSpPr>
      <dsp:spPr>
        <a:xfrm>
          <a:off x="4137309" y="398432"/>
          <a:ext cx="1995677" cy="846775"/>
        </a:xfrm>
        <a:prstGeom prst="roundRect">
          <a:avLst>
            <a:gd name="adj" fmla="val 10000"/>
          </a:avLst>
        </a:prstGeom>
        <a:solidFill>
          <a:srgbClr val="FF7700"/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>
              <a:latin typeface="Calibri" panose="020F0502020204030204" pitchFamily="34" charset="0"/>
              <a:cs typeface="Calibri" panose="020F0502020204030204" pitchFamily="34" charset="0"/>
            </a:rPr>
            <a:t>Session 2 (3.2)</a:t>
          </a:r>
          <a:endParaRPr lang="en-GB" sz="2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62110" y="423233"/>
        <a:ext cx="1946075" cy="797173"/>
      </dsp:txXfrm>
    </dsp:sp>
    <dsp:sp modelId="{FD91427C-A045-48BA-8970-B8E49077B719}">
      <dsp:nvSpPr>
        <dsp:cNvPr id="0" name=""/>
        <dsp:cNvSpPr/>
      </dsp:nvSpPr>
      <dsp:spPr>
        <a:xfrm>
          <a:off x="6631899" y="962740"/>
          <a:ext cx="2269007" cy="1871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latin typeface="Calibri" panose="020F0502020204030204" pitchFamily="34" charset="0"/>
              <a:cs typeface="Calibri" panose="020F0502020204030204" pitchFamily="34" charset="0"/>
            </a:rPr>
            <a:t>Implementing career counseling into SMEs</a:t>
          </a:r>
          <a:endParaRPr lang="en-GB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74966" y="1005807"/>
        <a:ext cx="2182873" cy="1384296"/>
      </dsp:txXfrm>
    </dsp:sp>
    <dsp:sp modelId="{AA58EF72-917E-4280-9C4A-681C19ED342B}">
      <dsp:nvSpPr>
        <dsp:cNvPr id="0" name=""/>
        <dsp:cNvSpPr/>
      </dsp:nvSpPr>
      <dsp:spPr>
        <a:xfrm>
          <a:off x="7146732" y="2628526"/>
          <a:ext cx="1995677" cy="846775"/>
        </a:xfrm>
        <a:prstGeom prst="roundRect">
          <a:avLst>
            <a:gd name="adj" fmla="val 10000"/>
          </a:avLst>
        </a:prstGeom>
        <a:solidFill>
          <a:srgbClr val="FF7700"/>
        </a:solidFill>
        <a:ln w="12700" cap="flat" cmpd="sng" algn="ctr">
          <a:solidFill>
            <a:srgbClr val="FF7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>
              <a:latin typeface="Calibri" panose="020F0502020204030204" pitchFamily="34" charset="0"/>
              <a:cs typeface="Calibri" panose="020F0502020204030204" pitchFamily="34" charset="0"/>
            </a:rPr>
            <a:t>Session 3 (3.3)</a:t>
          </a:r>
          <a:endParaRPr lang="en-GB" sz="2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71533" y="2653327"/>
        <a:ext cx="1946075" cy="79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D7163-3A62-4FDF-B00B-64F31BD20303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5B19F-4498-48DC-A4C1-7475EBB659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025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f4a51f7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f4a51f76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cf4a51f76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f7ead754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cf7ead754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DEMO </a:t>
            </a:r>
            <a:br>
              <a:rPr lang="en-US"/>
            </a:br>
            <a:r>
              <a:rPr lang="en-US"/>
              <a:t>TITLE TEXT</a:t>
            </a:r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err="1">
                <a:solidFill>
                  <a:srgbClr val="FFFFFF"/>
                </a:solidFill>
              </a:rPr>
              <a:t>Date</a:t>
            </a:r>
            <a:r>
              <a:rPr lang="lt-LT">
                <a:solidFill>
                  <a:srgbClr val="FFFFFF"/>
                </a:solidFill>
              </a:rPr>
              <a:t>, name </a:t>
            </a:r>
            <a:r>
              <a:rPr lang="lt-LT" err="1">
                <a:solidFill>
                  <a:srgbClr val="FFFFFF"/>
                </a:solidFill>
              </a:rPr>
              <a:t>of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the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event</a:t>
            </a:r>
            <a:r>
              <a:rPr lang="lt-LT">
                <a:solidFill>
                  <a:srgbClr val="FFFFFF"/>
                </a:solidFill>
              </a:rPr>
              <a:t>, </a:t>
            </a:r>
            <a:endParaRPr lang="en-US">
              <a:solidFill>
                <a:srgbClr val="FFFFFF"/>
              </a:solidFill>
            </a:endParaRPr>
          </a:p>
          <a:p>
            <a:r>
              <a:rPr lang="lt-LT">
                <a:solidFill>
                  <a:srgbClr val="FFFFFF"/>
                </a:solidFill>
              </a:rPr>
              <a:t>name </a:t>
            </a:r>
            <a:r>
              <a:rPr lang="lt-LT" err="1">
                <a:solidFill>
                  <a:srgbClr val="FFFFFF"/>
                </a:solidFill>
              </a:rPr>
              <a:t>and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surname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of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author</a:t>
            </a:r>
            <a:endParaRPr lang="lt-LT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xmlns="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THIS </a:t>
            </a:r>
            <a:r>
              <a:rPr lang="en-US"/>
              <a:t>IS </a:t>
            </a:r>
            <a:r>
              <a:rPr lang="lt-LT"/>
              <a:t>YOUR PRES</a:t>
            </a:r>
            <a:r>
              <a:rPr lang="en-US"/>
              <a:t>E</a:t>
            </a:r>
            <a:r>
              <a:rPr lang="lt-LT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xmlns="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xmlns="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xmlns="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xmlns="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err="1"/>
              <a:t>This</a:t>
            </a:r>
            <a:r>
              <a:rPr lang="lt-LT"/>
              <a:t> </a:t>
            </a:r>
            <a:r>
              <a:rPr lang="en-US"/>
              <a:t>is </a:t>
            </a:r>
            <a:r>
              <a:rPr lang="lt-LT" err="1"/>
              <a:t>your</a:t>
            </a:r>
            <a:r>
              <a:rPr lang="lt-LT"/>
              <a:t> </a:t>
            </a:r>
            <a:r>
              <a:rPr lang="lt-LT" err="1"/>
              <a:t>pres</a:t>
            </a:r>
            <a:r>
              <a:rPr lang="en-US"/>
              <a:t>e</a:t>
            </a:r>
            <a:r>
              <a:rPr lang="lt-LT" err="1"/>
              <a:t>ntation</a:t>
            </a:r>
            <a:r>
              <a:rPr lang="lt-LT"/>
              <a:t> </a:t>
            </a:r>
            <a:r>
              <a:rPr lang="lt-LT" err="1"/>
              <a:t>title</a:t>
            </a:r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xmlns="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xmlns="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xmlns="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xmlns="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xmlns="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xmlns="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xmlns="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xmlns="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err="1"/>
              <a:t>This</a:t>
            </a:r>
            <a:r>
              <a:rPr lang="lt-LT"/>
              <a:t> </a:t>
            </a:r>
            <a:r>
              <a:rPr lang="en-US"/>
              <a:t>is </a:t>
            </a:r>
            <a:r>
              <a:rPr lang="lt-LT" err="1"/>
              <a:t>your</a:t>
            </a:r>
            <a:r>
              <a:rPr lang="lt-LT"/>
              <a:t> </a:t>
            </a:r>
            <a:r>
              <a:rPr lang="lt-LT" err="1"/>
              <a:t>pres</a:t>
            </a:r>
            <a:r>
              <a:rPr lang="en-US"/>
              <a:t>e</a:t>
            </a:r>
            <a:r>
              <a:rPr lang="lt-LT" err="1"/>
              <a:t>ntation</a:t>
            </a:r>
            <a:r>
              <a:rPr lang="lt-LT"/>
              <a:t> </a:t>
            </a:r>
            <a:r>
              <a:rPr lang="lt-LT" err="1"/>
              <a:t>title</a:t>
            </a:r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is simply dummy text of the printing and typesetting industry. Lorem Ipsum</a:t>
            </a:r>
            <a:endParaRPr lang="lt-LT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lvl="0"/>
            <a:endParaRPr lang="en-US"/>
          </a:p>
          <a:p>
            <a:pPr lvl="0"/>
            <a:endParaRPr lang="lt-LT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is simply dummy text of the printing and typesetting industry. Lorem Ipsum</a:t>
            </a:r>
            <a:endParaRPr lang="lt-LT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lvl="0"/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xmlns="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xmlns="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xmlns="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xmlns="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xmlns="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xmlns="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xmlns="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xmlns="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xmlns="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xmlns="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xmlns="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/>
              <a:t>Lorem Ipsum</a:t>
            </a:r>
            <a:r>
              <a:rPr lang="en-US"/>
              <a:t> is simply dummy text of the printing and typesetting industry. Lorem Ipsum has been the industry's standard.</a:t>
            </a:r>
          </a:p>
          <a:p>
            <a:pPr lvl="0"/>
            <a:r>
              <a:rPr lang="en-US"/>
              <a:t>It is a long established fact that a reader will be distracted by the readable content of a page when looking at its layout. </a:t>
            </a:r>
            <a:endParaRPr lang="lt-LT"/>
          </a:p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err="1"/>
              <a:t>This</a:t>
            </a:r>
            <a:r>
              <a:rPr lang="lt-LT"/>
              <a:t> </a:t>
            </a:r>
            <a:r>
              <a:rPr lang="en-US"/>
              <a:t>is </a:t>
            </a:r>
            <a:r>
              <a:rPr lang="lt-LT" err="1"/>
              <a:t>your</a:t>
            </a:r>
            <a:r>
              <a:rPr lang="lt-LT"/>
              <a:t> </a:t>
            </a:r>
            <a:r>
              <a:rPr lang="lt-LT" err="1"/>
              <a:t>pres</a:t>
            </a:r>
            <a:r>
              <a:rPr lang="en-US"/>
              <a:t>e</a:t>
            </a:r>
            <a:r>
              <a:rPr lang="lt-LT" err="1"/>
              <a:t>ntation</a:t>
            </a:r>
            <a:r>
              <a:rPr lang="lt-LT"/>
              <a:t> </a:t>
            </a:r>
            <a:r>
              <a:rPr lang="lt-LT" err="1"/>
              <a:t>title</a:t>
            </a:r>
            <a:endParaRPr lang="lt-LT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xmlns="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xmlns="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xmlns="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xmlns="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xmlns="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xmlns="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xmlns="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xmlns="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xmlns="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xmlns="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/>
              <a:t>It ha survived not only five centuries, but also the leap into electronic typesetting. </a:t>
            </a:r>
            <a:endParaRPr lang="lt-LT"/>
          </a:p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Thank you for </a:t>
            </a:r>
            <a:br>
              <a:rPr lang="en-US"/>
            </a:br>
            <a:r>
              <a:rPr lang="en-US"/>
              <a:t>the Attention. </a:t>
            </a:r>
            <a:br>
              <a:rPr lang="en-US"/>
            </a:br>
            <a:r>
              <a:rPr lang="en-US"/>
              <a:t>Questions?</a:t>
            </a:r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xmlns="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err="1"/>
              <a:t>your</a:t>
            </a:r>
            <a:r>
              <a:rPr lang="en-US"/>
              <a:t>@email_address.eu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21260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Pavadinimo skaidrė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130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Lyginima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7713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269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70539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kcijos antraštė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171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2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7376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88342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6826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374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171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6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95755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8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2936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2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pPr/>
              <a:t>16/01/2022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</a:t>
            </a:r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648198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9" name="Google Shape;9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xmlns="" id="{E0E44AF8-2433-4F61-BFFB-9A89447F1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620" y="2809558"/>
            <a:ext cx="10058400" cy="1655762"/>
          </a:xfrm>
        </p:spPr>
        <p:txBody>
          <a:bodyPr>
            <a:normAutofit/>
          </a:bodyPr>
          <a:lstStyle/>
          <a:p>
            <a:r>
              <a:rPr lang="el-GR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Σύγχρονες θεωρίες στον επαγγελματικό προσανατολισμό και τη συμβουλευτική</a:t>
            </a:r>
            <a:endParaRPr lang="en-GB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xmlns="" id="{6E8F560F-6B12-46CF-BC2A-49880A7D8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ΕΝΟΤΗΤΑ 3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υποενότητα 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5">
            <a:extLst>
              <a:ext uri="{FF2B5EF4-FFF2-40B4-BE49-F238E27FC236}">
                <a16:creationId xmlns:a16="http://schemas.microsoft.com/office/drawing/2014/main" xmlns="" id="{FC1E3B76-2607-4326-8C75-36A8C65439D1}"/>
              </a:ext>
            </a:extLst>
          </p:cNvPr>
          <p:cNvSpPr txBox="1">
            <a:spLocks/>
          </p:cNvSpPr>
          <p:nvPr/>
        </p:nvSpPr>
        <p:spPr>
          <a:xfrm>
            <a:off x="502073" y="4488377"/>
            <a:ext cx="10058400" cy="1184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Calibri"/>
                <a:cs typeface="Calibri"/>
              </a:rPr>
              <a:t>Lea Ferrari</a:t>
            </a:r>
          </a:p>
          <a:p>
            <a:r>
              <a:rPr lang="en-US" b="0" dirty="0">
                <a:latin typeface="Calibri"/>
                <a:cs typeface="Calibri"/>
              </a:rPr>
              <a:t>Teresa Maria </a:t>
            </a:r>
            <a:r>
              <a:rPr lang="en-US" b="0" dirty="0" err="1">
                <a:latin typeface="Calibri"/>
                <a:cs typeface="Calibri"/>
              </a:rPr>
              <a:t>Sgaramella</a:t>
            </a:r>
            <a:endParaRPr lang="en-US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7F2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48D8E08-9E4E-4F34-BFDD-BD70FAFD737D}"/>
              </a:ext>
            </a:extLst>
          </p:cNvPr>
          <p:cNvSpPr txBox="1"/>
          <p:nvPr/>
        </p:nvSpPr>
        <p:spPr>
          <a:xfrm>
            <a:off x="730707" y="2027988"/>
            <a:ext cx="10730586" cy="36625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FF7F2A"/>
              </a:buClr>
              <a:buSzPct val="130000"/>
              <a:defRPr/>
            </a:pPr>
            <a:endParaRPr lang="el-GR" sz="2400" dirty="0" smtClean="0">
              <a:latin typeface="Calibri" panose="020F0502020204030204" pitchFamily="34" charset="0"/>
              <a:ea typeface="+mn-lt"/>
              <a:cs typeface="Calibri" panose="020F0502020204030204" pitchFamily="34" charset="0"/>
              <a:sym typeface="Trebuchet MS"/>
            </a:endParaRPr>
          </a:p>
          <a:p>
            <a:pPr>
              <a:buClr>
                <a:srgbClr val="FF7F2A"/>
              </a:buClr>
              <a:buSzPct val="130000"/>
              <a:defRPr/>
            </a:pPr>
            <a:r>
              <a:rPr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Επικοινωνήστε με τον υπεύθυνο προσωπικού</a:t>
            </a:r>
            <a:r>
              <a:rPr lang="el-G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μίας εμπορική επιχείρηση, το μέγεθος και ο κλάδος της οποίας δεν έχουν καμία σημασία. Ζητήστε του συνέντευξη και συλλέξτε τα στοιχεία σας στο δίκτυο συνεργασίας</a:t>
            </a:r>
            <a:r>
              <a:rPr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l-G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στην εταιρεία</a:t>
            </a:r>
            <a:r>
              <a:rPr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</a:t>
            </a:r>
            <a:r>
              <a:rPr lang="el-G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σε συγκεκριμένους τομείς του επαγγελματικού βίου. Αξιολογήστε τα ευρήματά σας.</a:t>
            </a:r>
          </a:p>
          <a:p>
            <a:pPr>
              <a:buClr>
                <a:srgbClr val="FF7F2A"/>
              </a:buClr>
              <a:buSzPct val="130000"/>
              <a:defRPr/>
            </a:pPr>
            <a:endParaRPr lang="el-GR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lt"/>
              <a:cs typeface="Calibri" panose="020F0502020204030204" pitchFamily="34" charset="0"/>
              <a:sym typeface="Trebuchet MS"/>
            </a:endParaRPr>
          </a:p>
          <a:p>
            <a:pPr>
              <a:buClr>
                <a:srgbClr val="FF7F2A"/>
              </a:buClr>
              <a:buSzPct val="130000"/>
              <a:defRPr/>
            </a:pPr>
            <a:r>
              <a:rPr lang="el-GR" sz="2400" baseline="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Μπορείτε να χρησιμοποιήσετε ως εργαλείο το</a:t>
            </a:r>
            <a:r>
              <a:rPr lang="el-GR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 παρουσιαζόμενο </a:t>
            </a:r>
            <a:r>
              <a:rPr lang="en-U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“Guideline to design a cooperation network of </a:t>
            </a:r>
            <a:r>
              <a:rPr lang="en-U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enterprises </a:t>
            </a:r>
            <a:r>
              <a:rPr lang="en-U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Trebuchet MS"/>
              </a:rPr>
              <a:t>external partners” (document 2.3.4m).</a:t>
            </a:r>
            <a:endParaRPr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85750" marR="0" lvl="0" indent="-285750" algn="l" defTabSz="9144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  <a:tabLst/>
              <a:defRPr/>
            </a:pPr>
            <a:endParaRPr lang="en-GB" sz="20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xmlns="" id="{0B447128-0825-43DD-864A-7BAF695B27D2}"/>
              </a:ext>
            </a:extLst>
          </p:cNvPr>
          <p:cNvSpPr txBox="1">
            <a:spLocks/>
          </p:cNvSpPr>
          <p:nvPr/>
        </p:nvSpPr>
        <p:spPr>
          <a:xfrm>
            <a:off x="668973" y="300764"/>
            <a:ext cx="10515600" cy="1076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Ας θυμηθούμε την ενότητα 2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Εργασία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2.3</a:t>
            </a:r>
            <a:endParaRPr kumimoji="0" lang="lt-L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f4a51f762_1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7F2A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5584B68A-D45F-448F-BC36-FB2376005E7F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Ας θυμηθούμε την ενότητα 2</a:t>
            </a: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xmlns="" id="{EBF427BA-249F-40CC-B8FC-7BBB42283C77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Φόρμα αξιολόγησης γνώσεων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2.3.3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549BAEC9-E7BF-4908-9A6C-446A5D6C51B7}"/>
              </a:ext>
            </a:extLst>
          </p:cNvPr>
          <p:cNvSpPr/>
          <p:nvPr/>
        </p:nvSpPr>
        <p:spPr>
          <a:xfrm>
            <a:off x="1180637" y="2807295"/>
            <a:ext cx="8186388" cy="880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ysClr val="windowText" lastClr="000000"/>
                </a:solidFill>
              </a:rPr>
              <a:t>Απαντήσεις</a:t>
            </a:r>
            <a:r>
              <a:rPr lang="it-IT" sz="2000" b="1" dirty="0" smtClean="0">
                <a:solidFill>
                  <a:sysClr val="windowText" lastClr="000000"/>
                </a:solidFill>
              </a:rPr>
              <a:t>:</a:t>
            </a:r>
            <a:endParaRPr lang="it-IT" sz="2000" b="1" dirty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ysClr val="windowText" lastClr="000000"/>
                </a:solidFill>
              </a:rPr>
              <a:t>Q1=b; Q2=a; Q3=a; Q4=c; Q5=c; Q6= b; Q7=c; Q8=c; Q9=c; Q10=b.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Δομή 3</a:t>
            </a:r>
            <a:r>
              <a:rPr lang="el-G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ης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Ενότητας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6DF64554-8AC2-4681-8E68-2A6909285397}"/>
              </a:ext>
            </a:extLst>
          </p:cNvPr>
          <p:cNvGrpSpPr/>
          <p:nvPr/>
        </p:nvGrpSpPr>
        <p:grpSpPr>
          <a:xfrm>
            <a:off x="1058976" y="1740217"/>
            <a:ext cx="10142424" cy="3893363"/>
            <a:chOff x="1307873" y="1814559"/>
            <a:chExt cx="10142424" cy="3893363"/>
          </a:xfrm>
        </p:grpSpPr>
        <p:graphicFrame>
          <p:nvGraphicFramePr>
            <p:cNvPr id="17" name="Diagramma 16">
              <a:extLst>
                <a:ext uri="{FF2B5EF4-FFF2-40B4-BE49-F238E27FC236}">
                  <a16:creationId xmlns:a16="http://schemas.microsoft.com/office/drawing/2014/main" xmlns="" id="{6EE50430-CF1B-44AF-9C87-B4E5B91810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2686246976"/>
                </p:ext>
              </p:extLst>
            </p:nvPr>
          </p:nvGraphicFramePr>
          <p:xfrm>
            <a:off x="1307873" y="1814559"/>
            <a:ext cx="10142424" cy="38192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id="{E0573503-CC4B-4EF4-9169-FA3DB24C0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668" t="20561" b="18422"/>
            <a:stretch/>
          </p:blipFill>
          <p:spPr>
            <a:xfrm rot="901394" flipV="1">
              <a:off x="7397554" y="1828198"/>
              <a:ext cx="1695172" cy="53316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xmlns="" id="{5C05C155-7244-43B4-8F3C-5D976E23D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80" t="20561" b="9713"/>
            <a:stretch/>
          </p:blipFill>
          <p:spPr>
            <a:xfrm rot="20889313">
              <a:off x="4160106" y="5130979"/>
              <a:ext cx="1716753" cy="576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164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xmlns="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Ανασκόπηση 1</a:t>
            </a:r>
            <a:r>
              <a:rPr lang="el-G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ης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υποενότητας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808B6848-2A6B-487F-8063-26308CE5F0DD}"/>
              </a:ext>
            </a:extLst>
          </p:cNvPr>
          <p:cNvSpPr txBox="1"/>
          <p:nvPr/>
        </p:nvSpPr>
        <p:spPr>
          <a:xfrm>
            <a:off x="668303" y="1991371"/>
            <a:ext cx="10791259" cy="39395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 smtClean="0">
                <a:latin typeface="Calibri"/>
                <a:cs typeface="Calibri"/>
              </a:rPr>
              <a:t>Εισαγωγή και περιγραφή των στόχων της υποενότητας</a:t>
            </a:r>
            <a:endParaRPr lang="en-GB" sz="2000" dirty="0">
              <a:latin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διδακτική δραστηριότητα- Περιγραφή της Θεωρίας Δόμησης Καριέρας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(CCT)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Βασικές και κατευθυντήριες αρχές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 smtClean="0">
                <a:latin typeface="Calibri"/>
                <a:cs typeface="Calibri"/>
              </a:rPr>
              <a:t>2</a:t>
            </a:r>
            <a:r>
              <a:rPr lang="el-GR" sz="2000" baseline="30000" dirty="0" smtClean="0">
                <a:latin typeface="Calibri"/>
                <a:cs typeface="Calibri"/>
              </a:rPr>
              <a:t>η</a:t>
            </a:r>
            <a:r>
              <a:rPr lang="el-GR" sz="2000" dirty="0" smtClean="0">
                <a:latin typeface="Calibri"/>
                <a:cs typeface="Calibri"/>
              </a:rPr>
              <a:t> διδακτική δραστηριότητα </a:t>
            </a:r>
            <a:r>
              <a:rPr lang="en-GB" sz="2000" dirty="0" smtClean="0">
                <a:latin typeface="Calibri"/>
                <a:cs typeface="Calibri"/>
              </a:rPr>
              <a:t>- </a:t>
            </a:r>
            <a:r>
              <a:rPr lang="el-GR" sz="2000" dirty="0" smtClean="0">
                <a:latin typeface="Calibri"/>
                <a:cs typeface="Calibri"/>
              </a:rPr>
              <a:t>Περιγραφή του Πλαισίου Θεωρίας </a:t>
            </a:r>
            <a:r>
              <a:rPr lang="el-GR" sz="2000" dirty="0" smtClean="0">
                <a:latin typeface="Calibri"/>
                <a:cs typeface="Calibri"/>
              </a:rPr>
              <a:t>Συστημάτων </a:t>
            </a:r>
            <a:r>
              <a:rPr lang="en-US" sz="2000" dirty="0" smtClean="0">
                <a:latin typeface="Calibri"/>
                <a:cs typeface="Calibri"/>
              </a:rPr>
              <a:t>(STF</a:t>
            </a:r>
            <a:r>
              <a:rPr lang="en-US" sz="2000" dirty="0" smtClean="0">
                <a:latin typeface="Calibri"/>
                <a:cs typeface="Calibri"/>
              </a:rPr>
              <a:t>) </a:t>
            </a:r>
            <a:r>
              <a:rPr lang="el-GR" sz="2000" dirty="0" smtClean="0">
                <a:latin typeface="Calibri"/>
                <a:cs typeface="Calibri"/>
              </a:rPr>
              <a:t>στη συμβουλευτική καριέρας : βασικές και κατευθυντήριες αρχές</a:t>
            </a:r>
            <a:endParaRPr lang="en-GB" sz="2000" dirty="0">
              <a:latin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 smtClean="0">
                <a:latin typeface="Calibri"/>
                <a:cs typeface="Calibri"/>
              </a:rPr>
              <a:t>Μαθησιακή Δραστηριότητα: Σύγκριση (α) των δύο θεωρητικών προσεγγίσεων για τον εντοπισμό ομοιοτήτων και διαφορών (β) αυτών των δύο μεταμοντέρνων θεωριών με υποθέσεις σύγχρονης συμβουλευτικής καριέρας</a:t>
            </a:r>
            <a:endParaRPr lang="en-GB" sz="2000" dirty="0">
              <a:latin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Τελικές σκέψεις: Συνοψίζοντας τα κύρια σημεία της σύγκρισης των δύο προσεγγίσεων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Εργασία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Αξιολόγηση μάθησης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Luci della città messe a fuoco in una lente di ingrandimento">
            <a:extLst>
              <a:ext uri="{FF2B5EF4-FFF2-40B4-BE49-F238E27FC236}">
                <a16:creationId xmlns:a16="http://schemas.microsoft.com/office/drawing/2014/main" xmlns="" id="{0357716B-200C-4FC7-AD1F-E033405AF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4769" y="137791"/>
            <a:ext cx="3317140" cy="22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15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xmlns="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υποενότητα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Μαθησιακοί στόχοι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808B6848-2A6B-487F-8063-26308CE5F0DD}"/>
              </a:ext>
            </a:extLst>
          </p:cNvPr>
          <p:cNvSpPr txBox="1"/>
          <p:nvPr/>
        </p:nvSpPr>
        <p:spPr>
          <a:xfrm>
            <a:off x="570964" y="1930251"/>
            <a:ext cx="100883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Θα μπορείτε να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Περιγράψτε τα σχετικά με τον επαγγελματικό προσανατολισμό και τη συμβουλευτική επιλεγμένα παραδείγματα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Προσδιορίστε και αναφέρετε τα δυνατά σημεία, την καινοτομία, τους περιορισμούς και τις προκλήσεις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Συζητήστε πώς σχετίζονται με τα εργασιακά περιβάλλοντα, καθώς και τυχόν περιορισμούς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Freccia su un bersaglio">
            <a:extLst>
              <a:ext uri="{FF2B5EF4-FFF2-40B4-BE49-F238E27FC236}">
                <a16:creationId xmlns:a16="http://schemas.microsoft.com/office/drawing/2014/main" xmlns="" id="{088B3A98-5563-460A-BDDF-1A651972C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6559" y="195943"/>
            <a:ext cx="3608616" cy="24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3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E14568-8508-487F-B73A-B4620741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9227"/>
            <a:ext cx="10782958" cy="67881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Μεταμοντέρνος επαγγελματικός προσανατολισμός και συμβουλευτική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B52B6F-074A-4E05-A9D0-D792D425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6770"/>
            <a:ext cx="9145460" cy="446311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Από το παράδειγμα στην </a:t>
            </a:r>
            <a:r>
              <a:rPr lang="el-GR" sz="2400" dirty="0" err="1" smtClean="0">
                <a:solidFill>
                  <a:schemeClr val="tx1"/>
                </a:solidFill>
              </a:rPr>
              <a:t>κοινωνικο</a:t>
            </a:r>
            <a:r>
              <a:rPr lang="el-GR" sz="2400" dirty="0" smtClean="0">
                <a:solidFill>
                  <a:schemeClr val="tx1"/>
                </a:solidFill>
              </a:rPr>
              <a:t>-δομημένη προσέγγιση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C6A5EADB-4EA2-4E06-8E33-AC773FC7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FF6680A4-FF8B-475F-B5F7-E39BE6F5C772}"/>
              </a:ext>
            </a:extLst>
          </p:cNvPr>
          <p:cNvSpPr txBox="1"/>
          <p:nvPr/>
        </p:nvSpPr>
        <p:spPr>
          <a:xfrm>
            <a:off x="2980771" y="2981554"/>
            <a:ext cx="81260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i="1" dirty="0" smtClean="0"/>
              <a:t>βοηθήστε τους πελάτες να ανακαλύψουν θέματα και νοήματα στις προσωπικές τους ιστορίες, ώστε να μπορούν να δράσουν προς την κατεύθυνση της προτίμησής τους</a:t>
            </a:r>
            <a:r>
              <a:rPr lang="en-US" sz="2000" i="1" dirty="0" smtClean="0"/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Brott</a:t>
            </a:r>
            <a:r>
              <a:rPr lang="en-US" sz="2000" i="1" dirty="0"/>
              <a:t>, 2004, p 189</a:t>
            </a:r>
            <a:r>
              <a:rPr lang="en-US" i="1" dirty="0"/>
              <a:t>)</a:t>
            </a:r>
            <a:endParaRPr lang="it-IT" i="1" dirty="0"/>
          </a:p>
        </p:txBody>
      </p:sp>
      <p:sp>
        <p:nvSpPr>
          <p:cNvPr id="10" name="Freccia circolare a destra 9">
            <a:extLst>
              <a:ext uri="{FF2B5EF4-FFF2-40B4-BE49-F238E27FC236}">
                <a16:creationId xmlns:a16="http://schemas.microsoft.com/office/drawing/2014/main" xmlns="" id="{E66DD3DA-87F6-4C6A-80B7-E62B8E6EBE19}"/>
              </a:ext>
            </a:extLst>
          </p:cNvPr>
          <p:cNvSpPr/>
          <p:nvPr/>
        </p:nvSpPr>
        <p:spPr>
          <a:xfrm rot="18683925">
            <a:off x="1569889" y="2733368"/>
            <a:ext cx="643680" cy="13737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ircolare a destra 7">
            <a:extLst>
              <a:ext uri="{FF2B5EF4-FFF2-40B4-BE49-F238E27FC236}">
                <a16:creationId xmlns:a16="http://schemas.microsoft.com/office/drawing/2014/main" xmlns="" id="{54A02844-5B46-46BD-A5E2-C5B8AE0306C8}"/>
              </a:ext>
            </a:extLst>
          </p:cNvPr>
          <p:cNvSpPr/>
          <p:nvPr/>
        </p:nvSpPr>
        <p:spPr>
          <a:xfrm rot="18683925">
            <a:off x="1569889" y="4089394"/>
            <a:ext cx="643680" cy="13737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CDDBD2BC-02F2-4D95-96FE-6F15710ABC52}"/>
              </a:ext>
            </a:extLst>
          </p:cNvPr>
          <p:cNvSpPr txBox="1"/>
          <p:nvPr/>
        </p:nvSpPr>
        <p:spPr>
          <a:xfrm>
            <a:off x="2980771" y="4131300"/>
            <a:ext cx="8126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 smtClean="0"/>
              <a:t>Η ολιστική εικόνα που προκύπτει τόσο από ποσοτικές όσο και από ποιοτικές μεθόδους αξιολόγησης της σταδιοδρομίας προσφέρει επίσης μια μετατόπιση από την εύρεση εργασίας στην εύρεση του εαυτού μας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Brott</a:t>
            </a:r>
            <a:r>
              <a:rPr lang="en-US" sz="2000" i="1" dirty="0"/>
              <a:t>, 2004, p 190</a:t>
            </a:r>
            <a:r>
              <a:rPr lang="en-US" i="1" dirty="0"/>
              <a:t>)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211400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f7ead7544_1_0"/>
          <p:cNvSpPr txBox="1">
            <a:spLocks noGrp="1"/>
          </p:cNvSpPr>
          <p:nvPr>
            <p:ph type="ctrTitle"/>
          </p:nvPr>
        </p:nvSpPr>
        <p:spPr>
          <a:xfrm>
            <a:off x="839788" y="1665288"/>
            <a:ext cx="1005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l-GR" dirty="0" smtClean="0">
                <a:latin typeface="Calibri"/>
                <a:ea typeface="Calibri"/>
                <a:cs typeface="Calibri"/>
                <a:sym typeface="Calibri"/>
              </a:rPr>
              <a:t>Ερωτήσεις</a:t>
            </a: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cf7ead7544_1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934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1_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393</Words>
  <Application>Microsoft Office PowerPoint</Application>
  <PresentationFormat>Προσαρμογή</PresentationFormat>
  <Paragraphs>48</Paragraphs>
  <Slides>8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Tema di Office</vt:lpstr>
      <vt:lpstr>„Office“ tema</vt:lpstr>
      <vt:lpstr>1_„Office“ tema</vt:lpstr>
      <vt:lpstr>„Office“ tema</vt:lpstr>
      <vt:lpstr>ΕΝΟΤΗΤΑ 3 1η υποενότητα  </vt:lpstr>
      <vt:lpstr>Διαφάνεια 2</vt:lpstr>
      <vt:lpstr>Διαφάνεια 3</vt:lpstr>
      <vt:lpstr>Δομή 3ης Ενότητας</vt:lpstr>
      <vt:lpstr>Διαφάνεια 5</vt:lpstr>
      <vt:lpstr>Διαφάνεια 6</vt:lpstr>
      <vt:lpstr>Μεταμοντέρνος επαγγελματικός προσανατολισμός και συμβουλευτική</vt:lpstr>
      <vt:lpstr>Ερωτήσεις;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Youli</cp:lastModifiedBy>
  <cp:revision>209</cp:revision>
  <dcterms:created xsi:type="dcterms:W3CDTF">2021-05-17T08:13:07Z</dcterms:created>
  <dcterms:modified xsi:type="dcterms:W3CDTF">2022-01-16T14:59:03Z</dcterms:modified>
</cp:coreProperties>
</file>