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Open Sans ExtraBold" charset="0"/>
      <p:bold r:id="rId23"/>
      <p:boldItalic r:id="rId24"/>
    </p:embeddedFont>
    <p:embeddedFont>
      <p:font typeface="Cambria" pitchFamily="18" charset="0"/>
      <p:regular r:id="rId25"/>
      <p:bold r:id="rId26"/>
      <p:italic r:id="rId27"/>
      <p:boldItalic r:id="rId28"/>
    </p:embeddedFont>
    <p:embeddedFont>
      <p:font typeface="Open Sans Light" charset="0"/>
      <p:regular r:id="rId29"/>
      <p:bold r:id="rId30"/>
      <p:italic r:id="rId31"/>
      <p:boldItalic r:id="rId32"/>
    </p:embeddedFont>
    <p:embeddedFont>
      <p:font typeface="Segoe UI" pitchFamily="34" charset="0"/>
      <p:regular r:id="rId33"/>
      <p:bold r:id="rId34"/>
      <p:italic r:id="rId35"/>
      <p:boldItalic r:id="rId36"/>
    </p:embeddedFont>
    <p:embeddedFont>
      <p:font typeface="Open Sans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VET17EA5Jl1dUTqQISZ/xmaOC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43D6259-85B6-A9DE-15C4-63A3784746C1}"/>
    <pc:docChg chg="modSld">
      <pc:chgData name="" userId="" providerId="" clId="Web-{B43D6259-85B6-A9DE-15C4-63A3784746C1}" dt="2021-07-22T09:17:00.899" v="1"/>
      <pc:docMkLst>
        <pc:docMk/>
      </pc:docMkLst>
      <pc:sldChg chg="addSp modSp">
        <pc:chgData name="" userId="" providerId="" clId="Web-{B43D6259-85B6-A9DE-15C4-63A3784746C1}" dt="2021-07-22T09:17:00.899" v="1"/>
        <pc:sldMkLst>
          <pc:docMk/>
          <pc:sldMk cId="0" sldId="256"/>
        </pc:sldMkLst>
        <pc:spChg chg="add mod">
          <ac:chgData name="" userId="" providerId="" clId="Web-{B43D6259-85B6-A9DE-15C4-63A3784746C1}" dt="2021-07-22T09:17:00.899" v="1"/>
          <ac:spMkLst>
            <pc:docMk/>
            <pc:sldMk cId="0" sldId="256"/>
            <ac:spMk id="2" creationId="{B48B63DD-EE10-44A7-9C8B-8F31E7C9303A}"/>
          </ac:spMkLst>
        </pc:spChg>
      </pc:sldChg>
    </pc:docChg>
  </pc:docChgLst>
  <pc:docChgLst>
    <pc:chgData name="Ferrari Lea" userId="S::lea.ferrari@unipd.it::76de2d51-a5bc-493f-a7d6-16f2215d8c59" providerId="AD" clId="Web-{C8A1E25A-70AD-0C79-656A-4E23EF6D2082}"/>
    <pc:docChg chg="modSld">
      <pc:chgData name="Ferrari Lea" userId="S::lea.ferrari@unipd.it::76de2d51-a5bc-493f-a7d6-16f2215d8c59" providerId="AD" clId="Web-{C8A1E25A-70AD-0C79-656A-4E23EF6D2082}" dt="2021-07-22T09:27:31.896" v="4" actId="20577"/>
      <pc:docMkLst>
        <pc:docMk/>
      </pc:docMkLst>
      <pc:sldChg chg="modSp">
        <pc:chgData name="Ferrari Lea" userId="S::lea.ferrari@unipd.it::76de2d51-a5bc-493f-a7d6-16f2215d8c59" providerId="AD" clId="Web-{C8A1E25A-70AD-0C79-656A-4E23EF6D2082}" dt="2021-07-22T09:27:31.896" v="4" actId="20577"/>
        <pc:sldMkLst>
          <pc:docMk/>
          <pc:sldMk cId="0" sldId="256"/>
        </pc:sldMkLst>
        <pc:spChg chg="mod">
          <ac:chgData name="Ferrari Lea" userId="S::lea.ferrari@unipd.it::76de2d51-a5bc-493f-a7d6-16f2215d8c59" providerId="AD" clId="Web-{C8A1E25A-70AD-0C79-656A-4E23EF6D2082}" dt="2021-07-22T09:27:31.896" v="4" actId="20577"/>
          <ac:spMkLst>
            <pc:docMk/>
            <pc:sldMk cId="0" sldId="256"/>
            <ac:spMk id="111" creationId="{00000000-0000-0000-0000-000000000000}"/>
          </ac:spMkLst>
        </pc:spChg>
      </pc:sldChg>
    </pc:docChg>
  </pc:docChgLst>
  <pc:docChgLst>
    <pc:chgData name="Zuanetti Alessandra" userId="62c843e8-eff1-401f-8c64-96493ae781c5" providerId="ADAL" clId="{B87C3ECA-E9F3-4E96-8449-6B7428EE2E2A}"/>
    <pc:docChg chg="undo custSel modSld">
      <pc:chgData name="Zuanetti Alessandra" userId="62c843e8-eff1-401f-8c64-96493ae781c5" providerId="ADAL" clId="{B87C3ECA-E9F3-4E96-8449-6B7428EE2E2A}" dt="2022-01-06T11:22:01.536" v="15" actId="207"/>
      <pc:docMkLst>
        <pc:docMk/>
      </pc:docMkLst>
      <pc:sldChg chg="modSp mod">
        <pc:chgData name="Zuanetti Alessandra" userId="62c843e8-eff1-401f-8c64-96493ae781c5" providerId="ADAL" clId="{B87C3ECA-E9F3-4E96-8449-6B7428EE2E2A}" dt="2022-01-06T11:20:14.776" v="0" actId="108"/>
        <pc:sldMkLst>
          <pc:docMk/>
          <pc:sldMk cId="0" sldId="256"/>
        </pc:sldMkLst>
        <pc:spChg chg="mod">
          <ac:chgData name="Zuanetti Alessandra" userId="62c843e8-eff1-401f-8c64-96493ae781c5" providerId="ADAL" clId="{B87C3ECA-E9F3-4E96-8449-6B7428EE2E2A}" dt="2022-01-06T11:20:14.776" v="0" actId="108"/>
          <ac:spMkLst>
            <pc:docMk/>
            <pc:sldMk cId="0" sldId="256"/>
            <ac:spMk id="110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0:26.240" v="2" actId="1076"/>
        <pc:sldMkLst>
          <pc:docMk/>
          <pc:sldMk cId="0" sldId="257"/>
        </pc:sldMkLst>
        <pc:spChg chg="mod">
          <ac:chgData name="Zuanetti Alessandra" userId="62c843e8-eff1-401f-8c64-96493ae781c5" providerId="ADAL" clId="{B87C3ECA-E9F3-4E96-8449-6B7428EE2E2A}" dt="2022-01-06T11:20:20.733" v="1" actId="1076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0:26.240" v="2" actId="1076"/>
          <ac:spMkLst>
            <pc:docMk/>
            <pc:sldMk cId="0" sldId="257"/>
            <ac:spMk id="122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0:42.208" v="4" actId="207"/>
        <pc:sldMkLst>
          <pc:docMk/>
          <pc:sldMk cId="0" sldId="258"/>
        </pc:sldMkLst>
        <pc:spChg chg="mod">
          <ac:chgData name="Zuanetti Alessandra" userId="62c843e8-eff1-401f-8c64-96493ae781c5" providerId="ADAL" clId="{B87C3ECA-E9F3-4E96-8449-6B7428EE2E2A}" dt="2022-01-06T11:20:42.208" v="4" actId="207"/>
          <ac:spMkLst>
            <pc:docMk/>
            <pc:sldMk cId="0" sldId="258"/>
            <ac:spMk id="129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0:45.752" v="5" actId="207"/>
        <pc:sldMkLst>
          <pc:docMk/>
          <pc:sldMk cId="0" sldId="259"/>
        </pc:sldMkLst>
        <pc:spChg chg="mod">
          <ac:chgData name="Zuanetti Alessandra" userId="62c843e8-eff1-401f-8c64-96493ae781c5" providerId="ADAL" clId="{B87C3ECA-E9F3-4E96-8449-6B7428EE2E2A}" dt="2022-01-06T11:20:45.752" v="5" actId="207"/>
          <ac:spMkLst>
            <pc:docMk/>
            <pc:sldMk cId="0" sldId="259"/>
            <ac:spMk id="135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1:08.748" v="8" actId="207"/>
        <pc:sldMkLst>
          <pc:docMk/>
          <pc:sldMk cId="0" sldId="265"/>
        </pc:sldMkLst>
        <pc:spChg chg="mod">
          <ac:chgData name="Zuanetti Alessandra" userId="62c843e8-eff1-401f-8c64-96493ae781c5" providerId="ADAL" clId="{B87C3ECA-E9F3-4E96-8449-6B7428EE2E2A}" dt="2022-01-06T11:21:08.748" v="8" actId="207"/>
          <ac:spMkLst>
            <pc:docMk/>
            <pc:sldMk cId="0" sldId="265"/>
            <ac:spMk id="552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0:57.784" v="7" actId="120"/>
          <ac:spMkLst>
            <pc:docMk/>
            <pc:sldMk cId="0" sldId="265"/>
            <ac:spMk id="555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1:43.819" v="12" actId="207"/>
        <pc:sldMkLst>
          <pc:docMk/>
          <pc:sldMk cId="0" sldId="267"/>
        </pc:sldMkLst>
        <pc:spChg chg="mod">
          <ac:chgData name="Zuanetti Alessandra" userId="62c843e8-eff1-401f-8c64-96493ae781c5" providerId="ADAL" clId="{B87C3ECA-E9F3-4E96-8449-6B7428EE2E2A}" dt="2022-01-06T11:21:14.451" v="10" actId="207"/>
          <ac:spMkLst>
            <pc:docMk/>
            <pc:sldMk cId="0" sldId="267"/>
            <ac:spMk id="568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1:43.819" v="12" actId="207"/>
          <ac:spMkLst>
            <pc:docMk/>
            <pc:sldMk cId="0" sldId="267"/>
            <ac:spMk id="569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1:43.819" v="12" actId="207"/>
          <ac:spMkLst>
            <pc:docMk/>
            <pc:sldMk cId="0" sldId="267"/>
            <ac:spMk id="570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1:43.819" v="12" actId="207"/>
          <ac:spMkLst>
            <pc:docMk/>
            <pc:sldMk cId="0" sldId="267"/>
            <ac:spMk id="571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1:52.254" v="13" actId="207"/>
        <pc:sldMkLst>
          <pc:docMk/>
          <pc:sldMk cId="0" sldId="268"/>
        </pc:sldMkLst>
        <pc:spChg chg="mod">
          <ac:chgData name="Zuanetti Alessandra" userId="62c843e8-eff1-401f-8c64-96493ae781c5" providerId="ADAL" clId="{B87C3ECA-E9F3-4E96-8449-6B7428EE2E2A}" dt="2022-01-06T11:21:52.254" v="13" actId="207"/>
          <ac:spMkLst>
            <pc:docMk/>
            <pc:sldMk cId="0" sldId="268"/>
            <ac:spMk id="590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1:56.421" v="14" actId="207"/>
        <pc:sldMkLst>
          <pc:docMk/>
          <pc:sldMk cId="0" sldId="269"/>
        </pc:sldMkLst>
        <pc:spChg chg="mod">
          <ac:chgData name="Zuanetti Alessandra" userId="62c843e8-eff1-401f-8c64-96493ae781c5" providerId="ADAL" clId="{B87C3ECA-E9F3-4E96-8449-6B7428EE2E2A}" dt="2022-01-06T11:21:56.421" v="14" actId="207"/>
          <ac:spMkLst>
            <pc:docMk/>
            <pc:sldMk cId="0" sldId="269"/>
            <ac:spMk id="596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2:01.536" v="15" actId="207"/>
        <pc:sldMkLst>
          <pc:docMk/>
          <pc:sldMk cId="0" sldId="270"/>
        </pc:sldMkLst>
        <pc:spChg chg="mod">
          <ac:chgData name="Zuanetti Alessandra" userId="62c843e8-eff1-401f-8c64-96493ae781c5" providerId="ADAL" clId="{B87C3ECA-E9F3-4E96-8449-6B7428EE2E2A}" dt="2022-01-06T11:22:01.536" v="15" actId="207"/>
          <ac:spMkLst>
            <pc:docMk/>
            <pc:sldMk cId="0" sldId="270"/>
            <ac:spMk id="602" creationId="{00000000-0000-0000-0000-000000000000}"/>
          </ac:spMkLst>
        </pc:spChg>
      </pc:sldChg>
    </pc:docChg>
  </pc:docChgLst>
  <pc:docChgLst>
    <pc:chgData name="Ferrari Lea" userId="S::lea.ferrari@unipd.it::76de2d51-a5bc-493f-a7d6-16f2215d8c59" providerId="AD" clId="Web-{B43D6259-85B6-A9DE-15C4-63A3784746C1}"/>
    <pc:docChg chg="modSld">
      <pc:chgData name="Ferrari Lea" userId="S::lea.ferrari@unipd.it::76de2d51-a5bc-493f-a7d6-16f2215d8c59" providerId="AD" clId="Web-{B43D6259-85B6-A9DE-15C4-63A3784746C1}" dt="2021-07-22T09:17:16.384" v="7" actId="14100"/>
      <pc:docMkLst>
        <pc:docMk/>
      </pc:docMkLst>
      <pc:sldChg chg="modSp">
        <pc:chgData name="Ferrari Lea" userId="S::lea.ferrari@unipd.it::76de2d51-a5bc-493f-a7d6-16f2215d8c59" providerId="AD" clId="Web-{B43D6259-85B6-A9DE-15C4-63A3784746C1}" dt="2021-07-22T09:17:16.384" v="7" actId="14100"/>
        <pc:sldMkLst>
          <pc:docMk/>
          <pc:sldMk cId="0" sldId="256"/>
        </pc:sldMkLst>
        <pc:spChg chg="mod">
          <ac:chgData name="Ferrari Lea" userId="S::lea.ferrari@unipd.it::76de2d51-a5bc-493f-a7d6-16f2215d8c59" providerId="AD" clId="Web-{B43D6259-85B6-A9DE-15C4-63A3784746C1}" dt="2021-07-22T09:17:16.384" v="7" actId="14100"/>
          <ac:spMkLst>
            <pc:docMk/>
            <pc:sldMk cId="0" sldId="256"/>
            <ac:spMk id="2" creationId="{B48B63DD-EE10-44A7-9C8B-8F31E7C930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 t="10089" b="23356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9"/>
          <p:cNvPicPr preferRelativeResize="0"/>
          <p:nvPr/>
        </p:nvPicPr>
        <p:blipFill rotWithShape="1">
          <a:blip r:embed="rId2">
            <a:alphaModFix/>
          </a:blip>
          <a:srcRect t="15290" b="29465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917320" y="1840021"/>
            <a:ext cx="10357358" cy="389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  <a:defRPr sz="2800" b="0" i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SzPct val="100000"/>
            </a:pPr>
            <a:r>
              <a:rPr lang="el-GR" dirty="0" smtClean="0">
                <a:latin typeface="Calibri"/>
                <a:cs typeface="Calibri"/>
                <a:sym typeface="Cambria"/>
              </a:rPr>
              <a:t>Πλαίσιο Θεωρίας Συστημάτων στην Εξέλιξη Σταδιοδρομίας </a:t>
            </a:r>
            <a:r>
              <a:rPr lang="en-US" dirty="0" smtClean="0">
                <a:latin typeface="Calibri"/>
                <a:cs typeface="Calibri"/>
                <a:sym typeface="Cambria"/>
              </a:rPr>
              <a:t>(STF</a:t>
            </a:r>
            <a:r>
              <a:rPr lang="en-US" dirty="0">
                <a:latin typeface="Calibri"/>
                <a:cs typeface="Calibri"/>
                <a:sym typeface="Cambria"/>
              </a:rPr>
              <a:t>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rgbClr val="FFFFFF"/>
              </a:buClr>
            </a:pPr>
            <a:r>
              <a:rPr lang="el-GR" dirty="0" smtClean="0">
                <a:solidFill>
                  <a:srgbClr val="FFFFFF"/>
                </a:solidFill>
              </a:rPr>
              <a:t>Ενότητα </a:t>
            </a:r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it-IT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l-GR" dirty="0" smtClean="0">
                <a:solidFill>
                  <a:srgbClr val="FFFFFF"/>
                </a:solidFill>
              </a:rPr>
              <a:t>1</a:t>
            </a:r>
            <a:r>
              <a:rPr lang="el-GR" baseline="30000" dirty="0" smtClean="0">
                <a:solidFill>
                  <a:srgbClr val="FFFFFF"/>
                </a:solidFill>
              </a:rPr>
              <a:t>η</a:t>
            </a:r>
            <a:r>
              <a:rPr lang="el-GR" dirty="0" smtClean="0">
                <a:solidFill>
                  <a:srgbClr val="FFFFFF"/>
                </a:solidFill>
              </a:rPr>
              <a:t> Υποενότητα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112" name="Google Shape;1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48B63DD-EE10-44A7-9C8B-8F31E7C9303A}"/>
              </a:ext>
            </a:extLst>
          </p:cNvPr>
          <p:cNvSpPr txBox="1"/>
          <p:nvPr/>
        </p:nvSpPr>
        <p:spPr>
          <a:xfrm>
            <a:off x="841829" y="4397829"/>
            <a:ext cx="41946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"/>
          <p:cNvSpPr txBox="1">
            <a:spLocks noGrp="1"/>
          </p:cNvSpPr>
          <p:nvPr>
            <p:ph type="body" idx="1"/>
          </p:nvPr>
        </p:nvSpPr>
        <p:spPr>
          <a:xfrm>
            <a:off x="432262" y="1284850"/>
            <a:ext cx="11444052" cy="307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1600" rIns="0" bIns="0" anchor="t" anchorCtr="0">
            <a:spAutoFit/>
          </a:bodyPr>
          <a:lstStyle/>
          <a:p>
            <a:pPr marL="7359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3200"/>
              <a:buNone/>
            </a:pPr>
            <a:r>
              <a:rPr lang="el-GR" sz="3200" dirty="0" smtClean="0">
                <a:solidFill>
                  <a:srgbClr val="DC5E00"/>
                </a:solidFill>
              </a:rPr>
              <a:t>Συνδέοντας τη Θεωρία με την Πράξη </a:t>
            </a:r>
            <a:endParaRPr sz="3200" dirty="0">
              <a:solidFill>
                <a:srgbClr val="DC5E00"/>
              </a:solidFill>
            </a:endParaRPr>
          </a:p>
          <a:p>
            <a:pPr marL="1650365" marR="302895" lvl="1" indent="-457200" algn="l" rtl="0">
              <a:lnSpc>
                <a:spcPct val="107857"/>
              </a:lnSpc>
              <a:spcBef>
                <a:spcPts val="1075"/>
              </a:spcBef>
              <a:spcAft>
                <a:spcPts val="0"/>
              </a:spcAft>
              <a:buClr>
                <a:srgbClr val="DC5E00"/>
              </a:buClr>
              <a:buSzPts val="2800"/>
              <a:buFont typeface="Noto Sans Symbols"/>
              <a:buChar char="❑"/>
            </a:pPr>
            <a:r>
              <a:rPr lang="el-GR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Το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STF </a:t>
            </a:r>
            <a:r>
              <a:rPr lang="el-GR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εφαρμόζεται εύκολα στην πράξη (αξιολόγηση σταδιοδρομίας και συμβουλευτική καριέρας)</a:t>
            </a:r>
            <a:endParaRPr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0365" lvl="1" indent="-4572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DC5E00"/>
              </a:buClr>
              <a:buSzPts val="2800"/>
              <a:buFont typeface="Noto Sans Symbols"/>
              <a:buChar char="❑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-GR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εννοιολογικός  και πρακτικός χάρτης για συμβούλους καριέρας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10300" lvl="0" indent="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</a:pPr>
            <a:r>
              <a:rPr lang="en-US" sz="2400" dirty="0">
                <a:solidFill>
                  <a:schemeClr val="tx1"/>
                </a:solidFill>
              </a:rPr>
              <a:t>(McMahon &amp; Patton, 2006, p. 94)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53" name="Google Shape;553;p10"/>
          <p:cNvSpPr txBox="1"/>
          <p:nvPr/>
        </p:nvSpPr>
        <p:spPr>
          <a:xfrm>
            <a:off x="10242931" y="6693204"/>
            <a:ext cx="10033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0"/>
          <p:cNvSpPr txBox="1"/>
          <p:nvPr/>
        </p:nvSpPr>
        <p:spPr>
          <a:xfrm>
            <a:off x="9846309" y="6509791"/>
            <a:ext cx="179451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(C) 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0"/>
          <p:cNvSpPr txBox="1"/>
          <p:nvPr/>
        </p:nvSpPr>
        <p:spPr>
          <a:xfrm>
            <a:off x="742505" y="202431"/>
            <a:ext cx="11916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buClr>
                <a:schemeClr val="accent4"/>
              </a:buClr>
              <a:buSzPts val="2800"/>
            </a:pPr>
            <a:r>
              <a:rPr lang="el-GR" sz="2400" b="1" i="0" u="none" strike="noStrike" cap="none" dirty="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ΠΛΑΙΣΙΟ ΘΕΩΡΙΑΣ ΣΥΣΤΗΜΑΤΩΝ ΣΤΗΝ ΕΞΕΛΙΞΗ ΣΤΑΔΙΟΔΡΟΜΙΑΣ (</a:t>
            </a:r>
            <a:r>
              <a:rPr lang="en-US" sz="2400" b="1" i="0" u="none" strike="noStrike" cap="none" dirty="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STF)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1"/>
          <p:cNvSpPr txBox="1">
            <a:spLocks noGrp="1"/>
          </p:cNvSpPr>
          <p:nvPr>
            <p:ph type="title"/>
          </p:nvPr>
        </p:nvSpPr>
        <p:spPr>
          <a:xfrm>
            <a:off x="-188223" y="21770"/>
            <a:ext cx="119166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mbria"/>
              <a:buNone/>
            </a:pPr>
            <a:r>
              <a:rPr lang="el-GR" sz="24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Πλαίσιο Θεωρίας Συστημάτων στην Εξέλιξη Σταδιοδρομίας : χαρτογράφηση των επιρροών</a:t>
            </a:r>
            <a:endParaRPr sz="28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1"/>
          <p:cNvSpPr txBox="1"/>
          <p:nvPr/>
        </p:nvSpPr>
        <p:spPr>
          <a:xfrm>
            <a:off x="10009226" y="5400909"/>
            <a:ext cx="3185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1"/>
          <p:cNvSpPr/>
          <p:nvPr/>
        </p:nvSpPr>
        <p:spPr>
          <a:xfrm>
            <a:off x="920044" y="861775"/>
            <a:ext cx="8822400" cy="503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2"/>
          <p:cNvSpPr txBox="1"/>
          <p:nvPr/>
        </p:nvSpPr>
        <p:spPr>
          <a:xfrm>
            <a:off x="1633586" y="1760495"/>
            <a:ext cx="61221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None/>
            </a:pPr>
            <a:r>
              <a:rPr lang="el-GR" sz="2700" b="1" i="0" u="none" strike="noStrike" cap="none" dirty="0" smtClean="0">
                <a:solidFill>
                  <a:srgbClr val="DC5E00"/>
                </a:solidFill>
              </a:rPr>
              <a:t>Εφαρμογή στην Αξιολόγηση Καριέρας</a:t>
            </a:r>
            <a:endParaRPr sz="2700" b="1" i="0" u="none" strike="noStrike" cap="none">
              <a:solidFill>
                <a:srgbClr val="DC5E00"/>
              </a:solidFill>
            </a:endParaRPr>
          </a:p>
        </p:txBody>
      </p:sp>
      <p:sp>
        <p:nvSpPr>
          <p:cNvPr id="568" name="Google Shape;568;p12"/>
          <p:cNvSpPr txBox="1"/>
          <p:nvPr/>
        </p:nvSpPr>
        <p:spPr>
          <a:xfrm>
            <a:off x="947057" y="2716766"/>
            <a:ext cx="278652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el-G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Σημείο εκκίνησης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Μπαίνοντας στη ζωή του πελάτη</a:t>
            </a:r>
            <a:endParaRPr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2"/>
          <p:cNvSpPr txBox="1"/>
          <p:nvPr/>
        </p:nvSpPr>
        <p:spPr>
          <a:xfrm>
            <a:off x="6070471" y="2635123"/>
            <a:ext cx="322048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el-GR" sz="2800" dirty="0" smtClean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Αποτελέσματα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l-GR" sz="2400" b="0" i="0" u="none" strike="noStrike" cap="none" dirty="0" smtClean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Συνέχιση ιστορίας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l-GR" sz="2400" b="0" i="0" u="none" strike="noStrike" cap="none" dirty="0" smtClean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Επαγγελματική δράση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2"/>
          <p:cNvSpPr txBox="1"/>
          <p:nvPr/>
        </p:nvSpPr>
        <p:spPr>
          <a:xfrm>
            <a:off x="4582795" y="4148454"/>
            <a:ext cx="120523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l-GR" sz="2000" dirty="0" smtClean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Ιστορία και ερμηνεία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2"/>
          <p:cNvSpPr txBox="1"/>
          <p:nvPr/>
        </p:nvSpPr>
        <p:spPr>
          <a:xfrm>
            <a:off x="5143627" y="5245989"/>
            <a:ext cx="16000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765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l-GR" sz="1800" b="0" i="0" u="none" strike="noStrike" cap="none" dirty="0" smtClean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Διαδικασίες επαγγελματικής αξιολόγησης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2"/>
          <p:cNvSpPr txBox="1"/>
          <p:nvPr/>
        </p:nvSpPr>
        <p:spPr>
          <a:xfrm>
            <a:off x="5998717" y="6428613"/>
            <a:ext cx="58223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2"/>
          <p:cNvSpPr/>
          <p:nvPr/>
        </p:nvSpPr>
        <p:spPr>
          <a:xfrm>
            <a:off x="4422266" y="3252851"/>
            <a:ext cx="532765" cy="719455"/>
          </a:xfrm>
          <a:custGeom>
            <a:avLst/>
            <a:gdLst/>
            <a:ahLst/>
            <a:cxnLst/>
            <a:rect l="l" t="t" r="r" b="b"/>
            <a:pathLst>
              <a:path w="532764" h="719454" extrusionOk="0">
                <a:moveTo>
                  <a:pt x="79629" y="409194"/>
                </a:moveTo>
                <a:lnTo>
                  <a:pt x="248666" y="709422"/>
                </a:lnTo>
                <a:lnTo>
                  <a:pt x="532511" y="718947"/>
                </a:lnTo>
                <a:lnTo>
                  <a:pt x="419354" y="641476"/>
                </a:lnTo>
                <a:lnTo>
                  <a:pt x="423570" y="605333"/>
                </a:lnTo>
                <a:lnTo>
                  <a:pt x="424585" y="568775"/>
                </a:lnTo>
                <a:lnTo>
                  <a:pt x="422490" y="531943"/>
                </a:lnTo>
                <a:lnTo>
                  <a:pt x="417376" y="494978"/>
                </a:lnTo>
                <a:lnTo>
                  <a:pt x="415567" y="486663"/>
                </a:lnTo>
                <a:lnTo>
                  <a:pt x="192912" y="486663"/>
                </a:lnTo>
                <a:lnTo>
                  <a:pt x="79629" y="409194"/>
                </a:lnTo>
                <a:close/>
              </a:path>
              <a:path w="532764" h="719454" extrusionOk="0">
                <a:moveTo>
                  <a:pt x="0" y="0"/>
                </a:moveTo>
                <a:lnTo>
                  <a:pt x="41659" y="44014"/>
                </a:lnTo>
                <a:lnTo>
                  <a:pt x="78755" y="90078"/>
                </a:lnTo>
                <a:lnTo>
                  <a:pt x="111133" y="137811"/>
                </a:lnTo>
                <a:lnTo>
                  <a:pt x="138643" y="186832"/>
                </a:lnTo>
                <a:lnTo>
                  <a:pt x="161131" y="236759"/>
                </a:lnTo>
                <a:lnTo>
                  <a:pt x="178445" y="287213"/>
                </a:lnTo>
                <a:lnTo>
                  <a:pt x="190432" y="337811"/>
                </a:lnTo>
                <a:lnTo>
                  <a:pt x="196941" y="388172"/>
                </a:lnTo>
                <a:lnTo>
                  <a:pt x="198004" y="421211"/>
                </a:lnTo>
                <a:lnTo>
                  <a:pt x="197819" y="437917"/>
                </a:lnTo>
                <a:lnTo>
                  <a:pt x="196098" y="462439"/>
                </a:lnTo>
                <a:lnTo>
                  <a:pt x="192912" y="486663"/>
                </a:lnTo>
                <a:lnTo>
                  <a:pt x="415567" y="486663"/>
                </a:lnTo>
                <a:lnTo>
                  <a:pt x="398462" y="421211"/>
                </a:lnTo>
                <a:lnTo>
                  <a:pt x="384844" y="384690"/>
                </a:lnTo>
                <a:lnTo>
                  <a:pt x="368576" y="348596"/>
                </a:lnTo>
                <a:lnTo>
                  <a:pt x="349748" y="313072"/>
                </a:lnTo>
                <a:lnTo>
                  <a:pt x="328453" y="278257"/>
                </a:lnTo>
                <a:lnTo>
                  <a:pt x="304783" y="244291"/>
                </a:lnTo>
                <a:lnTo>
                  <a:pt x="278829" y="211315"/>
                </a:lnTo>
                <a:lnTo>
                  <a:pt x="250682" y="179470"/>
                </a:lnTo>
                <a:lnTo>
                  <a:pt x="220436" y="148896"/>
                </a:lnTo>
                <a:lnTo>
                  <a:pt x="188182" y="119733"/>
                </a:lnTo>
                <a:lnTo>
                  <a:pt x="154011" y="92121"/>
                </a:lnTo>
                <a:lnTo>
                  <a:pt x="118015" y="66202"/>
                </a:lnTo>
                <a:lnTo>
                  <a:pt x="80287" y="42115"/>
                </a:lnTo>
                <a:lnTo>
                  <a:pt x="40918" y="20001"/>
                </a:lnTo>
                <a:lnTo>
                  <a:pt x="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2"/>
          <p:cNvSpPr/>
          <p:nvPr/>
        </p:nvSpPr>
        <p:spPr>
          <a:xfrm>
            <a:off x="3557778" y="3034032"/>
            <a:ext cx="984885" cy="322580"/>
          </a:xfrm>
          <a:custGeom>
            <a:avLst/>
            <a:gdLst/>
            <a:ahLst/>
            <a:cxnLst/>
            <a:rect l="l" t="t" r="r" b="b"/>
            <a:pathLst>
              <a:path w="984885" h="322579" extrusionOk="0">
                <a:moveTo>
                  <a:pt x="370483" y="0"/>
                </a:moveTo>
                <a:lnTo>
                  <a:pt x="328866" y="442"/>
                </a:lnTo>
                <a:lnTo>
                  <a:pt x="288252" y="3864"/>
                </a:lnTo>
                <a:lnTo>
                  <a:pt x="248834" y="10256"/>
                </a:lnTo>
                <a:lnTo>
                  <a:pt x="210809" y="19610"/>
                </a:lnTo>
                <a:lnTo>
                  <a:pt x="174371" y="31916"/>
                </a:lnTo>
                <a:lnTo>
                  <a:pt x="107037" y="65351"/>
                </a:lnTo>
                <a:lnTo>
                  <a:pt x="48393" y="110488"/>
                </a:lnTo>
                <a:lnTo>
                  <a:pt x="0" y="167256"/>
                </a:lnTo>
                <a:lnTo>
                  <a:pt x="226441" y="322069"/>
                </a:lnTo>
                <a:lnTo>
                  <a:pt x="249258" y="292236"/>
                </a:lnTo>
                <a:lnTo>
                  <a:pt x="274834" y="265301"/>
                </a:lnTo>
                <a:lnTo>
                  <a:pt x="333479" y="220164"/>
                </a:lnTo>
                <a:lnTo>
                  <a:pt x="400815" y="186729"/>
                </a:lnTo>
                <a:lnTo>
                  <a:pt x="437255" y="174423"/>
                </a:lnTo>
                <a:lnTo>
                  <a:pt x="475283" y="165069"/>
                </a:lnTo>
                <a:lnTo>
                  <a:pt x="514704" y="158677"/>
                </a:lnTo>
                <a:lnTo>
                  <a:pt x="555323" y="155255"/>
                </a:lnTo>
                <a:lnTo>
                  <a:pt x="596945" y="154812"/>
                </a:lnTo>
                <a:lnTo>
                  <a:pt x="791952" y="154812"/>
                </a:lnTo>
                <a:lnTo>
                  <a:pt x="757936" y="131569"/>
                </a:lnTo>
                <a:lnTo>
                  <a:pt x="716079" y="104794"/>
                </a:lnTo>
                <a:lnTo>
                  <a:pt x="673469" y="81079"/>
                </a:lnTo>
                <a:lnTo>
                  <a:pt x="630300" y="60414"/>
                </a:lnTo>
                <a:lnTo>
                  <a:pt x="586768" y="42792"/>
                </a:lnTo>
                <a:lnTo>
                  <a:pt x="543067" y="28203"/>
                </a:lnTo>
                <a:lnTo>
                  <a:pt x="499393" y="16638"/>
                </a:lnTo>
                <a:lnTo>
                  <a:pt x="455941" y="8089"/>
                </a:lnTo>
                <a:lnTo>
                  <a:pt x="412906" y="2546"/>
                </a:lnTo>
                <a:lnTo>
                  <a:pt x="370483" y="0"/>
                </a:lnTo>
                <a:close/>
              </a:path>
              <a:path w="984885" h="322579" extrusionOk="0">
                <a:moveTo>
                  <a:pt x="791952" y="154812"/>
                </a:moveTo>
                <a:lnTo>
                  <a:pt x="596945" y="154812"/>
                </a:lnTo>
                <a:lnTo>
                  <a:pt x="639374" y="157359"/>
                </a:lnTo>
                <a:lnTo>
                  <a:pt x="682417" y="162902"/>
                </a:lnTo>
                <a:lnTo>
                  <a:pt x="725878" y="171451"/>
                </a:lnTo>
                <a:lnTo>
                  <a:pt x="769562" y="183016"/>
                </a:lnTo>
                <a:lnTo>
                  <a:pt x="813274" y="197605"/>
                </a:lnTo>
                <a:lnTo>
                  <a:pt x="856819" y="215227"/>
                </a:lnTo>
                <a:lnTo>
                  <a:pt x="900002" y="235892"/>
                </a:lnTo>
                <a:lnTo>
                  <a:pt x="942629" y="259607"/>
                </a:lnTo>
                <a:lnTo>
                  <a:pt x="984504" y="286382"/>
                </a:lnTo>
                <a:lnTo>
                  <a:pt x="791952" y="154812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2"/>
          <p:cNvSpPr/>
          <p:nvPr/>
        </p:nvSpPr>
        <p:spPr>
          <a:xfrm>
            <a:off x="3557778" y="3034032"/>
            <a:ext cx="1397000" cy="937894"/>
          </a:xfrm>
          <a:custGeom>
            <a:avLst/>
            <a:gdLst/>
            <a:ahLst/>
            <a:cxnLst/>
            <a:rect l="l" t="t" r="r" b="b"/>
            <a:pathLst>
              <a:path w="1397000" h="937895" extrusionOk="0">
                <a:moveTo>
                  <a:pt x="984504" y="286382"/>
                </a:moveTo>
                <a:lnTo>
                  <a:pt x="942629" y="259607"/>
                </a:lnTo>
                <a:lnTo>
                  <a:pt x="900002" y="235892"/>
                </a:lnTo>
                <a:lnTo>
                  <a:pt x="856819" y="215227"/>
                </a:lnTo>
                <a:lnTo>
                  <a:pt x="813274" y="197605"/>
                </a:lnTo>
                <a:lnTo>
                  <a:pt x="769562" y="183016"/>
                </a:lnTo>
                <a:lnTo>
                  <a:pt x="725878" y="171451"/>
                </a:lnTo>
                <a:lnTo>
                  <a:pt x="682417" y="162902"/>
                </a:lnTo>
                <a:lnTo>
                  <a:pt x="639374" y="157359"/>
                </a:lnTo>
                <a:lnTo>
                  <a:pt x="596945" y="154812"/>
                </a:lnTo>
                <a:lnTo>
                  <a:pt x="555323" y="155255"/>
                </a:lnTo>
                <a:lnTo>
                  <a:pt x="514704" y="158677"/>
                </a:lnTo>
                <a:lnTo>
                  <a:pt x="475283" y="165069"/>
                </a:lnTo>
                <a:lnTo>
                  <a:pt x="437255" y="174423"/>
                </a:lnTo>
                <a:lnTo>
                  <a:pt x="400815" y="186729"/>
                </a:lnTo>
                <a:lnTo>
                  <a:pt x="333479" y="220164"/>
                </a:lnTo>
                <a:lnTo>
                  <a:pt x="274834" y="265301"/>
                </a:lnTo>
                <a:lnTo>
                  <a:pt x="226441" y="322069"/>
                </a:lnTo>
                <a:lnTo>
                  <a:pt x="0" y="167256"/>
                </a:lnTo>
                <a:lnTo>
                  <a:pt x="48393" y="110488"/>
                </a:lnTo>
                <a:lnTo>
                  <a:pt x="107037" y="65351"/>
                </a:lnTo>
                <a:lnTo>
                  <a:pt x="174371" y="31916"/>
                </a:lnTo>
                <a:lnTo>
                  <a:pt x="210809" y="19610"/>
                </a:lnTo>
                <a:lnTo>
                  <a:pt x="248834" y="10256"/>
                </a:lnTo>
                <a:lnTo>
                  <a:pt x="288252" y="3864"/>
                </a:lnTo>
                <a:lnTo>
                  <a:pt x="328866" y="442"/>
                </a:lnTo>
                <a:lnTo>
                  <a:pt x="370483" y="0"/>
                </a:lnTo>
                <a:lnTo>
                  <a:pt x="412906" y="2546"/>
                </a:lnTo>
                <a:lnTo>
                  <a:pt x="455941" y="8089"/>
                </a:lnTo>
                <a:lnTo>
                  <a:pt x="499393" y="16638"/>
                </a:lnTo>
                <a:lnTo>
                  <a:pt x="543067" y="28203"/>
                </a:lnTo>
                <a:lnTo>
                  <a:pt x="586768" y="42792"/>
                </a:lnTo>
                <a:lnTo>
                  <a:pt x="630300" y="60414"/>
                </a:lnTo>
                <a:lnTo>
                  <a:pt x="673469" y="81079"/>
                </a:lnTo>
                <a:lnTo>
                  <a:pt x="716079" y="104794"/>
                </a:lnTo>
                <a:lnTo>
                  <a:pt x="757936" y="131569"/>
                </a:lnTo>
                <a:lnTo>
                  <a:pt x="984504" y="286382"/>
                </a:lnTo>
                <a:lnTo>
                  <a:pt x="1015582" y="308741"/>
                </a:lnTo>
                <a:lnTo>
                  <a:pt x="1073420" y="356935"/>
                </a:lnTo>
                <a:lnTo>
                  <a:pt x="1125198" y="409185"/>
                </a:lnTo>
                <a:lnTo>
                  <a:pt x="1170554" y="464798"/>
                </a:lnTo>
                <a:lnTo>
                  <a:pt x="1209127" y="523079"/>
                </a:lnTo>
                <a:lnTo>
                  <a:pt x="1240554" y="583334"/>
                </a:lnTo>
                <a:lnTo>
                  <a:pt x="1264473" y="644868"/>
                </a:lnTo>
                <a:lnTo>
                  <a:pt x="1280523" y="706989"/>
                </a:lnTo>
                <a:lnTo>
                  <a:pt x="1288341" y="769000"/>
                </a:lnTo>
                <a:lnTo>
                  <a:pt x="1289050" y="799748"/>
                </a:lnTo>
                <a:lnTo>
                  <a:pt x="1287566" y="830209"/>
                </a:lnTo>
                <a:lnTo>
                  <a:pt x="1283843" y="860295"/>
                </a:lnTo>
                <a:lnTo>
                  <a:pt x="1397000" y="937765"/>
                </a:lnTo>
                <a:lnTo>
                  <a:pt x="1113155" y="928240"/>
                </a:lnTo>
                <a:lnTo>
                  <a:pt x="944118" y="628012"/>
                </a:lnTo>
                <a:lnTo>
                  <a:pt x="1057402" y="705482"/>
                </a:lnTo>
                <a:lnTo>
                  <a:pt x="1060587" y="681258"/>
                </a:lnTo>
                <a:lnTo>
                  <a:pt x="1062308" y="656736"/>
                </a:lnTo>
                <a:lnTo>
                  <a:pt x="1062582" y="631965"/>
                </a:lnTo>
                <a:lnTo>
                  <a:pt x="1061430" y="606991"/>
                </a:lnTo>
                <a:lnTo>
                  <a:pt x="1054921" y="556629"/>
                </a:lnTo>
                <a:lnTo>
                  <a:pt x="1042934" y="506031"/>
                </a:lnTo>
                <a:lnTo>
                  <a:pt x="1025620" y="455578"/>
                </a:lnTo>
                <a:lnTo>
                  <a:pt x="1003132" y="405651"/>
                </a:lnTo>
                <a:lnTo>
                  <a:pt x="975622" y="356630"/>
                </a:lnTo>
                <a:lnTo>
                  <a:pt x="943244" y="308897"/>
                </a:lnTo>
                <a:lnTo>
                  <a:pt x="906148" y="262833"/>
                </a:lnTo>
                <a:lnTo>
                  <a:pt x="885879" y="240546"/>
                </a:lnTo>
                <a:lnTo>
                  <a:pt x="864488" y="218818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>
            <a:off x="5470271" y="2954654"/>
            <a:ext cx="1021715" cy="426720"/>
          </a:xfrm>
          <a:custGeom>
            <a:avLst/>
            <a:gdLst/>
            <a:ahLst/>
            <a:cxnLst/>
            <a:rect l="l" t="t" r="r" b="b"/>
            <a:pathLst>
              <a:path w="1021714" h="426720" extrusionOk="0">
                <a:moveTo>
                  <a:pt x="994810" y="244518"/>
                </a:moveTo>
                <a:lnTo>
                  <a:pt x="378008" y="244518"/>
                </a:lnTo>
                <a:lnTo>
                  <a:pt x="401637" y="245225"/>
                </a:lnTo>
                <a:lnTo>
                  <a:pt x="425120" y="246720"/>
                </a:lnTo>
                <a:lnTo>
                  <a:pt x="448433" y="249009"/>
                </a:lnTo>
                <a:lnTo>
                  <a:pt x="471550" y="252095"/>
                </a:lnTo>
                <a:lnTo>
                  <a:pt x="309117" y="336169"/>
                </a:lnTo>
                <a:lnTo>
                  <a:pt x="1021588" y="426593"/>
                </a:lnTo>
                <a:lnTo>
                  <a:pt x="994810" y="244518"/>
                </a:lnTo>
                <a:close/>
              </a:path>
              <a:path w="1021714" h="426720" extrusionOk="0">
                <a:moveTo>
                  <a:pt x="702874" y="76419"/>
                </a:moveTo>
                <a:lnTo>
                  <a:pt x="655277" y="77361"/>
                </a:lnTo>
                <a:lnTo>
                  <a:pt x="607388" y="81394"/>
                </a:lnTo>
                <a:lnTo>
                  <a:pt x="559403" y="88487"/>
                </a:lnTo>
                <a:lnTo>
                  <a:pt x="511517" y="98604"/>
                </a:lnTo>
                <a:lnTo>
                  <a:pt x="463925" y="111714"/>
                </a:lnTo>
                <a:lnTo>
                  <a:pt x="416823" y="127781"/>
                </a:lnTo>
                <a:lnTo>
                  <a:pt x="370404" y="146773"/>
                </a:lnTo>
                <a:lnTo>
                  <a:pt x="324865" y="168656"/>
                </a:lnTo>
                <a:lnTo>
                  <a:pt x="0" y="336804"/>
                </a:lnTo>
                <a:lnTo>
                  <a:pt x="22647" y="325502"/>
                </a:lnTo>
                <a:lnTo>
                  <a:pt x="45538" y="314917"/>
                </a:lnTo>
                <a:lnTo>
                  <a:pt x="91957" y="295917"/>
                </a:lnTo>
                <a:lnTo>
                  <a:pt x="139059" y="279838"/>
                </a:lnTo>
                <a:lnTo>
                  <a:pt x="186651" y="266716"/>
                </a:lnTo>
                <a:lnTo>
                  <a:pt x="234537" y="256587"/>
                </a:lnTo>
                <a:lnTo>
                  <a:pt x="282522" y="249487"/>
                </a:lnTo>
                <a:lnTo>
                  <a:pt x="330411" y="245453"/>
                </a:lnTo>
                <a:lnTo>
                  <a:pt x="994810" y="244518"/>
                </a:lnTo>
                <a:lnTo>
                  <a:pt x="971195" y="83947"/>
                </a:lnTo>
                <a:lnTo>
                  <a:pt x="796416" y="83947"/>
                </a:lnTo>
                <a:lnTo>
                  <a:pt x="773299" y="80878"/>
                </a:lnTo>
                <a:lnTo>
                  <a:pt x="749986" y="78603"/>
                </a:lnTo>
                <a:lnTo>
                  <a:pt x="726503" y="77118"/>
                </a:lnTo>
                <a:lnTo>
                  <a:pt x="702874" y="76419"/>
                </a:lnTo>
                <a:close/>
              </a:path>
              <a:path w="1021714" h="426720" extrusionOk="0">
                <a:moveTo>
                  <a:pt x="958850" y="0"/>
                </a:moveTo>
                <a:lnTo>
                  <a:pt x="796416" y="83947"/>
                </a:lnTo>
                <a:lnTo>
                  <a:pt x="971195" y="83947"/>
                </a:lnTo>
                <a:lnTo>
                  <a:pt x="95885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2"/>
          <p:cNvSpPr/>
          <p:nvPr/>
        </p:nvSpPr>
        <p:spPr>
          <a:xfrm>
            <a:off x="5065345" y="3225164"/>
            <a:ext cx="576580" cy="868044"/>
          </a:xfrm>
          <a:custGeom>
            <a:avLst/>
            <a:gdLst/>
            <a:ahLst/>
            <a:cxnLst/>
            <a:rect l="l" t="t" r="r" b="b"/>
            <a:pathLst>
              <a:path w="576579" h="868045" extrusionOk="0">
                <a:moveTo>
                  <a:pt x="576502" y="0"/>
                </a:moveTo>
                <a:lnTo>
                  <a:pt x="534207" y="12411"/>
                </a:lnTo>
                <a:lnTo>
                  <a:pt x="498213" y="24913"/>
                </a:lnTo>
                <a:lnTo>
                  <a:pt x="462717" y="39071"/>
                </a:lnTo>
                <a:lnTo>
                  <a:pt x="427816" y="54865"/>
                </a:lnTo>
                <a:lnTo>
                  <a:pt x="355991" y="93655"/>
                </a:lnTo>
                <a:lnTo>
                  <a:pt x="309797" y="123595"/>
                </a:lnTo>
                <a:lnTo>
                  <a:pt x="266432" y="155907"/>
                </a:lnTo>
                <a:lnTo>
                  <a:pt x="225989" y="190385"/>
                </a:lnTo>
                <a:lnTo>
                  <a:pt x="188559" y="226822"/>
                </a:lnTo>
                <a:lnTo>
                  <a:pt x="154232" y="265011"/>
                </a:lnTo>
                <a:lnTo>
                  <a:pt x="123100" y="304746"/>
                </a:lnTo>
                <a:lnTo>
                  <a:pt x="95254" y="345822"/>
                </a:lnTo>
                <a:lnTo>
                  <a:pt x="70786" y="388030"/>
                </a:lnTo>
                <a:lnTo>
                  <a:pt x="49785" y="431165"/>
                </a:lnTo>
                <a:lnTo>
                  <a:pt x="32345" y="475019"/>
                </a:lnTo>
                <a:lnTo>
                  <a:pt x="18555" y="519388"/>
                </a:lnTo>
                <a:lnTo>
                  <a:pt x="8506" y="564063"/>
                </a:lnTo>
                <a:lnTo>
                  <a:pt x="2291" y="608840"/>
                </a:lnTo>
                <a:lnTo>
                  <a:pt x="0" y="653510"/>
                </a:lnTo>
                <a:lnTo>
                  <a:pt x="1723" y="697868"/>
                </a:lnTo>
                <a:lnTo>
                  <a:pt x="7554" y="741706"/>
                </a:lnTo>
                <a:lnTo>
                  <a:pt x="17582" y="784820"/>
                </a:lnTo>
                <a:lnTo>
                  <a:pt x="31899" y="827001"/>
                </a:lnTo>
                <a:lnTo>
                  <a:pt x="50595" y="868045"/>
                </a:lnTo>
                <a:lnTo>
                  <a:pt x="375461" y="700024"/>
                </a:lnTo>
                <a:lnTo>
                  <a:pt x="359912" y="666660"/>
                </a:lnTo>
                <a:lnTo>
                  <a:pt x="347263" y="632410"/>
                </a:lnTo>
                <a:lnTo>
                  <a:pt x="337482" y="597392"/>
                </a:lnTo>
                <a:lnTo>
                  <a:pt x="330533" y="561726"/>
                </a:lnTo>
                <a:lnTo>
                  <a:pt x="326382" y="525529"/>
                </a:lnTo>
                <a:lnTo>
                  <a:pt x="324994" y="488923"/>
                </a:lnTo>
                <a:lnTo>
                  <a:pt x="326336" y="452025"/>
                </a:lnTo>
                <a:lnTo>
                  <a:pt x="337070" y="377830"/>
                </a:lnTo>
                <a:lnTo>
                  <a:pt x="346394" y="340772"/>
                </a:lnTo>
                <a:lnTo>
                  <a:pt x="358309" y="303899"/>
                </a:lnTo>
                <a:lnTo>
                  <a:pt x="372782" y="267329"/>
                </a:lnTo>
                <a:lnTo>
                  <a:pt x="389778" y="231183"/>
                </a:lnTo>
                <a:lnTo>
                  <a:pt x="409262" y="195578"/>
                </a:lnTo>
                <a:lnTo>
                  <a:pt x="431200" y="160635"/>
                </a:lnTo>
                <a:lnTo>
                  <a:pt x="455558" y="126471"/>
                </a:lnTo>
                <a:lnTo>
                  <a:pt x="482302" y="93207"/>
                </a:lnTo>
                <a:lnTo>
                  <a:pt x="511397" y="60961"/>
                </a:lnTo>
                <a:lnTo>
                  <a:pt x="542808" y="29852"/>
                </a:lnTo>
                <a:lnTo>
                  <a:pt x="576502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2"/>
          <p:cNvSpPr/>
          <p:nvPr/>
        </p:nvSpPr>
        <p:spPr>
          <a:xfrm>
            <a:off x="5065345" y="2954654"/>
            <a:ext cx="1426845" cy="1138555"/>
          </a:xfrm>
          <a:custGeom>
            <a:avLst/>
            <a:gdLst/>
            <a:ahLst/>
            <a:cxnLst/>
            <a:rect l="l" t="t" r="r" b="b"/>
            <a:pathLst>
              <a:path w="1426845" h="1138554" extrusionOk="0">
                <a:moveTo>
                  <a:pt x="576502" y="270510"/>
                </a:moveTo>
                <a:lnTo>
                  <a:pt x="542808" y="300362"/>
                </a:lnTo>
                <a:lnTo>
                  <a:pt x="511397" y="331471"/>
                </a:lnTo>
                <a:lnTo>
                  <a:pt x="482302" y="363717"/>
                </a:lnTo>
                <a:lnTo>
                  <a:pt x="455558" y="396981"/>
                </a:lnTo>
                <a:lnTo>
                  <a:pt x="431200" y="431145"/>
                </a:lnTo>
                <a:lnTo>
                  <a:pt x="409262" y="466088"/>
                </a:lnTo>
                <a:lnTo>
                  <a:pt x="389778" y="501693"/>
                </a:lnTo>
                <a:lnTo>
                  <a:pt x="372782" y="537839"/>
                </a:lnTo>
                <a:lnTo>
                  <a:pt x="358309" y="574409"/>
                </a:lnTo>
                <a:lnTo>
                  <a:pt x="346394" y="611282"/>
                </a:lnTo>
                <a:lnTo>
                  <a:pt x="337070" y="648340"/>
                </a:lnTo>
                <a:lnTo>
                  <a:pt x="326336" y="722535"/>
                </a:lnTo>
                <a:lnTo>
                  <a:pt x="324994" y="759433"/>
                </a:lnTo>
                <a:lnTo>
                  <a:pt x="326382" y="796039"/>
                </a:lnTo>
                <a:lnTo>
                  <a:pt x="337482" y="867902"/>
                </a:lnTo>
                <a:lnTo>
                  <a:pt x="359912" y="937170"/>
                </a:lnTo>
                <a:lnTo>
                  <a:pt x="375461" y="970534"/>
                </a:lnTo>
                <a:lnTo>
                  <a:pt x="50595" y="1138555"/>
                </a:lnTo>
                <a:lnTo>
                  <a:pt x="31899" y="1097511"/>
                </a:lnTo>
                <a:lnTo>
                  <a:pt x="17582" y="1055330"/>
                </a:lnTo>
                <a:lnTo>
                  <a:pt x="7554" y="1012216"/>
                </a:lnTo>
                <a:lnTo>
                  <a:pt x="1723" y="968378"/>
                </a:lnTo>
                <a:lnTo>
                  <a:pt x="0" y="924020"/>
                </a:lnTo>
                <a:lnTo>
                  <a:pt x="2291" y="879350"/>
                </a:lnTo>
                <a:lnTo>
                  <a:pt x="8506" y="834573"/>
                </a:lnTo>
                <a:lnTo>
                  <a:pt x="18555" y="789898"/>
                </a:lnTo>
                <a:lnTo>
                  <a:pt x="32345" y="745529"/>
                </a:lnTo>
                <a:lnTo>
                  <a:pt x="49785" y="701675"/>
                </a:lnTo>
                <a:lnTo>
                  <a:pt x="70786" y="658540"/>
                </a:lnTo>
                <a:lnTo>
                  <a:pt x="95254" y="616332"/>
                </a:lnTo>
                <a:lnTo>
                  <a:pt x="123100" y="575256"/>
                </a:lnTo>
                <a:lnTo>
                  <a:pt x="154232" y="535521"/>
                </a:lnTo>
                <a:lnTo>
                  <a:pt x="188559" y="497332"/>
                </a:lnTo>
                <a:lnTo>
                  <a:pt x="225989" y="460895"/>
                </a:lnTo>
                <a:lnTo>
                  <a:pt x="266432" y="426417"/>
                </a:lnTo>
                <a:lnTo>
                  <a:pt x="309797" y="394105"/>
                </a:lnTo>
                <a:lnTo>
                  <a:pt x="355991" y="364165"/>
                </a:lnTo>
                <a:lnTo>
                  <a:pt x="404925" y="336804"/>
                </a:lnTo>
                <a:lnTo>
                  <a:pt x="729791" y="168656"/>
                </a:lnTo>
                <a:lnTo>
                  <a:pt x="775330" y="146773"/>
                </a:lnTo>
                <a:lnTo>
                  <a:pt x="821748" y="127781"/>
                </a:lnTo>
                <a:lnTo>
                  <a:pt x="868851" y="111714"/>
                </a:lnTo>
                <a:lnTo>
                  <a:pt x="916443" y="98604"/>
                </a:lnTo>
                <a:lnTo>
                  <a:pt x="964328" y="88487"/>
                </a:lnTo>
                <a:lnTo>
                  <a:pt x="1012313" y="81394"/>
                </a:lnTo>
                <a:lnTo>
                  <a:pt x="1060202" y="77361"/>
                </a:lnTo>
                <a:lnTo>
                  <a:pt x="1107800" y="76419"/>
                </a:lnTo>
                <a:lnTo>
                  <a:pt x="1131429" y="77118"/>
                </a:lnTo>
                <a:lnTo>
                  <a:pt x="1154912" y="78603"/>
                </a:lnTo>
                <a:lnTo>
                  <a:pt x="1178224" y="80878"/>
                </a:lnTo>
                <a:lnTo>
                  <a:pt x="1201342" y="83947"/>
                </a:lnTo>
                <a:lnTo>
                  <a:pt x="1363775" y="0"/>
                </a:lnTo>
                <a:lnTo>
                  <a:pt x="1426513" y="426593"/>
                </a:lnTo>
                <a:lnTo>
                  <a:pt x="714043" y="336169"/>
                </a:lnTo>
                <a:lnTo>
                  <a:pt x="876476" y="252095"/>
                </a:lnTo>
                <a:lnTo>
                  <a:pt x="853358" y="249009"/>
                </a:lnTo>
                <a:lnTo>
                  <a:pt x="830046" y="246720"/>
                </a:lnTo>
                <a:lnTo>
                  <a:pt x="806563" y="245225"/>
                </a:lnTo>
                <a:lnTo>
                  <a:pt x="782934" y="244518"/>
                </a:lnTo>
                <a:lnTo>
                  <a:pt x="759184" y="244596"/>
                </a:lnTo>
                <a:lnTo>
                  <a:pt x="711416" y="247085"/>
                </a:lnTo>
                <a:lnTo>
                  <a:pt x="663455" y="252656"/>
                </a:lnTo>
                <a:lnTo>
                  <a:pt x="615495" y="261275"/>
                </a:lnTo>
                <a:lnTo>
                  <a:pt x="567732" y="272905"/>
                </a:lnTo>
                <a:lnTo>
                  <a:pt x="520360" y="287510"/>
                </a:lnTo>
                <a:lnTo>
                  <a:pt x="473575" y="305054"/>
                </a:lnTo>
                <a:lnTo>
                  <a:pt x="427572" y="325502"/>
                </a:lnTo>
                <a:lnTo>
                  <a:pt x="404925" y="33680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2"/>
          <p:cNvSpPr/>
          <p:nvPr/>
        </p:nvSpPr>
        <p:spPr>
          <a:xfrm>
            <a:off x="6708520" y="4656328"/>
            <a:ext cx="556895" cy="1445895"/>
          </a:xfrm>
          <a:custGeom>
            <a:avLst/>
            <a:gdLst/>
            <a:ahLst/>
            <a:cxnLst/>
            <a:rect l="l" t="t" r="r" b="b"/>
            <a:pathLst>
              <a:path w="556895" h="1445895" extrusionOk="0">
                <a:moveTo>
                  <a:pt x="0" y="532384"/>
                </a:moveTo>
                <a:lnTo>
                  <a:pt x="117728" y="1128344"/>
                </a:lnTo>
                <a:lnTo>
                  <a:pt x="551560" y="1445437"/>
                </a:lnTo>
                <a:lnTo>
                  <a:pt x="422909" y="1232369"/>
                </a:lnTo>
                <a:lnTo>
                  <a:pt x="446485" y="1200493"/>
                </a:lnTo>
                <a:lnTo>
                  <a:pt x="467792" y="1167371"/>
                </a:lnTo>
                <a:lnTo>
                  <a:pt x="486825" y="1133116"/>
                </a:lnTo>
                <a:lnTo>
                  <a:pt x="503579" y="1097840"/>
                </a:lnTo>
                <a:lnTo>
                  <a:pt x="518048" y="1061657"/>
                </a:lnTo>
                <a:lnTo>
                  <a:pt x="530228" y="1024680"/>
                </a:lnTo>
                <a:lnTo>
                  <a:pt x="540113" y="987022"/>
                </a:lnTo>
                <a:lnTo>
                  <a:pt x="547697" y="948796"/>
                </a:lnTo>
                <a:lnTo>
                  <a:pt x="552975" y="910115"/>
                </a:lnTo>
                <a:lnTo>
                  <a:pt x="555942" y="871093"/>
                </a:lnTo>
                <a:lnTo>
                  <a:pt x="556593" y="831841"/>
                </a:lnTo>
                <a:lnTo>
                  <a:pt x="554921" y="792473"/>
                </a:lnTo>
                <a:lnTo>
                  <a:pt x="550923" y="753102"/>
                </a:lnTo>
                <a:lnTo>
                  <a:pt x="549675" y="745363"/>
                </a:lnTo>
                <a:lnTo>
                  <a:pt x="128650" y="745363"/>
                </a:lnTo>
                <a:lnTo>
                  <a:pt x="0" y="532384"/>
                </a:lnTo>
                <a:close/>
              </a:path>
              <a:path w="556895" h="1445895" extrusionOk="0">
                <a:moveTo>
                  <a:pt x="163068" y="0"/>
                </a:moveTo>
                <a:lnTo>
                  <a:pt x="183506" y="36225"/>
                </a:lnTo>
                <a:lnTo>
                  <a:pt x="201582" y="73237"/>
                </a:lnTo>
                <a:lnTo>
                  <a:pt x="217300" y="110923"/>
                </a:lnTo>
                <a:lnTo>
                  <a:pt x="230665" y="149170"/>
                </a:lnTo>
                <a:lnTo>
                  <a:pt x="241682" y="187864"/>
                </a:lnTo>
                <a:lnTo>
                  <a:pt x="250357" y="226894"/>
                </a:lnTo>
                <a:lnTo>
                  <a:pt x="256694" y="266147"/>
                </a:lnTo>
                <a:lnTo>
                  <a:pt x="260699" y="305509"/>
                </a:lnTo>
                <a:lnTo>
                  <a:pt x="262376" y="344868"/>
                </a:lnTo>
                <a:lnTo>
                  <a:pt x="261731" y="384111"/>
                </a:lnTo>
                <a:lnTo>
                  <a:pt x="258768" y="423126"/>
                </a:lnTo>
                <a:lnTo>
                  <a:pt x="253493" y="461799"/>
                </a:lnTo>
                <a:lnTo>
                  <a:pt x="245910" y="500018"/>
                </a:lnTo>
                <a:lnTo>
                  <a:pt x="236025" y="537670"/>
                </a:lnTo>
                <a:lnTo>
                  <a:pt x="223843" y="574643"/>
                </a:lnTo>
                <a:lnTo>
                  <a:pt x="209369" y="610823"/>
                </a:lnTo>
                <a:lnTo>
                  <a:pt x="192607" y="646098"/>
                </a:lnTo>
                <a:lnTo>
                  <a:pt x="173564" y="680354"/>
                </a:lnTo>
                <a:lnTo>
                  <a:pt x="152243" y="713480"/>
                </a:lnTo>
                <a:lnTo>
                  <a:pt x="128650" y="745363"/>
                </a:lnTo>
                <a:lnTo>
                  <a:pt x="549675" y="745363"/>
                </a:lnTo>
                <a:lnTo>
                  <a:pt x="535924" y="674803"/>
                </a:lnTo>
                <a:lnTo>
                  <a:pt x="524912" y="636102"/>
                </a:lnTo>
                <a:lnTo>
                  <a:pt x="511552" y="597849"/>
                </a:lnTo>
                <a:lnTo>
                  <a:pt x="495837" y="560159"/>
                </a:lnTo>
                <a:lnTo>
                  <a:pt x="477764" y="523144"/>
                </a:lnTo>
                <a:lnTo>
                  <a:pt x="457326" y="486918"/>
                </a:lnTo>
                <a:lnTo>
                  <a:pt x="163068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2"/>
          <p:cNvSpPr/>
          <p:nvPr/>
        </p:nvSpPr>
        <p:spPr>
          <a:xfrm>
            <a:off x="5998717" y="4329842"/>
            <a:ext cx="967740" cy="601980"/>
          </a:xfrm>
          <a:custGeom>
            <a:avLst/>
            <a:gdLst/>
            <a:ahLst/>
            <a:cxnLst/>
            <a:rect l="l" t="t" r="r" b="b"/>
            <a:pathLst>
              <a:path w="967740" h="601979" extrusionOk="0">
                <a:moveTo>
                  <a:pt x="943851" y="486762"/>
                </a:moveTo>
                <a:lnTo>
                  <a:pt x="595218" y="486762"/>
                </a:lnTo>
                <a:lnTo>
                  <a:pt x="630269" y="487299"/>
                </a:lnTo>
                <a:lnTo>
                  <a:pt x="665332" y="489827"/>
                </a:lnTo>
                <a:lnTo>
                  <a:pt x="735163" y="500842"/>
                </a:lnTo>
                <a:lnTo>
                  <a:pt x="804037" y="519775"/>
                </a:lnTo>
                <a:lnTo>
                  <a:pt x="871279" y="546600"/>
                </a:lnTo>
                <a:lnTo>
                  <a:pt x="936218" y="581285"/>
                </a:lnTo>
                <a:lnTo>
                  <a:pt x="967613" y="601567"/>
                </a:lnTo>
                <a:lnTo>
                  <a:pt x="965741" y="587073"/>
                </a:lnTo>
                <a:lnTo>
                  <a:pt x="958259" y="543893"/>
                </a:lnTo>
                <a:lnTo>
                  <a:pt x="947889" y="500842"/>
                </a:lnTo>
                <a:lnTo>
                  <a:pt x="943851" y="486762"/>
                </a:lnTo>
                <a:close/>
              </a:path>
              <a:path w="967740" h="601979" extrusionOk="0">
                <a:moveTo>
                  <a:pt x="331603" y="0"/>
                </a:moveTo>
                <a:lnTo>
                  <a:pt x="282807" y="113"/>
                </a:lnTo>
                <a:lnTo>
                  <a:pt x="234112" y="4142"/>
                </a:lnTo>
                <a:lnTo>
                  <a:pt x="185742" y="12147"/>
                </a:lnTo>
                <a:lnTo>
                  <a:pt x="137920" y="24192"/>
                </a:lnTo>
                <a:lnTo>
                  <a:pt x="90873" y="40339"/>
                </a:lnTo>
                <a:lnTo>
                  <a:pt x="44825" y="60649"/>
                </a:lnTo>
                <a:lnTo>
                  <a:pt x="0" y="85185"/>
                </a:lnTo>
                <a:lnTo>
                  <a:pt x="294259" y="572103"/>
                </a:lnTo>
                <a:lnTo>
                  <a:pt x="325400" y="554562"/>
                </a:lnTo>
                <a:lnTo>
                  <a:pt x="357312" y="539043"/>
                </a:lnTo>
                <a:lnTo>
                  <a:pt x="423114" y="514061"/>
                </a:lnTo>
                <a:lnTo>
                  <a:pt x="490989" y="497129"/>
                </a:lnTo>
                <a:lnTo>
                  <a:pt x="560266" y="488218"/>
                </a:lnTo>
                <a:lnTo>
                  <a:pt x="595218" y="486762"/>
                </a:lnTo>
                <a:lnTo>
                  <a:pt x="943851" y="486762"/>
                </a:lnTo>
                <a:lnTo>
                  <a:pt x="939672" y="473245"/>
                </a:lnTo>
                <a:lnTo>
                  <a:pt x="924928" y="431873"/>
                </a:lnTo>
                <a:lnTo>
                  <a:pt x="907551" y="391434"/>
                </a:lnTo>
                <a:lnTo>
                  <a:pt x="887590" y="352066"/>
                </a:lnTo>
                <a:lnTo>
                  <a:pt x="843211" y="281364"/>
                </a:lnTo>
                <a:lnTo>
                  <a:pt x="810732" y="239350"/>
                </a:lnTo>
                <a:lnTo>
                  <a:pt x="775657" y="200504"/>
                </a:lnTo>
                <a:lnTo>
                  <a:pt x="738213" y="164889"/>
                </a:lnTo>
                <a:lnTo>
                  <a:pt x="698623" y="132566"/>
                </a:lnTo>
                <a:lnTo>
                  <a:pt x="657111" y="103599"/>
                </a:lnTo>
                <a:lnTo>
                  <a:pt x="613903" y="78050"/>
                </a:lnTo>
                <a:lnTo>
                  <a:pt x="569223" y="55979"/>
                </a:lnTo>
                <a:lnTo>
                  <a:pt x="523295" y="37451"/>
                </a:lnTo>
                <a:lnTo>
                  <a:pt x="476345" y="22527"/>
                </a:lnTo>
                <a:lnTo>
                  <a:pt x="428596" y="11269"/>
                </a:lnTo>
                <a:lnTo>
                  <a:pt x="380274" y="3739"/>
                </a:lnTo>
                <a:lnTo>
                  <a:pt x="331603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/>
          <p:nvPr/>
        </p:nvSpPr>
        <p:spPr>
          <a:xfrm>
            <a:off x="5998717" y="4329842"/>
            <a:ext cx="1266825" cy="1772285"/>
          </a:xfrm>
          <a:custGeom>
            <a:avLst/>
            <a:gdLst/>
            <a:ahLst/>
            <a:cxnLst/>
            <a:rect l="l" t="t" r="r" b="b"/>
            <a:pathLst>
              <a:path w="1266825" h="1772285" extrusionOk="0">
                <a:moveTo>
                  <a:pt x="967613" y="601567"/>
                </a:moveTo>
                <a:lnTo>
                  <a:pt x="904079" y="562962"/>
                </a:lnTo>
                <a:lnTo>
                  <a:pt x="837904" y="532203"/>
                </a:lnTo>
                <a:lnTo>
                  <a:pt x="769761" y="509320"/>
                </a:lnTo>
                <a:lnTo>
                  <a:pt x="700325" y="494343"/>
                </a:lnTo>
                <a:lnTo>
                  <a:pt x="630269" y="487299"/>
                </a:lnTo>
                <a:lnTo>
                  <a:pt x="595218" y="486762"/>
                </a:lnTo>
                <a:lnTo>
                  <a:pt x="560266" y="488218"/>
                </a:lnTo>
                <a:lnTo>
                  <a:pt x="490989" y="497129"/>
                </a:lnTo>
                <a:lnTo>
                  <a:pt x="423114" y="514061"/>
                </a:lnTo>
                <a:lnTo>
                  <a:pt x="357312" y="539043"/>
                </a:lnTo>
                <a:lnTo>
                  <a:pt x="294259" y="572103"/>
                </a:lnTo>
                <a:lnTo>
                  <a:pt x="0" y="85185"/>
                </a:lnTo>
                <a:lnTo>
                  <a:pt x="44825" y="60649"/>
                </a:lnTo>
                <a:lnTo>
                  <a:pt x="90873" y="40339"/>
                </a:lnTo>
                <a:lnTo>
                  <a:pt x="137920" y="24192"/>
                </a:lnTo>
                <a:lnTo>
                  <a:pt x="185742" y="12147"/>
                </a:lnTo>
                <a:lnTo>
                  <a:pt x="234112" y="4142"/>
                </a:lnTo>
                <a:lnTo>
                  <a:pt x="282807" y="113"/>
                </a:lnTo>
                <a:lnTo>
                  <a:pt x="331603" y="0"/>
                </a:lnTo>
                <a:lnTo>
                  <a:pt x="380274" y="3739"/>
                </a:lnTo>
                <a:lnTo>
                  <a:pt x="428596" y="11269"/>
                </a:lnTo>
                <a:lnTo>
                  <a:pt x="476345" y="22527"/>
                </a:lnTo>
                <a:lnTo>
                  <a:pt x="523295" y="37451"/>
                </a:lnTo>
                <a:lnTo>
                  <a:pt x="569223" y="55979"/>
                </a:lnTo>
                <a:lnTo>
                  <a:pt x="613903" y="78050"/>
                </a:lnTo>
                <a:lnTo>
                  <a:pt x="657111" y="103599"/>
                </a:lnTo>
                <a:lnTo>
                  <a:pt x="698623" y="132566"/>
                </a:lnTo>
                <a:lnTo>
                  <a:pt x="738213" y="164889"/>
                </a:lnTo>
                <a:lnTo>
                  <a:pt x="775657" y="200504"/>
                </a:lnTo>
                <a:lnTo>
                  <a:pt x="810732" y="239350"/>
                </a:lnTo>
                <a:lnTo>
                  <a:pt x="843211" y="281364"/>
                </a:lnTo>
                <a:lnTo>
                  <a:pt x="872871" y="326485"/>
                </a:lnTo>
                <a:lnTo>
                  <a:pt x="1167130" y="813403"/>
                </a:lnTo>
                <a:lnTo>
                  <a:pt x="1187567" y="849630"/>
                </a:lnTo>
                <a:lnTo>
                  <a:pt x="1205640" y="886645"/>
                </a:lnTo>
                <a:lnTo>
                  <a:pt x="1221355" y="924335"/>
                </a:lnTo>
                <a:lnTo>
                  <a:pt x="1234715" y="962588"/>
                </a:lnTo>
                <a:lnTo>
                  <a:pt x="1245727" y="1001289"/>
                </a:lnTo>
                <a:lnTo>
                  <a:pt x="1254395" y="1040327"/>
                </a:lnTo>
                <a:lnTo>
                  <a:pt x="1260726" y="1079588"/>
                </a:lnTo>
                <a:lnTo>
                  <a:pt x="1264724" y="1118958"/>
                </a:lnTo>
                <a:lnTo>
                  <a:pt x="1266396" y="1158326"/>
                </a:lnTo>
                <a:lnTo>
                  <a:pt x="1265745" y="1197578"/>
                </a:lnTo>
                <a:lnTo>
                  <a:pt x="1262778" y="1236601"/>
                </a:lnTo>
                <a:lnTo>
                  <a:pt x="1257500" y="1275282"/>
                </a:lnTo>
                <a:lnTo>
                  <a:pt x="1249916" y="1313508"/>
                </a:lnTo>
                <a:lnTo>
                  <a:pt x="1240031" y="1351166"/>
                </a:lnTo>
                <a:lnTo>
                  <a:pt x="1227851" y="1388143"/>
                </a:lnTo>
                <a:lnTo>
                  <a:pt x="1213382" y="1424326"/>
                </a:lnTo>
                <a:lnTo>
                  <a:pt x="1196628" y="1459601"/>
                </a:lnTo>
                <a:lnTo>
                  <a:pt x="1177595" y="1493857"/>
                </a:lnTo>
                <a:lnTo>
                  <a:pt x="1156288" y="1526979"/>
                </a:lnTo>
                <a:lnTo>
                  <a:pt x="1132713" y="1558855"/>
                </a:lnTo>
                <a:lnTo>
                  <a:pt x="1261364" y="1771923"/>
                </a:lnTo>
                <a:lnTo>
                  <a:pt x="827532" y="1454830"/>
                </a:lnTo>
                <a:lnTo>
                  <a:pt x="709803" y="858869"/>
                </a:lnTo>
                <a:lnTo>
                  <a:pt x="838454" y="1071848"/>
                </a:lnTo>
                <a:lnTo>
                  <a:pt x="862046" y="1039966"/>
                </a:lnTo>
                <a:lnTo>
                  <a:pt x="883367" y="1006840"/>
                </a:lnTo>
                <a:lnTo>
                  <a:pt x="902410" y="972583"/>
                </a:lnTo>
                <a:lnTo>
                  <a:pt x="919172" y="937309"/>
                </a:lnTo>
                <a:lnTo>
                  <a:pt x="933646" y="901129"/>
                </a:lnTo>
                <a:lnTo>
                  <a:pt x="945828" y="864156"/>
                </a:lnTo>
                <a:lnTo>
                  <a:pt x="955713" y="826504"/>
                </a:lnTo>
                <a:lnTo>
                  <a:pt x="963296" y="788285"/>
                </a:lnTo>
                <a:lnTo>
                  <a:pt x="968571" y="749612"/>
                </a:lnTo>
                <a:lnTo>
                  <a:pt x="971534" y="710597"/>
                </a:lnTo>
                <a:lnTo>
                  <a:pt x="972179" y="671354"/>
                </a:lnTo>
                <a:lnTo>
                  <a:pt x="970502" y="631995"/>
                </a:lnTo>
                <a:lnTo>
                  <a:pt x="966497" y="592632"/>
                </a:lnTo>
                <a:lnTo>
                  <a:pt x="960160" y="553380"/>
                </a:lnTo>
                <a:lnTo>
                  <a:pt x="951485" y="514350"/>
                </a:lnTo>
                <a:lnTo>
                  <a:pt x="940468" y="475656"/>
                </a:lnTo>
                <a:lnTo>
                  <a:pt x="927103" y="437409"/>
                </a:lnTo>
                <a:lnTo>
                  <a:pt x="911385" y="399723"/>
                </a:lnTo>
                <a:lnTo>
                  <a:pt x="893309" y="362711"/>
                </a:lnTo>
                <a:lnTo>
                  <a:pt x="872871" y="32648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2"/>
          <p:cNvSpPr/>
          <p:nvPr/>
        </p:nvSpPr>
        <p:spPr>
          <a:xfrm>
            <a:off x="3954657" y="4405376"/>
            <a:ext cx="550545" cy="1268730"/>
          </a:xfrm>
          <a:custGeom>
            <a:avLst/>
            <a:gdLst/>
            <a:ahLst/>
            <a:cxnLst/>
            <a:rect l="l" t="t" r="r" b="b"/>
            <a:pathLst>
              <a:path w="550545" h="1268729" extrusionOk="0">
                <a:moveTo>
                  <a:pt x="161412" y="0"/>
                </a:moveTo>
                <a:lnTo>
                  <a:pt x="249296" y="184276"/>
                </a:lnTo>
                <a:lnTo>
                  <a:pt x="216822" y="213489"/>
                </a:lnTo>
                <a:lnTo>
                  <a:pt x="186478" y="243720"/>
                </a:lnTo>
                <a:lnTo>
                  <a:pt x="158294" y="274868"/>
                </a:lnTo>
                <a:lnTo>
                  <a:pt x="132303" y="306833"/>
                </a:lnTo>
                <a:lnTo>
                  <a:pt x="108537" y="339514"/>
                </a:lnTo>
                <a:lnTo>
                  <a:pt x="87027" y="372812"/>
                </a:lnTo>
                <a:lnTo>
                  <a:pt x="67806" y="406626"/>
                </a:lnTo>
                <a:lnTo>
                  <a:pt x="50904" y="440855"/>
                </a:lnTo>
                <a:lnTo>
                  <a:pt x="24189" y="510159"/>
                </a:lnTo>
                <a:lnTo>
                  <a:pt x="7136" y="579919"/>
                </a:lnTo>
                <a:lnTo>
                  <a:pt x="0" y="649334"/>
                </a:lnTo>
                <a:lnTo>
                  <a:pt x="230" y="683660"/>
                </a:lnTo>
                <a:lnTo>
                  <a:pt x="8445" y="751050"/>
                </a:lnTo>
                <a:lnTo>
                  <a:pt x="27214" y="816086"/>
                </a:lnTo>
                <a:lnTo>
                  <a:pt x="241549" y="1268437"/>
                </a:lnTo>
                <a:lnTo>
                  <a:pt x="228145" y="1237058"/>
                </a:lnTo>
                <a:lnTo>
                  <a:pt x="217440" y="1204890"/>
                </a:lnTo>
                <a:lnTo>
                  <a:pt x="209401" y="1172032"/>
                </a:lnTo>
                <a:lnTo>
                  <a:pt x="203998" y="1138585"/>
                </a:lnTo>
                <a:lnTo>
                  <a:pt x="201199" y="1104649"/>
                </a:lnTo>
                <a:lnTo>
                  <a:pt x="200973" y="1070326"/>
                </a:lnTo>
                <a:lnTo>
                  <a:pt x="203288" y="1035714"/>
                </a:lnTo>
                <a:lnTo>
                  <a:pt x="215416" y="966031"/>
                </a:lnTo>
                <a:lnTo>
                  <a:pt x="237332" y="896401"/>
                </a:lnTo>
                <a:lnTo>
                  <a:pt x="268785" y="827629"/>
                </a:lnTo>
                <a:lnTo>
                  <a:pt x="288009" y="793816"/>
                </a:lnTo>
                <a:lnTo>
                  <a:pt x="309522" y="760519"/>
                </a:lnTo>
                <a:lnTo>
                  <a:pt x="333294" y="727837"/>
                </a:lnTo>
                <a:lnTo>
                  <a:pt x="359293" y="695872"/>
                </a:lnTo>
                <a:lnTo>
                  <a:pt x="387488" y="664725"/>
                </a:lnTo>
                <a:lnTo>
                  <a:pt x="417846" y="634494"/>
                </a:lnTo>
                <a:lnTo>
                  <a:pt x="450337" y="605282"/>
                </a:lnTo>
                <a:lnTo>
                  <a:pt x="542545" y="605282"/>
                </a:lnTo>
                <a:lnTo>
                  <a:pt x="550540" y="264794"/>
                </a:lnTo>
                <a:lnTo>
                  <a:pt x="161412" y="0"/>
                </a:lnTo>
                <a:close/>
              </a:path>
              <a:path w="550545" h="1268729" extrusionOk="0">
                <a:moveTo>
                  <a:pt x="542545" y="605282"/>
                </a:moveTo>
                <a:lnTo>
                  <a:pt x="450337" y="605282"/>
                </a:lnTo>
                <a:lnTo>
                  <a:pt x="538221" y="789432"/>
                </a:lnTo>
                <a:lnTo>
                  <a:pt x="542545" y="605282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4155477" y="5433186"/>
            <a:ext cx="915035" cy="509905"/>
          </a:xfrm>
          <a:custGeom>
            <a:avLst/>
            <a:gdLst/>
            <a:ahLst/>
            <a:cxnLst/>
            <a:rect l="l" t="t" r="r" b="b"/>
            <a:pathLst>
              <a:path w="915035" h="509904" extrusionOk="0">
                <a:moveTo>
                  <a:pt x="3391" y="0"/>
                </a:moveTo>
                <a:lnTo>
                  <a:pt x="130" y="45502"/>
                </a:lnTo>
                <a:lnTo>
                  <a:pt x="0" y="58422"/>
                </a:lnTo>
                <a:lnTo>
                  <a:pt x="228" y="71270"/>
                </a:lnTo>
                <a:lnTo>
                  <a:pt x="3059" y="109323"/>
                </a:lnTo>
                <a:lnTo>
                  <a:pt x="11815" y="158731"/>
                </a:lnTo>
                <a:lnTo>
                  <a:pt x="26229" y="206322"/>
                </a:lnTo>
                <a:lnTo>
                  <a:pt x="61924" y="279533"/>
                </a:lnTo>
                <a:lnTo>
                  <a:pt x="86839" y="315572"/>
                </a:lnTo>
                <a:lnTo>
                  <a:pt x="115249" y="348698"/>
                </a:lnTo>
                <a:lnTo>
                  <a:pt x="146930" y="378862"/>
                </a:lnTo>
                <a:lnTo>
                  <a:pt x="181656" y="406020"/>
                </a:lnTo>
                <a:lnTo>
                  <a:pt x="219202" y="430125"/>
                </a:lnTo>
                <a:lnTo>
                  <a:pt x="259343" y="451130"/>
                </a:lnTo>
                <a:lnTo>
                  <a:pt x="301855" y="468989"/>
                </a:lnTo>
                <a:lnTo>
                  <a:pt x="346513" y="483655"/>
                </a:lnTo>
                <a:lnTo>
                  <a:pt x="393091" y="495082"/>
                </a:lnTo>
                <a:lnTo>
                  <a:pt x="441364" y="503224"/>
                </a:lnTo>
                <a:lnTo>
                  <a:pt x="491108" y="508034"/>
                </a:lnTo>
                <a:lnTo>
                  <a:pt x="542097" y="509465"/>
                </a:lnTo>
                <a:lnTo>
                  <a:pt x="594107" y="507472"/>
                </a:lnTo>
                <a:lnTo>
                  <a:pt x="646912" y="502007"/>
                </a:lnTo>
                <a:lnTo>
                  <a:pt x="700288" y="493025"/>
                </a:lnTo>
                <a:lnTo>
                  <a:pt x="754009" y="480479"/>
                </a:lnTo>
                <a:lnTo>
                  <a:pt x="807851" y="464322"/>
                </a:lnTo>
                <a:lnTo>
                  <a:pt x="861589" y="444509"/>
                </a:lnTo>
                <a:lnTo>
                  <a:pt x="914997" y="420992"/>
                </a:lnTo>
                <a:lnTo>
                  <a:pt x="756167" y="88391"/>
                </a:lnTo>
                <a:lnTo>
                  <a:pt x="336338" y="88391"/>
                </a:lnTo>
                <a:lnTo>
                  <a:pt x="299566" y="87508"/>
                </a:lnTo>
                <a:lnTo>
                  <a:pt x="227720" y="80436"/>
                </a:lnTo>
                <a:lnTo>
                  <a:pt x="158726" y="66294"/>
                </a:lnTo>
                <a:lnTo>
                  <a:pt x="93297" y="45079"/>
                </a:lnTo>
                <a:lnTo>
                  <a:pt x="32143" y="16794"/>
                </a:lnTo>
                <a:lnTo>
                  <a:pt x="3391" y="0"/>
                </a:lnTo>
                <a:close/>
              </a:path>
              <a:path w="915035" h="509904" extrusionOk="0">
                <a:moveTo>
                  <a:pt x="713956" y="0"/>
                </a:moveTo>
                <a:lnTo>
                  <a:pt x="676717" y="16794"/>
                </a:lnTo>
                <a:lnTo>
                  <a:pt x="639124" y="31821"/>
                </a:lnTo>
                <a:lnTo>
                  <a:pt x="601268" y="45079"/>
                </a:lnTo>
                <a:lnTo>
                  <a:pt x="563236" y="56570"/>
                </a:lnTo>
                <a:lnTo>
                  <a:pt x="525117" y="66293"/>
                </a:lnTo>
                <a:lnTo>
                  <a:pt x="487001" y="74249"/>
                </a:lnTo>
                <a:lnTo>
                  <a:pt x="448976" y="80436"/>
                </a:lnTo>
                <a:lnTo>
                  <a:pt x="411131" y="84856"/>
                </a:lnTo>
                <a:lnTo>
                  <a:pt x="336338" y="88391"/>
                </a:lnTo>
                <a:lnTo>
                  <a:pt x="756167" y="88391"/>
                </a:lnTo>
                <a:lnTo>
                  <a:pt x="713956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2"/>
          <p:cNvSpPr/>
          <p:nvPr/>
        </p:nvSpPr>
        <p:spPr>
          <a:xfrm>
            <a:off x="3954657" y="4405376"/>
            <a:ext cx="1116330" cy="1537335"/>
          </a:xfrm>
          <a:custGeom>
            <a:avLst/>
            <a:gdLst/>
            <a:ahLst/>
            <a:cxnLst/>
            <a:rect l="l" t="t" r="r" b="b"/>
            <a:pathLst>
              <a:path w="1116329" h="1537335" extrusionOk="0">
                <a:moveTo>
                  <a:pt x="204211" y="1027811"/>
                </a:moveTo>
                <a:lnTo>
                  <a:pt x="262961" y="1059632"/>
                </a:lnTo>
                <a:lnTo>
                  <a:pt x="326342" y="1084381"/>
                </a:lnTo>
                <a:lnTo>
                  <a:pt x="393642" y="1102060"/>
                </a:lnTo>
                <a:lnTo>
                  <a:pt x="464151" y="1112667"/>
                </a:lnTo>
                <a:lnTo>
                  <a:pt x="537158" y="1116202"/>
                </a:lnTo>
                <a:lnTo>
                  <a:pt x="574376" y="1115319"/>
                </a:lnTo>
                <a:lnTo>
                  <a:pt x="649796" y="1108247"/>
                </a:lnTo>
                <a:lnTo>
                  <a:pt x="687821" y="1102060"/>
                </a:lnTo>
                <a:lnTo>
                  <a:pt x="725937" y="1094105"/>
                </a:lnTo>
                <a:lnTo>
                  <a:pt x="764056" y="1084381"/>
                </a:lnTo>
                <a:lnTo>
                  <a:pt x="802088" y="1072890"/>
                </a:lnTo>
                <a:lnTo>
                  <a:pt x="839945" y="1059632"/>
                </a:lnTo>
                <a:lnTo>
                  <a:pt x="877537" y="1044605"/>
                </a:lnTo>
                <a:lnTo>
                  <a:pt x="914776" y="1027811"/>
                </a:lnTo>
                <a:lnTo>
                  <a:pt x="1115817" y="1448803"/>
                </a:lnTo>
                <a:lnTo>
                  <a:pt x="1062409" y="1472320"/>
                </a:lnTo>
                <a:lnTo>
                  <a:pt x="1008672" y="1492133"/>
                </a:lnTo>
                <a:lnTo>
                  <a:pt x="954830" y="1508290"/>
                </a:lnTo>
                <a:lnTo>
                  <a:pt x="901108" y="1520836"/>
                </a:lnTo>
                <a:lnTo>
                  <a:pt x="847732" y="1529818"/>
                </a:lnTo>
                <a:lnTo>
                  <a:pt x="794927" y="1535283"/>
                </a:lnTo>
                <a:lnTo>
                  <a:pt x="742917" y="1537276"/>
                </a:lnTo>
                <a:lnTo>
                  <a:pt x="691928" y="1535845"/>
                </a:lnTo>
                <a:lnTo>
                  <a:pt x="642184" y="1531035"/>
                </a:lnTo>
                <a:lnTo>
                  <a:pt x="593911" y="1522893"/>
                </a:lnTo>
                <a:lnTo>
                  <a:pt x="547333" y="1511466"/>
                </a:lnTo>
                <a:lnTo>
                  <a:pt x="502676" y="1496800"/>
                </a:lnTo>
                <a:lnTo>
                  <a:pt x="460164" y="1478941"/>
                </a:lnTo>
                <a:lnTo>
                  <a:pt x="420022" y="1457936"/>
                </a:lnTo>
                <a:lnTo>
                  <a:pt x="382476" y="1433831"/>
                </a:lnTo>
                <a:lnTo>
                  <a:pt x="347750" y="1406673"/>
                </a:lnTo>
                <a:lnTo>
                  <a:pt x="316069" y="1376509"/>
                </a:lnTo>
                <a:lnTo>
                  <a:pt x="287659" y="1343383"/>
                </a:lnTo>
                <a:lnTo>
                  <a:pt x="262744" y="1307344"/>
                </a:lnTo>
                <a:lnTo>
                  <a:pt x="241549" y="1268437"/>
                </a:lnTo>
                <a:lnTo>
                  <a:pt x="40635" y="847471"/>
                </a:lnTo>
                <a:lnTo>
                  <a:pt x="16495" y="783913"/>
                </a:lnTo>
                <a:lnTo>
                  <a:pt x="3034" y="717599"/>
                </a:lnTo>
                <a:lnTo>
                  <a:pt x="0" y="649334"/>
                </a:lnTo>
                <a:lnTo>
                  <a:pt x="2312" y="614720"/>
                </a:lnTo>
                <a:lnTo>
                  <a:pt x="14439" y="545032"/>
                </a:lnTo>
                <a:lnTo>
                  <a:pt x="36355" y="475399"/>
                </a:lnTo>
                <a:lnTo>
                  <a:pt x="67806" y="406626"/>
                </a:lnTo>
                <a:lnTo>
                  <a:pt x="87027" y="372812"/>
                </a:lnTo>
                <a:lnTo>
                  <a:pt x="108537" y="339514"/>
                </a:lnTo>
                <a:lnTo>
                  <a:pt x="132303" y="306833"/>
                </a:lnTo>
                <a:lnTo>
                  <a:pt x="158294" y="274868"/>
                </a:lnTo>
                <a:lnTo>
                  <a:pt x="186478" y="243720"/>
                </a:lnTo>
                <a:lnTo>
                  <a:pt x="216822" y="213489"/>
                </a:lnTo>
                <a:lnTo>
                  <a:pt x="249296" y="184276"/>
                </a:lnTo>
                <a:lnTo>
                  <a:pt x="161412" y="0"/>
                </a:lnTo>
                <a:lnTo>
                  <a:pt x="550540" y="264794"/>
                </a:lnTo>
                <a:lnTo>
                  <a:pt x="538221" y="789432"/>
                </a:lnTo>
                <a:lnTo>
                  <a:pt x="450337" y="605282"/>
                </a:lnTo>
                <a:lnTo>
                  <a:pt x="417846" y="634494"/>
                </a:lnTo>
                <a:lnTo>
                  <a:pt x="387488" y="664725"/>
                </a:lnTo>
                <a:lnTo>
                  <a:pt x="359293" y="695872"/>
                </a:lnTo>
                <a:lnTo>
                  <a:pt x="333294" y="727837"/>
                </a:lnTo>
                <a:lnTo>
                  <a:pt x="309522" y="760519"/>
                </a:lnTo>
                <a:lnTo>
                  <a:pt x="288009" y="793816"/>
                </a:lnTo>
                <a:lnTo>
                  <a:pt x="268785" y="827629"/>
                </a:lnTo>
                <a:lnTo>
                  <a:pt x="251882" y="861858"/>
                </a:lnTo>
                <a:lnTo>
                  <a:pt x="225166" y="931159"/>
                </a:lnTo>
                <a:lnTo>
                  <a:pt x="208113" y="1000916"/>
                </a:lnTo>
                <a:lnTo>
                  <a:pt x="200973" y="1070326"/>
                </a:lnTo>
                <a:lnTo>
                  <a:pt x="201199" y="1104649"/>
                </a:lnTo>
                <a:lnTo>
                  <a:pt x="203998" y="1138585"/>
                </a:lnTo>
                <a:lnTo>
                  <a:pt x="209401" y="1172032"/>
                </a:lnTo>
                <a:lnTo>
                  <a:pt x="217440" y="1204890"/>
                </a:lnTo>
                <a:lnTo>
                  <a:pt x="228145" y="1237058"/>
                </a:lnTo>
                <a:lnTo>
                  <a:pt x="241549" y="12684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2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buClr>
                <a:schemeClr val="accent4"/>
              </a:buClr>
              <a:buSzPts val="2800"/>
            </a:pPr>
            <a:r>
              <a:rPr lang="el-GR" sz="2800" b="1" dirty="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Πλαίσιο Θεωρίας Συστημάτων στην Εξέλιξη Σταδιοδρομίας (STF)</a:t>
            </a:r>
            <a:endParaRPr lang="el-G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/>
          <p:nvPr/>
        </p:nvSpPr>
        <p:spPr>
          <a:xfrm>
            <a:off x="1543123" y="1612291"/>
            <a:ext cx="8612400" cy="390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800"/>
              <a:buChar char="•"/>
            </a:pPr>
            <a:r>
              <a:rPr lang="el-GR" sz="2800" b="1" i="0" u="none" strike="noStrike" cap="none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Εφαρμογή του </a:t>
            </a:r>
            <a:r>
              <a:rPr lang="en-US" sz="2800" b="1" i="0" u="none" strike="noStrike" cap="none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STF</a:t>
            </a:r>
            <a:r>
              <a:rPr lang="el-GR" sz="2800" b="1" i="0" u="none" strike="noStrike" cap="none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στη Συμβουλευτική καριέρας</a:t>
            </a:r>
            <a:endParaRPr sz="28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δουλεύοντας με αφηγητές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(McMahon, 2006, p. 16)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5080" lvl="1" indent="-342900" algn="l" rtl="0">
              <a:lnSpc>
                <a:spcPct val="92600"/>
              </a:lnSpc>
              <a:spcBef>
                <a:spcPts val="79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Συμβουλευτική καριέρας μέσω αφήγησης ιστοριών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(McMahon, 2007, 2009; McMahon &amp; Watson, 2010, 2012, 2013)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l-GR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Δομές εξάσκησης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(McMahon, 2005)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l-G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Στοχασμός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l-G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Συνδεσιμότητα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l-GR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Εξαγωγή νοημάτων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l-G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Μάθηση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l-GR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Αυτενέργεια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3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l-GR" sz="2800" b="1" i="0" u="none" strike="noStrike" cap="none" dirty="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Πλαίσιο Θεωρίας Συστημάτων στην Εξέλιξη Σταδιοδρομίας </a:t>
            </a:r>
            <a:r>
              <a:rPr lang="en-US" sz="2800" b="0" i="0" u="none" strike="noStrike" cap="none" dirty="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(STF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4"/>
          <p:cNvSpPr txBox="1">
            <a:spLocks noGrp="1"/>
          </p:cNvSpPr>
          <p:nvPr>
            <p:ph type="body" idx="1"/>
          </p:nvPr>
        </p:nvSpPr>
        <p:spPr>
          <a:xfrm>
            <a:off x="636700" y="1473325"/>
            <a:ext cx="10972914" cy="41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64563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2800"/>
              <a:buChar char="•"/>
            </a:pPr>
            <a:r>
              <a:rPr lang="el-GR" b="1" dirty="0" smtClean="0">
                <a:solidFill>
                  <a:srgbClr val="DC5E00"/>
                </a:solidFill>
              </a:rPr>
              <a:t>Η αφηγηματική προσέγγιση ενθαρρύνει τα άτομα να</a:t>
            </a:r>
            <a:endParaRPr b="1" dirty="0">
              <a:solidFill>
                <a:srgbClr val="DC5E00"/>
              </a:solidFill>
            </a:endParaRPr>
          </a:p>
          <a:p>
            <a:pPr marL="1536065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l-G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συμμετάσχουν σε μία διαδικασία </a:t>
            </a:r>
            <a:r>
              <a:rPr lang="el-GR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αναστοχασμού</a:t>
            </a:r>
            <a:r>
              <a:rPr lang="el-G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-GR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στοχασμός</a:t>
            </a:r>
            <a:r>
              <a:rPr lang="el-G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marR="61595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l-G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συσχετίσουν τις ιστορίες τους με τα συστήματα επιρροής μέσα στα οποία ζουν (</a:t>
            </a:r>
            <a:r>
              <a:rPr lang="el-GR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συνδεσιμότητα</a:t>
            </a:r>
            <a:r>
              <a:rPr lang="el-G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marR="30607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l-G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ρχίσουν να καταλαβαίνουν με ποιον ακριβώς τρόπο συγκεκριμένες επιρροές έχουν επιδράσει στην ιστορία τους (</a:t>
            </a:r>
            <a:r>
              <a:rPr lang="el-GR" sz="24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εξαγωγή νοημάτων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lvl="1" indent="-342900" algn="l" rtl="0">
              <a:lnSpc>
                <a:spcPct val="108124"/>
              </a:lnSpc>
              <a:spcBef>
                <a:spcPts val="28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l-G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εντοπίσουν θέματα και μοτίβα που εμφανίζονται σε όλες τις ιστορίες τους (</a:t>
            </a:r>
            <a:r>
              <a:rPr lang="el-GR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μάθηση</a:t>
            </a:r>
            <a:r>
              <a:rPr lang="el-G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marR="11430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διαδραματίσουν έναν πιο ενεργό ρόλο στη δημιουργία της μελλοντικής τους ταυτότητας και των επαγγελματικών τους ιστοριών (</a:t>
            </a:r>
            <a:r>
              <a:rPr lang="el-GR" sz="24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αυτενέργεια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93165" marR="114300" lvl="1" indent="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None/>
            </a:pP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2000" dirty="0">
                <a:solidFill>
                  <a:schemeClr val="tx1"/>
                </a:solidFill>
              </a:rPr>
              <a:t>(McMahon, Patton, &amp; Watson, 2015, p. 151)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597" name="Google Shape;597;p14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buClr>
                <a:schemeClr val="accent4"/>
              </a:buClr>
              <a:buSzPts val="2800"/>
            </a:pPr>
            <a:r>
              <a:rPr lang="el-GR" sz="2800" b="1" dirty="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Πλαίσιο Θεωρίας Συστημάτων στην Εξέλιξη Σταδιοδρομίας </a:t>
            </a:r>
            <a:r>
              <a:rPr lang="el-GR" sz="2800" dirty="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(STF)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5"/>
          <p:cNvSpPr txBox="1"/>
          <p:nvPr/>
        </p:nvSpPr>
        <p:spPr>
          <a:xfrm>
            <a:off x="1081655" y="947057"/>
            <a:ext cx="10613700" cy="573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600"/>
              <a:buChar char="•"/>
            </a:pPr>
            <a:r>
              <a:rPr lang="el-GR" sz="2600" b="1" i="0" u="none" strike="noStrike" cap="none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Πλεονεκτήματα της εφαρμογής του </a:t>
            </a:r>
            <a:r>
              <a:rPr lang="en-US" sz="2600" b="1" i="0" u="none" strike="noStrike" cap="none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STF </a:t>
            </a:r>
            <a:r>
              <a:rPr lang="el-GR" sz="2600" b="1" i="0" u="none" strike="noStrike" cap="none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στη Συμβουλευτική και στην Αξιολόγηση Καριέρας </a:t>
            </a:r>
            <a:endParaRPr sz="26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el-GR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Πρακτικό και φιλικό προς τον χρήστη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el-GR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Ευέλικτος τρόπος να αντιμετωπιστεί μοναδικά κάθε πελάτης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el-GR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Προσαρμόζει στη θεωρία και στην αξιολόγηση εύρος προσεγγίσεων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Context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resonant</a:t>
            </a:r>
            <a:r>
              <a:rPr lang="el-GR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Ηχηρό γενικό πλαίσιο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l-GR" sz="19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Συστημική</a:t>
            </a:r>
            <a:r>
              <a:rPr lang="el-GR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σκέψη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l-GR" sz="19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Λαμβάνει </a:t>
            </a:r>
            <a:r>
              <a:rPr lang="el-GR" sz="19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υπόψιν</a:t>
            </a:r>
            <a:r>
              <a:rPr lang="el-GR" sz="19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την πολιτισμική πολυμορφία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2052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l-GR" sz="19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Έχει εφαρμογή σε ένα εύρος πολιτιστικών ομάδων και ρυθμίσεων</a:t>
            </a:r>
            <a:r>
              <a:rPr lang="en-US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(see Patton, McMahon, &amp; Watson, 2006, McMahon, Watson, Chetty, &amp; </a:t>
            </a:r>
            <a:r>
              <a:rPr lang="en-US" sz="19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Hoelson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2012)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487680" lvl="2" indent="-342900" algn="l" rtl="0">
              <a:lnSpc>
                <a:spcPct val="70000"/>
              </a:lnSpc>
              <a:spcBef>
                <a:spcPts val="685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l-GR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Χρησιμεύει στη συμβουλευτική καριέρας και στην ποιοτική αξιολόγηση σταδιοδρομίας σε πολλά διεθνή </a:t>
            </a:r>
            <a:r>
              <a:rPr lang="el-GR" sz="19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πλαισία</a:t>
            </a:r>
            <a:r>
              <a:rPr lang="el-GR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(πχ. Αυστραλί</a:t>
            </a:r>
            <a:r>
              <a:rPr lang="el-GR" sz="19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α, Καναδάς, Ιαπωνία, Χονγκ Κονγκ, Ιταλία,  Νότια Αφρική, Ελβετία)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l-GR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Δεν κάνει πολιτισμικούς αποκλεισμούς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l-GR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Ενσωματώνει την προσωπική κουλτούρα των συμβούλων καριέρας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l-GR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Εξετάζει πολλαπλά συστήματα επιρροής 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l-GR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Επιδέχεται παρεμβάσεων σε πολλαπλά επίπεδα </a:t>
            </a: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endParaRPr dirty="0">
              <a:solidFill>
                <a:schemeClr val="tx1"/>
              </a:solidFill>
            </a:endParaRPr>
          </a:p>
          <a:p>
            <a:pPr marL="927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McMahon &amp; Patton 2016 SVP Conference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5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buClr>
                <a:schemeClr val="accent4"/>
              </a:buClr>
              <a:buSzPts val="2800"/>
            </a:pPr>
            <a:r>
              <a:rPr lang="el-GR" sz="2800" b="1" dirty="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Πλαίσιο Θεωρίας Συστημάτων </a:t>
            </a:r>
            <a:r>
              <a:rPr lang="el-GR" sz="2800" b="1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στην Εξέλιξη Σταδιοδρομίας </a:t>
            </a:r>
            <a:r>
              <a:rPr lang="el-GR" sz="280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</a:t>
            </a:r>
            <a:r>
              <a:rPr lang="el-GR" sz="2800" dirty="0" smtClean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STF)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l-GR" dirty="0" smtClean="0"/>
              <a:t>Ευχαριστώ για την προσοχή σας.</a:t>
            </a:r>
            <a:endParaRPr/>
          </a:p>
        </p:txBody>
      </p:sp>
      <p:sp>
        <p:nvSpPr>
          <p:cNvPr id="609" name="Google Shape;609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538843" y="322526"/>
            <a:ext cx="1081337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el-GR" b="1" dirty="0" smtClean="0">
                <a:solidFill>
                  <a:srgbClr val="FF0000"/>
                </a:solidFill>
              </a:rPr>
              <a:t>Σκοπός της παρουσίασης</a:t>
            </a:r>
            <a:endParaRPr b="1" dirty="0"/>
          </a:p>
        </p:txBody>
      </p:sp>
      <p:sp>
        <p:nvSpPr>
          <p:cNvPr id="118" name="Google Shape;118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1370011" y="1825624"/>
            <a:ext cx="5411115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l-GR" dirty="0" smtClean="0"/>
              <a:t>Αρχές του Πλαισίου Θεωρίας Συστημάτων</a:t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786140" y="1873131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837397" y="190792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33509" y="1346138"/>
            <a:ext cx="8552329" cy="3373098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1416525" y="3195706"/>
            <a:ext cx="7433561" cy="102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l-GR" dirty="0" smtClean="0"/>
              <a:t>Αρχές του Πλαισίου Θεωρίας Συστημάτων στην Εξέλιξη Σταδιοδρομίας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5400000">
            <a:off x="803473" y="3209545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679448" y="866214"/>
            <a:ext cx="10672765" cy="466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i="0" u="none" strike="noStrike" cap="none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Θεωρία Συστημάτων</a:t>
            </a:r>
            <a:endParaRPr sz="32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14166"/>
              </a:lnSpc>
              <a:spcBef>
                <a:spcPts val="955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l-GR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Οι οργανισμοί θεωρούνται ένα σύνολο αλληλεπιδρώντων μερών και όχι μέρη απομονωμένα μεταξύ τους</a:t>
            </a:r>
            <a:endParaRPr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290195" lvl="1" indent="-342900" algn="l" rtl="0">
              <a:lnSpc>
                <a:spcPct val="107916"/>
              </a:lnSpc>
              <a:spcBef>
                <a:spcPts val="124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-GR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Μεμονωμένα μέρη και διαδικασίες δεν παρέχουν πλήρη εικόνα των 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φαινομένων ζωτικής σημασίας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(Von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Bertalanffy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1934, p. 64)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15625"/>
              </a:lnSpc>
              <a:spcBef>
                <a:spcPts val="875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l-GR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Σύστημα είναι ένα «σύμπλεγμα στοιχείων που αλληλεπιδρούν μεταξύ τους»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Von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Bertalanffy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1968, p. 33)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5080" lvl="1" indent="-342900" algn="l" rtl="0">
              <a:lnSpc>
                <a:spcPct val="107916"/>
              </a:lnSpc>
              <a:spcBef>
                <a:spcPts val="121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-GR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l-GR" sz="24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συστημική</a:t>
            </a:r>
            <a:r>
              <a:rPr lang="el-GR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προσέγγιση είναι σε θέση να πάρει τις πιο χρήσιμες έννοιες κάθε θεωρίας Εξέλιξης Σταδιοδρομίας και να τις εφαρμόσει για την κατανόηση της επαγγελματικής συμπεριφοράς 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Osipow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1983, p. 320)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9846309" y="6509791"/>
            <a:ext cx="17945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1009000" y="1874225"/>
            <a:ext cx="9725400" cy="292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i="0" u="none" strike="noStrike" cap="none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Πλαίσιο Θεωρίας Συστημάτων </a:t>
            </a:r>
            <a:r>
              <a:rPr lang="en-US" sz="3200" b="1" i="0" u="none" strike="noStrike" cap="none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(STF</a:t>
            </a:r>
            <a:r>
              <a:rPr lang="en-US" sz="32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indent="-228600">
              <a:lnSpc>
                <a:spcPct val="114166"/>
              </a:lnSpc>
              <a:spcBef>
                <a:spcPts val="955"/>
              </a:spcBef>
              <a:buClr>
                <a:srgbClr val="DC5E00"/>
              </a:buClr>
              <a:buSzPts val="2400"/>
              <a:buFont typeface="Arial"/>
              <a:buChar char="•"/>
            </a:pPr>
            <a:r>
              <a:rPr lang="el-GR" sz="2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Είναι ένα </a:t>
            </a:r>
            <a:r>
              <a:rPr lang="el-GR" sz="26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μεταθεωρητικό</a:t>
            </a:r>
            <a:r>
              <a:rPr lang="el-GR" sz="2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πλαίσιο</a:t>
            </a:r>
            <a:r>
              <a:rPr lang="en-US" sz="25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 &amp; Patton, 1995)</a:t>
            </a:r>
            <a:endParaRPr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349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DC5E00"/>
              </a:buClr>
              <a:buSzPts val="2500"/>
              <a:buFont typeface="Arial"/>
              <a:buChar char="•"/>
            </a:pPr>
            <a:r>
              <a:rPr lang="el-GR" sz="25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Αναγνωρίζει τη συμβολή όλων των θεωριών</a:t>
            </a:r>
            <a:endParaRPr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5080" lvl="1" indent="-234950" algn="l" rtl="0">
              <a:lnSpc>
                <a:spcPct val="91300"/>
              </a:lnSpc>
              <a:spcBef>
                <a:spcPts val="1165"/>
              </a:spcBef>
              <a:spcAft>
                <a:spcPts val="0"/>
              </a:spcAft>
              <a:buClr>
                <a:srgbClr val="DC5E00"/>
              </a:buClr>
              <a:buSzPts val="2500"/>
              <a:buFont typeface="Arial"/>
              <a:buChar char="•"/>
            </a:pPr>
            <a:r>
              <a:rPr lang="el-GR" sz="25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l-GR" sz="25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συστημική</a:t>
            </a:r>
            <a:r>
              <a:rPr lang="el-GR" sz="25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σκέψη προϋποθέτει μία οπτική «ατόμου μέσα στο πλαίσιο» </a:t>
            </a:r>
            <a:r>
              <a:rPr lang="en-US" sz="25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McMahon, Watson, &amp; Patton, 2014, p. 30)</a:t>
            </a:r>
            <a:endParaRPr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2485644" y="74259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3581400" y="0"/>
                </a:moveTo>
                <a:lnTo>
                  <a:pt x="3287676" y="8525"/>
                </a:lnTo>
                <a:lnTo>
                  <a:pt x="3000491" y="33659"/>
                </a:lnTo>
                <a:lnTo>
                  <a:pt x="2720765" y="74740"/>
                </a:lnTo>
                <a:lnTo>
                  <a:pt x="2449421" y="131106"/>
                </a:lnTo>
                <a:lnTo>
                  <a:pt x="2187380" y="202096"/>
                </a:lnTo>
                <a:lnTo>
                  <a:pt x="1935564" y="287048"/>
                </a:lnTo>
                <a:lnTo>
                  <a:pt x="1694895" y="385300"/>
                </a:lnTo>
                <a:lnTo>
                  <a:pt x="1466295" y="496190"/>
                </a:lnTo>
                <a:lnTo>
                  <a:pt x="1250685" y="619056"/>
                </a:lnTo>
                <a:lnTo>
                  <a:pt x="1048988" y="753237"/>
                </a:lnTo>
                <a:lnTo>
                  <a:pt x="862125" y="898070"/>
                </a:lnTo>
                <a:lnTo>
                  <a:pt x="691018" y="1052895"/>
                </a:lnTo>
                <a:lnTo>
                  <a:pt x="536589" y="1217048"/>
                </a:lnTo>
                <a:lnTo>
                  <a:pt x="399759" y="1389869"/>
                </a:lnTo>
                <a:lnTo>
                  <a:pt x="281451" y="1570696"/>
                </a:lnTo>
                <a:lnTo>
                  <a:pt x="182587" y="1758866"/>
                </a:lnTo>
                <a:lnTo>
                  <a:pt x="104088" y="1953719"/>
                </a:lnTo>
                <a:lnTo>
                  <a:pt x="46875" y="2154591"/>
                </a:lnTo>
                <a:lnTo>
                  <a:pt x="11872" y="2360822"/>
                </a:lnTo>
                <a:lnTo>
                  <a:pt x="0" y="2571750"/>
                </a:lnTo>
                <a:lnTo>
                  <a:pt x="11872" y="2782677"/>
                </a:lnTo>
                <a:lnTo>
                  <a:pt x="46875" y="2988908"/>
                </a:lnTo>
                <a:lnTo>
                  <a:pt x="104088" y="3189780"/>
                </a:lnTo>
                <a:lnTo>
                  <a:pt x="182587" y="3384633"/>
                </a:lnTo>
                <a:lnTo>
                  <a:pt x="281451" y="3572803"/>
                </a:lnTo>
                <a:lnTo>
                  <a:pt x="399759" y="3753630"/>
                </a:lnTo>
                <a:lnTo>
                  <a:pt x="536589" y="3926451"/>
                </a:lnTo>
                <a:lnTo>
                  <a:pt x="691018" y="4090604"/>
                </a:lnTo>
                <a:lnTo>
                  <a:pt x="862125" y="4245429"/>
                </a:lnTo>
                <a:lnTo>
                  <a:pt x="1048988" y="4390263"/>
                </a:lnTo>
                <a:lnTo>
                  <a:pt x="1250685" y="4524443"/>
                </a:lnTo>
                <a:lnTo>
                  <a:pt x="1466295" y="4647309"/>
                </a:lnTo>
                <a:lnTo>
                  <a:pt x="1694895" y="4758199"/>
                </a:lnTo>
                <a:lnTo>
                  <a:pt x="1935564" y="4856451"/>
                </a:lnTo>
                <a:lnTo>
                  <a:pt x="2187380" y="4941403"/>
                </a:lnTo>
                <a:lnTo>
                  <a:pt x="2449421" y="5012393"/>
                </a:lnTo>
                <a:lnTo>
                  <a:pt x="2720765" y="5068759"/>
                </a:lnTo>
                <a:lnTo>
                  <a:pt x="3000491" y="5109840"/>
                </a:lnTo>
                <a:lnTo>
                  <a:pt x="3287676" y="5134974"/>
                </a:lnTo>
                <a:lnTo>
                  <a:pt x="3581400" y="5143500"/>
                </a:lnTo>
                <a:lnTo>
                  <a:pt x="3875123" y="5134974"/>
                </a:lnTo>
                <a:lnTo>
                  <a:pt x="4162308" y="5109840"/>
                </a:lnTo>
                <a:lnTo>
                  <a:pt x="4442034" y="5068759"/>
                </a:lnTo>
                <a:lnTo>
                  <a:pt x="4713378" y="5012393"/>
                </a:lnTo>
                <a:lnTo>
                  <a:pt x="4975419" y="4941403"/>
                </a:lnTo>
                <a:lnTo>
                  <a:pt x="5227235" y="4856451"/>
                </a:lnTo>
                <a:lnTo>
                  <a:pt x="5467904" y="4758199"/>
                </a:lnTo>
                <a:lnTo>
                  <a:pt x="5696504" y="4647309"/>
                </a:lnTo>
                <a:lnTo>
                  <a:pt x="5912114" y="4524443"/>
                </a:lnTo>
                <a:lnTo>
                  <a:pt x="6113811" y="4390263"/>
                </a:lnTo>
                <a:lnTo>
                  <a:pt x="6300674" y="4245429"/>
                </a:lnTo>
                <a:lnTo>
                  <a:pt x="6471781" y="4090604"/>
                </a:lnTo>
                <a:lnTo>
                  <a:pt x="6626210" y="3926451"/>
                </a:lnTo>
                <a:lnTo>
                  <a:pt x="6763040" y="3753630"/>
                </a:lnTo>
                <a:lnTo>
                  <a:pt x="6881348" y="3572803"/>
                </a:lnTo>
                <a:lnTo>
                  <a:pt x="6980212" y="3384633"/>
                </a:lnTo>
                <a:lnTo>
                  <a:pt x="7058711" y="3189780"/>
                </a:lnTo>
                <a:lnTo>
                  <a:pt x="7115924" y="2988908"/>
                </a:lnTo>
                <a:lnTo>
                  <a:pt x="7150927" y="2782677"/>
                </a:lnTo>
                <a:lnTo>
                  <a:pt x="7162800" y="2571750"/>
                </a:lnTo>
                <a:lnTo>
                  <a:pt x="7150927" y="2360822"/>
                </a:lnTo>
                <a:lnTo>
                  <a:pt x="7115924" y="2154591"/>
                </a:lnTo>
                <a:lnTo>
                  <a:pt x="7058711" y="1953719"/>
                </a:lnTo>
                <a:lnTo>
                  <a:pt x="6980212" y="1758866"/>
                </a:lnTo>
                <a:lnTo>
                  <a:pt x="6881348" y="1570696"/>
                </a:lnTo>
                <a:lnTo>
                  <a:pt x="6763040" y="1389869"/>
                </a:lnTo>
                <a:lnTo>
                  <a:pt x="6626210" y="1217048"/>
                </a:lnTo>
                <a:lnTo>
                  <a:pt x="6471781" y="1052895"/>
                </a:lnTo>
                <a:lnTo>
                  <a:pt x="6300674" y="898070"/>
                </a:lnTo>
                <a:lnTo>
                  <a:pt x="6113811" y="753237"/>
                </a:lnTo>
                <a:lnTo>
                  <a:pt x="5912114" y="619056"/>
                </a:lnTo>
                <a:lnTo>
                  <a:pt x="5696504" y="496190"/>
                </a:lnTo>
                <a:lnTo>
                  <a:pt x="5467904" y="385300"/>
                </a:lnTo>
                <a:lnTo>
                  <a:pt x="5227235" y="287048"/>
                </a:lnTo>
                <a:lnTo>
                  <a:pt x="4975419" y="202096"/>
                </a:lnTo>
                <a:lnTo>
                  <a:pt x="4713378" y="131106"/>
                </a:lnTo>
                <a:lnTo>
                  <a:pt x="4442034" y="74740"/>
                </a:lnTo>
                <a:lnTo>
                  <a:pt x="4162308" y="33659"/>
                </a:lnTo>
                <a:lnTo>
                  <a:pt x="3875123" y="8525"/>
                </a:lnTo>
                <a:lnTo>
                  <a:pt x="3581400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485644" y="73761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0" y="2571750"/>
                </a:moveTo>
                <a:lnTo>
                  <a:pt x="11872" y="2360822"/>
                </a:lnTo>
                <a:lnTo>
                  <a:pt x="46875" y="2154591"/>
                </a:lnTo>
                <a:lnTo>
                  <a:pt x="104088" y="1953719"/>
                </a:lnTo>
                <a:lnTo>
                  <a:pt x="182587" y="1758866"/>
                </a:lnTo>
                <a:lnTo>
                  <a:pt x="281451" y="1570696"/>
                </a:lnTo>
                <a:lnTo>
                  <a:pt x="399759" y="1389869"/>
                </a:lnTo>
                <a:lnTo>
                  <a:pt x="536589" y="1217048"/>
                </a:lnTo>
                <a:lnTo>
                  <a:pt x="691018" y="1052895"/>
                </a:lnTo>
                <a:lnTo>
                  <a:pt x="862125" y="898070"/>
                </a:lnTo>
                <a:lnTo>
                  <a:pt x="1048988" y="753237"/>
                </a:lnTo>
                <a:lnTo>
                  <a:pt x="1250685" y="619056"/>
                </a:lnTo>
                <a:lnTo>
                  <a:pt x="1466295" y="496190"/>
                </a:lnTo>
                <a:lnTo>
                  <a:pt x="1694895" y="385300"/>
                </a:lnTo>
                <a:lnTo>
                  <a:pt x="1935564" y="287048"/>
                </a:lnTo>
                <a:lnTo>
                  <a:pt x="2187380" y="202096"/>
                </a:lnTo>
                <a:lnTo>
                  <a:pt x="2449421" y="131106"/>
                </a:lnTo>
                <a:lnTo>
                  <a:pt x="2720765" y="74740"/>
                </a:lnTo>
                <a:lnTo>
                  <a:pt x="3000491" y="33659"/>
                </a:lnTo>
                <a:lnTo>
                  <a:pt x="3287676" y="8525"/>
                </a:lnTo>
                <a:lnTo>
                  <a:pt x="3581400" y="0"/>
                </a:lnTo>
                <a:lnTo>
                  <a:pt x="3875123" y="8525"/>
                </a:lnTo>
                <a:lnTo>
                  <a:pt x="4162308" y="33659"/>
                </a:lnTo>
                <a:lnTo>
                  <a:pt x="4442034" y="74740"/>
                </a:lnTo>
                <a:lnTo>
                  <a:pt x="4713378" y="131106"/>
                </a:lnTo>
                <a:lnTo>
                  <a:pt x="4975419" y="202096"/>
                </a:lnTo>
                <a:lnTo>
                  <a:pt x="5227235" y="287048"/>
                </a:lnTo>
                <a:lnTo>
                  <a:pt x="5467904" y="385300"/>
                </a:lnTo>
                <a:lnTo>
                  <a:pt x="5696504" y="496190"/>
                </a:lnTo>
                <a:lnTo>
                  <a:pt x="5912114" y="619056"/>
                </a:lnTo>
                <a:lnTo>
                  <a:pt x="6113811" y="753237"/>
                </a:lnTo>
                <a:lnTo>
                  <a:pt x="6300674" y="898070"/>
                </a:lnTo>
                <a:lnTo>
                  <a:pt x="6471781" y="1052895"/>
                </a:lnTo>
                <a:lnTo>
                  <a:pt x="6626210" y="1217048"/>
                </a:lnTo>
                <a:lnTo>
                  <a:pt x="6763040" y="1389869"/>
                </a:lnTo>
                <a:lnTo>
                  <a:pt x="6881348" y="1570696"/>
                </a:lnTo>
                <a:lnTo>
                  <a:pt x="6980212" y="1758866"/>
                </a:lnTo>
                <a:lnTo>
                  <a:pt x="7058711" y="1953719"/>
                </a:lnTo>
                <a:lnTo>
                  <a:pt x="7115924" y="2154591"/>
                </a:lnTo>
                <a:lnTo>
                  <a:pt x="7150927" y="2360822"/>
                </a:lnTo>
                <a:lnTo>
                  <a:pt x="7162800" y="2571750"/>
                </a:lnTo>
                <a:lnTo>
                  <a:pt x="7150927" y="2782677"/>
                </a:lnTo>
                <a:lnTo>
                  <a:pt x="7115924" y="2988908"/>
                </a:lnTo>
                <a:lnTo>
                  <a:pt x="7058711" y="3189780"/>
                </a:lnTo>
                <a:lnTo>
                  <a:pt x="6980212" y="3384633"/>
                </a:lnTo>
                <a:lnTo>
                  <a:pt x="6881348" y="3572803"/>
                </a:lnTo>
                <a:lnTo>
                  <a:pt x="6763040" y="3753630"/>
                </a:lnTo>
                <a:lnTo>
                  <a:pt x="6626210" y="3926451"/>
                </a:lnTo>
                <a:lnTo>
                  <a:pt x="6471781" y="4090604"/>
                </a:lnTo>
                <a:lnTo>
                  <a:pt x="6300674" y="4245429"/>
                </a:lnTo>
                <a:lnTo>
                  <a:pt x="6113811" y="4390263"/>
                </a:lnTo>
                <a:lnTo>
                  <a:pt x="5912114" y="4524443"/>
                </a:lnTo>
                <a:lnTo>
                  <a:pt x="5696504" y="4647309"/>
                </a:lnTo>
                <a:lnTo>
                  <a:pt x="5467904" y="4758199"/>
                </a:lnTo>
                <a:lnTo>
                  <a:pt x="5227235" y="4856451"/>
                </a:lnTo>
                <a:lnTo>
                  <a:pt x="4975419" y="4941403"/>
                </a:lnTo>
                <a:lnTo>
                  <a:pt x="4713378" y="5012393"/>
                </a:lnTo>
                <a:lnTo>
                  <a:pt x="4442034" y="5068759"/>
                </a:lnTo>
                <a:lnTo>
                  <a:pt x="4162308" y="5109840"/>
                </a:lnTo>
                <a:lnTo>
                  <a:pt x="3875123" y="5134974"/>
                </a:lnTo>
                <a:lnTo>
                  <a:pt x="3581400" y="5143500"/>
                </a:lnTo>
                <a:lnTo>
                  <a:pt x="3287676" y="5134974"/>
                </a:lnTo>
                <a:lnTo>
                  <a:pt x="3000491" y="5109840"/>
                </a:lnTo>
                <a:lnTo>
                  <a:pt x="2720765" y="5068759"/>
                </a:lnTo>
                <a:lnTo>
                  <a:pt x="2449421" y="5012393"/>
                </a:lnTo>
                <a:lnTo>
                  <a:pt x="2187380" y="4941403"/>
                </a:lnTo>
                <a:lnTo>
                  <a:pt x="1935564" y="4856451"/>
                </a:lnTo>
                <a:lnTo>
                  <a:pt x="1694895" y="4758199"/>
                </a:lnTo>
                <a:lnTo>
                  <a:pt x="1466295" y="4647309"/>
                </a:lnTo>
                <a:lnTo>
                  <a:pt x="1250685" y="4524443"/>
                </a:lnTo>
                <a:lnTo>
                  <a:pt x="1048988" y="4390263"/>
                </a:lnTo>
                <a:lnTo>
                  <a:pt x="862125" y="4245429"/>
                </a:lnTo>
                <a:lnTo>
                  <a:pt x="691018" y="4090604"/>
                </a:lnTo>
                <a:lnTo>
                  <a:pt x="536589" y="3926451"/>
                </a:lnTo>
                <a:lnTo>
                  <a:pt x="399759" y="3753630"/>
                </a:lnTo>
                <a:lnTo>
                  <a:pt x="281451" y="3572803"/>
                </a:lnTo>
                <a:lnTo>
                  <a:pt x="182587" y="3384633"/>
                </a:lnTo>
                <a:lnTo>
                  <a:pt x="104088" y="3189780"/>
                </a:lnTo>
                <a:lnTo>
                  <a:pt x="46875" y="2988908"/>
                </a:lnTo>
                <a:lnTo>
                  <a:pt x="11872" y="2782677"/>
                </a:lnTo>
                <a:lnTo>
                  <a:pt x="0" y="257175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6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067044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559307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7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5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067044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7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5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7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769358" y="1049662"/>
            <a:ext cx="2129790" cy="50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αξίες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φύλο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59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59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906982" y="1745234"/>
            <a:ext cx="625648" cy="21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υγεία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1342643" y="0"/>
                </a:moveTo>
                <a:lnTo>
                  <a:pt x="1232522" y="669"/>
                </a:lnTo>
                <a:lnTo>
                  <a:pt x="1124852" y="2643"/>
                </a:lnTo>
                <a:lnTo>
                  <a:pt x="1019980" y="5869"/>
                </a:lnTo>
                <a:lnTo>
                  <a:pt x="918252" y="10296"/>
                </a:lnTo>
                <a:lnTo>
                  <a:pt x="820013" y="15871"/>
                </a:lnTo>
                <a:lnTo>
                  <a:pt x="725608" y="22542"/>
                </a:lnTo>
                <a:lnTo>
                  <a:pt x="635382" y="30257"/>
                </a:lnTo>
                <a:lnTo>
                  <a:pt x="549682" y="38965"/>
                </a:lnTo>
                <a:lnTo>
                  <a:pt x="468852" y="48613"/>
                </a:lnTo>
                <a:lnTo>
                  <a:pt x="393239" y="59150"/>
                </a:lnTo>
                <a:lnTo>
                  <a:pt x="323187" y="70523"/>
                </a:lnTo>
                <a:lnTo>
                  <a:pt x="259043" y="82680"/>
                </a:lnTo>
                <a:lnTo>
                  <a:pt x="201151" y="95569"/>
                </a:lnTo>
                <a:lnTo>
                  <a:pt x="149857" y="109138"/>
                </a:lnTo>
                <a:lnTo>
                  <a:pt x="105507" y="123336"/>
                </a:lnTo>
                <a:lnTo>
                  <a:pt x="68445" y="138110"/>
                </a:lnTo>
                <a:lnTo>
                  <a:pt x="17572" y="169180"/>
                </a:lnTo>
                <a:lnTo>
                  <a:pt x="0" y="201929"/>
                </a:lnTo>
                <a:lnTo>
                  <a:pt x="4450" y="218489"/>
                </a:lnTo>
                <a:lnTo>
                  <a:pt x="39019" y="250450"/>
                </a:lnTo>
                <a:lnTo>
                  <a:pt x="105507" y="280523"/>
                </a:lnTo>
                <a:lnTo>
                  <a:pt x="149857" y="294721"/>
                </a:lnTo>
                <a:lnTo>
                  <a:pt x="201151" y="308290"/>
                </a:lnTo>
                <a:lnTo>
                  <a:pt x="259043" y="321179"/>
                </a:lnTo>
                <a:lnTo>
                  <a:pt x="323187" y="333336"/>
                </a:lnTo>
                <a:lnTo>
                  <a:pt x="393239" y="344709"/>
                </a:lnTo>
                <a:lnTo>
                  <a:pt x="468852" y="355246"/>
                </a:lnTo>
                <a:lnTo>
                  <a:pt x="549682" y="364894"/>
                </a:lnTo>
                <a:lnTo>
                  <a:pt x="635382" y="373602"/>
                </a:lnTo>
                <a:lnTo>
                  <a:pt x="725608" y="381317"/>
                </a:lnTo>
                <a:lnTo>
                  <a:pt x="820013" y="387988"/>
                </a:lnTo>
                <a:lnTo>
                  <a:pt x="918252" y="393563"/>
                </a:lnTo>
                <a:lnTo>
                  <a:pt x="1019980" y="397990"/>
                </a:lnTo>
                <a:lnTo>
                  <a:pt x="1124852" y="401216"/>
                </a:lnTo>
                <a:lnTo>
                  <a:pt x="1232522" y="403190"/>
                </a:lnTo>
                <a:lnTo>
                  <a:pt x="1342643" y="403860"/>
                </a:lnTo>
                <a:lnTo>
                  <a:pt x="1452765" y="403190"/>
                </a:lnTo>
                <a:lnTo>
                  <a:pt x="1560435" y="401216"/>
                </a:lnTo>
                <a:lnTo>
                  <a:pt x="1665307" y="397990"/>
                </a:lnTo>
                <a:lnTo>
                  <a:pt x="1767035" y="393563"/>
                </a:lnTo>
                <a:lnTo>
                  <a:pt x="1865274" y="387988"/>
                </a:lnTo>
                <a:lnTo>
                  <a:pt x="1959679" y="381317"/>
                </a:lnTo>
                <a:lnTo>
                  <a:pt x="2049905" y="373602"/>
                </a:lnTo>
                <a:lnTo>
                  <a:pt x="2135605" y="364894"/>
                </a:lnTo>
                <a:lnTo>
                  <a:pt x="2216435" y="355246"/>
                </a:lnTo>
                <a:lnTo>
                  <a:pt x="2292048" y="344709"/>
                </a:lnTo>
                <a:lnTo>
                  <a:pt x="2362100" y="333336"/>
                </a:lnTo>
                <a:lnTo>
                  <a:pt x="2426244" y="321179"/>
                </a:lnTo>
                <a:lnTo>
                  <a:pt x="2484136" y="308290"/>
                </a:lnTo>
                <a:lnTo>
                  <a:pt x="2535430" y="294721"/>
                </a:lnTo>
                <a:lnTo>
                  <a:pt x="2579780" y="280523"/>
                </a:lnTo>
                <a:lnTo>
                  <a:pt x="2616842" y="265749"/>
                </a:lnTo>
                <a:lnTo>
                  <a:pt x="2667715" y="234679"/>
                </a:lnTo>
                <a:lnTo>
                  <a:pt x="2685288" y="201929"/>
                </a:lnTo>
                <a:lnTo>
                  <a:pt x="2680837" y="185370"/>
                </a:lnTo>
                <a:lnTo>
                  <a:pt x="2646268" y="153409"/>
                </a:lnTo>
                <a:lnTo>
                  <a:pt x="2579780" y="123336"/>
                </a:lnTo>
                <a:lnTo>
                  <a:pt x="2535430" y="109138"/>
                </a:lnTo>
                <a:lnTo>
                  <a:pt x="2484136" y="95569"/>
                </a:lnTo>
                <a:lnTo>
                  <a:pt x="2426244" y="82680"/>
                </a:lnTo>
                <a:lnTo>
                  <a:pt x="2362100" y="70523"/>
                </a:lnTo>
                <a:lnTo>
                  <a:pt x="2292048" y="59150"/>
                </a:lnTo>
                <a:lnTo>
                  <a:pt x="2216435" y="48613"/>
                </a:lnTo>
                <a:lnTo>
                  <a:pt x="2135605" y="38965"/>
                </a:lnTo>
                <a:lnTo>
                  <a:pt x="2049905" y="30257"/>
                </a:lnTo>
                <a:lnTo>
                  <a:pt x="1959679" y="22542"/>
                </a:lnTo>
                <a:lnTo>
                  <a:pt x="1865274" y="15871"/>
                </a:lnTo>
                <a:lnTo>
                  <a:pt x="1767035" y="10296"/>
                </a:lnTo>
                <a:lnTo>
                  <a:pt x="1665307" y="5869"/>
                </a:lnTo>
                <a:lnTo>
                  <a:pt x="1560435" y="2643"/>
                </a:lnTo>
                <a:lnTo>
                  <a:pt x="1452765" y="669"/>
                </a:lnTo>
                <a:lnTo>
                  <a:pt x="134264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699106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0" y="201929"/>
                </a:moveTo>
                <a:lnTo>
                  <a:pt x="39019" y="153409"/>
                </a:lnTo>
                <a:lnTo>
                  <a:pt x="105507" y="123336"/>
                </a:lnTo>
                <a:lnTo>
                  <a:pt x="149857" y="109138"/>
                </a:lnTo>
                <a:lnTo>
                  <a:pt x="201151" y="95569"/>
                </a:lnTo>
                <a:lnTo>
                  <a:pt x="259043" y="82680"/>
                </a:lnTo>
                <a:lnTo>
                  <a:pt x="323187" y="70523"/>
                </a:lnTo>
                <a:lnTo>
                  <a:pt x="393239" y="59150"/>
                </a:lnTo>
                <a:lnTo>
                  <a:pt x="468852" y="48613"/>
                </a:lnTo>
                <a:lnTo>
                  <a:pt x="549682" y="38965"/>
                </a:lnTo>
                <a:lnTo>
                  <a:pt x="635382" y="30257"/>
                </a:lnTo>
                <a:lnTo>
                  <a:pt x="725608" y="22542"/>
                </a:lnTo>
                <a:lnTo>
                  <a:pt x="820013" y="15871"/>
                </a:lnTo>
                <a:lnTo>
                  <a:pt x="918252" y="10296"/>
                </a:lnTo>
                <a:lnTo>
                  <a:pt x="1019980" y="5869"/>
                </a:lnTo>
                <a:lnTo>
                  <a:pt x="1124852" y="2643"/>
                </a:lnTo>
                <a:lnTo>
                  <a:pt x="1232522" y="669"/>
                </a:lnTo>
                <a:lnTo>
                  <a:pt x="1342643" y="0"/>
                </a:lnTo>
                <a:lnTo>
                  <a:pt x="1452765" y="669"/>
                </a:lnTo>
                <a:lnTo>
                  <a:pt x="1560435" y="2643"/>
                </a:lnTo>
                <a:lnTo>
                  <a:pt x="1665307" y="5869"/>
                </a:lnTo>
                <a:lnTo>
                  <a:pt x="1767035" y="10296"/>
                </a:lnTo>
                <a:lnTo>
                  <a:pt x="1865274" y="15871"/>
                </a:lnTo>
                <a:lnTo>
                  <a:pt x="1959679" y="22542"/>
                </a:lnTo>
                <a:lnTo>
                  <a:pt x="2049905" y="30257"/>
                </a:lnTo>
                <a:lnTo>
                  <a:pt x="2135605" y="38965"/>
                </a:lnTo>
                <a:lnTo>
                  <a:pt x="2216435" y="48613"/>
                </a:lnTo>
                <a:lnTo>
                  <a:pt x="2292048" y="59150"/>
                </a:lnTo>
                <a:lnTo>
                  <a:pt x="2362100" y="70523"/>
                </a:lnTo>
                <a:lnTo>
                  <a:pt x="2426244" y="82680"/>
                </a:lnTo>
                <a:lnTo>
                  <a:pt x="2484136" y="95569"/>
                </a:lnTo>
                <a:lnTo>
                  <a:pt x="2535430" y="109138"/>
                </a:lnTo>
                <a:lnTo>
                  <a:pt x="2579780" y="123336"/>
                </a:lnTo>
                <a:lnTo>
                  <a:pt x="2616842" y="138110"/>
                </a:lnTo>
                <a:lnTo>
                  <a:pt x="2667715" y="169180"/>
                </a:lnTo>
                <a:lnTo>
                  <a:pt x="2685288" y="201929"/>
                </a:lnTo>
                <a:lnTo>
                  <a:pt x="2680837" y="218489"/>
                </a:lnTo>
                <a:lnTo>
                  <a:pt x="2646268" y="250450"/>
                </a:lnTo>
                <a:lnTo>
                  <a:pt x="2579780" y="280523"/>
                </a:lnTo>
                <a:lnTo>
                  <a:pt x="2535430" y="294721"/>
                </a:lnTo>
                <a:lnTo>
                  <a:pt x="2484136" y="308290"/>
                </a:lnTo>
                <a:lnTo>
                  <a:pt x="2426244" y="321179"/>
                </a:lnTo>
                <a:lnTo>
                  <a:pt x="2362100" y="333336"/>
                </a:lnTo>
                <a:lnTo>
                  <a:pt x="2292048" y="344709"/>
                </a:lnTo>
                <a:lnTo>
                  <a:pt x="2216435" y="355246"/>
                </a:lnTo>
                <a:lnTo>
                  <a:pt x="2135605" y="364894"/>
                </a:lnTo>
                <a:lnTo>
                  <a:pt x="2049905" y="373602"/>
                </a:lnTo>
                <a:lnTo>
                  <a:pt x="1959679" y="381317"/>
                </a:lnTo>
                <a:lnTo>
                  <a:pt x="1865274" y="387988"/>
                </a:lnTo>
                <a:lnTo>
                  <a:pt x="1767035" y="393563"/>
                </a:lnTo>
                <a:lnTo>
                  <a:pt x="1665307" y="397990"/>
                </a:lnTo>
                <a:lnTo>
                  <a:pt x="1560435" y="401216"/>
                </a:lnTo>
                <a:lnTo>
                  <a:pt x="1452765" y="403190"/>
                </a:lnTo>
                <a:lnTo>
                  <a:pt x="1342643" y="403860"/>
                </a:lnTo>
                <a:lnTo>
                  <a:pt x="1232522" y="403190"/>
                </a:lnTo>
                <a:lnTo>
                  <a:pt x="1124852" y="401216"/>
                </a:lnTo>
                <a:lnTo>
                  <a:pt x="1019980" y="397990"/>
                </a:lnTo>
                <a:lnTo>
                  <a:pt x="918252" y="393563"/>
                </a:lnTo>
                <a:lnTo>
                  <a:pt x="820013" y="387988"/>
                </a:lnTo>
                <a:lnTo>
                  <a:pt x="725608" y="381317"/>
                </a:lnTo>
                <a:lnTo>
                  <a:pt x="635382" y="373602"/>
                </a:lnTo>
                <a:lnTo>
                  <a:pt x="549682" y="364894"/>
                </a:lnTo>
                <a:lnTo>
                  <a:pt x="468852" y="355246"/>
                </a:lnTo>
                <a:lnTo>
                  <a:pt x="393239" y="344709"/>
                </a:lnTo>
                <a:lnTo>
                  <a:pt x="323187" y="333336"/>
                </a:lnTo>
                <a:lnTo>
                  <a:pt x="259043" y="321179"/>
                </a:lnTo>
                <a:lnTo>
                  <a:pt x="201151" y="308290"/>
                </a:lnTo>
                <a:lnTo>
                  <a:pt x="149857" y="294721"/>
                </a:lnTo>
                <a:lnTo>
                  <a:pt x="105507" y="280523"/>
                </a:lnTo>
                <a:lnTo>
                  <a:pt x="68445" y="265749"/>
                </a:lnTo>
                <a:lnTo>
                  <a:pt x="17572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267904" y="1622657"/>
            <a:ext cx="184404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05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Σεξουαλικός προσανατολισμός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5059678" y="2048255"/>
            <a:ext cx="1231901" cy="385381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30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30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6" y="201930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5098354" y="204825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30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6" y="201930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186954" y="2142471"/>
            <a:ext cx="103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ικανότητες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726948" y="0"/>
                </a:moveTo>
                <a:lnTo>
                  <a:pt x="667331" y="669"/>
                </a:lnTo>
                <a:lnTo>
                  <a:pt x="609041" y="2643"/>
                </a:lnTo>
                <a:lnTo>
                  <a:pt x="552265" y="5869"/>
                </a:lnTo>
                <a:lnTo>
                  <a:pt x="497189" y="10296"/>
                </a:lnTo>
                <a:lnTo>
                  <a:pt x="444001" y="15871"/>
                </a:lnTo>
                <a:lnTo>
                  <a:pt x="392889" y="22542"/>
                </a:lnTo>
                <a:lnTo>
                  <a:pt x="344038" y="30257"/>
                </a:lnTo>
                <a:lnTo>
                  <a:pt x="297637" y="38965"/>
                </a:lnTo>
                <a:lnTo>
                  <a:pt x="253872" y="48613"/>
                </a:lnTo>
                <a:lnTo>
                  <a:pt x="212931" y="59150"/>
                </a:lnTo>
                <a:lnTo>
                  <a:pt x="175001" y="70523"/>
                </a:lnTo>
                <a:lnTo>
                  <a:pt x="108921" y="95569"/>
                </a:lnTo>
                <a:lnTo>
                  <a:pt x="57132" y="123336"/>
                </a:lnTo>
                <a:lnTo>
                  <a:pt x="21129" y="153409"/>
                </a:lnTo>
                <a:lnTo>
                  <a:pt x="0" y="201929"/>
                </a:lnTo>
                <a:lnTo>
                  <a:pt x="2410" y="218489"/>
                </a:lnTo>
                <a:lnTo>
                  <a:pt x="37063" y="265749"/>
                </a:lnTo>
                <a:lnTo>
                  <a:pt x="81147" y="294721"/>
                </a:lnTo>
                <a:lnTo>
                  <a:pt x="140268" y="321179"/>
                </a:lnTo>
                <a:lnTo>
                  <a:pt x="212931" y="344709"/>
                </a:lnTo>
                <a:lnTo>
                  <a:pt x="253872" y="355246"/>
                </a:lnTo>
                <a:lnTo>
                  <a:pt x="297637" y="364894"/>
                </a:lnTo>
                <a:lnTo>
                  <a:pt x="344038" y="373602"/>
                </a:lnTo>
                <a:lnTo>
                  <a:pt x="392889" y="381317"/>
                </a:lnTo>
                <a:lnTo>
                  <a:pt x="444001" y="387988"/>
                </a:lnTo>
                <a:lnTo>
                  <a:pt x="497189" y="393563"/>
                </a:lnTo>
                <a:lnTo>
                  <a:pt x="552265" y="397990"/>
                </a:lnTo>
                <a:lnTo>
                  <a:pt x="609041" y="401216"/>
                </a:lnTo>
                <a:lnTo>
                  <a:pt x="667331" y="403190"/>
                </a:lnTo>
                <a:lnTo>
                  <a:pt x="726948" y="403860"/>
                </a:lnTo>
                <a:lnTo>
                  <a:pt x="786564" y="403190"/>
                </a:lnTo>
                <a:lnTo>
                  <a:pt x="844854" y="401216"/>
                </a:lnTo>
                <a:lnTo>
                  <a:pt x="901630" y="397990"/>
                </a:lnTo>
                <a:lnTo>
                  <a:pt x="956706" y="393563"/>
                </a:lnTo>
                <a:lnTo>
                  <a:pt x="1009894" y="387988"/>
                </a:lnTo>
                <a:lnTo>
                  <a:pt x="1061006" y="381317"/>
                </a:lnTo>
                <a:lnTo>
                  <a:pt x="1109857" y="373602"/>
                </a:lnTo>
                <a:lnTo>
                  <a:pt x="1156258" y="364894"/>
                </a:lnTo>
                <a:lnTo>
                  <a:pt x="1200023" y="355246"/>
                </a:lnTo>
                <a:lnTo>
                  <a:pt x="1240964" y="344709"/>
                </a:lnTo>
                <a:lnTo>
                  <a:pt x="1278894" y="333336"/>
                </a:lnTo>
                <a:lnTo>
                  <a:pt x="1344974" y="308290"/>
                </a:lnTo>
                <a:lnTo>
                  <a:pt x="1396763" y="280523"/>
                </a:lnTo>
                <a:lnTo>
                  <a:pt x="1432766" y="250450"/>
                </a:lnTo>
                <a:lnTo>
                  <a:pt x="1453896" y="201929"/>
                </a:lnTo>
                <a:lnTo>
                  <a:pt x="1451485" y="185370"/>
                </a:lnTo>
                <a:lnTo>
                  <a:pt x="1416832" y="138110"/>
                </a:lnTo>
                <a:lnTo>
                  <a:pt x="1372748" y="109138"/>
                </a:lnTo>
                <a:lnTo>
                  <a:pt x="1313627" y="82680"/>
                </a:lnTo>
                <a:lnTo>
                  <a:pt x="1240964" y="59150"/>
                </a:lnTo>
                <a:lnTo>
                  <a:pt x="1200023" y="48613"/>
                </a:lnTo>
                <a:lnTo>
                  <a:pt x="1156258" y="38965"/>
                </a:lnTo>
                <a:lnTo>
                  <a:pt x="1109857" y="30257"/>
                </a:lnTo>
                <a:lnTo>
                  <a:pt x="1061006" y="22542"/>
                </a:lnTo>
                <a:lnTo>
                  <a:pt x="1009894" y="15871"/>
                </a:lnTo>
                <a:lnTo>
                  <a:pt x="956706" y="10296"/>
                </a:lnTo>
                <a:lnTo>
                  <a:pt x="901630" y="5869"/>
                </a:lnTo>
                <a:lnTo>
                  <a:pt x="844854" y="2643"/>
                </a:lnTo>
                <a:lnTo>
                  <a:pt x="786564" y="669"/>
                </a:lnTo>
                <a:lnTo>
                  <a:pt x="72694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0" y="201929"/>
                </a:moveTo>
                <a:lnTo>
                  <a:pt x="21129" y="153409"/>
                </a:lnTo>
                <a:lnTo>
                  <a:pt x="57132" y="123336"/>
                </a:lnTo>
                <a:lnTo>
                  <a:pt x="108921" y="95569"/>
                </a:lnTo>
                <a:lnTo>
                  <a:pt x="175001" y="70523"/>
                </a:lnTo>
                <a:lnTo>
                  <a:pt x="212931" y="59150"/>
                </a:lnTo>
                <a:lnTo>
                  <a:pt x="253872" y="48613"/>
                </a:lnTo>
                <a:lnTo>
                  <a:pt x="297637" y="38965"/>
                </a:lnTo>
                <a:lnTo>
                  <a:pt x="344038" y="30257"/>
                </a:lnTo>
                <a:lnTo>
                  <a:pt x="392889" y="22542"/>
                </a:lnTo>
                <a:lnTo>
                  <a:pt x="444001" y="15871"/>
                </a:lnTo>
                <a:lnTo>
                  <a:pt x="497189" y="10296"/>
                </a:lnTo>
                <a:lnTo>
                  <a:pt x="552265" y="5869"/>
                </a:lnTo>
                <a:lnTo>
                  <a:pt x="609041" y="2643"/>
                </a:lnTo>
                <a:lnTo>
                  <a:pt x="667331" y="669"/>
                </a:lnTo>
                <a:lnTo>
                  <a:pt x="726948" y="0"/>
                </a:lnTo>
                <a:lnTo>
                  <a:pt x="786564" y="669"/>
                </a:lnTo>
                <a:lnTo>
                  <a:pt x="844854" y="2643"/>
                </a:lnTo>
                <a:lnTo>
                  <a:pt x="901630" y="5869"/>
                </a:lnTo>
                <a:lnTo>
                  <a:pt x="956706" y="10296"/>
                </a:lnTo>
                <a:lnTo>
                  <a:pt x="1009894" y="15871"/>
                </a:lnTo>
                <a:lnTo>
                  <a:pt x="1061006" y="22542"/>
                </a:lnTo>
                <a:lnTo>
                  <a:pt x="1109857" y="30257"/>
                </a:lnTo>
                <a:lnTo>
                  <a:pt x="1156258" y="38965"/>
                </a:lnTo>
                <a:lnTo>
                  <a:pt x="1200023" y="48613"/>
                </a:lnTo>
                <a:lnTo>
                  <a:pt x="1240964" y="59150"/>
                </a:lnTo>
                <a:lnTo>
                  <a:pt x="1278894" y="70523"/>
                </a:lnTo>
                <a:lnTo>
                  <a:pt x="1344974" y="95569"/>
                </a:lnTo>
                <a:lnTo>
                  <a:pt x="1396763" y="123336"/>
                </a:lnTo>
                <a:lnTo>
                  <a:pt x="1432766" y="153409"/>
                </a:lnTo>
                <a:lnTo>
                  <a:pt x="1453896" y="201929"/>
                </a:lnTo>
                <a:lnTo>
                  <a:pt x="1451485" y="218489"/>
                </a:lnTo>
                <a:lnTo>
                  <a:pt x="1416832" y="265749"/>
                </a:lnTo>
                <a:lnTo>
                  <a:pt x="1372748" y="294721"/>
                </a:lnTo>
                <a:lnTo>
                  <a:pt x="1313627" y="321179"/>
                </a:lnTo>
                <a:lnTo>
                  <a:pt x="1240964" y="344709"/>
                </a:lnTo>
                <a:lnTo>
                  <a:pt x="1200023" y="355246"/>
                </a:lnTo>
                <a:lnTo>
                  <a:pt x="1156258" y="364894"/>
                </a:lnTo>
                <a:lnTo>
                  <a:pt x="1109857" y="373602"/>
                </a:lnTo>
                <a:lnTo>
                  <a:pt x="1061006" y="381317"/>
                </a:lnTo>
                <a:lnTo>
                  <a:pt x="1009894" y="387988"/>
                </a:lnTo>
                <a:lnTo>
                  <a:pt x="956706" y="393563"/>
                </a:lnTo>
                <a:lnTo>
                  <a:pt x="901630" y="397990"/>
                </a:lnTo>
                <a:lnTo>
                  <a:pt x="844854" y="401216"/>
                </a:lnTo>
                <a:lnTo>
                  <a:pt x="786564" y="403190"/>
                </a:lnTo>
                <a:lnTo>
                  <a:pt x="726948" y="403860"/>
                </a:lnTo>
                <a:lnTo>
                  <a:pt x="667331" y="403190"/>
                </a:lnTo>
                <a:lnTo>
                  <a:pt x="609041" y="401216"/>
                </a:lnTo>
                <a:lnTo>
                  <a:pt x="552265" y="397990"/>
                </a:lnTo>
                <a:lnTo>
                  <a:pt x="497189" y="393563"/>
                </a:lnTo>
                <a:lnTo>
                  <a:pt x="444001" y="387988"/>
                </a:lnTo>
                <a:lnTo>
                  <a:pt x="392889" y="381317"/>
                </a:lnTo>
                <a:lnTo>
                  <a:pt x="344038" y="373602"/>
                </a:lnTo>
                <a:lnTo>
                  <a:pt x="297637" y="364894"/>
                </a:lnTo>
                <a:lnTo>
                  <a:pt x="253872" y="355246"/>
                </a:lnTo>
                <a:lnTo>
                  <a:pt x="212931" y="344709"/>
                </a:lnTo>
                <a:lnTo>
                  <a:pt x="175001" y="333336"/>
                </a:lnTo>
                <a:lnTo>
                  <a:pt x="108921" y="308290"/>
                </a:lnTo>
                <a:lnTo>
                  <a:pt x="57132" y="280523"/>
                </a:lnTo>
                <a:lnTo>
                  <a:pt x="21129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458095" y="2287496"/>
            <a:ext cx="78306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αδυναμίες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5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8066314" y="2988129"/>
            <a:ext cx="74517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δεξιότητες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1566672" y="0"/>
                </a:moveTo>
                <a:lnTo>
                  <a:pt x="1438180" y="1169"/>
                </a:lnTo>
                <a:lnTo>
                  <a:pt x="1312549" y="4618"/>
                </a:lnTo>
                <a:lnTo>
                  <a:pt x="1190181" y="10255"/>
                </a:lnTo>
                <a:lnTo>
                  <a:pt x="1071481" y="17989"/>
                </a:lnTo>
                <a:lnTo>
                  <a:pt x="956851" y="27729"/>
                </a:lnTo>
                <a:lnTo>
                  <a:pt x="846695" y="39385"/>
                </a:lnTo>
                <a:lnTo>
                  <a:pt x="741415" y="52865"/>
                </a:lnTo>
                <a:lnTo>
                  <a:pt x="641415" y="68080"/>
                </a:lnTo>
                <a:lnTo>
                  <a:pt x="547097" y="84937"/>
                </a:lnTo>
                <a:lnTo>
                  <a:pt x="458866" y="103346"/>
                </a:lnTo>
                <a:lnTo>
                  <a:pt x="377125" y="123216"/>
                </a:lnTo>
                <a:lnTo>
                  <a:pt x="302276" y="144456"/>
                </a:lnTo>
                <a:lnTo>
                  <a:pt x="234723" y="166976"/>
                </a:lnTo>
                <a:lnTo>
                  <a:pt x="174868" y="190685"/>
                </a:lnTo>
                <a:lnTo>
                  <a:pt x="123116" y="215491"/>
                </a:lnTo>
                <a:lnTo>
                  <a:pt x="79869" y="241304"/>
                </a:lnTo>
                <a:lnTo>
                  <a:pt x="45531" y="268032"/>
                </a:lnTo>
                <a:lnTo>
                  <a:pt x="5193" y="323874"/>
                </a:lnTo>
                <a:lnTo>
                  <a:pt x="0" y="352805"/>
                </a:lnTo>
                <a:lnTo>
                  <a:pt x="5193" y="381737"/>
                </a:lnTo>
                <a:lnTo>
                  <a:pt x="45531" y="437579"/>
                </a:lnTo>
                <a:lnTo>
                  <a:pt x="79869" y="464307"/>
                </a:lnTo>
                <a:lnTo>
                  <a:pt x="123116" y="490120"/>
                </a:lnTo>
                <a:lnTo>
                  <a:pt x="174868" y="514926"/>
                </a:lnTo>
                <a:lnTo>
                  <a:pt x="234723" y="538635"/>
                </a:lnTo>
                <a:lnTo>
                  <a:pt x="302276" y="561155"/>
                </a:lnTo>
                <a:lnTo>
                  <a:pt x="377125" y="582395"/>
                </a:lnTo>
                <a:lnTo>
                  <a:pt x="458866" y="602265"/>
                </a:lnTo>
                <a:lnTo>
                  <a:pt x="547097" y="620674"/>
                </a:lnTo>
                <a:lnTo>
                  <a:pt x="641415" y="637531"/>
                </a:lnTo>
                <a:lnTo>
                  <a:pt x="741415" y="652746"/>
                </a:lnTo>
                <a:lnTo>
                  <a:pt x="846695" y="666226"/>
                </a:lnTo>
                <a:lnTo>
                  <a:pt x="956851" y="677882"/>
                </a:lnTo>
                <a:lnTo>
                  <a:pt x="1071481" y="687622"/>
                </a:lnTo>
                <a:lnTo>
                  <a:pt x="1190181" y="695356"/>
                </a:lnTo>
                <a:lnTo>
                  <a:pt x="1312549" y="700993"/>
                </a:lnTo>
                <a:lnTo>
                  <a:pt x="1438180" y="704442"/>
                </a:lnTo>
                <a:lnTo>
                  <a:pt x="1566672" y="705611"/>
                </a:lnTo>
                <a:lnTo>
                  <a:pt x="1695163" y="704442"/>
                </a:lnTo>
                <a:lnTo>
                  <a:pt x="1820794" y="700993"/>
                </a:lnTo>
                <a:lnTo>
                  <a:pt x="1943162" y="695356"/>
                </a:lnTo>
                <a:lnTo>
                  <a:pt x="2061862" y="687622"/>
                </a:lnTo>
                <a:lnTo>
                  <a:pt x="2176492" y="677882"/>
                </a:lnTo>
                <a:lnTo>
                  <a:pt x="2286648" y="666226"/>
                </a:lnTo>
                <a:lnTo>
                  <a:pt x="2391928" y="652746"/>
                </a:lnTo>
                <a:lnTo>
                  <a:pt x="2491928" y="637531"/>
                </a:lnTo>
                <a:lnTo>
                  <a:pt x="2586246" y="620674"/>
                </a:lnTo>
                <a:lnTo>
                  <a:pt x="2674477" y="602265"/>
                </a:lnTo>
                <a:lnTo>
                  <a:pt x="2756218" y="582395"/>
                </a:lnTo>
                <a:lnTo>
                  <a:pt x="2831067" y="561155"/>
                </a:lnTo>
                <a:lnTo>
                  <a:pt x="2898620" y="538635"/>
                </a:lnTo>
                <a:lnTo>
                  <a:pt x="2958475" y="514926"/>
                </a:lnTo>
                <a:lnTo>
                  <a:pt x="3010227" y="490120"/>
                </a:lnTo>
                <a:lnTo>
                  <a:pt x="3053474" y="464307"/>
                </a:lnTo>
                <a:lnTo>
                  <a:pt x="3087812" y="437579"/>
                </a:lnTo>
                <a:lnTo>
                  <a:pt x="3128150" y="381737"/>
                </a:lnTo>
                <a:lnTo>
                  <a:pt x="3133344" y="352805"/>
                </a:lnTo>
                <a:lnTo>
                  <a:pt x="3128150" y="323874"/>
                </a:lnTo>
                <a:lnTo>
                  <a:pt x="3087812" y="268032"/>
                </a:lnTo>
                <a:lnTo>
                  <a:pt x="3053474" y="241304"/>
                </a:lnTo>
                <a:lnTo>
                  <a:pt x="3010227" y="215491"/>
                </a:lnTo>
                <a:lnTo>
                  <a:pt x="2958475" y="190685"/>
                </a:lnTo>
                <a:lnTo>
                  <a:pt x="2898620" y="166976"/>
                </a:lnTo>
                <a:lnTo>
                  <a:pt x="2831067" y="144456"/>
                </a:lnTo>
                <a:lnTo>
                  <a:pt x="2756218" y="123216"/>
                </a:lnTo>
                <a:lnTo>
                  <a:pt x="2674477" y="103346"/>
                </a:lnTo>
                <a:lnTo>
                  <a:pt x="2586246" y="84937"/>
                </a:lnTo>
                <a:lnTo>
                  <a:pt x="2491928" y="68080"/>
                </a:lnTo>
                <a:lnTo>
                  <a:pt x="2391928" y="52865"/>
                </a:lnTo>
                <a:lnTo>
                  <a:pt x="2286648" y="39385"/>
                </a:lnTo>
                <a:lnTo>
                  <a:pt x="2176492" y="27729"/>
                </a:lnTo>
                <a:lnTo>
                  <a:pt x="2061862" y="17989"/>
                </a:lnTo>
                <a:lnTo>
                  <a:pt x="1943162" y="10255"/>
                </a:lnTo>
                <a:lnTo>
                  <a:pt x="1820794" y="4618"/>
                </a:lnTo>
                <a:lnTo>
                  <a:pt x="1695163" y="1169"/>
                </a:lnTo>
                <a:lnTo>
                  <a:pt x="156667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0" y="352805"/>
                </a:moveTo>
                <a:lnTo>
                  <a:pt x="20505" y="295586"/>
                </a:lnTo>
                <a:lnTo>
                  <a:pt x="79869" y="241304"/>
                </a:lnTo>
                <a:lnTo>
                  <a:pt x="123116" y="215491"/>
                </a:lnTo>
                <a:lnTo>
                  <a:pt x="174868" y="190685"/>
                </a:lnTo>
                <a:lnTo>
                  <a:pt x="234723" y="166976"/>
                </a:lnTo>
                <a:lnTo>
                  <a:pt x="302276" y="144456"/>
                </a:lnTo>
                <a:lnTo>
                  <a:pt x="377125" y="123216"/>
                </a:lnTo>
                <a:lnTo>
                  <a:pt x="458866" y="103346"/>
                </a:lnTo>
                <a:lnTo>
                  <a:pt x="547097" y="84937"/>
                </a:lnTo>
                <a:lnTo>
                  <a:pt x="641415" y="68080"/>
                </a:lnTo>
                <a:lnTo>
                  <a:pt x="741415" y="52865"/>
                </a:lnTo>
                <a:lnTo>
                  <a:pt x="846695" y="39385"/>
                </a:lnTo>
                <a:lnTo>
                  <a:pt x="956851" y="27729"/>
                </a:lnTo>
                <a:lnTo>
                  <a:pt x="1071481" y="17989"/>
                </a:lnTo>
                <a:lnTo>
                  <a:pt x="1190181" y="10255"/>
                </a:lnTo>
                <a:lnTo>
                  <a:pt x="1312549" y="4618"/>
                </a:lnTo>
                <a:lnTo>
                  <a:pt x="1438180" y="1169"/>
                </a:lnTo>
                <a:lnTo>
                  <a:pt x="1566672" y="0"/>
                </a:lnTo>
                <a:lnTo>
                  <a:pt x="1695163" y="1169"/>
                </a:lnTo>
                <a:lnTo>
                  <a:pt x="1820794" y="4618"/>
                </a:lnTo>
                <a:lnTo>
                  <a:pt x="1943162" y="10255"/>
                </a:lnTo>
                <a:lnTo>
                  <a:pt x="2061862" y="17989"/>
                </a:lnTo>
                <a:lnTo>
                  <a:pt x="2176492" y="27729"/>
                </a:lnTo>
                <a:lnTo>
                  <a:pt x="2286648" y="39385"/>
                </a:lnTo>
                <a:lnTo>
                  <a:pt x="2391928" y="52865"/>
                </a:lnTo>
                <a:lnTo>
                  <a:pt x="2491928" y="68080"/>
                </a:lnTo>
                <a:lnTo>
                  <a:pt x="2586246" y="84937"/>
                </a:lnTo>
                <a:lnTo>
                  <a:pt x="2674477" y="103346"/>
                </a:lnTo>
                <a:lnTo>
                  <a:pt x="2756218" y="123216"/>
                </a:lnTo>
                <a:lnTo>
                  <a:pt x="2831067" y="144456"/>
                </a:lnTo>
                <a:lnTo>
                  <a:pt x="2898620" y="166976"/>
                </a:lnTo>
                <a:lnTo>
                  <a:pt x="2958475" y="190685"/>
                </a:lnTo>
                <a:lnTo>
                  <a:pt x="3010227" y="215491"/>
                </a:lnTo>
                <a:lnTo>
                  <a:pt x="3053474" y="241304"/>
                </a:lnTo>
                <a:lnTo>
                  <a:pt x="3087812" y="268032"/>
                </a:lnTo>
                <a:lnTo>
                  <a:pt x="3128150" y="323874"/>
                </a:lnTo>
                <a:lnTo>
                  <a:pt x="3133344" y="352805"/>
                </a:lnTo>
                <a:lnTo>
                  <a:pt x="3128150" y="381737"/>
                </a:lnTo>
                <a:lnTo>
                  <a:pt x="3087812" y="437579"/>
                </a:lnTo>
                <a:lnTo>
                  <a:pt x="3053474" y="464307"/>
                </a:lnTo>
                <a:lnTo>
                  <a:pt x="3010227" y="490120"/>
                </a:lnTo>
                <a:lnTo>
                  <a:pt x="2958475" y="514926"/>
                </a:lnTo>
                <a:lnTo>
                  <a:pt x="2898620" y="538635"/>
                </a:lnTo>
                <a:lnTo>
                  <a:pt x="2831067" y="561155"/>
                </a:lnTo>
                <a:lnTo>
                  <a:pt x="2756218" y="582395"/>
                </a:lnTo>
                <a:lnTo>
                  <a:pt x="2674477" y="602265"/>
                </a:lnTo>
                <a:lnTo>
                  <a:pt x="2586246" y="620674"/>
                </a:lnTo>
                <a:lnTo>
                  <a:pt x="2491928" y="637531"/>
                </a:lnTo>
                <a:lnTo>
                  <a:pt x="2391928" y="652746"/>
                </a:lnTo>
                <a:lnTo>
                  <a:pt x="2286648" y="666226"/>
                </a:lnTo>
                <a:lnTo>
                  <a:pt x="2176492" y="677882"/>
                </a:lnTo>
                <a:lnTo>
                  <a:pt x="2061862" y="687622"/>
                </a:lnTo>
                <a:lnTo>
                  <a:pt x="1943162" y="695356"/>
                </a:lnTo>
                <a:lnTo>
                  <a:pt x="1820794" y="700993"/>
                </a:lnTo>
                <a:lnTo>
                  <a:pt x="1695163" y="704442"/>
                </a:lnTo>
                <a:lnTo>
                  <a:pt x="1566672" y="705611"/>
                </a:lnTo>
                <a:lnTo>
                  <a:pt x="1438180" y="704442"/>
                </a:lnTo>
                <a:lnTo>
                  <a:pt x="1312549" y="700993"/>
                </a:lnTo>
                <a:lnTo>
                  <a:pt x="1190181" y="695356"/>
                </a:lnTo>
                <a:lnTo>
                  <a:pt x="1071481" y="687622"/>
                </a:lnTo>
                <a:lnTo>
                  <a:pt x="956851" y="677882"/>
                </a:lnTo>
                <a:lnTo>
                  <a:pt x="846695" y="666226"/>
                </a:lnTo>
                <a:lnTo>
                  <a:pt x="741415" y="652746"/>
                </a:lnTo>
                <a:lnTo>
                  <a:pt x="641415" y="637531"/>
                </a:lnTo>
                <a:lnTo>
                  <a:pt x="547097" y="620674"/>
                </a:lnTo>
                <a:lnTo>
                  <a:pt x="458866" y="602265"/>
                </a:lnTo>
                <a:lnTo>
                  <a:pt x="377125" y="582395"/>
                </a:lnTo>
                <a:lnTo>
                  <a:pt x="302276" y="561155"/>
                </a:lnTo>
                <a:lnTo>
                  <a:pt x="234723" y="538635"/>
                </a:lnTo>
                <a:lnTo>
                  <a:pt x="174868" y="514926"/>
                </a:lnTo>
                <a:lnTo>
                  <a:pt x="123116" y="490120"/>
                </a:lnTo>
                <a:lnTo>
                  <a:pt x="79869" y="464307"/>
                </a:lnTo>
                <a:lnTo>
                  <a:pt x="45531" y="437579"/>
                </a:lnTo>
                <a:lnTo>
                  <a:pt x="5193" y="381737"/>
                </a:lnTo>
                <a:lnTo>
                  <a:pt x="0" y="352805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4931229" y="3213100"/>
            <a:ext cx="246907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>
              <a:buClr>
                <a:srgbClr val="090705"/>
              </a:buClr>
              <a:buSzPts val="1400"/>
            </a:pPr>
            <a:r>
              <a:rPr lang="el-GR" b="1" dirty="0" smtClean="0">
                <a:solidFill>
                  <a:srgbClr val="090705"/>
                </a:solidFill>
              </a:rPr>
              <a:t>Γνώση του εργασιακού κόσμου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895350" y="0"/>
                </a:moveTo>
                <a:lnTo>
                  <a:pt x="821910" y="835"/>
                </a:lnTo>
                <a:lnTo>
                  <a:pt x="750107" y="3300"/>
                </a:lnTo>
                <a:lnTo>
                  <a:pt x="680170" y="7329"/>
                </a:lnTo>
                <a:lnTo>
                  <a:pt x="612331" y="12856"/>
                </a:lnTo>
                <a:lnTo>
                  <a:pt x="546818" y="19817"/>
                </a:lnTo>
                <a:lnTo>
                  <a:pt x="483863" y="28148"/>
                </a:lnTo>
                <a:lnTo>
                  <a:pt x="423695" y="37783"/>
                </a:lnTo>
                <a:lnTo>
                  <a:pt x="366546" y="48658"/>
                </a:lnTo>
                <a:lnTo>
                  <a:pt x="312645" y="60707"/>
                </a:lnTo>
                <a:lnTo>
                  <a:pt x="262223" y="73866"/>
                </a:lnTo>
                <a:lnTo>
                  <a:pt x="215510" y="88070"/>
                </a:lnTo>
                <a:lnTo>
                  <a:pt x="172736" y="103254"/>
                </a:lnTo>
                <a:lnTo>
                  <a:pt x="134132" y="119353"/>
                </a:lnTo>
                <a:lnTo>
                  <a:pt x="99927" y="136302"/>
                </a:lnTo>
                <a:lnTo>
                  <a:pt x="45640" y="172492"/>
                </a:lnTo>
                <a:lnTo>
                  <a:pt x="11717" y="211305"/>
                </a:lnTo>
                <a:lnTo>
                  <a:pt x="0" y="252222"/>
                </a:lnTo>
                <a:lnTo>
                  <a:pt x="2967" y="272910"/>
                </a:lnTo>
                <a:lnTo>
                  <a:pt x="26018" y="312840"/>
                </a:lnTo>
                <a:lnTo>
                  <a:pt x="70354" y="350406"/>
                </a:lnTo>
                <a:lnTo>
                  <a:pt x="134132" y="385090"/>
                </a:lnTo>
                <a:lnTo>
                  <a:pt x="172736" y="401189"/>
                </a:lnTo>
                <a:lnTo>
                  <a:pt x="215510" y="416373"/>
                </a:lnTo>
                <a:lnTo>
                  <a:pt x="262223" y="430577"/>
                </a:lnTo>
                <a:lnTo>
                  <a:pt x="312645" y="443736"/>
                </a:lnTo>
                <a:lnTo>
                  <a:pt x="366546" y="455785"/>
                </a:lnTo>
                <a:lnTo>
                  <a:pt x="423695" y="466660"/>
                </a:lnTo>
                <a:lnTo>
                  <a:pt x="483863" y="476295"/>
                </a:lnTo>
                <a:lnTo>
                  <a:pt x="546818" y="484626"/>
                </a:lnTo>
                <a:lnTo>
                  <a:pt x="612331" y="491587"/>
                </a:lnTo>
                <a:lnTo>
                  <a:pt x="680170" y="497114"/>
                </a:lnTo>
                <a:lnTo>
                  <a:pt x="750107" y="501143"/>
                </a:lnTo>
                <a:lnTo>
                  <a:pt x="821910" y="503608"/>
                </a:lnTo>
                <a:lnTo>
                  <a:pt x="895350" y="504444"/>
                </a:lnTo>
                <a:lnTo>
                  <a:pt x="968789" y="503608"/>
                </a:lnTo>
                <a:lnTo>
                  <a:pt x="1040592" y="501143"/>
                </a:lnTo>
                <a:lnTo>
                  <a:pt x="1110529" y="497114"/>
                </a:lnTo>
                <a:lnTo>
                  <a:pt x="1178368" y="491587"/>
                </a:lnTo>
                <a:lnTo>
                  <a:pt x="1243881" y="484626"/>
                </a:lnTo>
                <a:lnTo>
                  <a:pt x="1306836" y="476295"/>
                </a:lnTo>
                <a:lnTo>
                  <a:pt x="1367004" y="466660"/>
                </a:lnTo>
                <a:lnTo>
                  <a:pt x="1424153" y="455785"/>
                </a:lnTo>
                <a:lnTo>
                  <a:pt x="1478054" y="443736"/>
                </a:lnTo>
                <a:lnTo>
                  <a:pt x="1528476" y="430577"/>
                </a:lnTo>
                <a:lnTo>
                  <a:pt x="1575189" y="416373"/>
                </a:lnTo>
                <a:lnTo>
                  <a:pt x="1617963" y="401189"/>
                </a:lnTo>
                <a:lnTo>
                  <a:pt x="1656567" y="385090"/>
                </a:lnTo>
                <a:lnTo>
                  <a:pt x="1690772" y="368141"/>
                </a:lnTo>
                <a:lnTo>
                  <a:pt x="1745059" y="331951"/>
                </a:lnTo>
                <a:lnTo>
                  <a:pt x="1778982" y="293138"/>
                </a:lnTo>
                <a:lnTo>
                  <a:pt x="1790700" y="252222"/>
                </a:lnTo>
                <a:lnTo>
                  <a:pt x="1787732" y="231533"/>
                </a:lnTo>
                <a:lnTo>
                  <a:pt x="1764681" y="191603"/>
                </a:lnTo>
                <a:lnTo>
                  <a:pt x="1720345" y="154037"/>
                </a:lnTo>
                <a:lnTo>
                  <a:pt x="1656567" y="119353"/>
                </a:lnTo>
                <a:lnTo>
                  <a:pt x="1617963" y="103254"/>
                </a:lnTo>
                <a:lnTo>
                  <a:pt x="1575189" y="88070"/>
                </a:lnTo>
                <a:lnTo>
                  <a:pt x="1528476" y="73866"/>
                </a:lnTo>
                <a:lnTo>
                  <a:pt x="1478054" y="60707"/>
                </a:lnTo>
                <a:lnTo>
                  <a:pt x="1424153" y="48658"/>
                </a:lnTo>
                <a:lnTo>
                  <a:pt x="1367004" y="37783"/>
                </a:lnTo>
                <a:lnTo>
                  <a:pt x="1306836" y="28148"/>
                </a:lnTo>
                <a:lnTo>
                  <a:pt x="1243881" y="19817"/>
                </a:lnTo>
                <a:lnTo>
                  <a:pt x="1178368" y="12856"/>
                </a:lnTo>
                <a:lnTo>
                  <a:pt x="1110529" y="7329"/>
                </a:lnTo>
                <a:lnTo>
                  <a:pt x="1040592" y="3300"/>
                </a:lnTo>
                <a:lnTo>
                  <a:pt x="968789" y="835"/>
                </a:lnTo>
                <a:lnTo>
                  <a:pt x="89535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0" y="252222"/>
                </a:moveTo>
                <a:lnTo>
                  <a:pt x="11717" y="211305"/>
                </a:lnTo>
                <a:lnTo>
                  <a:pt x="45640" y="172492"/>
                </a:lnTo>
                <a:lnTo>
                  <a:pt x="99927" y="136302"/>
                </a:lnTo>
                <a:lnTo>
                  <a:pt x="134132" y="119353"/>
                </a:lnTo>
                <a:lnTo>
                  <a:pt x="172736" y="103254"/>
                </a:lnTo>
                <a:lnTo>
                  <a:pt x="215510" y="88070"/>
                </a:lnTo>
                <a:lnTo>
                  <a:pt x="262223" y="73866"/>
                </a:lnTo>
                <a:lnTo>
                  <a:pt x="312645" y="60707"/>
                </a:lnTo>
                <a:lnTo>
                  <a:pt x="366546" y="48658"/>
                </a:lnTo>
                <a:lnTo>
                  <a:pt x="423695" y="37783"/>
                </a:lnTo>
                <a:lnTo>
                  <a:pt x="483863" y="28148"/>
                </a:lnTo>
                <a:lnTo>
                  <a:pt x="546818" y="19817"/>
                </a:lnTo>
                <a:lnTo>
                  <a:pt x="612331" y="12856"/>
                </a:lnTo>
                <a:lnTo>
                  <a:pt x="680170" y="7329"/>
                </a:lnTo>
                <a:lnTo>
                  <a:pt x="750107" y="3300"/>
                </a:lnTo>
                <a:lnTo>
                  <a:pt x="821910" y="835"/>
                </a:lnTo>
                <a:lnTo>
                  <a:pt x="895350" y="0"/>
                </a:lnTo>
                <a:lnTo>
                  <a:pt x="968789" y="835"/>
                </a:lnTo>
                <a:lnTo>
                  <a:pt x="1040592" y="3300"/>
                </a:lnTo>
                <a:lnTo>
                  <a:pt x="1110529" y="7329"/>
                </a:lnTo>
                <a:lnTo>
                  <a:pt x="1178368" y="12856"/>
                </a:lnTo>
                <a:lnTo>
                  <a:pt x="1243881" y="19817"/>
                </a:lnTo>
                <a:lnTo>
                  <a:pt x="1306836" y="28148"/>
                </a:lnTo>
                <a:lnTo>
                  <a:pt x="1367004" y="37783"/>
                </a:lnTo>
                <a:lnTo>
                  <a:pt x="1424153" y="48658"/>
                </a:lnTo>
                <a:lnTo>
                  <a:pt x="1478054" y="60707"/>
                </a:lnTo>
                <a:lnTo>
                  <a:pt x="1528476" y="73866"/>
                </a:lnTo>
                <a:lnTo>
                  <a:pt x="1575189" y="88070"/>
                </a:lnTo>
                <a:lnTo>
                  <a:pt x="1617963" y="103254"/>
                </a:lnTo>
                <a:lnTo>
                  <a:pt x="1656567" y="119353"/>
                </a:lnTo>
                <a:lnTo>
                  <a:pt x="1690772" y="136302"/>
                </a:lnTo>
                <a:lnTo>
                  <a:pt x="1745059" y="172492"/>
                </a:lnTo>
                <a:lnTo>
                  <a:pt x="1778982" y="211305"/>
                </a:lnTo>
                <a:lnTo>
                  <a:pt x="1790700" y="252222"/>
                </a:lnTo>
                <a:lnTo>
                  <a:pt x="1787732" y="272910"/>
                </a:lnTo>
                <a:lnTo>
                  <a:pt x="1764681" y="312840"/>
                </a:lnTo>
                <a:lnTo>
                  <a:pt x="1720345" y="350406"/>
                </a:lnTo>
                <a:lnTo>
                  <a:pt x="1656567" y="385090"/>
                </a:lnTo>
                <a:lnTo>
                  <a:pt x="1617963" y="401189"/>
                </a:lnTo>
                <a:lnTo>
                  <a:pt x="1575189" y="416373"/>
                </a:lnTo>
                <a:lnTo>
                  <a:pt x="1528476" y="430577"/>
                </a:lnTo>
                <a:lnTo>
                  <a:pt x="1478054" y="443736"/>
                </a:lnTo>
                <a:lnTo>
                  <a:pt x="1424153" y="455785"/>
                </a:lnTo>
                <a:lnTo>
                  <a:pt x="1367004" y="466660"/>
                </a:lnTo>
                <a:lnTo>
                  <a:pt x="1306836" y="476295"/>
                </a:lnTo>
                <a:lnTo>
                  <a:pt x="1243881" y="484626"/>
                </a:lnTo>
                <a:lnTo>
                  <a:pt x="1178368" y="491587"/>
                </a:lnTo>
                <a:lnTo>
                  <a:pt x="1110529" y="497114"/>
                </a:lnTo>
                <a:lnTo>
                  <a:pt x="1040592" y="501143"/>
                </a:lnTo>
                <a:lnTo>
                  <a:pt x="968789" y="503608"/>
                </a:lnTo>
                <a:lnTo>
                  <a:pt x="895350" y="504444"/>
                </a:lnTo>
                <a:lnTo>
                  <a:pt x="821910" y="503608"/>
                </a:lnTo>
                <a:lnTo>
                  <a:pt x="750107" y="501143"/>
                </a:lnTo>
                <a:lnTo>
                  <a:pt x="680170" y="497114"/>
                </a:lnTo>
                <a:lnTo>
                  <a:pt x="612331" y="491587"/>
                </a:lnTo>
                <a:lnTo>
                  <a:pt x="546818" y="484626"/>
                </a:lnTo>
                <a:lnTo>
                  <a:pt x="483863" y="476295"/>
                </a:lnTo>
                <a:lnTo>
                  <a:pt x="423695" y="466660"/>
                </a:lnTo>
                <a:lnTo>
                  <a:pt x="366546" y="455785"/>
                </a:lnTo>
                <a:lnTo>
                  <a:pt x="312645" y="443736"/>
                </a:lnTo>
                <a:lnTo>
                  <a:pt x="262223" y="430577"/>
                </a:lnTo>
                <a:lnTo>
                  <a:pt x="215510" y="416373"/>
                </a:lnTo>
                <a:lnTo>
                  <a:pt x="172736" y="401189"/>
                </a:lnTo>
                <a:lnTo>
                  <a:pt x="134132" y="385090"/>
                </a:lnTo>
                <a:lnTo>
                  <a:pt x="99927" y="368141"/>
                </a:lnTo>
                <a:lnTo>
                  <a:pt x="45640" y="331951"/>
                </a:lnTo>
                <a:lnTo>
                  <a:pt x="11717" y="293138"/>
                </a:lnTo>
                <a:lnTo>
                  <a:pt x="0" y="252222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200490" y="3715271"/>
            <a:ext cx="112014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προσωπικότητα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560070" y="0"/>
                </a:moveTo>
                <a:lnTo>
                  <a:pt x="514128" y="669"/>
                </a:lnTo>
                <a:lnTo>
                  <a:pt x="469210" y="2643"/>
                </a:lnTo>
                <a:lnTo>
                  <a:pt x="425461" y="5869"/>
                </a:lnTo>
                <a:lnTo>
                  <a:pt x="383023" y="10296"/>
                </a:lnTo>
                <a:lnTo>
                  <a:pt x="342042" y="15871"/>
                </a:lnTo>
                <a:lnTo>
                  <a:pt x="302661" y="22542"/>
                </a:lnTo>
                <a:lnTo>
                  <a:pt x="265025" y="30257"/>
                </a:lnTo>
                <a:lnTo>
                  <a:pt x="195560" y="48613"/>
                </a:lnTo>
                <a:lnTo>
                  <a:pt x="134800" y="70523"/>
                </a:lnTo>
                <a:lnTo>
                  <a:pt x="83898" y="95569"/>
                </a:lnTo>
                <a:lnTo>
                  <a:pt x="44005" y="123336"/>
                </a:lnTo>
                <a:lnTo>
                  <a:pt x="16274" y="153409"/>
                </a:lnTo>
                <a:lnTo>
                  <a:pt x="0" y="201929"/>
                </a:lnTo>
                <a:lnTo>
                  <a:pt x="1856" y="218489"/>
                </a:lnTo>
                <a:lnTo>
                  <a:pt x="28547" y="265749"/>
                </a:lnTo>
                <a:lnTo>
                  <a:pt x="62503" y="294721"/>
                </a:lnTo>
                <a:lnTo>
                  <a:pt x="108045" y="321179"/>
                </a:lnTo>
                <a:lnTo>
                  <a:pt x="164020" y="344709"/>
                </a:lnTo>
                <a:lnTo>
                  <a:pt x="229276" y="364894"/>
                </a:lnTo>
                <a:lnTo>
                  <a:pt x="302661" y="381317"/>
                </a:lnTo>
                <a:lnTo>
                  <a:pt x="342042" y="387988"/>
                </a:lnTo>
                <a:lnTo>
                  <a:pt x="383023" y="393563"/>
                </a:lnTo>
                <a:lnTo>
                  <a:pt x="425461" y="397990"/>
                </a:lnTo>
                <a:lnTo>
                  <a:pt x="469210" y="401216"/>
                </a:lnTo>
                <a:lnTo>
                  <a:pt x="514128" y="403190"/>
                </a:lnTo>
                <a:lnTo>
                  <a:pt x="560070" y="403859"/>
                </a:lnTo>
                <a:lnTo>
                  <a:pt x="606011" y="403190"/>
                </a:lnTo>
                <a:lnTo>
                  <a:pt x="650929" y="401216"/>
                </a:lnTo>
                <a:lnTo>
                  <a:pt x="694678" y="397990"/>
                </a:lnTo>
                <a:lnTo>
                  <a:pt x="737116" y="393563"/>
                </a:lnTo>
                <a:lnTo>
                  <a:pt x="778097" y="387988"/>
                </a:lnTo>
                <a:lnTo>
                  <a:pt x="817478" y="381317"/>
                </a:lnTo>
                <a:lnTo>
                  <a:pt x="855114" y="373602"/>
                </a:lnTo>
                <a:lnTo>
                  <a:pt x="924579" y="355246"/>
                </a:lnTo>
                <a:lnTo>
                  <a:pt x="985339" y="333336"/>
                </a:lnTo>
                <a:lnTo>
                  <a:pt x="1036241" y="308290"/>
                </a:lnTo>
                <a:lnTo>
                  <a:pt x="1076134" y="280523"/>
                </a:lnTo>
                <a:lnTo>
                  <a:pt x="1103865" y="250450"/>
                </a:lnTo>
                <a:lnTo>
                  <a:pt x="1120139" y="201929"/>
                </a:lnTo>
                <a:lnTo>
                  <a:pt x="1118283" y="185370"/>
                </a:lnTo>
                <a:lnTo>
                  <a:pt x="1091592" y="138110"/>
                </a:lnTo>
                <a:lnTo>
                  <a:pt x="1057636" y="109138"/>
                </a:lnTo>
                <a:lnTo>
                  <a:pt x="1012094" y="82680"/>
                </a:lnTo>
                <a:lnTo>
                  <a:pt x="956119" y="59150"/>
                </a:lnTo>
                <a:lnTo>
                  <a:pt x="890863" y="38965"/>
                </a:lnTo>
                <a:lnTo>
                  <a:pt x="817478" y="22542"/>
                </a:lnTo>
                <a:lnTo>
                  <a:pt x="778097" y="15871"/>
                </a:lnTo>
                <a:lnTo>
                  <a:pt x="737116" y="10296"/>
                </a:lnTo>
                <a:lnTo>
                  <a:pt x="694678" y="5869"/>
                </a:lnTo>
                <a:lnTo>
                  <a:pt x="650929" y="2643"/>
                </a:lnTo>
                <a:lnTo>
                  <a:pt x="606011" y="669"/>
                </a:lnTo>
                <a:lnTo>
                  <a:pt x="56007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0" y="201929"/>
                </a:moveTo>
                <a:lnTo>
                  <a:pt x="16274" y="153409"/>
                </a:lnTo>
                <a:lnTo>
                  <a:pt x="44005" y="123336"/>
                </a:lnTo>
                <a:lnTo>
                  <a:pt x="83898" y="95569"/>
                </a:lnTo>
                <a:lnTo>
                  <a:pt x="134800" y="70523"/>
                </a:lnTo>
                <a:lnTo>
                  <a:pt x="195560" y="48613"/>
                </a:lnTo>
                <a:lnTo>
                  <a:pt x="265025" y="30257"/>
                </a:lnTo>
                <a:lnTo>
                  <a:pt x="302661" y="22542"/>
                </a:lnTo>
                <a:lnTo>
                  <a:pt x="342042" y="15871"/>
                </a:lnTo>
                <a:lnTo>
                  <a:pt x="383023" y="10296"/>
                </a:lnTo>
                <a:lnTo>
                  <a:pt x="425461" y="5869"/>
                </a:lnTo>
                <a:lnTo>
                  <a:pt x="469210" y="2643"/>
                </a:lnTo>
                <a:lnTo>
                  <a:pt x="514128" y="669"/>
                </a:lnTo>
                <a:lnTo>
                  <a:pt x="560070" y="0"/>
                </a:lnTo>
                <a:lnTo>
                  <a:pt x="606011" y="669"/>
                </a:lnTo>
                <a:lnTo>
                  <a:pt x="650929" y="2643"/>
                </a:lnTo>
                <a:lnTo>
                  <a:pt x="694678" y="5869"/>
                </a:lnTo>
                <a:lnTo>
                  <a:pt x="737116" y="10296"/>
                </a:lnTo>
                <a:lnTo>
                  <a:pt x="778097" y="15871"/>
                </a:lnTo>
                <a:lnTo>
                  <a:pt x="817478" y="22542"/>
                </a:lnTo>
                <a:lnTo>
                  <a:pt x="855114" y="30257"/>
                </a:lnTo>
                <a:lnTo>
                  <a:pt x="924579" y="48613"/>
                </a:lnTo>
                <a:lnTo>
                  <a:pt x="985339" y="70523"/>
                </a:lnTo>
                <a:lnTo>
                  <a:pt x="1036241" y="95569"/>
                </a:lnTo>
                <a:lnTo>
                  <a:pt x="1076134" y="123336"/>
                </a:lnTo>
                <a:lnTo>
                  <a:pt x="1103865" y="153409"/>
                </a:lnTo>
                <a:lnTo>
                  <a:pt x="1120139" y="201929"/>
                </a:lnTo>
                <a:lnTo>
                  <a:pt x="1118283" y="218489"/>
                </a:lnTo>
                <a:lnTo>
                  <a:pt x="1091592" y="265749"/>
                </a:lnTo>
                <a:lnTo>
                  <a:pt x="1057636" y="294721"/>
                </a:lnTo>
                <a:lnTo>
                  <a:pt x="1012094" y="321179"/>
                </a:lnTo>
                <a:lnTo>
                  <a:pt x="956119" y="344709"/>
                </a:lnTo>
                <a:lnTo>
                  <a:pt x="890863" y="364894"/>
                </a:lnTo>
                <a:lnTo>
                  <a:pt x="817478" y="381317"/>
                </a:lnTo>
                <a:lnTo>
                  <a:pt x="778097" y="387988"/>
                </a:lnTo>
                <a:lnTo>
                  <a:pt x="737116" y="393563"/>
                </a:lnTo>
                <a:lnTo>
                  <a:pt x="694678" y="397990"/>
                </a:lnTo>
                <a:lnTo>
                  <a:pt x="650929" y="401216"/>
                </a:lnTo>
                <a:lnTo>
                  <a:pt x="606011" y="403190"/>
                </a:lnTo>
                <a:lnTo>
                  <a:pt x="560070" y="403859"/>
                </a:lnTo>
                <a:lnTo>
                  <a:pt x="514128" y="403190"/>
                </a:lnTo>
                <a:lnTo>
                  <a:pt x="469210" y="401216"/>
                </a:lnTo>
                <a:lnTo>
                  <a:pt x="425461" y="397990"/>
                </a:lnTo>
                <a:lnTo>
                  <a:pt x="383023" y="393563"/>
                </a:lnTo>
                <a:lnTo>
                  <a:pt x="342042" y="387988"/>
                </a:lnTo>
                <a:lnTo>
                  <a:pt x="302661" y="381317"/>
                </a:lnTo>
                <a:lnTo>
                  <a:pt x="265025" y="373602"/>
                </a:lnTo>
                <a:lnTo>
                  <a:pt x="195560" y="355246"/>
                </a:lnTo>
                <a:lnTo>
                  <a:pt x="134800" y="333336"/>
                </a:lnTo>
                <a:lnTo>
                  <a:pt x="83898" y="308290"/>
                </a:lnTo>
                <a:lnTo>
                  <a:pt x="44005" y="280523"/>
                </a:lnTo>
                <a:lnTo>
                  <a:pt x="16274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8236892" y="3773674"/>
            <a:ext cx="6458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ηλικία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618988" y="4166615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1455419" y="0"/>
                </a:moveTo>
                <a:lnTo>
                  <a:pt x="1336056" y="1002"/>
                </a:lnTo>
                <a:lnTo>
                  <a:pt x="1219348" y="3957"/>
                </a:lnTo>
                <a:lnTo>
                  <a:pt x="1105673" y="8788"/>
                </a:lnTo>
                <a:lnTo>
                  <a:pt x="995403" y="15416"/>
                </a:lnTo>
                <a:lnTo>
                  <a:pt x="888914" y="23764"/>
                </a:lnTo>
                <a:lnTo>
                  <a:pt x="786580" y="33755"/>
                </a:lnTo>
                <a:lnTo>
                  <a:pt x="688777" y="45309"/>
                </a:lnTo>
                <a:lnTo>
                  <a:pt x="595877" y="58350"/>
                </a:lnTo>
                <a:lnTo>
                  <a:pt x="508257" y="72801"/>
                </a:lnTo>
                <a:lnTo>
                  <a:pt x="426291" y="88582"/>
                </a:lnTo>
                <a:lnTo>
                  <a:pt x="350353" y="105617"/>
                </a:lnTo>
                <a:lnTo>
                  <a:pt x="280818" y="123828"/>
                </a:lnTo>
                <a:lnTo>
                  <a:pt x="218060" y="143136"/>
                </a:lnTo>
                <a:lnTo>
                  <a:pt x="162455" y="163465"/>
                </a:lnTo>
                <a:lnTo>
                  <a:pt x="114377" y="184737"/>
                </a:lnTo>
                <a:lnTo>
                  <a:pt x="74200" y="206873"/>
                </a:lnTo>
                <a:lnTo>
                  <a:pt x="42299" y="229797"/>
                </a:lnTo>
                <a:lnTo>
                  <a:pt x="4824" y="277695"/>
                </a:lnTo>
                <a:lnTo>
                  <a:pt x="0" y="302513"/>
                </a:lnTo>
                <a:lnTo>
                  <a:pt x="4824" y="327332"/>
                </a:lnTo>
                <a:lnTo>
                  <a:pt x="42299" y="375230"/>
                </a:lnTo>
                <a:lnTo>
                  <a:pt x="74200" y="398154"/>
                </a:lnTo>
                <a:lnTo>
                  <a:pt x="114377" y="420290"/>
                </a:lnTo>
                <a:lnTo>
                  <a:pt x="162455" y="441562"/>
                </a:lnTo>
                <a:lnTo>
                  <a:pt x="218060" y="461891"/>
                </a:lnTo>
                <a:lnTo>
                  <a:pt x="280818" y="481199"/>
                </a:lnTo>
                <a:lnTo>
                  <a:pt x="350353" y="499410"/>
                </a:lnTo>
                <a:lnTo>
                  <a:pt x="426291" y="516445"/>
                </a:lnTo>
                <a:lnTo>
                  <a:pt x="508257" y="532226"/>
                </a:lnTo>
                <a:lnTo>
                  <a:pt x="595877" y="546677"/>
                </a:lnTo>
                <a:lnTo>
                  <a:pt x="688777" y="559718"/>
                </a:lnTo>
                <a:lnTo>
                  <a:pt x="786580" y="571272"/>
                </a:lnTo>
                <a:lnTo>
                  <a:pt x="888914" y="581263"/>
                </a:lnTo>
                <a:lnTo>
                  <a:pt x="995403" y="589611"/>
                </a:lnTo>
                <a:lnTo>
                  <a:pt x="1105673" y="596239"/>
                </a:lnTo>
                <a:lnTo>
                  <a:pt x="1219348" y="601070"/>
                </a:lnTo>
                <a:lnTo>
                  <a:pt x="1336056" y="604025"/>
                </a:lnTo>
                <a:lnTo>
                  <a:pt x="1455419" y="605027"/>
                </a:lnTo>
                <a:lnTo>
                  <a:pt x="1574783" y="604025"/>
                </a:lnTo>
                <a:lnTo>
                  <a:pt x="1691491" y="601070"/>
                </a:lnTo>
                <a:lnTo>
                  <a:pt x="1805166" y="596239"/>
                </a:lnTo>
                <a:lnTo>
                  <a:pt x="1915436" y="589611"/>
                </a:lnTo>
                <a:lnTo>
                  <a:pt x="2021925" y="581263"/>
                </a:lnTo>
                <a:lnTo>
                  <a:pt x="2124259" y="571272"/>
                </a:lnTo>
                <a:lnTo>
                  <a:pt x="2222062" y="559718"/>
                </a:lnTo>
                <a:lnTo>
                  <a:pt x="2314962" y="546677"/>
                </a:lnTo>
                <a:lnTo>
                  <a:pt x="2402582" y="532226"/>
                </a:lnTo>
                <a:lnTo>
                  <a:pt x="2484548" y="516445"/>
                </a:lnTo>
                <a:lnTo>
                  <a:pt x="2560486" y="499410"/>
                </a:lnTo>
                <a:lnTo>
                  <a:pt x="2630021" y="481199"/>
                </a:lnTo>
                <a:lnTo>
                  <a:pt x="2692779" y="461891"/>
                </a:lnTo>
                <a:lnTo>
                  <a:pt x="2748384" y="441562"/>
                </a:lnTo>
                <a:lnTo>
                  <a:pt x="2796462" y="420290"/>
                </a:lnTo>
                <a:lnTo>
                  <a:pt x="2836639" y="398154"/>
                </a:lnTo>
                <a:lnTo>
                  <a:pt x="2868540" y="375230"/>
                </a:lnTo>
                <a:lnTo>
                  <a:pt x="2906015" y="327332"/>
                </a:lnTo>
                <a:lnTo>
                  <a:pt x="2910840" y="302513"/>
                </a:lnTo>
                <a:lnTo>
                  <a:pt x="2906015" y="277695"/>
                </a:lnTo>
                <a:lnTo>
                  <a:pt x="2868540" y="229797"/>
                </a:lnTo>
                <a:lnTo>
                  <a:pt x="2836639" y="206873"/>
                </a:lnTo>
                <a:lnTo>
                  <a:pt x="2796462" y="184737"/>
                </a:lnTo>
                <a:lnTo>
                  <a:pt x="2748384" y="163465"/>
                </a:lnTo>
                <a:lnTo>
                  <a:pt x="2692779" y="143136"/>
                </a:lnTo>
                <a:lnTo>
                  <a:pt x="2630021" y="123828"/>
                </a:lnTo>
                <a:lnTo>
                  <a:pt x="2560486" y="105617"/>
                </a:lnTo>
                <a:lnTo>
                  <a:pt x="2484548" y="88582"/>
                </a:lnTo>
                <a:lnTo>
                  <a:pt x="2402582" y="72801"/>
                </a:lnTo>
                <a:lnTo>
                  <a:pt x="2314962" y="58350"/>
                </a:lnTo>
                <a:lnTo>
                  <a:pt x="2222062" y="45309"/>
                </a:lnTo>
                <a:lnTo>
                  <a:pt x="2124259" y="33755"/>
                </a:lnTo>
                <a:lnTo>
                  <a:pt x="2021925" y="23764"/>
                </a:lnTo>
                <a:lnTo>
                  <a:pt x="1915436" y="15416"/>
                </a:lnTo>
                <a:lnTo>
                  <a:pt x="1805166" y="8788"/>
                </a:lnTo>
                <a:lnTo>
                  <a:pt x="1691491" y="3957"/>
                </a:lnTo>
                <a:lnTo>
                  <a:pt x="1574783" y="1002"/>
                </a:lnTo>
                <a:lnTo>
                  <a:pt x="1455419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618988" y="4166615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0" y="302513"/>
                </a:moveTo>
                <a:lnTo>
                  <a:pt x="19049" y="253430"/>
                </a:lnTo>
                <a:lnTo>
                  <a:pt x="74200" y="206873"/>
                </a:lnTo>
                <a:lnTo>
                  <a:pt x="114377" y="184737"/>
                </a:lnTo>
                <a:lnTo>
                  <a:pt x="162455" y="163465"/>
                </a:lnTo>
                <a:lnTo>
                  <a:pt x="218060" y="143136"/>
                </a:lnTo>
                <a:lnTo>
                  <a:pt x="280818" y="123828"/>
                </a:lnTo>
                <a:lnTo>
                  <a:pt x="350353" y="105617"/>
                </a:lnTo>
                <a:lnTo>
                  <a:pt x="426291" y="88582"/>
                </a:lnTo>
                <a:lnTo>
                  <a:pt x="508257" y="72801"/>
                </a:lnTo>
                <a:lnTo>
                  <a:pt x="595877" y="58350"/>
                </a:lnTo>
                <a:lnTo>
                  <a:pt x="688777" y="45309"/>
                </a:lnTo>
                <a:lnTo>
                  <a:pt x="786580" y="33755"/>
                </a:lnTo>
                <a:lnTo>
                  <a:pt x="888914" y="23764"/>
                </a:lnTo>
                <a:lnTo>
                  <a:pt x="995403" y="15416"/>
                </a:lnTo>
                <a:lnTo>
                  <a:pt x="1105673" y="8788"/>
                </a:lnTo>
                <a:lnTo>
                  <a:pt x="1219348" y="3957"/>
                </a:lnTo>
                <a:lnTo>
                  <a:pt x="1336056" y="1002"/>
                </a:lnTo>
                <a:lnTo>
                  <a:pt x="1455419" y="0"/>
                </a:lnTo>
                <a:lnTo>
                  <a:pt x="1574783" y="1002"/>
                </a:lnTo>
                <a:lnTo>
                  <a:pt x="1691491" y="3957"/>
                </a:lnTo>
                <a:lnTo>
                  <a:pt x="1805166" y="8788"/>
                </a:lnTo>
                <a:lnTo>
                  <a:pt x="1915436" y="15416"/>
                </a:lnTo>
                <a:lnTo>
                  <a:pt x="2021925" y="23764"/>
                </a:lnTo>
                <a:lnTo>
                  <a:pt x="2124259" y="33755"/>
                </a:lnTo>
                <a:lnTo>
                  <a:pt x="2222062" y="45309"/>
                </a:lnTo>
                <a:lnTo>
                  <a:pt x="2314962" y="58350"/>
                </a:lnTo>
                <a:lnTo>
                  <a:pt x="2402582" y="72801"/>
                </a:lnTo>
                <a:lnTo>
                  <a:pt x="2484548" y="88582"/>
                </a:lnTo>
                <a:lnTo>
                  <a:pt x="2560486" y="105617"/>
                </a:lnTo>
                <a:lnTo>
                  <a:pt x="2630021" y="123828"/>
                </a:lnTo>
                <a:lnTo>
                  <a:pt x="2692779" y="143136"/>
                </a:lnTo>
                <a:lnTo>
                  <a:pt x="2748384" y="163465"/>
                </a:lnTo>
                <a:lnTo>
                  <a:pt x="2796462" y="184737"/>
                </a:lnTo>
                <a:lnTo>
                  <a:pt x="2836639" y="206873"/>
                </a:lnTo>
                <a:lnTo>
                  <a:pt x="2868540" y="229797"/>
                </a:lnTo>
                <a:lnTo>
                  <a:pt x="2906015" y="277695"/>
                </a:lnTo>
                <a:lnTo>
                  <a:pt x="2910840" y="302513"/>
                </a:lnTo>
                <a:lnTo>
                  <a:pt x="2906015" y="327332"/>
                </a:lnTo>
                <a:lnTo>
                  <a:pt x="2868540" y="375230"/>
                </a:lnTo>
                <a:lnTo>
                  <a:pt x="2836639" y="398154"/>
                </a:lnTo>
                <a:lnTo>
                  <a:pt x="2796462" y="420290"/>
                </a:lnTo>
                <a:lnTo>
                  <a:pt x="2748384" y="441562"/>
                </a:lnTo>
                <a:lnTo>
                  <a:pt x="2692779" y="461891"/>
                </a:lnTo>
                <a:lnTo>
                  <a:pt x="2630021" y="481199"/>
                </a:lnTo>
                <a:lnTo>
                  <a:pt x="2560486" y="499410"/>
                </a:lnTo>
                <a:lnTo>
                  <a:pt x="2484548" y="516445"/>
                </a:lnTo>
                <a:lnTo>
                  <a:pt x="2402582" y="532226"/>
                </a:lnTo>
                <a:lnTo>
                  <a:pt x="2314962" y="546677"/>
                </a:lnTo>
                <a:lnTo>
                  <a:pt x="2222062" y="559718"/>
                </a:lnTo>
                <a:lnTo>
                  <a:pt x="2124259" y="571272"/>
                </a:lnTo>
                <a:lnTo>
                  <a:pt x="2021925" y="581263"/>
                </a:lnTo>
                <a:lnTo>
                  <a:pt x="1915436" y="589611"/>
                </a:lnTo>
                <a:lnTo>
                  <a:pt x="1805166" y="596239"/>
                </a:lnTo>
                <a:lnTo>
                  <a:pt x="1691491" y="601070"/>
                </a:lnTo>
                <a:lnTo>
                  <a:pt x="1574783" y="604025"/>
                </a:lnTo>
                <a:lnTo>
                  <a:pt x="1455419" y="605027"/>
                </a:lnTo>
                <a:lnTo>
                  <a:pt x="1336056" y="604025"/>
                </a:lnTo>
                <a:lnTo>
                  <a:pt x="1219348" y="601070"/>
                </a:lnTo>
                <a:lnTo>
                  <a:pt x="1105673" y="596239"/>
                </a:lnTo>
                <a:lnTo>
                  <a:pt x="995403" y="589611"/>
                </a:lnTo>
                <a:lnTo>
                  <a:pt x="888914" y="581263"/>
                </a:lnTo>
                <a:lnTo>
                  <a:pt x="786580" y="571272"/>
                </a:lnTo>
                <a:lnTo>
                  <a:pt x="688777" y="559718"/>
                </a:lnTo>
                <a:lnTo>
                  <a:pt x="595877" y="546677"/>
                </a:lnTo>
                <a:lnTo>
                  <a:pt x="508257" y="532226"/>
                </a:lnTo>
                <a:lnTo>
                  <a:pt x="426291" y="516445"/>
                </a:lnTo>
                <a:lnTo>
                  <a:pt x="350353" y="499410"/>
                </a:lnTo>
                <a:lnTo>
                  <a:pt x="280818" y="481199"/>
                </a:lnTo>
                <a:lnTo>
                  <a:pt x="218060" y="461891"/>
                </a:lnTo>
                <a:lnTo>
                  <a:pt x="162455" y="441562"/>
                </a:lnTo>
                <a:lnTo>
                  <a:pt x="114377" y="420290"/>
                </a:lnTo>
                <a:lnTo>
                  <a:pt x="74200" y="398154"/>
                </a:lnTo>
                <a:lnTo>
                  <a:pt x="42299" y="375230"/>
                </a:lnTo>
                <a:lnTo>
                  <a:pt x="4824" y="327332"/>
                </a:lnTo>
                <a:lnTo>
                  <a:pt x="0" y="302513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951738" y="0"/>
                </a:moveTo>
                <a:lnTo>
                  <a:pt x="873677" y="835"/>
                </a:lnTo>
                <a:lnTo>
                  <a:pt x="797355" y="3300"/>
                </a:lnTo>
                <a:lnTo>
                  <a:pt x="723016" y="7329"/>
                </a:lnTo>
                <a:lnTo>
                  <a:pt x="650906" y="12856"/>
                </a:lnTo>
                <a:lnTo>
                  <a:pt x="581269" y="19817"/>
                </a:lnTo>
                <a:lnTo>
                  <a:pt x="514349" y="28148"/>
                </a:lnTo>
                <a:lnTo>
                  <a:pt x="450393" y="37783"/>
                </a:lnTo>
                <a:lnTo>
                  <a:pt x="389644" y="48658"/>
                </a:lnTo>
                <a:lnTo>
                  <a:pt x="332347" y="60707"/>
                </a:lnTo>
                <a:lnTo>
                  <a:pt x="278749" y="73866"/>
                </a:lnTo>
                <a:lnTo>
                  <a:pt x="229092" y="88070"/>
                </a:lnTo>
                <a:lnTo>
                  <a:pt x="183623" y="103254"/>
                </a:lnTo>
                <a:lnTo>
                  <a:pt x="142586" y="119353"/>
                </a:lnTo>
                <a:lnTo>
                  <a:pt x="106226" y="136302"/>
                </a:lnTo>
                <a:lnTo>
                  <a:pt x="48518" y="172492"/>
                </a:lnTo>
                <a:lnTo>
                  <a:pt x="12456" y="211305"/>
                </a:lnTo>
                <a:lnTo>
                  <a:pt x="0" y="252221"/>
                </a:lnTo>
                <a:lnTo>
                  <a:pt x="3154" y="272910"/>
                </a:lnTo>
                <a:lnTo>
                  <a:pt x="27658" y="312840"/>
                </a:lnTo>
                <a:lnTo>
                  <a:pt x="74789" y="350406"/>
                </a:lnTo>
                <a:lnTo>
                  <a:pt x="142586" y="385090"/>
                </a:lnTo>
                <a:lnTo>
                  <a:pt x="183623" y="401189"/>
                </a:lnTo>
                <a:lnTo>
                  <a:pt x="229092" y="416373"/>
                </a:lnTo>
                <a:lnTo>
                  <a:pt x="278749" y="430577"/>
                </a:lnTo>
                <a:lnTo>
                  <a:pt x="332347" y="443736"/>
                </a:lnTo>
                <a:lnTo>
                  <a:pt x="389644" y="455785"/>
                </a:lnTo>
                <a:lnTo>
                  <a:pt x="450393" y="466660"/>
                </a:lnTo>
                <a:lnTo>
                  <a:pt x="514349" y="476295"/>
                </a:lnTo>
                <a:lnTo>
                  <a:pt x="581269" y="484626"/>
                </a:lnTo>
                <a:lnTo>
                  <a:pt x="650906" y="491587"/>
                </a:lnTo>
                <a:lnTo>
                  <a:pt x="723016" y="497114"/>
                </a:lnTo>
                <a:lnTo>
                  <a:pt x="797355" y="501143"/>
                </a:lnTo>
                <a:lnTo>
                  <a:pt x="873677" y="503608"/>
                </a:lnTo>
                <a:lnTo>
                  <a:pt x="951738" y="504443"/>
                </a:lnTo>
                <a:lnTo>
                  <a:pt x="1029798" y="503608"/>
                </a:lnTo>
                <a:lnTo>
                  <a:pt x="1106120" y="501143"/>
                </a:lnTo>
                <a:lnTo>
                  <a:pt x="1180459" y="497114"/>
                </a:lnTo>
                <a:lnTo>
                  <a:pt x="1252569" y="491587"/>
                </a:lnTo>
                <a:lnTo>
                  <a:pt x="1322206" y="484626"/>
                </a:lnTo>
                <a:lnTo>
                  <a:pt x="1389126" y="476295"/>
                </a:lnTo>
                <a:lnTo>
                  <a:pt x="1453082" y="466660"/>
                </a:lnTo>
                <a:lnTo>
                  <a:pt x="1513831" y="455785"/>
                </a:lnTo>
                <a:lnTo>
                  <a:pt x="1571128" y="443736"/>
                </a:lnTo>
                <a:lnTo>
                  <a:pt x="1624726" y="430577"/>
                </a:lnTo>
                <a:lnTo>
                  <a:pt x="1674383" y="416373"/>
                </a:lnTo>
                <a:lnTo>
                  <a:pt x="1719852" y="401189"/>
                </a:lnTo>
                <a:lnTo>
                  <a:pt x="1760889" y="385090"/>
                </a:lnTo>
                <a:lnTo>
                  <a:pt x="1797249" y="368141"/>
                </a:lnTo>
                <a:lnTo>
                  <a:pt x="1854957" y="331951"/>
                </a:lnTo>
                <a:lnTo>
                  <a:pt x="1891019" y="293138"/>
                </a:lnTo>
                <a:lnTo>
                  <a:pt x="1903476" y="252221"/>
                </a:lnTo>
                <a:lnTo>
                  <a:pt x="1900321" y="231533"/>
                </a:lnTo>
                <a:lnTo>
                  <a:pt x="1875817" y="191603"/>
                </a:lnTo>
                <a:lnTo>
                  <a:pt x="1828686" y="154037"/>
                </a:lnTo>
                <a:lnTo>
                  <a:pt x="1760889" y="119353"/>
                </a:lnTo>
                <a:lnTo>
                  <a:pt x="1719852" y="103254"/>
                </a:lnTo>
                <a:lnTo>
                  <a:pt x="1674383" y="88070"/>
                </a:lnTo>
                <a:lnTo>
                  <a:pt x="1624726" y="73866"/>
                </a:lnTo>
                <a:lnTo>
                  <a:pt x="1571128" y="60707"/>
                </a:lnTo>
                <a:lnTo>
                  <a:pt x="1513831" y="48658"/>
                </a:lnTo>
                <a:lnTo>
                  <a:pt x="1453082" y="37783"/>
                </a:lnTo>
                <a:lnTo>
                  <a:pt x="1389126" y="28148"/>
                </a:lnTo>
                <a:lnTo>
                  <a:pt x="1322206" y="19817"/>
                </a:lnTo>
                <a:lnTo>
                  <a:pt x="1252569" y="12856"/>
                </a:lnTo>
                <a:lnTo>
                  <a:pt x="1180459" y="7329"/>
                </a:lnTo>
                <a:lnTo>
                  <a:pt x="1106120" y="3300"/>
                </a:lnTo>
                <a:lnTo>
                  <a:pt x="1029798" y="835"/>
                </a:lnTo>
                <a:lnTo>
                  <a:pt x="95173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0" y="252221"/>
                </a:moveTo>
                <a:lnTo>
                  <a:pt x="12456" y="211305"/>
                </a:lnTo>
                <a:lnTo>
                  <a:pt x="48518" y="172492"/>
                </a:lnTo>
                <a:lnTo>
                  <a:pt x="106226" y="136302"/>
                </a:lnTo>
                <a:lnTo>
                  <a:pt x="142586" y="119353"/>
                </a:lnTo>
                <a:lnTo>
                  <a:pt x="183623" y="103254"/>
                </a:lnTo>
                <a:lnTo>
                  <a:pt x="229092" y="88070"/>
                </a:lnTo>
                <a:lnTo>
                  <a:pt x="278749" y="73866"/>
                </a:lnTo>
                <a:lnTo>
                  <a:pt x="332347" y="60707"/>
                </a:lnTo>
                <a:lnTo>
                  <a:pt x="389644" y="48658"/>
                </a:lnTo>
                <a:lnTo>
                  <a:pt x="450393" y="37783"/>
                </a:lnTo>
                <a:lnTo>
                  <a:pt x="514349" y="28148"/>
                </a:lnTo>
                <a:lnTo>
                  <a:pt x="581269" y="19817"/>
                </a:lnTo>
                <a:lnTo>
                  <a:pt x="650906" y="12856"/>
                </a:lnTo>
                <a:lnTo>
                  <a:pt x="723016" y="7329"/>
                </a:lnTo>
                <a:lnTo>
                  <a:pt x="797355" y="3300"/>
                </a:lnTo>
                <a:lnTo>
                  <a:pt x="873677" y="835"/>
                </a:lnTo>
                <a:lnTo>
                  <a:pt x="951738" y="0"/>
                </a:lnTo>
                <a:lnTo>
                  <a:pt x="1029798" y="835"/>
                </a:lnTo>
                <a:lnTo>
                  <a:pt x="1106120" y="3300"/>
                </a:lnTo>
                <a:lnTo>
                  <a:pt x="1180459" y="7329"/>
                </a:lnTo>
                <a:lnTo>
                  <a:pt x="1252569" y="12856"/>
                </a:lnTo>
                <a:lnTo>
                  <a:pt x="1322206" y="19817"/>
                </a:lnTo>
                <a:lnTo>
                  <a:pt x="1389126" y="28148"/>
                </a:lnTo>
                <a:lnTo>
                  <a:pt x="1453082" y="37783"/>
                </a:lnTo>
                <a:lnTo>
                  <a:pt x="1513831" y="48658"/>
                </a:lnTo>
                <a:lnTo>
                  <a:pt x="1571128" y="60707"/>
                </a:lnTo>
                <a:lnTo>
                  <a:pt x="1624726" y="73866"/>
                </a:lnTo>
                <a:lnTo>
                  <a:pt x="1674383" y="88070"/>
                </a:lnTo>
                <a:lnTo>
                  <a:pt x="1719852" y="103254"/>
                </a:lnTo>
                <a:lnTo>
                  <a:pt x="1760889" y="119353"/>
                </a:lnTo>
                <a:lnTo>
                  <a:pt x="1797249" y="136302"/>
                </a:lnTo>
                <a:lnTo>
                  <a:pt x="1854957" y="172492"/>
                </a:lnTo>
                <a:lnTo>
                  <a:pt x="1891019" y="211305"/>
                </a:lnTo>
                <a:lnTo>
                  <a:pt x="1903476" y="252221"/>
                </a:lnTo>
                <a:lnTo>
                  <a:pt x="1900321" y="272910"/>
                </a:lnTo>
                <a:lnTo>
                  <a:pt x="1875817" y="312840"/>
                </a:lnTo>
                <a:lnTo>
                  <a:pt x="1828686" y="350406"/>
                </a:lnTo>
                <a:lnTo>
                  <a:pt x="1760889" y="385090"/>
                </a:lnTo>
                <a:lnTo>
                  <a:pt x="1719852" y="401189"/>
                </a:lnTo>
                <a:lnTo>
                  <a:pt x="1674383" y="416373"/>
                </a:lnTo>
                <a:lnTo>
                  <a:pt x="1624726" y="430577"/>
                </a:lnTo>
                <a:lnTo>
                  <a:pt x="1571128" y="443736"/>
                </a:lnTo>
                <a:lnTo>
                  <a:pt x="1513831" y="455785"/>
                </a:lnTo>
                <a:lnTo>
                  <a:pt x="1453082" y="466660"/>
                </a:lnTo>
                <a:lnTo>
                  <a:pt x="1389126" y="476295"/>
                </a:lnTo>
                <a:lnTo>
                  <a:pt x="1322206" y="484626"/>
                </a:lnTo>
                <a:lnTo>
                  <a:pt x="1252569" y="491587"/>
                </a:lnTo>
                <a:lnTo>
                  <a:pt x="1180459" y="497114"/>
                </a:lnTo>
                <a:lnTo>
                  <a:pt x="1106120" y="501143"/>
                </a:lnTo>
                <a:lnTo>
                  <a:pt x="1029798" y="503608"/>
                </a:lnTo>
                <a:lnTo>
                  <a:pt x="951738" y="504443"/>
                </a:lnTo>
                <a:lnTo>
                  <a:pt x="873677" y="503608"/>
                </a:lnTo>
                <a:lnTo>
                  <a:pt x="797355" y="501143"/>
                </a:lnTo>
                <a:lnTo>
                  <a:pt x="723016" y="497114"/>
                </a:lnTo>
                <a:lnTo>
                  <a:pt x="650906" y="491587"/>
                </a:lnTo>
                <a:lnTo>
                  <a:pt x="581269" y="484626"/>
                </a:lnTo>
                <a:lnTo>
                  <a:pt x="514349" y="476295"/>
                </a:lnTo>
                <a:lnTo>
                  <a:pt x="450393" y="466660"/>
                </a:lnTo>
                <a:lnTo>
                  <a:pt x="389644" y="455785"/>
                </a:lnTo>
                <a:lnTo>
                  <a:pt x="332347" y="443736"/>
                </a:lnTo>
                <a:lnTo>
                  <a:pt x="278749" y="430577"/>
                </a:lnTo>
                <a:lnTo>
                  <a:pt x="229092" y="416373"/>
                </a:lnTo>
                <a:lnTo>
                  <a:pt x="183623" y="401189"/>
                </a:lnTo>
                <a:lnTo>
                  <a:pt x="142586" y="385090"/>
                </a:lnTo>
                <a:lnTo>
                  <a:pt x="106226" y="368141"/>
                </a:lnTo>
                <a:lnTo>
                  <a:pt x="48518" y="331951"/>
                </a:lnTo>
                <a:lnTo>
                  <a:pt x="12456" y="293138"/>
                </a:lnTo>
                <a:lnTo>
                  <a:pt x="0" y="252221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783336" y="0"/>
                </a:moveTo>
                <a:lnTo>
                  <a:pt x="719098" y="666"/>
                </a:lnTo>
                <a:lnTo>
                  <a:pt x="656290" y="2632"/>
                </a:lnTo>
                <a:lnTo>
                  <a:pt x="595111" y="5845"/>
                </a:lnTo>
                <a:lnTo>
                  <a:pt x="535765" y="10253"/>
                </a:lnTo>
                <a:lnTo>
                  <a:pt x="478452" y="15805"/>
                </a:lnTo>
                <a:lnTo>
                  <a:pt x="423375" y="22449"/>
                </a:lnTo>
                <a:lnTo>
                  <a:pt x="370735" y="30134"/>
                </a:lnTo>
                <a:lnTo>
                  <a:pt x="320734" y="38807"/>
                </a:lnTo>
                <a:lnTo>
                  <a:pt x="273574" y="48417"/>
                </a:lnTo>
                <a:lnTo>
                  <a:pt x="229457" y="58912"/>
                </a:lnTo>
                <a:lnTo>
                  <a:pt x="188583" y="70240"/>
                </a:lnTo>
                <a:lnTo>
                  <a:pt x="151156" y="82350"/>
                </a:lnTo>
                <a:lnTo>
                  <a:pt x="87446" y="108709"/>
                </a:lnTo>
                <a:lnTo>
                  <a:pt x="39940" y="137574"/>
                </a:lnTo>
                <a:lnTo>
                  <a:pt x="10254" y="168531"/>
                </a:lnTo>
                <a:lnTo>
                  <a:pt x="0" y="201168"/>
                </a:lnTo>
                <a:lnTo>
                  <a:pt x="2597" y="217670"/>
                </a:lnTo>
                <a:lnTo>
                  <a:pt x="39940" y="264761"/>
                </a:lnTo>
                <a:lnTo>
                  <a:pt x="87446" y="293626"/>
                </a:lnTo>
                <a:lnTo>
                  <a:pt x="151156" y="319985"/>
                </a:lnTo>
                <a:lnTo>
                  <a:pt x="188583" y="332095"/>
                </a:lnTo>
                <a:lnTo>
                  <a:pt x="229457" y="343423"/>
                </a:lnTo>
                <a:lnTo>
                  <a:pt x="273574" y="353918"/>
                </a:lnTo>
                <a:lnTo>
                  <a:pt x="320734" y="363528"/>
                </a:lnTo>
                <a:lnTo>
                  <a:pt x="370735" y="372201"/>
                </a:lnTo>
                <a:lnTo>
                  <a:pt x="423375" y="379886"/>
                </a:lnTo>
                <a:lnTo>
                  <a:pt x="478452" y="386530"/>
                </a:lnTo>
                <a:lnTo>
                  <a:pt x="535765" y="392082"/>
                </a:lnTo>
                <a:lnTo>
                  <a:pt x="595111" y="396490"/>
                </a:lnTo>
                <a:lnTo>
                  <a:pt x="656290" y="399703"/>
                </a:lnTo>
                <a:lnTo>
                  <a:pt x="719098" y="401669"/>
                </a:lnTo>
                <a:lnTo>
                  <a:pt x="783336" y="402336"/>
                </a:lnTo>
                <a:lnTo>
                  <a:pt x="847573" y="401669"/>
                </a:lnTo>
                <a:lnTo>
                  <a:pt x="910381" y="399703"/>
                </a:lnTo>
                <a:lnTo>
                  <a:pt x="971560" y="396490"/>
                </a:lnTo>
                <a:lnTo>
                  <a:pt x="1030906" y="392082"/>
                </a:lnTo>
                <a:lnTo>
                  <a:pt x="1088219" y="386530"/>
                </a:lnTo>
                <a:lnTo>
                  <a:pt x="1143296" y="379886"/>
                </a:lnTo>
                <a:lnTo>
                  <a:pt x="1195936" y="372201"/>
                </a:lnTo>
                <a:lnTo>
                  <a:pt x="1245937" y="363528"/>
                </a:lnTo>
                <a:lnTo>
                  <a:pt x="1293097" y="353918"/>
                </a:lnTo>
                <a:lnTo>
                  <a:pt x="1337214" y="343423"/>
                </a:lnTo>
                <a:lnTo>
                  <a:pt x="1378088" y="332095"/>
                </a:lnTo>
                <a:lnTo>
                  <a:pt x="1415515" y="319985"/>
                </a:lnTo>
                <a:lnTo>
                  <a:pt x="1479225" y="293626"/>
                </a:lnTo>
                <a:lnTo>
                  <a:pt x="1526731" y="264761"/>
                </a:lnTo>
                <a:lnTo>
                  <a:pt x="1556417" y="233804"/>
                </a:lnTo>
                <a:lnTo>
                  <a:pt x="1566672" y="201168"/>
                </a:lnTo>
                <a:lnTo>
                  <a:pt x="1564074" y="184665"/>
                </a:lnTo>
                <a:lnTo>
                  <a:pt x="1526731" y="137574"/>
                </a:lnTo>
                <a:lnTo>
                  <a:pt x="1479225" y="108709"/>
                </a:lnTo>
                <a:lnTo>
                  <a:pt x="1415515" y="82350"/>
                </a:lnTo>
                <a:lnTo>
                  <a:pt x="1378088" y="70240"/>
                </a:lnTo>
                <a:lnTo>
                  <a:pt x="1337214" y="58912"/>
                </a:lnTo>
                <a:lnTo>
                  <a:pt x="1293097" y="48417"/>
                </a:lnTo>
                <a:lnTo>
                  <a:pt x="1245937" y="38807"/>
                </a:lnTo>
                <a:lnTo>
                  <a:pt x="1195936" y="30134"/>
                </a:lnTo>
                <a:lnTo>
                  <a:pt x="1143296" y="22449"/>
                </a:lnTo>
                <a:lnTo>
                  <a:pt x="1088219" y="15805"/>
                </a:lnTo>
                <a:lnTo>
                  <a:pt x="1030906" y="10253"/>
                </a:lnTo>
                <a:lnTo>
                  <a:pt x="971560" y="5845"/>
                </a:lnTo>
                <a:lnTo>
                  <a:pt x="910381" y="2632"/>
                </a:lnTo>
                <a:lnTo>
                  <a:pt x="847573" y="666"/>
                </a:lnTo>
                <a:lnTo>
                  <a:pt x="78333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0" y="201168"/>
                </a:moveTo>
                <a:lnTo>
                  <a:pt x="22769" y="152817"/>
                </a:lnTo>
                <a:lnTo>
                  <a:pt x="61567" y="122854"/>
                </a:lnTo>
                <a:lnTo>
                  <a:pt x="117376" y="95191"/>
                </a:lnTo>
                <a:lnTo>
                  <a:pt x="188583" y="70240"/>
                </a:lnTo>
                <a:lnTo>
                  <a:pt x="229457" y="58912"/>
                </a:lnTo>
                <a:lnTo>
                  <a:pt x="273574" y="48417"/>
                </a:lnTo>
                <a:lnTo>
                  <a:pt x="320734" y="38807"/>
                </a:lnTo>
                <a:lnTo>
                  <a:pt x="370735" y="30134"/>
                </a:lnTo>
                <a:lnTo>
                  <a:pt x="423375" y="22449"/>
                </a:lnTo>
                <a:lnTo>
                  <a:pt x="478452" y="15805"/>
                </a:lnTo>
                <a:lnTo>
                  <a:pt x="535765" y="10253"/>
                </a:lnTo>
                <a:lnTo>
                  <a:pt x="595111" y="5845"/>
                </a:lnTo>
                <a:lnTo>
                  <a:pt x="656290" y="2632"/>
                </a:lnTo>
                <a:lnTo>
                  <a:pt x="719098" y="666"/>
                </a:lnTo>
                <a:lnTo>
                  <a:pt x="783336" y="0"/>
                </a:lnTo>
                <a:lnTo>
                  <a:pt x="847573" y="666"/>
                </a:lnTo>
                <a:lnTo>
                  <a:pt x="910381" y="2632"/>
                </a:lnTo>
                <a:lnTo>
                  <a:pt x="971560" y="5845"/>
                </a:lnTo>
                <a:lnTo>
                  <a:pt x="1030906" y="10253"/>
                </a:lnTo>
                <a:lnTo>
                  <a:pt x="1088219" y="15805"/>
                </a:lnTo>
                <a:lnTo>
                  <a:pt x="1143296" y="22449"/>
                </a:lnTo>
                <a:lnTo>
                  <a:pt x="1195936" y="30134"/>
                </a:lnTo>
                <a:lnTo>
                  <a:pt x="1245937" y="38807"/>
                </a:lnTo>
                <a:lnTo>
                  <a:pt x="1293097" y="48417"/>
                </a:lnTo>
                <a:lnTo>
                  <a:pt x="1337214" y="58912"/>
                </a:lnTo>
                <a:lnTo>
                  <a:pt x="1378088" y="70240"/>
                </a:lnTo>
                <a:lnTo>
                  <a:pt x="1415515" y="82350"/>
                </a:lnTo>
                <a:lnTo>
                  <a:pt x="1479225" y="108709"/>
                </a:lnTo>
                <a:lnTo>
                  <a:pt x="1526731" y="137574"/>
                </a:lnTo>
                <a:lnTo>
                  <a:pt x="1556417" y="168531"/>
                </a:lnTo>
                <a:lnTo>
                  <a:pt x="1566672" y="201168"/>
                </a:lnTo>
                <a:lnTo>
                  <a:pt x="1564074" y="217670"/>
                </a:lnTo>
                <a:lnTo>
                  <a:pt x="1526731" y="264761"/>
                </a:lnTo>
                <a:lnTo>
                  <a:pt x="1479225" y="293626"/>
                </a:lnTo>
                <a:lnTo>
                  <a:pt x="1415515" y="319985"/>
                </a:lnTo>
                <a:lnTo>
                  <a:pt x="1378088" y="332095"/>
                </a:lnTo>
                <a:lnTo>
                  <a:pt x="1337214" y="343423"/>
                </a:lnTo>
                <a:lnTo>
                  <a:pt x="1293097" y="353918"/>
                </a:lnTo>
                <a:lnTo>
                  <a:pt x="1245937" y="363528"/>
                </a:lnTo>
                <a:lnTo>
                  <a:pt x="1195936" y="372201"/>
                </a:lnTo>
                <a:lnTo>
                  <a:pt x="1143296" y="379886"/>
                </a:lnTo>
                <a:lnTo>
                  <a:pt x="1088219" y="386530"/>
                </a:lnTo>
                <a:lnTo>
                  <a:pt x="1030906" y="392082"/>
                </a:lnTo>
                <a:lnTo>
                  <a:pt x="971560" y="396490"/>
                </a:lnTo>
                <a:lnTo>
                  <a:pt x="910381" y="399703"/>
                </a:lnTo>
                <a:lnTo>
                  <a:pt x="847573" y="401669"/>
                </a:lnTo>
                <a:lnTo>
                  <a:pt x="783336" y="402336"/>
                </a:lnTo>
                <a:lnTo>
                  <a:pt x="719098" y="401669"/>
                </a:lnTo>
                <a:lnTo>
                  <a:pt x="656290" y="399703"/>
                </a:lnTo>
                <a:lnTo>
                  <a:pt x="595111" y="396490"/>
                </a:lnTo>
                <a:lnTo>
                  <a:pt x="535765" y="392082"/>
                </a:lnTo>
                <a:lnTo>
                  <a:pt x="478452" y="386530"/>
                </a:lnTo>
                <a:lnTo>
                  <a:pt x="423375" y="379886"/>
                </a:lnTo>
                <a:lnTo>
                  <a:pt x="370735" y="372201"/>
                </a:lnTo>
                <a:lnTo>
                  <a:pt x="320734" y="363528"/>
                </a:lnTo>
                <a:lnTo>
                  <a:pt x="273574" y="353918"/>
                </a:lnTo>
                <a:lnTo>
                  <a:pt x="229457" y="343423"/>
                </a:lnTo>
                <a:lnTo>
                  <a:pt x="188583" y="332095"/>
                </a:lnTo>
                <a:lnTo>
                  <a:pt x="151156" y="319985"/>
                </a:lnTo>
                <a:lnTo>
                  <a:pt x="87446" y="293626"/>
                </a:lnTo>
                <a:lnTo>
                  <a:pt x="39940" y="264761"/>
                </a:lnTo>
                <a:lnTo>
                  <a:pt x="10254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839724" y="0"/>
                </a:moveTo>
                <a:lnTo>
                  <a:pt x="770848" y="669"/>
                </a:lnTo>
                <a:lnTo>
                  <a:pt x="703507" y="2643"/>
                </a:lnTo>
                <a:lnTo>
                  <a:pt x="637916" y="5869"/>
                </a:lnTo>
                <a:lnTo>
                  <a:pt x="574291" y="10296"/>
                </a:lnTo>
                <a:lnTo>
                  <a:pt x="512849" y="15871"/>
                </a:lnTo>
                <a:lnTo>
                  <a:pt x="453806" y="22542"/>
                </a:lnTo>
                <a:lnTo>
                  <a:pt x="397376" y="30257"/>
                </a:lnTo>
                <a:lnTo>
                  <a:pt x="343777" y="38965"/>
                </a:lnTo>
                <a:lnTo>
                  <a:pt x="293225" y="48613"/>
                </a:lnTo>
                <a:lnTo>
                  <a:pt x="245935" y="59150"/>
                </a:lnTo>
                <a:lnTo>
                  <a:pt x="202124" y="70523"/>
                </a:lnTo>
                <a:lnTo>
                  <a:pt x="162007" y="82680"/>
                </a:lnTo>
                <a:lnTo>
                  <a:pt x="125801" y="95569"/>
                </a:lnTo>
                <a:lnTo>
                  <a:pt x="65984" y="123336"/>
                </a:lnTo>
                <a:lnTo>
                  <a:pt x="24402" y="153409"/>
                </a:lnTo>
                <a:lnTo>
                  <a:pt x="2783" y="185370"/>
                </a:lnTo>
                <a:lnTo>
                  <a:pt x="0" y="201930"/>
                </a:lnTo>
                <a:lnTo>
                  <a:pt x="2783" y="218489"/>
                </a:lnTo>
                <a:lnTo>
                  <a:pt x="24402" y="250450"/>
                </a:lnTo>
                <a:lnTo>
                  <a:pt x="65984" y="280523"/>
                </a:lnTo>
                <a:lnTo>
                  <a:pt x="125801" y="308290"/>
                </a:lnTo>
                <a:lnTo>
                  <a:pt x="162007" y="321179"/>
                </a:lnTo>
                <a:lnTo>
                  <a:pt x="202124" y="333336"/>
                </a:lnTo>
                <a:lnTo>
                  <a:pt x="245935" y="344709"/>
                </a:lnTo>
                <a:lnTo>
                  <a:pt x="293225" y="355246"/>
                </a:lnTo>
                <a:lnTo>
                  <a:pt x="343777" y="364894"/>
                </a:lnTo>
                <a:lnTo>
                  <a:pt x="397376" y="373602"/>
                </a:lnTo>
                <a:lnTo>
                  <a:pt x="453806" y="381317"/>
                </a:lnTo>
                <a:lnTo>
                  <a:pt x="512849" y="387988"/>
                </a:lnTo>
                <a:lnTo>
                  <a:pt x="574291" y="393563"/>
                </a:lnTo>
                <a:lnTo>
                  <a:pt x="637916" y="397990"/>
                </a:lnTo>
                <a:lnTo>
                  <a:pt x="703507" y="401216"/>
                </a:lnTo>
                <a:lnTo>
                  <a:pt x="770848" y="403190"/>
                </a:lnTo>
                <a:lnTo>
                  <a:pt x="839724" y="403859"/>
                </a:lnTo>
                <a:lnTo>
                  <a:pt x="908599" y="403190"/>
                </a:lnTo>
                <a:lnTo>
                  <a:pt x="975940" y="401216"/>
                </a:lnTo>
                <a:lnTo>
                  <a:pt x="1041531" y="397990"/>
                </a:lnTo>
                <a:lnTo>
                  <a:pt x="1105156" y="393563"/>
                </a:lnTo>
                <a:lnTo>
                  <a:pt x="1166598" y="387988"/>
                </a:lnTo>
                <a:lnTo>
                  <a:pt x="1225641" y="381317"/>
                </a:lnTo>
                <a:lnTo>
                  <a:pt x="1282071" y="373602"/>
                </a:lnTo>
                <a:lnTo>
                  <a:pt x="1335670" y="364894"/>
                </a:lnTo>
                <a:lnTo>
                  <a:pt x="1386222" y="355246"/>
                </a:lnTo>
                <a:lnTo>
                  <a:pt x="1433512" y="344709"/>
                </a:lnTo>
                <a:lnTo>
                  <a:pt x="1477323" y="333336"/>
                </a:lnTo>
                <a:lnTo>
                  <a:pt x="1517440" y="321179"/>
                </a:lnTo>
                <a:lnTo>
                  <a:pt x="1553646" y="308290"/>
                </a:lnTo>
                <a:lnTo>
                  <a:pt x="1613463" y="280523"/>
                </a:lnTo>
                <a:lnTo>
                  <a:pt x="1655045" y="250450"/>
                </a:lnTo>
                <a:lnTo>
                  <a:pt x="1676664" y="218489"/>
                </a:lnTo>
                <a:lnTo>
                  <a:pt x="1679448" y="201930"/>
                </a:lnTo>
                <a:lnTo>
                  <a:pt x="1676664" y="185370"/>
                </a:lnTo>
                <a:lnTo>
                  <a:pt x="1655045" y="153409"/>
                </a:lnTo>
                <a:lnTo>
                  <a:pt x="1613463" y="123336"/>
                </a:lnTo>
                <a:lnTo>
                  <a:pt x="1553646" y="95569"/>
                </a:lnTo>
                <a:lnTo>
                  <a:pt x="1517440" y="82680"/>
                </a:lnTo>
                <a:lnTo>
                  <a:pt x="1477323" y="70523"/>
                </a:lnTo>
                <a:lnTo>
                  <a:pt x="1433512" y="59150"/>
                </a:lnTo>
                <a:lnTo>
                  <a:pt x="1386222" y="48613"/>
                </a:lnTo>
                <a:lnTo>
                  <a:pt x="1335670" y="38965"/>
                </a:lnTo>
                <a:lnTo>
                  <a:pt x="1282071" y="30257"/>
                </a:lnTo>
                <a:lnTo>
                  <a:pt x="1225641" y="22542"/>
                </a:lnTo>
                <a:lnTo>
                  <a:pt x="1166598" y="15871"/>
                </a:lnTo>
                <a:lnTo>
                  <a:pt x="1105156" y="10296"/>
                </a:lnTo>
                <a:lnTo>
                  <a:pt x="1041531" y="5869"/>
                </a:lnTo>
                <a:lnTo>
                  <a:pt x="975940" y="2643"/>
                </a:lnTo>
                <a:lnTo>
                  <a:pt x="908599" y="669"/>
                </a:lnTo>
                <a:lnTo>
                  <a:pt x="83972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0" y="201930"/>
                </a:moveTo>
                <a:lnTo>
                  <a:pt x="24402" y="153409"/>
                </a:lnTo>
                <a:lnTo>
                  <a:pt x="65984" y="123336"/>
                </a:lnTo>
                <a:lnTo>
                  <a:pt x="125801" y="95569"/>
                </a:lnTo>
                <a:lnTo>
                  <a:pt x="162007" y="82680"/>
                </a:lnTo>
                <a:lnTo>
                  <a:pt x="202124" y="70523"/>
                </a:lnTo>
                <a:lnTo>
                  <a:pt x="245935" y="59150"/>
                </a:lnTo>
                <a:lnTo>
                  <a:pt x="293225" y="48613"/>
                </a:lnTo>
                <a:lnTo>
                  <a:pt x="343777" y="38965"/>
                </a:lnTo>
                <a:lnTo>
                  <a:pt x="397376" y="30257"/>
                </a:lnTo>
                <a:lnTo>
                  <a:pt x="453806" y="22542"/>
                </a:lnTo>
                <a:lnTo>
                  <a:pt x="512849" y="15871"/>
                </a:lnTo>
                <a:lnTo>
                  <a:pt x="574291" y="10296"/>
                </a:lnTo>
                <a:lnTo>
                  <a:pt x="637916" y="5869"/>
                </a:lnTo>
                <a:lnTo>
                  <a:pt x="703507" y="2643"/>
                </a:lnTo>
                <a:lnTo>
                  <a:pt x="770848" y="669"/>
                </a:lnTo>
                <a:lnTo>
                  <a:pt x="839724" y="0"/>
                </a:lnTo>
                <a:lnTo>
                  <a:pt x="908599" y="669"/>
                </a:lnTo>
                <a:lnTo>
                  <a:pt x="975940" y="2643"/>
                </a:lnTo>
                <a:lnTo>
                  <a:pt x="1041531" y="5869"/>
                </a:lnTo>
                <a:lnTo>
                  <a:pt x="1105156" y="10296"/>
                </a:lnTo>
                <a:lnTo>
                  <a:pt x="1166598" y="15871"/>
                </a:lnTo>
                <a:lnTo>
                  <a:pt x="1225641" y="22542"/>
                </a:lnTo>
                <a:lnTo>
                  <a:pt x="1282071" y="30257"/>
                </a:lnTo>
                <a:lnTo>
                  <a:pt x="1335670" y="38965"/>
                </a:lnTo>
                <a:lnTo>
                  <a:pt x="1386222" y="48613"/>
                </a:lnTo>
                <a:lnTo>
                  <a:pt x="1433512" y="59150"/>
                </a:lnTo>
                <a:lnTo>
                  <a:pt x="1477323" y="70523"/>
                </a:lnTo>
                <a:lnTo>
                  <a:pt x="1517440" y="82680"/>
                </a:lnTo>
                <a:lnTo>
                  <a:pt x="1553646" y="95569"/>
                </a:lnTo>
                <a:lnTo>
                  <a:pt x="1613463" y="123336"/>
                </a:lnTo>
                <a:lnTo>
                  <a:pt x="1655045" y="153409"/>
                </a:lnTo>
                <a:lnTo>
                  <a:pt x="1676664" y="185370"/>
                </a:lnTo>
                <a:lnTo>
                  <a:pt x="1679448" y="201930"/>
                </a:lnTo>
                <a:lnTo>
                  <a:pt x="1676664" y="218489"/>
                </a:lnTo>
                <a:lnTo>
                  <a:pt x="1655045" y="250450"/>
                </a:lnTo>
                <a:lnTo>
                  <a:pt x="1613463" y="280523"/>
                </a:lnTo>
                <a:lnTo>
                  <a:pt x="1553646" y="308290"/>
                </a:lnTo>
                <a:lnTo>
                  <a:pt x="1517440" y="321179"/>
                </a:lnTo>
                <a:lnTo>
                  <a:pt x="1477323" y="333336"/>
                </a:lnTo>
                <a:lnTo>
                  <a:pt x="1433512" y="344709"/>
                </a:lnTo>
                <a:lnTo>
                  <a:pt x="1386222" y="355246"/>
                </a:lnTo>
                <a:lnTo>
                  <a:pt x="1335670" y="364894"/>
                </a:lnTo>
                <a:lnTo>
                  <a:pt x="1282071" y="373602"/>
                </a:lnTo>
                <a:lnTo>
                  <a:pt x="1225641" y="381317"/>
                </a:lnTo>
                <a:lnTo>
                  <a:pt x="1166598" y="387988"/>
                </a:lnTo>
                <a:lnTo>
                  <a:pt x="1105156" y="393563"/>
                </a:lnTo>
                <a:lnTo>
                  <a:pt x="1041531" y="397990"/>
                </a:lnTo>
                <a:lnTo>
                  <a:pt x="975940" y="401216"/>
                </a:lnTo>
                <a:lnTo>
                  <a:pt x="908599" y="403190"/>
                </a:lnTo>
                <a:lnTo>
                  <a:pt x="839724" y="403859"/>
                </a:lnTo>
                <a:lnTo>
                  <a:pt x="770848" y="403190"/>
                </a:lnTo>
                <a:lnTo>
                  <a:pt x="703507" y="401216"/>
                </a:lnTo>
                <a:lnTo>
                  <a:pt x="637916" y="397990"/>
                </a:lnTo>
                <a:lnTo>
                  <a:pt x="574291" y="393563"/>
                </a:lnTo>
                <a:lnTo>
                  <a:pt x="512849" y="387988"/>
                </a:lnTo>
                <a:lnTo>
                  <a:pt x="453806" y="381317"/>
                </a:lnTo>
                <a:lnTo>
                  <a:pt x="397376" y="373602"/>
                </a:lnTo>
                <a:lnTo>
                  <a:pt x="343777" y="364894"/>
                </a:lnTo>
                <a:lnTo>
                  <a:pt x="293225" y="355246"/>
                </a:lnTo>
                <a:lnTo>
                  <a:pt x="245935" y="344709"/>
                </a:lnTo>
                <a:lnTo>
                  <a:pt x="202124" y="333336"/>
                </a:lnTo>
                <a:lnTo>
                  <a:pt x="162007" y="321179"/>
                </a:lnTo>
                <a:lnTo>
                  <a:pt x="125801" y="308290"/>
                </a:lnTo>
                <a:lnTo>
                  <a:pt x="65984" y="280523"/>
                </a:lnTo>
                <a:lnTo>
                  <a:pt x="24402" y="250450"/>
                </a:lnTo>
                <a:lnTo>
                  <a:pt x="2783" y="218489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966715" y="4245428"/>
            <a:ext cx="3735000" cy="131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98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dirty="0" smtClean="0">
                <a:solidFill>
                  <a:srgbClr val="090705"/>
                </a:solidFill>
              </a:rPr>
              <a:t>φυσικά γνωρίσματα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Αυτό-αντίληψη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8542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dirty="0" smtClean="0">
                <a:solidFill>
                  <a:srgbClr val="090705"/>
                </a:solidFill>
              </a:rPr>
              <a:t>Κλίσεις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633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εθνικότητα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671322" y="0"/>
                </a:moveTo>
                <a:lnTo>
                  <a:pt x="616269" y="666"/>
                </a:lnTo>
                <a:lnTo>
                  <a:pt x="562441" y="2632"/>
                </a:lnTo>
                <a:lnTo>
                  <a:pt x="510011" y="5845"/>
                </a:lnTo>
                <a:lnTo>
                  <a:pt x="459150" y="10253"/>
                </a:lnTo>
                <a:lnTo>
                  <a:pt x="410033" y="15805"/>
                </a:lnTo>
                <a:lnTo>
                  <a:pt x="362832" y="22449"/>
                </a:lnTo>
                <a:lnTo>
                  <a:pt x="317719" y="30134"/>
                </a:lnTo>
                <a:lnTo>
                  <a:pt x="274868" y="38807"/>
                </a:lnTo>
                <a:lnTo>
                  <a:pt x="234452" y="48417"/>
                </a:lnTo>
                <a:lnTo>
                  <a:pt x="196643" y="58912"/>
                </a:lnTo>
                <a:lnTo>
                  <a:pt x="129540" y="82350"/>
                </a:lnTo>
                <a:lnTo>
                  <a:pt x="74940" y="108709"/>
                </a:lnTo>
                <a:lnTo>
                  <a:pt x="34229" y="137574"/>
                </a:lnTo>
                <a:lnTo>
                  <a:pt x="8787" y="168531"/>
                </a:lnTo>
                <a:lnTo>
                  <a:pt x="0" y="201168"/>
                </a:lnTo>
                <a:lnTo>
                  <a:pt x="2225" y="217670"/>
                </a:lnTo>
                <a:lnTo>
                  <a:pt x="34229" y="264761"/>
                </a:lnTo>
                <a:lnTo>
                  <a:pt x="74940" y="293626"/>
                </a:lnTo>
                <a:lnTo>
                  <a:pt x="129539" y="319985"/>
                </a:lnTo>
                <a:lnTo>
                  <a:pt x="196643" y="343423"/>
                </a:lnTo>
                <a:lnTo>
                  <a:pt x="234452" y="353918"/>
                </a:lnTo>
                <a:lnTo>
                  <a:pt x="274868" y="363528"/>
                </a:lnTo>
                <a:lnTo>
                  <a:pt x="317719" y="372201"/>
                </a:lnTo>
                <a:lnTo>
                  <a:pt x="362832" y="379886"/>
                </a:lnTo>
                <a:lnTo>
                  <a:pt x="410033" y="386530"/>
                </a:lnTo>
                <a:lnTo>
                  <a:pt x="459150" y="392082"/>
                </a:lnTo>
                <a:lnTo>
                  <a:pt x="510011" y="396490"/>
                </a:lnTo>
                <a:lnTo>
                  <a:pt x="562441" y="399703"/>
                </a:lnTo>
                <a:lnTo>
                  <a:pt x="616269" y="401669"/>
                </a:lnTo>
                <a:lnTo>
                  <a:pt x="671322" y="402336"/>
                </a:lnTo>
                <a:lnTo>
                  <a:pt x="726374" y="401669"/>
                </a:lnTo>
                <a:lnTo>
                  <a:pt x="780202" y="399703"/>
                </a:lnTo>
                <a:lnTo>
                  <a:pt x="832632" y="396490"/>
                </a:lnTo>
                <a:lnTo>
                  <a:pt x="883493" y="392082"/>
                </a:lnTo>
                <a:lnTo>
                  <a:pt x="932610" y="386530"/>
                </a:lnTo>
                <a:lnTo>
                  <a:pt x="979811" y="379886"/>
                </a:lnTo>
                <a:lnTo>
                  <a:pt x="1024924" y="372201"/>
                </a:lnTo>
                <a:lnTo>
                  <a:pt x="1067775" y="363528"/>
                </a:lnTo>
                <a:lnTo>
                  <a:pt x="1108191" y="353918"/>
                </a:lnTo>
                <a:lnTo>
                  <a:pt x="1146000" y="343423"/>
                </a:lnTo>
                <a:lnTo>
                  <a:pt x="1213104" y="319985"/>
                </a:lnTo>
                <a:lnTo>
                  <a:pt x="1267703" y="293626"/>
                </a:lnTo>
                <a:lnTo>
                  <a:pt x="1308414" y="264761"/>
                </a:lnTo>
                <a:lnTo>
                  <a:pt x="1333856" y="233804"/>
                </a:lnTo>
                <a:lnTo>
                  <a:pt x="1342643" y="201168"/>
                </a:lnTo>
                <a:lnTo>
                  <a:pt x="1340418" y="184665"/>
                </a:lnTo>
                <a:lnTo>
                  <a:pt x="1308414" y="137574"/>
                </a:lnTo>
                <a:lnTo>
                  <a:pt x="1267703" y="108709"/>
                </a:lnTo>
                <a:lnTo>
                  <a:pt x="1213103" y="82350"/>
                </a:lnTo>
                <a:lnTo>
                  <a:pt x="1146000" y="58912"/>
                </a:lnTo>
                <a:lnTo>
                  <a:pt x="1108191" y="48417"/>
                </a:lnTo>
                <a:lnTo>
                  <a:pt x="1067775" y="38807"/>
                </a:lnTo>
                <a:lnTo>
                  <a:pt x="1024924" y="30134"/>
                </a:lnTo>
                <a:lnTo>
                  <a:pt x="979811" y="22449"/>
                </a:lnTo>
                <a:lnTo>
                  <a:pt x="932610" y="15805"/>
                </a:lnTo>
                <a:lnTo>
                  <a:pt x="883493" y="10253"/>
                </a:lnTo>
                <a:lnTo>
                  <a:pt x="832632" y="5845"/>
                </a:lnTo>
                <a:lnTo>
                  <a:pt x="780202" y="2632"/>
                </a:lnTo>
                <a:lnTo>
                  <a:pt x="726374" y="666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0" y="201168"/>
                </a:moveTo>
                <a:lnTo>
                  <a:pt x="19513" y="152817"/>
                </a:lnTo>
                <a:lnTo>
                  <a:pt x="52762" y="122854"/>
                </a:lnTo>
                <a:lnTo>
                  <a:pt x="100590" y="95191"/>
                </a:lnTo>
                <a:lnTo>
                  <a:pt x="161615" y="70240"/>
                </a:lnTo>
                <a:lnTo>
                  <a:pt x="234452" y="48417"/>
                </a:lnTo>
                <a:lnTo>
                  <a:pt x="274868" y="38807"/>
                </a:lnTo>
                <a:lnTo>
                  <a:pt x="317719" y="30134"/>
                </a:lnTo>
                <a:lnTo>
                  <a:pt x="362832" y="22449"/>
                </a:lnTo>
                <a:lnTo>
                  <a:pt x="410033" y="15805"/>
                </a:lnTo>
                <a:lnTo>
                  <a:pt x="459150" y="10253"/>
                </a:lnTo>
                <a:lnTo>
                  <a:pt x="510011" y="5845"/>
                </a:lnTo>
                <a:lnTo>
                  <a:pt x="562441" y="2632"/>
                </a:lnTo>
                <a:lnTo>
                  <a:pt x="616269" y="666"/>
                </a:lnTo>
                <a:lnTo>
                  <a:pt x="671322" y="0"/>
                </a:lnTo>
                <a:lnTo>
                  <a:pt x="726374" y="666"/>
                </a:lnTo>
                <a:lnTo>
                  <a:pt x="780202" y="2632"/>
                </a:lnTo>
                <a:lnTo>
                  <a:pt x="832632" y="5845"/>
                </a:lnTo>
                <a:lnTo>
                  <a:pt x="883493" y="10253"/>
                </a:lnTo>
                <a:lnTo>
                  <a:pt x="932610" y="15805"/>
                </a:lnTo>
                <a:lnTo>
                  <a:pt x="979811" y="22449"/>
                </a:lnTo>
                <a:lnTo>
                  <a:pt x="1024924" y="30134"/>
                </a:lnTo>
                <a:lnTo>
                  <a:pt x="1067775" y="38807"/>
                </a:lnTo>
                <a:lnTo>
                  <a:pt x="1108191" y="48417"/>
                </a:lnTo>
                <a:lnTo>
                  <a:pt x="1146000" y="58912"/>
                </a:lnTo>
                <a:lnTo>
                  <a:pt x="1213103" y="82350"/>
                </a:lnTo>
                <a:lnTo>
                  <a:pt x="1267703" y="108709"/>
                </a:lnTo>
                <a:lnTo>
                  <a:pt x="1308414" y="137574"/>
                </a:lnTo>
                <a:lnTo>
                  <a:pt x="1333856" y="168531"/>
                </a:lnTo>
                <a:lnTo>
                  <a:pt x="1342643" y="201168"/>
                </a:lnTo>
                <a:lnTo>
                  <a:pt x="1340418" y="217670"/>
                </a:lnTo>
                <a:lnTo>
                  <a:pt x="1308414" y="264761"/>
                </a:lnTo>
                <a:lnTo>
                  <a:pt x="1267703" y="293626"/>
                </a:lnTo>
                <a:lnTo>
                  <a:pt x="1213104" y="319985"/>
                </a:lnTo>
                <a:lnTo>
                  <a:pt x="1146000" y="343423"/>
                </a:lnTo>
                <a:lnTo>
                  <a:pt x="1108191" y="353918"/>
                </a:lnTo>
                <a:lnTo>
                  <a:pt x="1067775" y="363528"/>
                </a:lnTo>
                <a:lnTo>
                  <a:pt x="1024924" y="372201"/>
                </a:lnTo>
                <a:lnTo>
                  <a:pt x="979811" y="379886"/>
                </a:lnTo>
                <a:lnTo>
                  <a:pt x="932610" y="386530"/>
                </a:lnTo>
                <a:lnTo>
                  <a:pt x="883493" y="392082"/>
                </a:lnTo>
                <a:lnTo>
                  <a:pt x="832632" y="396490"/>
                </a:lnTo>
                <a:lnTo>
                  <a:pt x="780202" y="399703"/>
                </a:lnTo>
                <a:lnTo>
                  <a:pt x="726374" y="401669"/>
                </a:lnTo>
                <a:lnTo>
                  <a:pt x="671322" y="402336"/>
                </a:lnTo>
                <a:lnTo>
                  <a:pt x="616269" y="401669"/>
                </a:lnTo>
                <a:lnTo>
                  <a:pt x="562441" y="399703"/>
                </a:lnTo>
                <a:lnTo>
                  <a:pt x="510011" y="396490"/>
                </a:lnTo>
                <a:lnTo>
                  <a:pt x="459150" y="392082"/>
                </a:lnTo>
                <a:lnTo>
                  <a:pt x="410033" y="386530"/>
                </a:lnTo>
                <a:lnTo>
                  <a:pt x="362832" y="379886"/>
                </a:lnTo>
                <a:lnTo>
                  <a:pt x="317719" y="372201"/>
                </a:lnTo>
                <a:lnTo>
                  <a:pt x="274868" y="363528"/>
                </a:lnTo>
                <a:lnTo>
                  <a:pt x="234452" y="353918"/>
                </a:lnTo>
                <a:lnTo>
                  <a:pt x="196643" y="343423"/>
                </a:lnTo>
                <a:lnTo>
                  <a:pt x="129539" y="319985"/>
                </a:lnTo>
                <a:lnTo>
                  <a:pt x="74940" y="293626"/>
                </a:lnTo>
                <a:lnTo>
                  <a:pt x="34229" y="264761"/>
                </a:lnTo>
                <a:lnTo>
                  <a:pt x="8787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3048001" y="2994483"/>
            <a:ext cx="831342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05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πεποιθήσεις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611623" y="2552700"/>
            <a:ext cx="3022600" cy="403860"/>
          </a:xfrm>
          <a:custGeom>
            <a:avLst/>
            <a:gdLst/>
            <a:ahLst/>
            <a:cxnLst/>
            <a:rect l="l" t="t" r="r" b="b"/>
            <a:pathLst>
              <a:path w="3022600" h="403860" extrusionOk="0">
                <a:moveTo>
                  <a:pt x="0" y="403860"/>
                </a:moveTo>
                <a:lnTo>
                  <a:pt x="3022092" y="403860"/>
                </a:lnTo>
                <a:lnTo>
                  <a:pt x="30220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5467350" y="2642377"/>
            <a:ext cx="156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l-GR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ΑΤΟΜΟ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139722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671322" y="0"/>
                </a:moveTo>
                <a:lnTo>
                  <a:pt x="616269" y="669"/>
                </a:lnTo>
                <a:lnTo>
                  <a:pt x="562441" y="2643"/>
                </a:lnTo>
                <a:lnTo>
                  <a:pt x="510011" y="5869"/>
                </a:lnTo>
                <a:lnTo>
                  <a:pt x="459150" y="10296"/>
                </a:lnTo>
                <a:lnTo>
                  <a:pt x="410033" y="15871"/>
                </a:lnTo>
                <a:lnTo>
                  <a:pt x="362832" y="22542"/>
                </a:lnTo>
                <a:lnTo>
                  <a:pt x="317719" y="30257"/>
                </a:lnTo>
                <a:lnTo>
                  <a:pt x="274868" y="38965"/>
                </a:lnTo>
                <a:lnTo>
                  <a:pt x="234452" y="48613"/>
                </a:lnTo>
                <a:lnTo>
                  <a:pt x="196643" y="59150"/>
                </a:lnTo>
                <a:lnTo>
                  <a:pt x="129540" y="82680"/>
                </a:lnTo>
                <a:lnTo>
                  <a:pt x="74940" y="109138"/>
                </a:lnTo>
                <a:lnTo>
                  <a:pt x="34229" y="138110"/>
                </a:lnTo>
                <a:lnTo>
                  <a:pt x="8787" y="169180"/>
                </a:lnTo>
                <a:lnTo>
                  <a:pt x="0" y="201929"/>
                </a:lnTo>
                <a:lnTo>
                  <a:pt x="2225" y="218489"/>
                </a:lnTo>
                <a:lnTo>
                  <a:pt x="34229" y="265749"/>
                </a:lnTo>
                <a:lnTo>
                  <a:pt x="74940" y="294721"/>
                </a:lnTo>
                <a:lnTo>
                  <a:pt x="129540" y="321179"/>
                </a:lnTo>
                <a:lnTo>
                  <a:pt x="196643" y="344709"/>
                </a:lnTo>
                <a:lnTo>
                  <a:pt x="234452" y="355246"/>
                </a:lnTo>
                <a:lnTo>
                  <a:pt x="274868" y="364894"/>
                </a:lnTo>
                <a:lnTo>
                  <a:pt x="317719" y="373602"/>
                </a:lnTo>
                <a:lnTo>
                  <a:pt x="362832" y="381317"/>
                </a:lnTo>
                <a:lnTo>
                  <a:pt x="410033" y="387988"/>
                </a:lnTo>
                <a:lnTo>
                  <a:pt x="459150" y="393563"/>
                </a:lnTo>
                <a:lnTo>
                  <a:pt x="510011" y="397990"/>
                </a:lnTo>
                <a:lnTo>
                  <a:pt x="562441" y="401216"/>
                </a:lnTo>
                <a:lnTo>
                  <a:pt x="616269" y="403190"/>
                </a:lnTo>
                <a:lnTo>
                  <a:pt x="671322" y="403860"/>
                </a:lnTo>
                <a:lnTo>
                  <a:pt x="726374" y="403190"/>
                </a:lnTo>
                <a:lnTo>
                  <a:pt x="780202" y="401216"/>
                </a:lnTo>
                <a:lnTo>
                  <a:pt x="832632" y="397990"/>
                </a:lnTo>
                <a:lnTo>
                  <a:pt x="883493" y="393563"/>
                </a:lnTo>
                <a:lnTo>
                  <a:pt x="932610" y="387988"/>
                </a:lnTo>
                <a:lnTo>
                  <a:pt x="979811" y="381317"/>
                </a:lnTo>
                <a:lnTo>
                  <a:pt x="1024924" y="373602"/>
                </a:lnTo>
                <a:lnTo>
                  <a:pt x="1067775" y="364894"/>
                </a:lnTo>
                <a:lnTo>
                  <a:pt x="1108191" y="355246"/>
                </a:lnTo>
                <a:lnTo>
                  <a:pt x="1146000" y="344709"/>
                </a:lnTo>
                <a:lnTo>
                  <a:pt x="1213104" y="321179"/>
                </a:lnTo>
                <a:lnTo>
                  <a:pt x="1267703" y="294721"/>
                </a:lnTo>
                <a:lnTo>
                  <a:pt x="1308414" y="265749"/>
                </a:lnTo>
                <a:lnTo>
                  <a:pt x="1333856" y="234679"/>
                </a:lnTo>
                <a:lnTo>
                  <a:pt x="1342644" y="201929"/>
                </a:lnTo>
                <a:lnTo>
                  <a:pt x="1340418" y="185370"/>
                </a:lnTo>
                <a:lnTo>
                  <a:pt x="1308414" y="138110"/>
                </a:lnTo>
                <a:lnTo>
                  <a:pt x="1267703" y="109138"/>
                </a:lnTo>
                <a:lnTo>
                  <a:pt x="1213103" y="82680"/>
                </a:lnTo>
                <a:lnTo>
                  <a:pt x="1146000" y="59150"/>
                </a:lnTo>
                <a:lnTo>
                  <a:pt x="1108191" y="48613"/>
                </a:lnTo>
                <a:lnTo>
                  <a:pt x="1067775" y="38965"/>
                </a:lnTo>
                <a:lnTo>
                  <a:pt x="1024924" y="30257"/>
                </a:lnTo>
                <a:lnTo>
                  <a:pt x="979811" y="22542"/>
                </a:lnTo>
                <a:lnTo>
                  <a:pt x="932610" y="15871"/>
                </a:lnTo>
                <a:lnTo>
                  <a:pt x="883493" y="10296"/>
                </a:lnTo>
                <a:lnTo>
                  <a:pt x="832632" y="5869"/>
                </a:lnTo>
                <a:lnTo>
                  <a:pt x="780202" y="2643"/>
                </a:lnTo>
                <a:lnTo>
                  <a:pt x="726374" y="669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0" y="201929"/>
                </a:moveTo>
                <a:lnTo>
                  <a:pt x="19513" y="153409"/>
                </a:lnTo>
                <a:lnTo>
                  <a:pt x="52762" y="123336"/>
                </a:lnTo>
                <a:lnTo>
                  <a:pt x="100590" y="95569"/>
                </a:lnTo>
                <a:lnTo>
                  <a:pt x="161615" y="70523"/>
                </a:lnTo>
                <a:lnTo>
                  <a:pt x="234452" y="48613"/>
                </a:lnTo>
                <a:lnTo>
                  <a:pt x="274868" y="38965"/>
                </a:lnTo>
                <a:lnTo>
                  <a:pt x="317719" y="30257"/>
                </a:lnTo>
                <a:lnTo>
                  <a:pt x="362832" y="22542"/>
                </a:lnTo>
                <a:lnTo>
                  <a:pt x="410033" y="15871"/>
                </a:lnTo>
                <a:lnTo>
                  <a:pt x="459150" y="10296"/>
                </a:lnTo>
                <a:lnTo>
                  <a:pt x="510011" y="5869"/>
                </a:lnTo>
                <a:lnTo>
                  <a:pt x="562441" y="2643"/>
                </a:lnTo>
                <a:lnTo>
                  <a:pt x="616269" y="669"/>
                </a:lnTo>
                <a:lnTo>
                  <a:pt x="671322" y="0"/>
                </a:lnTo>
                <a:lnTo>
                  <a:pt x="726374" y="669"/>
                </a:lnTo>
                <a:lnTo>
                  <a:pt x="780202" y="2643"/>
                </a:lnTo>
                <a:lnTo>
                  <a:pt x="832632" y="5869"/>
                </a:lnTo>
                <a:lnTo>
                  <a:pt x="883493" y="10296"/>
                </a:lnTo>
                <a:lnTo>
                  <a:pt x="932610" y="15871"/>
                </a:lnTo>
                <a:lnTo>
                  <a:pt x="979811" y="22542"/>
                </a:lnTo>
                <a:lnTo>
                  <a:pt x="1024924" y="30257"/>
                </a:lnTo>
                <a:lnTo>
                  <a:pt x="1067775" y="38965"/>
                </a:lnTo>
                <a:lnTo>
                  <a:pt x="1108191" y="48613"/>
                </a:lnTo>
                <a:lnTo>
                  <a:pt x="1146000" y="59150"/>
                </a:lnTo>
                <a:lnTo>
                  <a:pt x="1213103" y="82680"/>
                </a:lnTo>
                <a:lnTo>
                  <a:pt x="1267703" y="109138"/>
                </a:lnTo>
                <a:lnTo>
                  <a:pt x="1308414" y="138110"/>
                </a:lnTo>
                <a:lnTo>
                  <a:pt x="1333856" y="169180"/>
                </a:lnTo>
                <a:lnTo>
                  <a:pt x="1342644" y="201929"/>
                </a:lnTo>
                <a:lnTo>
                  <a:pt x="1340418" y="218489"/>
                </a:lnTo>
                <a:lnTo>
                  <a:pt x="1308414" y="265749"/>
                </a:lnTo>
                <a:lnTo>
                  <a:pt x="1267703" y="294721"/>
                </a:lnTo>
                <a:lnTo>
                  <a:pt x="1213104" y="321179"/>
                </a:lnTo>
                <a:lnTo>
                  <a:pt x="1146000" y="344709"/>
                </a:lnTo>
                <a:lnTo>
                  <a:pt x="1108191" y="355246"/>
                </a:lnTo>
                <a:lnTo>
                  <a:pt x="1067775" y="364894"/>
                </a:lnTo>
                <a:lnTo>
                  <a:pt x="1024924" y="373602"/>
                </a:lnTo>
                <a:lnTo>
                  <a:pt x="979811" y="381317"/>
                </a:lnTo>
                <a:lnTo>
                  <a:pt x="932610" y="387988"/>
                </a:lnTo>
                <a:lnTo>
                  <a:pt x="883493" y="393563"/>
                </a:lnTo>
                <a:lnTo>
                  <a:pt x="832632" y="397990"/>
                </a:lnTo>
                <a:lnTo>
                  <a:pt x="780202" y="401216"/>
                </a:lnTo>
                <a:lnTo>
                  <a:pt x="726374" y="403190"/>
                </a:lnTo>
                <a:lnTo>
                  <a:pt x="671322" y="403860"/>
                </a:lnTo>
                <a:lnTo>
                  <a:pt x="616269" y="403190"/>
                </a:lnTo>
                <a:lnTo>
                  <a:pt x="562441" y="401216"/>
                </a:lnTo>
                <a:lnTo>
                  <a:pt x="510011" y="397990"/>
                </a:lnTo>
                <a:lnTo>
                  <a:pt x="459150" y="393563"/>
                </a:lnTo>
                <a:lnTo>
                  <a:pt x="410033" y="387988"/>
                </a:lnTo>
                <a:lnTo>
                  <a:pt x="362832" y="381317"/>
                </a:lnTo>
                <a:lnTo>
                  <a:pt x="317719" y="373602"/>
                </a:lnTo>
                <a:lnTo>
                  <a:pt x="274868" y="364894"/>
                </a:lnTo>
                <a:lnTo>
                  <a:pt x="234452" y="355246"/>
                </a:lnTo>
                <a:lnTo>
                  <a:pt x="196643" y="344709"/>
                </a:lnTo>
                <a:lnTo>
                  <a:pt x="129540" y="321179"/>
                </a:lnTo>
                <a:lnTo>
                  <a:pt x="74940" y="294721"/>
                </a:lnTo>
                <a:lnTo>
                  <a:pt x="34229" y="265749"/>
                </a:lnTo>
                <a:lnTo>
                  <a:pt x="8787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298380" y="2361434"/>
            <a:ext cx="92862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ενδιαφέροντα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9310756" y="4849700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0" y="0"/>
            <a:ext cx="3150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1" u="none" strike="noStrike" cap="none" dirty="0" smtClean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Συστήματα και επιρροές στο </a:t>
            </a:r>
            <a:r>
              <a:rPr lang="en-US" sz="2000" b="1" i="1" u="none" strike="noStrike" cap="none" dirty="0" smtClean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STF</a:t>
            </a:r>
            <a:endParaRPr sz="2000" b="1" i="1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3962400" y="1600200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3251454" y="0"/>
                </a:moveTo>
                <a:lnTo>
                  <a:pt x="2984777" y="6441"/>
                </a:lnTo>
                <a:lnTo>
                  <a:pt x="2724038" y="25431"/>
                </a:lnTo>
                <a:lnTo>
                  <a:pt x="2470075" y="56471"/>
                </a:lnTo>
                <a:lnTo>
                  <a:pt x="2223723" y="99059"/>
                </a:lnTo>
                <a:lnTo>
                  <a:pt x="1985819" y="152697"/>
                </a:lnTo>
                <a:lnTo>
                  <a:pt x="1757200" y="216884"/>
                </a:lnTo>
                <a:lnTo>
                  <a:pt x="1538703" y="291119"/>
                </a:lnTo>
                <a:lnTo>
                  <a:pt x="1331165" y="374904"/>
                </a:lnTo>
                <a:lnTo>
                  <a:pt x="1135421" y="467737"/>
                </a:lnTo>
                <a:lnTo>
                  <a:pt x="952309" y="569118"/>
                </a:lnTo>
                <a:lnTo>
                  <a:pt x="782665" y="678549"/>
                </a:lnTo>
                <a:lnTo>
                  <a:pt x="627327" y="795527"/>
                </a:lnTo>
                <a:lnTo>
                  <a:pt x="487130" y="919555"/>
                </a:lnTo>
                <a:lnTo>
                  <a:pt x="362911" y="1050131"/>
                </a:lnTo>
                <a:lnTo>
                  <a:pt x="255508" y="1186755"/>
                </a:lnTo>
                <a:lnTo>
                  <a:pt x="165756" y="1328927"/>
                </a:lnTo>
                <a:lnTo>
                  <a:pt x="94492" y="1476148"/>
                </a:lnTo>
                <a:lnTo>
                  <a:pt x="42554" y="1627917"/>
                </a:lnTo>
                <a:lnTo>
                  <a:pt x="10778" y="1783734"/>
                </a:lnTo>
                <a:lnTo>
                  <a:pt x="0" y="1943100"/>
                </a:lnTo>
                <a:lnTo>
                  <a:pt x="10778" y="2102465"/>
                </a:lnTo>
                <a:lnTo>
                  <a:pt x="42554" y="2258282"/>
                </a:lnTo>
                <a:lnTo>
                  <a:pt x="94492" y="2410051"/>
                </a:lnTo>
                <a:lnTo>
                  <a:pt x="165756" y="2557271"/>
                </a:lnTo>
                <a:lnTo>
                  <a:pt x="255508" y="2699444"/>
                </a:lnTo>
                <a:lnTo>
                  <a:pt x="362911" y="2836068"/>
                </a:lnTo>
                <a:lnTo>
                  <a:pt x="487130" y="2966644"/>
                </a:lnTo>
                <a:lnTo>
                  <a:pt x="627327" y="3090672"/>
                </a:lnTo>
                <a:lnTo>
                  <a:pt x="782665" y="3207650"/>
                </a:lnTo>
                <a:lnTo>
                  <a:pt x="952309" y="3317081"/>
                </a:lnTo>
                <a:lnTo>
                  <a:pt x="1135421" y="3418462"/>
                </a:lnTo>
                <a:lnTo>
                  <a:pt x="1331165" y="3511296"/>
                </a:lnTo>
                <a:lnTo>
                  <a:pt x="1538703" y="3595080"/>
                </a:lnTo>
                <a:lnTo>
                  <a:pt x="1757200" y="3669315"/>
                </a:lnTo>
                <a:lnTo>
                  <a:pt x="1985819" y="3733502"/>
                </a:lnTo>
                <a:lnTo>
                  <a:pt x="2223723" y="3787140"/>
                </a:lnTo>
                <a:lnTo>
                  <a:pt x="2470075" y="3829728"/>
                </a:lnTo>
                <a:lnTo>
                  <a:pt x="2724038" y="3860768"/>
                </a:lnTo>
                <a:lnTo>
                  <a:pt x="2984777" y="3879758"/>
                </a:lnTo>
                <a:lnTo>
                  <a:pt x="3251454" y="3886200"/>
                </a:lnTo>
                <a:lnTo>
                  <a:pt x="3518130" y="3879758"/>
                </a:lnTo>
                <a:lnTo>
                  <a:pt x="3778869" y="3860768"/>
                </a:lnTo>
                <a:lnTo>
                  <a:pt x="4032832" y="3829728"/>
                </a:lnTo>
                <a:lnTo>
                  <a:pt x="4279184" y="3787140"/>
                </a:lnTo>
                <a:lnTo>
                  <a:pt x="4517088" y="3733502"/>
                </a:lnTo>
                <a:lnTo>
                  <a:pt x="4745707" y="3669315"/>
                </a:lnTo>
                <a:lnTo>
                  <a:pt x="4964204" y="3595080"/>
                </a:lnTo>
                <a:lnTo>
                  <a:pt x="5171742" y="3511296"/>
                </a:lnTo>
                <a:lnTo>
                  <a:pt x="5367486" y="3418462"/>
                </a:lnTo>
                <a:lnTo>
                  <a:pt x="5550598" y="3317081"/>
                </a:lnTo>
                <a:lnTo>
                  <a:pt x="5720242" y="3207650"/>
                </a:lnTo>
                <a:lnTo>
                  <a:pt x="5875580" y="3090672"/>
                </a:lnTo>
                <a:lnTo>
                  <a:pt x="6015777" y="2966644"/>
                </a:lnTo>
                <a:lnTo>
                  <a:pt x="6139996" y="2836068"/>
                </a:lnTo>
                <a:lnTo>
                  <a:pt x="6247399" y="2699444"/>
                </a:lnTo>
                <a:lnTo>
                  <a:pt x="6337151" y="2557271"/>
                </a:lnTo>
                <a:lnTo>
                  <a:pt x="6408415" y="2410051"/>
                </a:lnTo>
                <a:lnTo>
                  <a:pt x="6460353" y="2258282"/>
                </a:lnTo>
                <a:lnTo>
                  <a:pt x="6492129" y="2102465"/>
                </a:lnTo>
                <a:lnTo>
                  <a:pt x="6502908" y="1943100"/>
                </a:lnTo>
                <a:lnTo>
                  <a:pt x="6492129" y="1783734"/>
                </a:lnTo>
                <a:lnTo>
                  <a:pt x="6460353" y="1627917"/>
                </a:lnTo>
                <a:lnTo>
                  <a:pt x="6408415" y="1476148"/>
                </a:lnTo>
                <a:lnTo>
                  <a:pt x="6337151" y="1328927"/>
                </a:lnTo>
                <a:lnTo>
                  <a:pt x="6247399" y="1186755"/>
                </a:lnTo>
                <a:lnTo>
                  <a:pt x="6139996" y="1050131"/>
                </a:lnTo>
                <a:lnTo>
                  <a:pt x="6015777" y="919555"/>
                </a:lnTo>
                <a:lnTo>
                  <a:pt x="5875580" y="795528"/>
                </a:lnTo>
                <a:lnTo>
                  <a:pt x="5720242" y="678549"/>
                </a:lnTo>
                <a:lnTo>
                  <a:pt x="5550598" y="569118"/>
                </a:lnTo>
                <a:lnTo>
                  <a:pt x="5367486" y="467737"/>
                </a:lnTo>
                <a:lnTo>
                  <a:pt x="5171742" y="374903"/>
                </a:lnTo>
                <a:lnTo>
                  <a:pt x="4964204" y="291119"/>
                </a:lnTo>
                <a:lnTo>
                  <a:pt x="4745707" y="216884"/>
                </a:lnTo>
                <a:lnTo>
                  <a:pt x="4517088" y="152697"/>
                </a:lnTo>
                <a:lnTo>
                  <a:pt x="4279184" y="99059"/>
                </a:lnTo>
                <a:lnTo>
                  <a:pt x="4032832" y="56471"/>
                </a:lnTo>
                <a:lnTo>
                  <a:pt x="3778869" y="25431"/>
                </a:lnTo>
                <a:lnTo>
                  <a:pt x="3518130" y="6441"/>
                </a:lnTo>
                <a:lnTo>
                  <a:pt x="3251454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3962400" y="1600200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0" y="1943100"/>
                </a:moveTo>
                <a:lnTo>
                  <a:pt x="10778" y="1783734"/>
                </a:lnTo>
                <a:lnTo>
                  <a:pt x="42554" y="1627917"/>
                </a:lnTo>
                <a:lnTo>
                  <a:pt x="94492" y="1476148"/>
                </a:lnTo>
                <a:lnTo>
                  <a:pt x="165756" y="1328927"/>
                </a:lnTo>
                <a:lnTo>
                  <a:pt x="255508" y="1186755"/>
                </a:lnTo>
                <a:lnTo>
                  <a:pt x="362911" y="1050131"/>
                </a:lnTo>
                <a:lnTo>
                  <a:pt x="487130" y="919555"/>
                </a:lnTo>
                <a:lnTo>
                  <a:pt x="627327" y="795527"/>
                </a:lnTo>
                <a:lnTo>
                  <a:pt x="782665" y="678549"/>
                </a:lnTo>
                <a:lnTo>
                  <a:pt x="952309" y="569118"/>
                </a:lnTo>
                <a:lnTo>
                  <a:pt x="1135421" y="467737"/>
                </a:lnTo>
                <a:lnTo>
                  <a:pt x="1331165" y="374904"/>
                </a:lnTo>
                <a:lnTo>
                  <a:pt x="1538703" y="291119"/>
                </a:lnTo>
                <a:lnTo>
                  <a:pt x="1757200" y="216884"/>
                </a:lnTo>
                <a:lnTo>
                  <a:pt x="1985819" y="152697"/>
                </a:lnTo>
                <a:lnTo>
                  <a:pt x="2223723" y="99059"/>
                </a:lnTo>
                <a:lnTo>
                  <a:pt x="2470075" y="56471"/>
                </a:lnTo>
                <a:lnTo>
                  <a:pt x="2724038" y="25431"/>
                </a:lnTo>
                <a:lnTo>
                  <a:pt x="2984777" y="6441"/>
                </a:lnTo>
                <a:lnTo>
                  <a:pt x="3251454" y="0"/>
                </a:lnTo>
                <a:lnTo>
                  <a:pt x="3518130" y="6441"/>
                </a:lnTo>
                <a:lnTo>
                  <a:pt x="3778869" y="25431"/>
                </a:lnTo>
                <a:lnTo>
                  <a:pt x="4032832" y="56471"/>
                </a:lnTo>
                <a:lnTo>
                  <a:pt x="4279184" y="99059"/>
                </a:lnTo>
                <a:lnTo>
                  <a:pt x="4517088" y="152697"/>
                </a:lnTo>
                <a:lnTo>
                  <a:pt x="4745707" y="216884"/>
                </a:lnTo>
                <a:lnTo>
                  <a:pt x="4964204" y="291119"/>
                </a:lnTo>
                <a:lnTo>
                  <a:pt x="5171742" y="374903"/>
                </a:lnTo>
                <a:lnTo>
                  <a:pt x="5367486" y="467737"/>
                </a:lnTo>
                <a:lnTo>
                  <a:pt x="5550598" y="569118"/>
                </a:lnTo>
                <a:lnTo>
                  <a:pt x="5720242" y="678549"/>
                </a:lnTo>
                <a:lnTo>
                  <a:pt x="5875580" y="795528"/>
                </a:lnTo>
                <a:lnTo>
                  <a:pt x="6015777" y="919555"/>
                </a:lnTo>
                <a:lnTo>
                  <a:pt x="6139996" y="1050131"/>
                </a:lnTo>
                <a:lnTo>
                  <a:pt x="6247399" y="1186755"/>
                </a:lnTo>
                <a:lnTo>
                  <a:pt x="6337151" y="1328927"/>
                </a:lnTo>
                <a:lnTo>
                  <a:pt x="6408415" y="1476148"/>
                </a:lnTo>
                <a:lnTo>
                  <a:pt x="6460353" y="1627917"/>
                </a:lnTo>
                <a:lnTo>
                  <a:pt x="6492129" y="1783734"/>
                </a:lnTo>
                <a:lnTo>
                  <a:pt x="6502908" y="1943100"/>
                </a:lnTo>
                <a:lnTo>
                  <a:pt x="6492129" y="2102465"/>
                </a:lnTo>
                <a:lnTo>
                  <a:pt x="6460353" y="2258282"/>
                </a:lnTo>
                <a:lnTo>
                  <a:pt x="6408415" y="2410051"/>
                </a:lnTo>
                <a:lnTo>
                  <a:pt x="6337151" y="2557271"/>
                </a:lnTo>
                <a:lnTo>
                  <a:pt x="6247399" y="2699444"/>
                </a:lnTo>
                <a:lnTo>
                  <a:pt x="6139996" y="2836068"/>
                </a:lnTo>
                <a:lnTo>
                  <a:pt x="6015777" y="2966644"/>
                </a:lnTo>
                <a:lnTo>
                  <a:pt x="5875580" y="3090672"/>
                </a:lnTo>
                <a:lnTo>
                  <a:pt x="5720242" y="3207650"/>
                </a:lnTo>
                <a:lnTo>
                  <a:pt x="5550598" y="3317081"/>
                </a:lnTo>
                <a:lnTo>
                  <a:pt x="5367486" y="3418462"/>
                </a:lnTo>
                <a:lnTo>
                  <a:pt x="5171742" y="3511296"/>
                </a:lnTo>
                <a:lnTo>
                  <a:pt x="4964204" y="3595080"/>
                </a:lnTo>
                <a:lnTo>
                  <a:pt x="4745707" y="3669315"/>
                </a:lnTo>
                <a:lnTo>
                  <a:pt x="4517088" y="3733502"/>
                </a:lnTo>
                <a:lnTo>
                  <a:pt x="4279184" y="3787140"/>
                </a:lnTo>
                <a:lnTo>
                  <a:pt x="4032832" y="3829728"/>
                </a:lnTo>
                <a:lnTo>
                  <a:pt x="3778869" y="3860768"/>
                </a:lnTo>
                <a:lnTo>
                  <a:pt x="3518130" y="3879758"/>
                </a:lnTo>
                <a:lnTo>
                  <a:pt x="3251454" y="3886200"/>
                </a:lnTo>
                <a:lnTo>
                  <a:pt x="2984777" y="3879758"/>
                </a:lnTo>
                <a:lnTo>
                  <a:pt x="2724038" y="3860768"/>
                </a:lnTo>
                <a:lnTo>
                  <a:pt x="2470075" y="3829728"/>
                </a:lnTo>
                <a:lnTo>
                  <a:pt x="2223723" y="3787140"/>
                </a:lnTo>
                <a:lnTo>
                  <a:pt x="1985819" y="3733502"/>
                </a:lnTo>
                <a:lnTo>
                  <a:pt x="1757200" y="3669315"/>
                </a:lnTo>
                <a:lnTo>
                  <a:pt x="1538703" y="3595080"/>
                </a:lnTo>
                <a:lnTo>
                  <a:pt x="1331165" y="3511296"/>
                </a:lnTo>
                <a:lnTo>
                  <a:pt x="1135421" y="3418462"/>
                </a:lnTo>
                <a:lnTo>
                  <a:pt x="952309" y="3317081"/>
                </a:lnTo>
                <a:lnTo>
                  <a:pt x="782665" y="3207650"/>
                </a:lnTo>
                <a:lnTo>
                  <a:pt x="627327" y="3090672"/>
                </a:lnTo>
                <a:lnTo>
                  <a:pt x="487130" y="2966644"/>
                </a:lnTo>
                <a:lnTo>
                  <a:pt x="362911" y="2836068"/>
                </a:lnTo>
                <a:lnTo>
                  <a:pt x="255508" y="2699444"/>
                </a:lnTo>
                <a:lnTo>
                  <a:pt x="165756" y="2557271"/>
                </a:lnTo>
                <a:lnTo>
                  <a:pt x="94492" y="2410051"/>
                </a:lnTo>
                <a:lnTo>
                  <a:pt x="42554" y="2258282"/>
                </a:lnTo>
                <a:lnTo>
                  <a:pt x="10778" y="2102465"/>
                </a:lnTo>
                <a:lnTo>
                  <a:pt x="0" y="19431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791200" y="19050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791200" y="19050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5942304" y="1967099"/>
            <a:ext cx="7481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φύλο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7213092" y="17526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7213092" y="17526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7451597" y="1797685"/>
            <a:ext cx="675894" cy="22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αξίες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0794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0794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5185408" y="2348353"/>
            <a:ext cx="6589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Υγεία	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6908292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6908292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7419593" y="2206585"/>
            <a:ext cx="17825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05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Σεξουαλικός προσανατολισμός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6298691" y="25908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6298691" y="25908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6466113" y="2661557"/>
            <a:ext cx="76744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000" b="1" dirty="0" smtClean="0">
                <a:solidFill>
                  <a:srgbClr val="090705"/>
                </a:solidFill>
              </a:rPr>
              <a:t>Ικανότητες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45720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3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3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45720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3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3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4774566" y="2808514"/>
            <a:ext cx="10710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αδυναμίες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839200" y="32004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8839200" y="32004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8964387" y="3298371"/>
            <a:ext cx="78921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δεξιότητες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58933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1421891" y="0"/>
                </a:moveTo>
                <a:lnTo>
                  <a:pt x="1305281" y="883"/>
                </a:lnTo>
                <a:lnTo>
                  <a:pt x="1191265" y="3489"/>
                </a:lnTo>
                <a:lnTo>
                  <a:pt x="1080210" y="7749"/>
                </a:lnTo>
                <a:lnTo>
                  <a:pt x="972482" y="13594"/>
                </a:lnTo>
                <a:lnTo>
                  <a:pt x="868447" y="20954"/>
                </a:lnTo>
                <a:lnTo>
                  <a:pt x="768472" y="29763"/>
                </a:lnTo>
                <a:lnTo>
                  <a:pt x="672921" y="39951"/>
                </a:lnTo>
                <a:lnTo>
                  <a:pt x="582161" y="51450"/>
                </a:lnTo>
                <a:lnTo>
                  <a:pt x="496559" y="64190"/>
                </a:lnTo>
                <a:lnTo>
                  <a:pt x="416480" y="78104"/>
                </a:lnTo>
                <a:lnTo>
                  <a:pt x="342290" y="93124"/>
                </a:lnTo>
                <a:lnTo>
                  <a:pt x="274356" y="109179"/>
                </a:lnTo>
                <a:lnTo>
                  <a:pt x="213043" y="126202"/>
                </a:lnTo>
                <a:lnTo>
                  <a:pt x="158718" y="144124"/>
                </a:lnTo>
                <a:lnTo>
                  <a:pt x="111746" y="162877"/>
                </a:lnTo>
                <a:lnTo>
                  <a:pt x="72493" y="182392"/>
                </a:lnTo>
                <a:lnTo>
                  <a:pt x="18611" y="223433"/>
                </a:lnTo>
                <a:lnTo>
                  <a:pt x="0" y="266700"/>
                </a:lnTo>
                <a:lnTo>
                  <a:pt x="4713" y="288577"/>
                </a:lnTo>
                <a:lnTo>
                  <a:pt x="41326" y="330799"/>
                </a:lnTo>
                <a:lnTo>
                  <a:pt x="111746" y="370522"/>
                </a:lnTo>
                <a:lnTo>
                  <a:pt x="158718" y="389275"/>
                </a:lnTo>
                <a:lnTo>
                  <a:pt x="213043" y="407197"/>
                </a:lnTo>
                <a:lnTo>
                  <a:pt x="274356" y="424220"/>
                </a:lnTo>
                <a:lnTo>
                  <a:pt x="342290" y="440275"/>
                </a:lnTo>
                <a:lnTo>
                  <a:pt x="416480" y="455294"/>
                </a:lnTo>
                <a:lnTo>
                  <a:pt x="496559" y="469209"/>
                </a:lnTo>
                <a:lnTo>
                  <a:pt x="582161" y="481949"/>
                </a:lnTo>
                <a:lnTo>
                  <a:pt x="672921" y="493448"/>
                </a:lnTo>
                <a:lnTo>
                  <a:pt x="768472" y="503636"/>
                </a:lnTo>
                <a:lnTo>
                  <a:pt x="868447" y="512444"/>
                </a:lnTo>
                <a:lnTo>
                  <a:pt x="972482" y="519805"/>
                </a:lnTo>
                <a:lnTo>
                  <a:pt x="1080210" y="525650"/>
                </a:lnTo>
                <a:lnTo>
                  <a:pt x="1191265" y="529910"/>
                </a:lnTo>
                <a:lnTo>
                  <a:pt x="1305281" y="532516"/>
                </a:lnTo>
                <a:lnTo>
                  <a:pt x="1421891" y="533400"/>
                </a:lnTo>
                <a:lnTo>
                  <a:pt x="1538502" y="532516"/>
                </a:lnTo>
                <a:lnTo>
                  <a:pt x="1652518" y="529910"/>
                </a:lnTo>
                <a:lnTo>
                  <a:pt x="1763573" y="525650"/>
                </a:lnTo>
                <a:lnTo>
                  <a:pt x="1871301" y="519805"/>
                </a:lnTo>
                <a:lnTo>
                  <a:pt x="1975336" y="512444"/>
                </a:lnTo>
                <a:lnTo>
                  <a:pt x="2075311" y="503636"/>
                </a:lnTo>
                <a:lnTo>
                  <a:pt x="2170862" y="493448"/>
                </a:lnTo>
                <a:lnTo>
                  <a:pt x="2261622" y="481949"/>
                </a:lnTo>
                <a:lnTo>
                  <a:pt x="2347224" y="469209"/>
                </a:lnTo>
                <a:lnTo>
                  <a:pt x="2427303" y="455294"/>
                </a:lnTo>
                <a:lnTo>
                  <a:pt x="2501493" y="440275"/>
                </a:lnTo>
                <a:lnTo>
                  <a:pt x="2569427" y="424220"/>
                </a:lnTo>
                <a:lnTo>
                  <a:pt x="2630740" y="407197"/>
                </a:lnTo>
                <a:lnTo>
                  <a:pt x="2685065" y="389275"/>
                </a:lnTo>
                <a:lnTo>
                  <a:pt x="2732037" y="370522"/>
                </a:lnTo>
                <a:lnTo>
                  <a:pt x="2771290" y="351007"/>
                </a:lnTo>
                <a:lnTo>
                  <a:pt x="2825172" y="309966"/>
                </a:lnTo>
                <a:lnTo>
                  <a:pt x="2843784" y="266700"/>
                </a:lnTo>
                <a:lnTo>
                  <a:pt x="2839070" y="244822"/>
                </a:lnTo>
                <a:lnTo>
                  <a:pt x="2802457" y="202600"/>
                </a:lnTo>
                <a:lnTo>
                  <a:pt x="2732037" y="162877"/>
                </a:lnTo>
                <a:lnTo>
                  <a:pt x="2685065" y="144124"/>
                </a:lnTo>
                <a:lnTo>
                  <a:pt x="2630740" y="126202"/>
                </a:lnTo>
                <a:lnTo>
                  <a:pt x="2569427" y="109179"/>
                </a:lnTo>
                <a:lnTo>
                  <a:pt x="2501493" y="93124"/>
                </a:lnTo>
                <a:lnTo>
                  <a:pt x="2427303" y="78104"/>
                </a:lnTo>
                <a:lnTo>
                  <a:pt x="2347224" y="64190"/>
                </a:lnTo>
                <a:lnTo>
                  <a:pt x="2261622" y="51450"/>
                </a:lnTo>
                <a:lnTo>
                  <a:pt x="2170862" y="39951"/>
                </a:lnTo>
                <a:lnTo>
                  <a:pt x="2075311" y="29763"/>
                </a:lnTo>
                <a:lnTo>
                  <a:pt x="1975336" y="20954"/>
                </a:lnTo>
                <a:lnTo>
                  <a:pt x="1871301" y="13594"/>
                </a:lnTo>
                <a:lnTo>
                  <a:pt x="1763573" y="7749"/>
                </a:lnTo>
                <a:lnTo>
                  <a:pt x="1652518" y="3489"/>
                </a:lnTo>
                <a:lnTo>
                  <a:pt x="1538502" y="883"/>
                </a:lnTo>
                <a:lnTo>
                  <a:pt x="14218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58933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0" y="266700"/>
                </a:moveTo>
                <a:lnTo>
                  <a:pt x="18611" y="223433"/>
                </a:lnTo>
                <a:lnTo>
                  <a:pt x="72493" y="182392"/>
                </a:lnTo>
                <a:lnTo>
                  <a:pt x="111746" y="162877"/>
                </a:lnTo>
                <a:lnTo>
                  <a:pt x="158718" y="144124"/>
                </a:lnTo>
                <a:lnTo>
                  <a:pt x="213043" y="126202"/>
                </a:lnTo>
                <a:lnTo>
                  <a:pt x="274356" y="109179"/>
                </a:lnTo>
                <a:lnTo>
                  <a:pt x="342290" y="93124"/>
                </a:lnTo>
                <a:lnTo>
                  <a:pt x="416480" y="78104"/>
                </a:lnTo>
                <a:lnTo>
                  <a:pt x="496559" y="64190"/>
                </a:lnTo>
                <a:lnTo>
                  <a:pt x="582161" y="51450"/>
                </a:lnTo>
                <a:lnTo>
                  <a:pt x="672921" y="39951"/>
                </a:lnTo>
                <a:lnTo>
                  <a:pt x="768472" y="29763"/>
                </a:lnTo>
                <a:lnTo>
                  <a:pt x="868447" y="20954"/>
                </a:lnTo>
                <a:lnTo>
                  <a:pt x="972482" y="13594"/>
                </a:lnTo>
                <a:lnTo>
                  <a:pt x="1080210" y="7749"/>
                </a:lnTo>
                <a:lnTo>
                  <a:pt x="1191265" y="3489"/>
                </a:lnTo>
                <a:lnTo>
                  <a:pt x="1305281" y="883"/>
                </a:lnTo>
                <a:lnTo>
                  <a:pt x="1421891" y="0"/>
                </a:lnTo>
                <a:lnTo>
                  <a:pt x="1538502" y="883"/>
                </a:lnTo>
                <a:lnTo>
                  <a:pt x="1652518" y="3489"/>
                </a:lnTo>
                <a:lnTo>
                  <a:pt x="1763573" y="7749"/>
                </a:lnTo>
                <a:lnTo>
                  <a:pt x="1871301" y="13594"/>
                </a:lnTo>
                <a:lnTo>
                  <a:pt x="1975336" y="20954"/>
                </a:lnTo>
                <a:lnTo>
                  <a:pt x="2075311" y="29763"/>
                </a:lnTo>
                <a:lnTo>
                  <a:pt x="2170862" y="39951"/>
                </a:lnTo>
                <a:lnTo>
                  <a:pt x="2261622" y="51450"/>
                </a:lnTo>
                <a:lnTo>
                  <a:pt x="2347224" y="64190"/>
                </a:lnTo>
                <a:lnTo>
                  <a:pt x="2427303" y="78104"/>
                </a:lnTo>
                <a:lnTo>
                  <a:pt x="2501493" y="93124"/>
                </a:lnTo>
                <a:lnTo>
                  <a:pt x="2569427" y="109179"/>
                </a:lnTo>
                <a:lnTo>
                  <a:pt x="2630740" y="126202"/>
                </a:lnTo>
                <a:lnTo>
                  <a:pt x="2685065" y="144124"/>
                </a:lnTo>
                <a:lnTo>
                  <a:pt x="2732037" y="162877"/>
                </a:lnTo>
                <a:lnTo>
                  <a:pt x="2771290" y="182392"/>
                </a:lnTo>
                <a:lnTo>
                  <a:pt x="2825172" y="223433"/>
                </a:lnTo>
                <a:lnTo>
                  <a:pt x="2843784" y="266700"/>
                </a:lnTo>
                <a:lnTo>
                  <a:pt x="2839070" y="288577"/>
                </a:lnTo>
                <a:lnTo>
                  <a:pt x="2802457" y="330799"/>
                </a:lnTo>
                <a:lnTo>
                  <a:pt x="2732037" y="370522"/>
                </a:lnTo>
                <a:lnTo>
                  <a:pt x="2685065" y="389275"/>
                </a:lnTo>
                <a:lnTo>
                  <a:pt x="2630740" y="407197"/>
                </a:lnTo>
                <a:lnTo>
                  <a:pt x="2569427" y="424220"/>
                </a:lnTo>
                <a:lnTo>
                  <a:pt x="2501493" y="440275"/>
                </a:lnTo>
                <a:lnTo>
                  <a:pt x="2427303" y="455294"/>
                </a:lnTo>
                <a:lnTo>
                  <a:pt x="2347224" y="469209"/>
                </a:lnTo>
                <a:lnTo>
                  <a:pt x="2261622" y="481949"/>
                </a:lnTo>
                <a:lnTo>
                  <a:pt x="2170862" y="493448"/>
                </a:lnTo>
                <a:lnTo>
                  <a:pt x="2075311" y="503636"/>
                </a:lnTo>
                <a:lnTo>
                  <a:pt x="1975336" y="512444"/>
                </a:lnTo>
                <a:lnTo>
                  <a:pt x="1871301" y="519805"/>
                </a:lnTo>
                <a:lnTo>
                  <a:pt x="1763573" y="525650"/>
                </a:lnTo>
                <a:lnTo>
                  <a:pt x="1652518" y="529910"/>
                </a:lnTo>
                <a:lnTo>
                  <a:pt x="1538502" y="532516"/>
                </a:lnTo>
                <a:lnTo>
                  <a:pt x="1421891" y="533400"/>
                </a:lnTo>
                <a:lnTo>
                  <a:pt x="1305281" y="532516"/>
                </a:lnTo>
                <a:lnTo>
                  <a:pt x="1191265" y="529910"/>
                </a:lnTo>
                <a:lnTo>
                  <a:pt x="1080210" y="525650"/>
                </a:lnTo>
                <a:lnTo>
                  <a:pt x="972482" y="519805"/>
                </a:lnTo>
                <a:lnTo>
                  <a:pt x="868447" y="512444"/>
                </a:lnTo>
                <a:lnTo>
                  <a:pt x="768472" y="503636"/>
                </a:lnTo>
                <a:lnTo>
                  <a:pt x="672921" y="493448"/>
                </a:lnTo>
                <a:lnTo>
                  <a:pt x="582161" y="481949"/>
                </a:lnTo>
                <a:lnTo>
                  <a:pt x="496559" y="469209"/>
                </a:lnTo>
                <a:lnTo>
                  <a:pt x="416480" y="455294"/>
                </a:lnTo>
                <a:lnTo>
                  <a:pt x="342290" y="440275"/>
                </a:lnTo>
                <a:lnTo>
                  <a:pt x="274356" y="424220"/>
                </a:lnTo>
                <a:lnTo>
                  <a:pt x="213043" y="407197"/>
                </a:lnTo>
                <a:lnTo>
                  <a:pt x="158718" y="389275"/>
                </a:lnTo>
                <a:lnTo>
                  <a:pt x="111746" y="370522"/>
                </a:lnTo>
                <a:lnTo>
                  <a:pt x="72493" y="351007"/>
                </a:lnTo>
                <a:lnTo>
                  <a:pt x="18611" y="309966"/>
                </a:lnTo>
                <a:lnTo>
                  <a:pt x="0" y="2667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6428868" y="3422519"/>
            <a:ext cx="1964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Γνώση του εργασιακού κόσμου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4369308" y="3733800"/>
            <a:ext cx="1624964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812291" y="0"/>
                </a:moveTo>
                <a:lnTo>
                  <a:pt x="745678" y="631"/>
                </a:lnTo>
                <a:lnTo>
                  <a:pt x="680546" y="2494"/>
                </a:lnTo>
                <a:lnTo>
                  <a:pt x="617105" y="5539"/>
                </a:lnTo>
                <a:lnTo>
                  <a:pt x="555565" y="9717"/>
                </a:lnTo>
                <a:lnTo>
                  <a:pt x="496133" y="14978"/>
                </a:lnTo>
                <a:lnTo>
                  <a:pt x="439020" y="21273"/>
                </a:lnTo>
                <a:lnTo>
                  <a:pt x="384434" y="28554"/>
                </a:lnTo>
                <a:lnTo>
                  <a:pt x="332585" y="36771"/>
                </a:lnTo>
                <a:lnTo>
                  <a:pt x="283682" y="45874"/>
                </a:lnTo>
                <a:lnTo>
                  <a:pt x="237934" y="55816"/>
                </a:lnTo>
                <a:lnTo>
                  <a:pt x="195550" y="66546"/>
                </a:lnTo>
                <a:lnTo>
                  <a:pt x="156740" y="78016"/>
                </a:lnTo>
                <a:lnTo>
                  <a:pt x="90676" y="102978"/>
                </a:lnTo>
                <a:lnTo>
                  <a:pt x="41416" y="130308"/>
                </a:lnTo>
                <a:lnTo>
                  <a:pt x="10632" y="159613"/>
                </a:lnTo>
                <a:lnTo>
                  <a:pt x="0" y="190500"/>
                </a:lnTo>
                <a:lnTo>
                  <a:pt x="2693" y="206116"/>
                </a:lnTo>
                <a:lnTo>
                  <a:pt x="41416" y="250691"/>
                </a:lnTo>
                <a:lnTo>
                  <a:pt x="90676" y="278021"/>
                </a:lnTo>
                <a:lnTo>
                  <a:pt x="156740" y="302983"/>
                </a:lnTo>
                <a:lnTo>
                  <a:pt x="195550" y="314453"/>
                </a:lnTo>
                <a:lnTo>
                  <a:pt x="237934" y="325183"/>
                </a:lnTo>
                <a:lnTo>
                  <a:pt x="283682" y="335125"/>
                </a:lnTo>
                <a:lnTo>
                  <a:pt x="332585" y="344228"/>
                </a:lnTo>
                <a:lnTo>
                  <a:pt x="384434" y="352445"/>
                </a:lnTo>
                <a:lnTo>
                  <a:pt x="439020" y="359726"/>
                </a:lnTo>
                <a:lnTo>
                  <a:pt x="496133" y="366021"/>
                </a:lnTo>
                <a:lnTo>
                  <a:pt x="555565" y="371282"/>
                </a:lnTo>
                <a:lnTo>
                  <a:pt x="617105" y="375460"/>
                </a:lnTo>
                <a:lnTo>
                  <a:pt x="680546" y="378505"/>
                </a:lnTo>
                <a:lnTo>
                  <a:pt x="745678" y="380368"/>
                </a:lnTo>
                <a:lnTo>
                  <a:pt x="812291" y="381000"/>
                </a:lnTo>
                <a:lnTo>
                  <a:pt x="878905" y="380368"/>
                </a:lnTo>
                <a:lnTo>
                  <a:pt x="944037" y="378505"/>
                </a:lnTo>
                <a:lnTo>
                  <a:pt x="1007478" y="375460"/>
                </a:lnTo>
                <a:lnTo>
                  <a:pt x="1069018" y="371282"/>
                </a:lnTo>
                <a:lnTo>
                  <a:pt x="1128450" y="366021"/>
                </a:lnTo>
                <a:lnTo>
                  <a:pt x="1185563" y="359726"/>
                </a:lnTo>
                <a:lnTo>
                  <a:pt x="1240149" y="352445"/>
                </a:lnTo>
                <a:lnTo>
                  <a:pt x="1291998" y="344228"/>
                </a:lnTo>
                <a:lnTo>
                  <a:pt x="1340901" y="335125"/>
                </a:lnTo>
                <a:lnTo>
                  <a:pt x="1386649" y="325183"/>
                </a:lnTo>
                <a:lnTo>
                  <a:pt x="1429033" y="314453"/>
                </a:lnTo>
                <a:lnTo>
                  <a:pt x="1467843" y="302983"/>
                </a:lnTo>
                <a:lnTo>
                  <a:pt x="1533907" y="278021"/>
                </a:lnTo>
                <a:lnTo>
                  <a:pt x="1583167" y="250691"/>
                </a:lnTo>
                <a:lnTo>
                  <a:pt x="1613951" y="221386"/>
                </a:lnTo>
                <a:lnTo>
                  <a:pt x="1624583" y="190500"/>
                </a:lnTo>
                <a:lnTo>
                  <a:pt x="1621890" y="174883"/>
                </a:lnTo>
                <a:lnTo>
                  <a:pt x="1583167" y="130308"/>
                </a:lnTo>
                <a:lnTo>
                  <a:pt x="1533907" y="102978"/>
                </a:lnTo>
                <a:lnTo>
                  <a:pt x="1467843" y="78016"/>
                </a:lnTo>
                <a:lnTo>
                  <a:pt x="1429033" y="66546"/>
                </a:lnTo>
                <a:lnTo>
                  <a:pt x="1386649" y="55816"/>
                </a:lnTo>
                <a:lnTo>
                  <a:pt x="1340901" y="45874"/>
                </a:lnTo>
                <a:lnTo>
                  <a:pt x="1291998" y="36771"/>
                </a:lnTo>
                <a:lnTo>
                  <a:pt x="1240149" y="28554"/>
                </a:lnTo>
                <a:lnTo>
                  <a:pt x="1185563" y="21273"/>
                </a:lnTo>
                <a:lnTo>
                  <a:pt x="1128450" y="14978"/>
                </a:lnTo>
                <a:lnTo>
                  <a:pt x="1069018" y="9717"/>
                </a:lnTo>
                <a:lnTo>
                  <a:pt x="1007478" y="5539"/>
                </a:lnTo>
                <a:lnTo>
                  <a:pt x="944037" y="2494"/>
                </a:lnTo>
                <a:lnTo>
                  <a:pt x="878905" y="631"/>
                </a:lnTo>
                <a:lnTo>
                  <a:pt x="8122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4369308" y="3733800"/>
            <a:ext cx="1624964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0" y="190500"/>
                </a:moveTo>
                <a:lnTo>
                  <a:pt x="23610" y="144738"/>
                </a:lnTo>
                <a:lnTo>
                  <a:pt x="63841" y="116371"/>
                </a:lnTo>
                <a:lnTo>
                  <a:pt x="121712" y="90176"/>
                </a:lnTo>
                <a:lnTo>
                  <a:pt x="195550" y="66546"/>
                </a:lnTo>
                <a:lnTo>
                  <a:pt x="237934" y="55816"/>
                </a:lnTo>
                <a:lnTo>
                  <a:pt x="283682" y="45874"/>
                </a:lnTo>
                <a:lnTo>
                  <a:pt x="332585" y="36771"/>
                </a:lnTo>
                <a:lnTo>
                  <a:pt x="384434" y="28554"/>
                </a:lnTo>
                <a:lnTo>
                  <a:pt x="439020" y="21273"/>
                </a:lnTo>
                <a:lnTo>
                  <a:pt x="496133" y="14978"/>
                </a:lnTo>
                <a:lnTo>
                  <a:pt x="555565" y="9717"/>
                </a:lnTo>
                <a:lnTo>
                  <a:pt x="617105" y="5539"/>
                </a:lnTo>
                <a:lnTo>
                  <a:pt x="680546" y="2494"/>
                </a:lnTo>
                <a:lnTo>
                  <a:pt x="745678" y="631"/>
                </a:lnTo>
                <a:lnTo>
                  <a:pt x="812291" y="0"/>
                </a:lnTo>
                <a:lnTo>
                  <a:pt x="878905" y="631"/>
                </a:lnTo>
                <a:lnTo>
                  <a:pt x="944037" y="2494"/>
                </a:lnTo>
                <a:lnTo>
                  <a:pt x="1007478" y="5539"/>
                </a:lnTo>
                <a:lnTo>
                  <a:pt x="1069018" y="9717"/>
                </a:lnTo>
                <a:lnTo>
                  <a:pt x="1128450" y="14978"/>
                </a:lnTo>
                <a:lnTo>
                  <a:pt x="1185563" y="21273"/>
                </a:lnTo>
                <a:lnTo>
                  <a:pt x="1240149" y="28554"/>
                </a:lnTo>
                <a:lnTo>
                  <a:pt x="1291998" y="36771"/>
                </a:lnTo>
                <a:lnTo>
                  <a:pt x="1340901" y="45874"/>
                </a:lnTo>
                <a:lnTo>
                  <a:pt x="1386649" y="55816"/>
                </a:lnTo>
                <a:lnTo>
                  <a:pt x="1429033" y="66546"/>
                </a:lnTo>
                <a:lnTo>
                  <a:pt x="1467843" y="78016"/>
                </a:lnTo>
                <a:lnTo>
                  <a:pt x="1533907" y="102978"/>
                </a:lnTo>
                <a:lnTo>
                  <a:pt x="1583167" y="130308"/>
                </a:lnTo>
                <a:lnTo>
                  <a:pt x="1613951" y="159613"/>
                </a:lnTo>
                <a:lnTo>
                  <a:pt x="1624583" y="190500"/>
                </a:lnTo>
                <a:lnTo>
                  <a:pt x="1621890" y="206116"/>
                </a:lnTo>
                <a:lnTo>
                  <a:pt x="1583167" y="250691"/>
                </a:lnTo>
                <a:lnTo>
                  <a:pt x="1533907" y="278021"/>
                </a:lnTo>
                <a:lnTo>
                  <a:pt x="1467843" y="302983"/>
                </a:lnTo>
                <a:lnTo>
                  <a:pt x="1429033" y="314453"/>
                </a:lnTo>
                <a:lnTo>
                  <a:pt x="1386649" y="325183"/>
                </a:lnTo>
                <a:lnTo>
                  <a:pt x="1340901" y="335125"/>
                </a:lnTo>
                <a:lnTo>
                  <a:pt x="1291998" y="344228"/>
                </a:lnTo>
                <a:lnTo>
                  <a:pt x="1240149" y="352445"/>
                </a:lnTo>
                <a:lnTo>
                  <a:pt x="1185563" y="359726"/>
                </a:lnTo>
                <a:lnTo>
                  <a:pt x="1128450" y="366021"/>
                </a:lnTo>
                <a:lnTo>
                  <a:pt x="1069018" y="371282"/>
                </a:lnTo>
                <a:lnTo>
                  <a:pt x="1007478" y="375460"/>
                </a:lnTo>
                <a:lnTo>
                  <a:pt x="944037" y="378505"/>
                </a:lnTo>
                <a:lnTo>
                  <a:pt x="878905" y="380368"/>
                </a:lnTo>
                <a:lnTo>
                  <a:pt x="812291" y="381000"/>
                </a:lnTo>
                <a:lnTo>
                  <a:pt x="745678" y="380368"/>
                </a:lnTo>
                <a:lnTo>
                  <a:pt x="680546" y="378505"/>
                </a:lnTo>
                <a:lnTo>
                  <a:pt x="617105" y="375460"/>
                </a:lnTo>
                <a:lnTo>
                  <a:pt x="555565" y="371282"/>
                </a:lnTo>
                <a:lnTo>
                  <a:pt x="496133" y="366021"/>
                </a:lnTo>
                <a:lnTo>
                  <a:pt x="439020" y="359726"/>
                </a:lnTo>
                <a:lnTo>
                  <a:pt x="384434" y="352445"/>
                </a:lnTo>
                <a:lnTo>
                  <a:pt x="332585" y="344228"/>
                </a:lnTo>
                <a:lnTo>
                  <a:pt x="283682" y="335125"/>
                </a:lnTo>
                <a:lnTo>
                  <a:pt x="237934" y="325183"/>
                </a:lnTo>
                <a:lnTo>
                  <a:pt x="195550" y="314453"/>
                </a:lnTo>
                <a:lnTo>
                  <a:pt x="156740" y="302983"/>
                </a:lnTo>
                <a:lnTo>
                  <a:pt x="90676" y="278021"/>
                </a:lnTo>
                <a:lnTo>
                  <a:pt x="41416" y="250691"/>
                </a:lnTo>
                <a:lnTo>
                  <a:pt x="10632" y="221386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4505497" y="3820886"/>
            <a:ext cx="12258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προσωπικότητα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89413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2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2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4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89413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2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4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2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9127671" y="3869871"/>
            <a:ext cx="4873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ηλικία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6807707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6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6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2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6807707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6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2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6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49789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5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5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9789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5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5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5226009" y="4319368"/>
            <a:ext cx="3755700" cy="42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66925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Φυσικά γνωρίσματα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αυτοαντίληψη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59938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711708" y="0"/>
                </a:moveTo>
                <a:lnTo>
                  <a:pt x="653336" y="504"/>
                </a:lnTo>
                <a:lnTo>
                  <a:pt x="596265" y="1993"/>
                </a:lnTo>
                <a:lnTo>
                  <a:pt x="540676" y="4427"/>
                </a:lnTo>
                <a:lnTo>
                  <a:pt x="486753" y="7766"/>
                </a:lnTo>
                <a:lnTo>
                  <a:pt x="434679" y="11971"/>
                </a:lnTo>
                <a:lnTo>
                  <a:pt x="384637" y="17004"/>
                </a:lnTo>
                <a:lnTo>
                  <a:pt x="336810" y="22825"/>
                </a:lnTo>
                <a:lnTo>
                  <a:pt x="291382" y="29394"/>
                </a:lnTo>
                <a:lnTo>
                  <a:pt x="248536" y="36674"/>
                </a:lnTo>
                <a:lnTo>
                  <a:pt x="208454" y="44624"/>
                </a:lnTo>
                <a:lnTo>
                  <a:pt x="171320" y="53206"/>
                </a:lnTo>
                <a:lnTo>
                  <a:pt x="106630" y="72107"/>
                </a:lnTo>
                <a:lnTo>
                  <a:pt x="55929" y="93065"/>
                </a:lnTo>
                <a:lnTo>
                  <a:pt x="20684" y="115765"/>
                </a:lnTo>
                <a:lnTo>
                  <a:pt x="0" y="152400"/>
                </a:lnTo>
                <a:lnTo>
                  <a:pt x="2359" y="164903"/>
                </a:lnTo>
                <a:lnTo>
                  <a:pt x="36283" y="200582"/>
                </a:lnTo>
                <a:lnTo>
                  <a:pt x="79439" y="222451"/>
                </a:lnTo>
                <a:lnTo>
                  <a:pt x="137318" y="242419"/>
                </a:lnTo>
                <a:lnTo>
                  <a:pt x="208454" y="260175"/>
                </a:lnTo>
                <a:lnTo>
                  <a:pt x="248536" y="268125"/>
                </a:lnTo>
                <a:lnTo>
                  <a:pt x="291382" y="275405"/>
                </a:lnTo>
                <a:lnTo>
                  <a:pt x="336810" y="281974"/>
                </a:lnTo>
                <a:lnTo>
                  <a:pt x="384637" y="287795"/>
                </a:lnTo>
                <a:lnTo>
                  <a:pt x="434679" y="292828"/>
                </a:lnTo>
                <a:lnTo>
                  <a:pt x="486753" y="297033"/>
                </a:lnTo>
                <a:lnTo>
                  <a:pt x="540676" y="300372"/>
                </a:lnTo>
                <a:lnTo>
                  <a:pt x="596265" y="302806"/>
                </a:lnTo>
                <a:lnTo>
                  <a:pt x="653336" y="304295"/>
                </a:lnTo>
                <a:lnTo>
                  <a:pt x="711708" y="304800"/>
                </a:lnTo>
                <a:lnTo>
                  <a:pt x="770079" y="304295"/>
                </a:lnTo>
                <a:lnTo>
                  <a:pt x="827150" y="302806"/>
                </a:lnTo>
                <a:lnTo>
                  <a:pt x="882739" y="300372"/>
                </a:lnTo>
                <a:lnTo>
                  <a:pt x="936662" y="297033"/>
                </a:lnTo>
                <a:lnTo>
                  <a:pt x="988736" y="292828"/>
                </a:lnTo>
                <a:lnTo>
                  <a:pt x="1038778" y="287795"/>
                </a:lnTo>
                <a:lnTo>
                  <a:pt x="1086605" y="281974"/>
                </a:lnTo>
                <a:lnTo>
                  <a:pt x="1132033" y="275405"/>
                </a:lnTo>
                <a:lnTo>
                  <a:pt x="1174879" y="268125"/>
                </a:lnTo>
                <a:lnTo>
                  <a:pt x="1214961" y="260175"/>
                </a:lnTo>
                <a:lnTo>
                  <a:pt x="1252095" y="251593"/>
                </a:lnTo>
                <a:lnTo>
                  <a:pt x="1316785" y="232692"/>
                </a:lnTo>
                <a:lnTo>
                  <a:pt x="1367486" y="211734"/>
                </a:lnTo>
                <a:lnTo>
                  <a:pt x="1402731" y="189034"/>
                </a:lnTo>
                <a:lnTo>
                  <a:pt x="1423415" y="152400"/>
                </a:lnTo>
                <a:lnTo>
                  <a:pt x="1421056" y="139896"/>
                </a:lnTo>
                <a:lnTo>
                  <a:pt x="1387132" y="104217"/>
                </a:lnTo>
                <a:lnTo>
                  <a:pt x="1343976" y="82348"/>
                </a:lnTo>
                <a:lnTo>
                  <a:pt x="1286097" y="62380"/>
                </a:lnTo>
                <a:lnTo>
                  <a:pt x="1214961" y="44624"/>
                </a:lnTo>
                <a:lnTo>
                  <a:pt x="1174879" y="36674"/>
                </a:lnTo>
                <a:lnTo>
                  <a:pt x="1132033" y="29394"/>
                </a:lnTo>
                <a:lnTo>
                  <a:pt x="1086605" y="22825"/>
                </a:lnTo>
                <a:lnTo>
                  <a:pt x="1038778" y="17004"/>
                </a:lnTo>
                <a:lnTo>
                  <a:pt x="988736" y="11971"/>
                </a:lnTo>
                <a:lnTo>
                  <a:pt x="936662" y="7766"/>
                </a:lnTo>
                <a:lnTo>
                  <a:pt x="882739" y="4427"/>
                </a:lnTo>
                <a:lnTo>
                  <a:pt x="827150" y="1993"/>
                </a:lnTo>
                <a:lnTo>
                  <a:pt x="770079" y="504"/>
                </a:lnTo>
                <a:lnTo>
                  <a:pt x="7117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59938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0" y="152400"/>
                </a:moveTo>
                <a:lnTo>
                  <a:pt x="20684" y="115765"/>
                </a:lnTo>
                <a:lnTo>
                  <a:pt x="55929" y="93065"/>
                </a:lnTo>
                <a:lnTo>
                  <a:pt x="106630" y="72107"/>
                </a:lnTo>
                <a:lnTo>
                  <a:pt x="171320" y="53206"/>
                </a:lnTo>
                <a:lnTo>
                  <a:pt x="208454" y="44624"/>
                </a:lnTo>
                <a:lnTo>
                  <a:pt x="248536" y="36674"/>
                </a:lnTo>
                <a:lnTo>
                  <a:pt x="291382" y="29394"/>
                </a:lnTo>
                <a:lnTo>
                  <a:pt x="336810" y="22825"/>
                </a:lnTo>
                <a:lnTo>
                  <a:pt x="384637" y="17004"/>
                </a:lnTo>
                <a:lnTo>
                  <a:pt x="434679" y="11971"/>
                </a:lnTo>
                <a:lnTo>
                  <a:pt x="486753" y="7766"/>
                </a:lnTo>
                <a:lnTo>
                  <a:pt x="540676" y="4427"/>
                </a:lnTo>
                <a:lnTo>
                  <a:pt x="596265" y="1993"/>
                </a:lnTo>
                <a:lnTo>
                  <a:pt x="653336" y="504"/>
                </a:lnTo>
                <a:lnTo>
                  <a:pt x="711708" y="0"/>
                </a:lnTo>
                <a:lnTo>
                  <a:pt x="770079" y="504"/>
                </a:lnTo>
                <a:lnTo>
                  <a:pt x="827150" y="1993"/>
                </a:lnTo>
                <a:lnTo>
                  <a:pt x="882739" y="4427"/>
                </a:lnTo>
                <a:lnTo>
                  <a:pt x="936662" y="7766"/>
                </a:lnTo>
                <a:lnTo>
                  <a:pt x="988736" y="11971"/>
                </a:lnTo>
                <a:lnTo>
                  <a:pt x="1038778" y="17004"/>
                </a:lnTo>
                <a:lnTo>
                  <a:pt x="1086605" y="22825"/>
                </a:lnTo>
                <a:lnTo>
                  <a:pt x="1132033" y="29394"/>
                </a:lnTo>
                <a:lnTo>
                  <a:pt x="1174879" y="36674"/>
                </a:lnTo>
                <a:lnTo>
                  <a:pt x="1214961" y="44624"/>
                </a:lnTo>
                <a:lnTo>
                  <a:pt x="1252095" y="53206"/>
                </a:lnTo>
                <a:lnTo>
                  <a:pt x="1316785" y="72107"/>
                </a:lnTo>
                <a:lnTo>
                  <a:pt x="1367486" y="93065"/>
                </a:lnTo>
                <a:lnTo>
                  <a:pt x="1402731" y="115765"/>
                </a:lnTo>
                <a:lnTo>
                  <a:pt x="1423415" y="152400"/>
                </a:lnTo>
                <a:lnTo>
                  <a:pt x="1421056" y="164903"/>
                </a:lnTo>
                <a:lnTo>
                  <a:pt x="1387132" y="200582"/>
                </a:lnTo>
                <a:lnTo>
                  <a:pt x="1343976" y="222451"/>
                </a:lnTo>
                <a:lnTo>
                  <a:pt x="1286097" y="242419"/>
                </a:lnTo>
                <a:lnTo>
                  <a:pt x="1214961" y="260175"/>
                </a:lnTo>
                <a:lnTo>
                  <a:pt x="1174879" y="268125"/>
                </a:lnTo>
                <a:lnTo>
                  <a:pt x="1132033" y="275405"/>
                </a:lnTo>
                <a:lnTo>
                  <a:pt x="1086605" y="281974"/>
                </a:lnTo>
                <a:lnTo>
                  <a:pt x="1038778" y="287795"/>
                </a:lnTo>
                <a:lnTo>
                  <a:pt x="988736" y="292828"/>
                </a:lnTo>
                <a:lnTo>
                  <a:pt x="936662" y="297033"/>
                </a:lnTo>
                <a:lnTo>
                  <a:pt x="882739" y="300372"/>
                </a:lnTo>
                <a:lnTo>
                  <a:pt x="827150" y="302806"/>
                </a:lnTo>
                <a:lnTo>
                  <a:pt x="770079" y="304295"/>
                </a:lnTo>
                <a:lnTo>
                  <a:pt x="711708" y="304800"/>
                </a:lnTo>
                <a:lnTo>
                  <a:pt x="653336" y="304295"/>
                </a:lnTo>
                <a:lnTo>
                  <a:pt x="596265" y="302806"/>
                </a:lnTo>
                <a:lnTo>
                  <a:pt x="540676" y="300372"/>
                </a:lnTo>
                <a:lnTo>
                  <a:pt x="486753" y="297033"/>
                </a:lnTo>
                <a:lnTo>
                  <a:pt x="434679" y="292828"/>
                </a:lnTo>
                <a:lnTo>
                  <a:pt x="384637" y="287795"/>
                </a:lnTo>
                <a:lnTo>
                  <a:pt x="336810" y="281974"/>
                </a:lnTo>
                <a:lnTo>
                  <a:pt x="291382" y="275405"/>
                </a:lnTo>
                <a:lnTo>
                  <a:pt x="248536" y="268125"/>
                </a:lnTo>
                <a:lnTo>
                  <a:pt x="208454" y="260175"/>
                </a:lnTo>
                <a:lnTo>
                  <a:pt x="171320" y="251593"/>
                </a:lnTo>
                <a:lnTo>
                  <a:pt x="106630" y="232692"/>
                </a:lnTo>
                <a:lnTo>
                  <a:pt x="55929" y="211734"/>
                </a:lnTo>
                <a:lnTo>
                  <a:pt x="20684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6176356" y="5015110"/>
            <a:ext cx="87145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εθνικότητα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5178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75178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7905750" y="4862952"/>
            <a:ext cx="933450" cy="21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κλίσεις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4267200" y="3200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4267200" y="3200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4392385" y="3265714"/>
            <a:ext cx="96338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πεποιθήσεις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5893308" y="2971800"/>
            <a:ext cx="2743200" cy="304800"/>
          </a:xfrm>
          <a:custGeom>
            <a:avLst/>
            <a:gdLst/>
            <a:ahLst/>
            <a:cxnLst/>
            <a:rect l="l" t="t" r="r" b="b"/>
            <a:pathLst>
              <a:path w="2743200" h="304800" extrusionOk="0">
                <a:moveTo>
                  <a:pt x="0" y="304800"/>
                </a:moveTo>
                <a:lnTo>
                  <a:pt x="2743199" y="304800"/>
                </a:lnTo>
                <a:lnTo>
                  <a:pt x="27431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6683120" y="3016885"/>
            <a:ext cx="1164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ΑΤΟΜΟ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81274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81274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8262257" y="2775858"/>
            <a:ext cx="11266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ενδιαφέροντα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62986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3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62986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09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47"/>
                </a:lnTo>
                <a:lnTo>
                  <a:pt x="1816830" y="619920"/>
                </a:lnTo>
                <a:lnTo>
                  <a:pt x="1802221" y="661582"/>
                </a:lnTo>
                <a:lnTo>
                  <a:pt x="1782177" y="701995"/>
                </a:lnTo>
                <a:lnTo>
                  <a:pt x="1756933" y="741023"/>
                </a:lnTo>
                <a:lnTo>
                  <a:pt x="1726725" y="778528"/>
                </a:lnTo>
                <a:lnTo>
                  <a:pt x="1691788" y="814372"/>
                </a:lnTo>
                <a:lnTo>
                  <a:pt x="1652357" y="848419"/>
                </a:lnTo>
                <a:lnTo>
                  <a:pt x="1608668" y="880531"/>
                </a:lnTo>
                <a:lnTo>
                  <a:pt x="1560957" y="910570"/>
                </a:lnTo>
                <a:lnTo>
                  <a:pt x="1509458" y="938401"/>
                </a:lnTo>
                <a:lnTo>
                  <a:pt x="1454408" y="963884"/>
                </a:lnTo>
                <a:lnTo>
                  <a:pt x="1396041" y="986884"/>
                </a:lnTo>
                <a:lnTo>
                  <a:pt x="1334594" y="1007262"/>
                </a:lnTo>
                <a:lnTo>
                  <a:pt x="1270301" y="1024882"/>
                </a:lnTo>
                <a:lnTo>
                  <a:pt x="1203399" y="1039606"/>
                </a:lnTo>
                <a:lnTo>
                  <a:pt x="1134122" y="1051298"/>
                </a:lnTo>
                <a:lnTo>
                  <a:pt x="1062706" y="1059818"/>
                </a:lnTo>
                <a:lnTo>
                  <a:pt x="989387" y="1065031"/>
                </a:lnTo>
                <a:lnTo>
                  <a:pt x="914400" y="1066800"/>
                </a:lnTo>
                <a:lnTo>
                  <a:pt x="839412" y="1065031"/>
                </a:lnTo>
                <a:lnTo>
                  <a:pt x="766093" y="1059818"/>
                </a:lnTo>
                <a:lnTo>
                  <a:pt x="694677" y="1051298"/>
                </a:lnTo>
                <a:lnTo>
                  <a:pt x="625400" y="1039606"/>
                </a:lnTo>
                <a:lnTo>
                  <a:pt x="558498" y="1024882"/>
                </a:lnTo>
                <a:lnTo>
                  <a:pt x="494205" y="1007262"/>
                </a:lnTo>
                <a:lnTo>
                  <a:pt x="432758" y="986884"/>
                </a:lnTo>
                <a:lnTo>
                  <a:pt x="374391" y="963884"/>
                </a:lnTo>
                <a:lnTo>
                  <a:pt x="319341" y="938401"/>
                </a:lnTo>
                <a:lnTo>
                  <a:pt x="267843" y="910570"/>
                </a:lnTo>
                <a:lnTo>
                  <a:pt x="220131" y="880531"/>
                </a:lnTo>
                <a:lnTo>
                  <a:pt x="176442" y="848419"/>
                </a:lnTo>
                <a:lnTo>
                  <a:pt x="137011" y="814372"/>
                </a:lnTo>
                <a:lnTo>
                  <a:pt x="102074" y="778528"/>
                </a:lnTo>
                <a:lnTo>
                  <a:pt x="71866" y="741023"/>
                </a:lnTo>
                <a:lnTo>
                  <a:pt x="46622" y="701995"/>
                </a:lnTo>
                <a:lnTo>
                  <a:pt x="26578" y="661582"/>
                </a:lnTo>
                <a:lnTo>
                  <a:pt x="11969" y="619920"/>
                </a:lnTo>
                <a:lnTo>
                  <a:pt x="3031" y="577147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6727697" y="5671002"/>
            <a:ext cx="10698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995" marR="5080" lvl="0" indent="-201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Κοινοτικές ομάδες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62986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62986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6746492" y="1066800"/>
            <a:ext cx="114020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Συνομήλικοι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95509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95509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10209656" y="4710552"/>
            <a:ext cx="69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ΜΜΕ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96514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96514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10107386" y="2204357"/>
            <a:ext cx="9817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b="1" dirty="0" smtClean="0">
                <a:solidFill>
                  <a:srgbClr val="090705"/>
                </a:solidFill>
              </a:rPr>
              <a:t>Οικογένεια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30480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90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90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30480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90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90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3527804" y="4862952"/>
            <a:ext cx="104419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Χώρος εργασίας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28453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28453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6"/>
          <p:cNvSpPr txBox="1"/>
          <p:nvPr/>
        </p:nvSpPr>
        <p:spPr>
          <a:xfrm>
            <a:off x="3095624" y="2057400"/>
            <a:ext cx="13620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Εκπαιδευτικά ιδρύματα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/>
          <p:nvPr/>
        </p:nvSpPr>
        <p:spPr>
          <a:xfrm>
            <a:off x="7797545" y="6593916"/>
            <a:ext cx="31317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0" y="0"/>
            <a:ext cx="3150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1" u="none" strike="noStrike" cap="none" dirty="0" smtClean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Συστήματα και επιρροές στο </a:t>
            </a:r>
            <a:r>
              <a:rPr lang="en-US" sz="2000" b="1" i="1" u="none" strike="noStrike" cap="none" dirty="0" smtClean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STF</a:t>
            </a:r>
            <a:endParaRPr sz="2000" b="1" i="1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/>
          <p:nvPr/>
        </p:nvSpPr>
        <p:spPr>
          <a:xfrm>
            <a:off x="812291" y="256032"/>
            <a:ext cx="10670307" cy="6345938"/>
          </a:xfrm>
          <a:custGeom>
            <a:avLst/>
            <a:gdLst/>
            <a:ahLst/>
            <a:cxnLst/>
            <a:rect l="l" t="t" r="r" b="b"/>
            <a:pathLst>
              <a:path w="10972800" h="6602095" extrusionOk="0">
                <a:moveTo>
                  <a:pt x="5486400" y="0"/>
                </a:moveTo>
                <a:lnTo>
                  <a:pt x="5036424" y="10987"/>
                </a:lnTo>
                <a:lnTo>
                  <a:pt x="4596468" y="43382"/>
                </a:lnTo>
                <a:lnTo>
                  <a:pt x="4167942" y="96331"/>
                </a:lnTo>
                <a:lnTo>
                  <a:pt x="3752258" y="168981"/>
                </a:lnTo>
                <a:lnTo>
                  <a:pt x="3350829" y="260478"/>
                </a:lnTo>
                <a:lnTo>
                  <a:pt x="2965066" y="369971"/>
                </a:lnTo>
                <a:lnTo>
                  <a:pt x="2596381" y="496607"/>
                </a:lnTo>
                <a:lnTo>
                  <a:pt x="2246187" y="639531"/>
                </a:lnTo>
                <a:lnTo>
                  <a:pt x="1915894" y="797891"/>
                </a:lnTo>
                <a:lnTo>
                  <a:pt x="1606915" y="970835"/>
                </a:lnTo>
                <a:lnTo>
                  <a:pt x="1320661" y="1157509"/>
                </a:lnTo>
                <a:lnTo>
                  <a:pt x="1058546" y="1357061"/>
                </a:lnTo>
                <a:lnTo>
                  <a:pt x="821979" y="1568636"/>
                </a:lnTo>
                <a:lnTo>
                  <a:pt x="612374" y="1791383"/>
                </a:lnTo>
                <a:lnTo>
                  <a:pt x="431143" y="2024449"/>
                </a:lnTo>
                <a:lnTo>
                  <a:pt x="279696" y="2266980"/>
                </a:lnTo>
                <a:lnTo>
                  <a:pt x="159447" y="2518124"/>
                </a:lnTo>
                <a:lnTo>
                  <a:pt x="71806" y="2777027"/>
                </a:lnTo>
                <a:lnTo>
                  <a:pt x="18186" y="3042836"/>
                </a:lnTo>
                <a:lnTo>
                  <a:pt x="0" y="3314700"/>
                </a:lnTo>
                <a:lnTo>
                  <a:pt x="18186" y="3586563"/>
                </a:lnTo>
                <a:lnTo>
                  <a:pt x="71806" y="3852372"/>
                </a:lnTo>
                <a:lnTo>
                  <a:pt x="159447" y="4111275"/>
                </a:lnTo>
                <a:lnTo>
                  <a:pt x="279696" y="4362419"/>
                </a:lnTo>
                <a:lnTo>
                  <a:pt x="431143" y="4604950"/>
                </a:lnTo>
                <a:lnTo>
                  <a:pt x="612374" y="4838016"/>
                </a:lnTo>
                <a:lnTo>
                  <a:pt x="821979" y="5060763"/>
                </a:lnTo>
                <a:lnTo>
                  <a:pt x="1058546" y="5272338"/>
                </a:lnTo>
                <a:lnTo>
                  <a:pt x="1320661" y="5471890"/>
                </a:lnTo>
                <a:lnTo>
                  <a:pt x="1606915" y="5658564"/>
                </a:lnTo>
                <a:lnTo>
                  <a:pt x="1915894" y="5831508"/>
                </a:lnTo>
                <a:lnTo>
                  <a:pt x="2246187" y="5989868"/>
                </a:lnTo>
                <a:lnTo>
                  <a:pt x="2596381" y="6132792"/>
                </a:lnTo>
                <a:lnTo>
                  <a:pt x="2965066" y="6259428"/>
                </a:lnTo>
                <a:lnTo>
                  <a:pt x="3350829" y="6368921"/>
                </a:lnTo>
                <a:lnTo>
                  <a:pt x="3752258" y="6460418"/>
                </a:lnTo>
                <a:lnTo>
                  <a:pt x="4167942" y="6533068"/>
                </a:lnTo>
                <a:lnTo>
                  <a:pt x="4596468" y="6586017"/>
                </a:lnTo>
                <a:lnTo>
                  <a:pt x="4813062" y="6601965"/>
                </a:lnTo>
                <a:lnTo>
                  <a:pt x="6159737" y="6601965"/>
                </a:lnTo>
                <a:lnTo>
                  <a:pt x="6376331" y="6586017"/>
                </a:lnTo>
                <a:lnTo>
                  <a:pt x="6804857" y="6533068"/>
                </a:lnTo>
                <a:lnTo>
                  <a:pt x="7220541" y="6460418"/>
                </a:lnTo>
                <a:lnTo>
                  <a:pt x="7621970" y="6368921"/>
                </a:lnTo>
                <a:lnTo>
                  <a:pt x="8007733" y="6259428"/>
                </a:lnTo>
                <a:lnTo>
                  <a:pt x="8376418" y="6132792"/>
                </a:lnTo>
                <a:lnTo>
                  <a:pt x="8726612" y="5989868"/>
                </a:lnTo>
                <a:lnTo>
                  <a:pt x="9056905" y="5831508"/>
                </a:lnTo>
                <a:lnTo>
                  <a:pt x="9365884" y="5658564"/>
                </a:lnTo>
                <a:lnTo>
                  <a:pt x="9652138" y="5471890"/>
                </a:lnTo>
                <a:lnTo>
                  <a:pt x="9914253" y="5272338"/>
                </a:lnTo>
                <a:lnTo>
                  <a:pt x="10150820" y="5060763"/>
                </a:lnTo>
                <a:lnTo>
                  <a:pt x="10360425" y="4838016"/>
                </a:lnTo>
                <a:lnTo>
                  <a:pt x="10541656" y="4604950"/>
                </a:lnTo>
                <a:lnTo>
                  <a:pt x="10693103" y="4362419"/>
                </a:lnTo>
                <a:lnTo>
                  <a:pt x="10813352" y="4111275"/>
                </a:lnTo>
                <a:lnTo>
                  <a:pt x="10900993" y="3852372"/>
                </a:lnTo>
                <a:lnTo>
                  <a:pt x="10954613" y="3586563"/>
                </a:lnTo>
                <a:lnTo>
                  <a:pt x="10972800" y="3314700"/>
                </a:lnTo>
                <a:lnTo>
                  <a:pt x="10954613" y="3042836"/>
                </a:lnTo>
                <a:lnTo>
                  <a:pt x="10900993" y="2777027"/>
                </a:lnTo>
                <a:lnTo>
                  <a:pt x="10813352" y="2518124"/>
                </a:lnTo>
                <a:lnTo>
                  <a:pt x="10693103" y="2266980"/>
                </a:lnTo>
                <a:lnTo>
                  <a:pt x="10541656" y="2024449"/>
                </a:lnTo>
                <a:lnTo>
                  <a:pt x="10360425" y="1791383"/>
                </a:lnTo>
                <a:lnTo>
                  <a:pt x="10150820" y="1568636"/>
                </a:lnTo>
                <a:lnTo>
                  <a:pt x="9914253" y="1357061"/>
                </a:lnTo>
                <a:lnTo>
                  <a:pt x="9652138" y="1157509"/>
                </a:lnTo>
                <a:lnTo>
                  <a:pt x="9365884" y="970835"/>
                </a:lnTo>
                <a:lnTo>
                  <a:pt x="9056905" y="797891"/>
                </a:lnTo>
                <a:lnTo>
                  <a:pt x="8726612" y="639531"/>
                </a:lnTo>
                <a:lnTo>
                  <a:pt x="8376418" y="496607"/>
                </a:lnTo>
                <a:lnTo>
                  <a:pt x="8007733" y="369971"/>
                </a:lnTo>
                <a:lnTo>
                  <a:pt x="7621970" y="260478"/>
                </a:lnTo>
                <a:lnTo>
                  <a:pt x="7220541" y="168981"/>
                </a:lnTo>
                <a:lnTo>
                  <a:pt x="6804857" y="96331"/>
                </a:lnTo>
                <a:lnTo>
                  <a:pt x="6376331" y="43382"/>
                </a:lnTo>
                <a:lnTo>
                  <a:pt x="5936375" y="10987"/>
                </a:lnTo>
                <a:lnTo>
                  <a:pt x="5486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812291" y="256031"/>
            <a:ext cx="10972800" cy="6602095"/>
          </a:xfrm>
          <a:custGeom>
            <a:avLst/>
            <a:gdLst/>
            <a:ahLst/>
            <a:cxnLst/>
            <a:rect l="l" t="t" r="r" b="b"/>
            <a:pathLst>
              <a:path w="10972800" h="6602095" extrusionOk="0">
                <a:moveTo>
                  <a:pt x="0" y="3314700"/>
                </a:moveTo>
                <a:lnTo>
                  <a:pt x="18186" y="3042836"/>
                </a:lnTo>
                <a:lnTo>
                  <a:pt x="71806" y="2777027"/>
                </a:lnTo>
                <a:lnTo>
                  <a:pt x="159447" y="2518124"/>
                </a:lnTo>
                <a:lnTo>
                  <a:pt x="279696" y="2266980"/>
                </a:lnTo>
                <a:lnTo>
                  <a:pt x="431143" y="2024449"/>
                </a:lnTo>
                <a:lnTo>
                  <a:pt x="612374" y="1791383"/>
                </a:lnTo>
                <a:lnTo>
                  <a:pt x="821979" y="1568636"/>
                </a:lnTo>
                <a:lnTo>
                  <a:pt x="1058546" y="1357061"/>
                </a:lnTo>
                <a:lnTo>
                  <a:pt x="1320661" y="1157509"/>
                </a:lnTo>
                <a:lnTo>
                  <a:pt x="1606915" y="970835"/>
                </a:lnTo>
                <a:lnTo>
                  <a:pt x="1915894" y="797891"/>
                </a:lnTo>
                <a:lnTo>
                  <a:pt x="2246187" y="639531"/>
                </a:lnTo>
                <a:lnTo>
                  <a:pt x="2596381" y="496607"/>
                </a:lnTo>
                <a:lnTo>
                  <a:pt x="2965066" y="369971"/>
                </a:lnTo>
                <a:lnTo>
                  <a:pt x="3350829" y="260478"/>
                </a:lnTo>
                <a:lnTo>
                  <a:pt x="3752258" y="168981"/>
                </a:lnTo>
                <a:lnTo>
                  <a:pt x="4167942" y="96331"/>
                </a:lnTo>
                <a:lnTo>
                  <a:pt x="4596468" y="43382"/>
                </a:lnTo>
                <a:lnTo>
                  <a:pt x="5036424" y="10987"/>
                </a:lnTo>
                <a:lnTo>
                  <a:pt x="5486400" y="0"/>
                </a:lnTo>
                <a:lnTo>
                  <a:pt x="5936375" y="10987"/>
                </a:lnTo>
                <a:lnTo>
                  <a:pt x="6376331" y="43382"/>
                </a:lnTo>
                <a:lnTo>
                  <a:pt x="6804857" y="96331"/>
                </a:lnTo>
                <a:lnTo>
                  <a:pt x="7220541" y="168981"/>
                </a:lnTo>
                <a:lnTo>
                  <a:pt x="7621970" y="260478"/>
                </a:lnTo>
                <a:lnTo>
                  <a:pt x="8007733" y="369971"/>
                </a:lnTo>
                <a:lnTo>
                  <a:pt x="8376418" y="496607"/>
                </a:lnTo>
                <a:lnTo>
                  <a:pt x="8726612" y="639531"/>
                </a:lnTo>
                <a:lnTo>
                  <a:pt x="9056905" y="797891"/>
                </a:lnTo>
                <a:lnTo>
                  <a:pt x="9365884" y="970835"/>
                </a:lnTo>
                <a:lnTo>
                  <a:pt x="9652138" y="1157509"/>
                </a:lnTo>
                <a:lnTo>
                  <a:pt x="9914253" y="1357061"/>
                </a:lnTo>
                <a:lnTo>
                  <a:pt x="10150820" y="1568636"/>
                </a:lnTo>
                <a:lnTo>
                  <a:pt x="10360425" y="1791383"/>
                </a:lnTo>
                <a:lnTo>
                  <a:pt x="10541656" y="2024449"/>
                </a:lnTo>
                <a:lnTo>
                  <a:pt x="10693103" y="2266980"/>
                </a:lnTo>
                <a:lnTo>
                  <a:pt x="10813352" y="2518124"/>
                </a:lnTo>
                <a:lnTo>
                  <a:pt x="10900993" y="2777027"/>
                </a:lnTo>
                <a:lnTo>
                  <a:pt x="10954613" y="3042836"/>
                </a:lnTo>
                <a:lnTo>
                  <a:pt x="10972800" y="3314700"/>
                </a:lnTo>
                <a:lnTo>
                  <a:pt x="10954613" y="3586563"/>
                </a:lnTo>
                <a:lnTo>
                  <a:pt x="10900993" y="3852372"/>
                </a:lnTo>
                <a:lnTo>
                  <a:pt x="10813352" y="4111275"/>
                </a:lnTo>
                <a:lnTo>
                  <a:pt x="10693103" y="4362419"/>
                </a:lnTo>
                <a:lnTo>
                  <a:pt x="10541656" y="4604950"/>
                </a:lnTo>
                <a:lnTo>
                  <a:pt x="10360425" y="4838016"/>
                </a:lnTo>
                <a:lnTo>
                  <a:pt x="10150820" y="5060763"/>
                </a:lnTo>
                <a:lnTo>
                  <a:pt x="9914253" y="5272338"/>
                </a:lnTo>
                <a:lnTo>
                  <a:pt x="9652138" y="5471890"/>
                </a:lnTo>
                <a:lnTo>
                  <a:pt x="9365884" y="5658564"/>
                </a:lnTo>
                <a:lnTo>
                  <a:pt x="9056905" y="5831508"/>
                </a:lnTo>
                <a:lnTo>
                  <a:pt x="8726612" y="5989868"/>
                </a:lnTo>
                <a:lnTo>
                  <a:pt x="8376418" y="6132792"/>
                </a:lnTo>
                <a:lnTo>
                  <a:pt x="8007733" y="6259428"/>
                </a:lnTo>
                <a:lnTo>
                  <a:pt x="7621970" y="6368921"/>
                </a:lnTo>
                <a:lnTo>
                  <a:pt x="7220541" y="6460418"/>
                </a:lnTo>
                <a:lnTo>
                  <a:pt x="6804857" y="6533068"/>
                </a:lnTo>
                <a:lnTo>
                  <a:pt x="6376331" y="6586017"/>
                </a:lnTo>
                <a:lnTo>
                  <a:pt x="6159737" y="6601965"/>
                </a:lnTo>
              </a:path>
            </a:pathLst>
          </a:custGeom>
          <a:noFill/>
          <a:ln w="9525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812291" y="3570732"/>
            <a:ext cx="4813300" cy="3287395"/>
          </a:xfrm>
          <a:custGeom>
            <a:avLst/>
            <a:gdLst/>
            <a:ahLst/>
            <a:cxnLst/>
            <a:rect l="l" t="t" r="r" b="b"/>
            <a:pathLst>
              <a:path w="4813300" h="3287395" extrusionOk="0">
                <a:moveTo>
                  <a:pt x="4813062" y="3287265"/>
                </a:moveTo>
                <a:lnTo>
                  <a:pt x="4596468" y="3271317"/>
                </a:lnTo>
                <a:lnTo>
                  <a:pt x="4167942" y="3218368"/>
                </a:lnTo>
                <a:lnTo>
                  <a:pt x="3752258" y="3145718"/>
                </a:lnTo>
                <a:lnTo>
                  <a:pt x="3350829" y="3054221"/>
                </a:lnTo>
                <a:lnTo>
                  <a:pt x="2965066" y="2944728"/>
                </a:lnTo>
                <a:lnTo>
                  <a:pt x="2596381" y="2818092"/>
                </a:lnTo>
                <a:lnTo>
                  <a:pt x="2246187" y="2675168"/>
                </a:lnTo>
                <a:lnTo>
                  <a:pt x="1915894" y="2516808"/>
                </a:lnTo>
                <a:lnTo>
                  <a:pt x="1606915" y="2343864"/>
                </a:lnTo>
                <a:lnTo>
                  <a:pt x="1320661" y="2157190"/>
                </a:lnTo>
                <a:lnTo>
                  <a:pt x="1058546" y="1957638"/>
                </a:lnTo>
                <a:lnTo>
                  <a:pt x="821979" y="1746063"/>
                </a:lnTo>
                <a:lnTo>
                  <a:pt x="612374" y="1523316"/>
                </a:lnTo>
                <a:lnTo>
                  <a:pt x="431143" y="1290250"/>
                </a:lnTo>
                <a:lnTo>
                  <a:pt x="279696" y="1047719"/>
                </a:lnTo>
                <a:lnTo>
                  <a:pt x="159447" y="796575"/>
                </a:lnTo>
                <a:lnTo>
                  <a:pt x="71806" y="537672"/>
                </a:lnTo>
                <a:lnTo>
                  <a:pt x="18186" y="271863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113912" y="1589914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3251454" y="0"/>
                </a:moveTo>
                <a:lnTo>
                  <a:pt x="2984777" y="6441"/>
                </a:lnTo>
                <a:lnTo>
                  <a:pt x="2724038" y="25431"/>
                </a:lnTo>
                <a:lnTo>
                  <a:pt x="2470075" y="56471"/>
                </a:lnTo>
                <a:lnTo>
                  <a:pt x="2223723" y="99059"/>
                </a:lnTo>
                <a:lnTo>
                  <a:pt x="1985819" y="152697"/>
                </a:lnTo>
                <a:lnTo>
                  <a:pt x="1757200" y="216884"/>
                </a:lnTo>
                <a:lnTo>
                  <a:pt x="1538703" y="291119"/>
                </a:lnTo>
                <a:lnTo>
                  <a:pt x="1331165" y="374904"/>
                </a:lnTo>
                <a:lnTo>
                  <a:pt x="1135421" y="467737"/>
                </a:lnTo>
                <a:lnTo>
                  <a:pt x="952309" y="569118"/>
                </a:lnTo>
                <a:lnTo>
                  <a:pt x="782665" y="678549"/>
                </a:lnTo>
                <a:lnTo>
                  <a:pt x="627327" y="795527"/>
                </a:lnTo>
                <a:lnTo>
                  <a:pt x="487130" y="919555"/>
                </a:lnTo>
                <a:lnTo>
                  <a:pt x="362911" y="1050131"/>
                </a:lnTo>
                <a:lnTo>
                  <a:pt x="255508" y="1186755"/>
                </a:lnTo>
                <a:lnTo>
                  <a:pt x="165756" y="1328927"/>
                </a:lnTo>
                <a:lnTo>
                  <a:pt x="94492" y="1476148"/>
                </a:lnTo>
                <a:lnTo>
                  <a:pt x="42554" y="1627917"/>
                </a:lnTo>
                <a:lnTo>
                  <a:pt x="10778" y="1783734"/>
                </a:lnTo>
                <a:lnTo>
                  <a:pt x="0" y="1943100"/>
                </a:lnTo>
                <a:lnTo>
                  <a:pt x="10778" y="2102465"/>
                </a:lnTo>
                <a:lnTo>
                  <a:pt x="42554" y="2258282"/>
                </a:lnTo>
                <a:lnTo>
                  <a:pt x="94492" y="2410051"/>
                </a:lnTo>
                <a:lnTo>
                  <a:pt x="165756" y="2557271"/>
                </a:lnTo>
                <a:lnTo>
                  <a:pt x="255508" y="2699444"/>
                </a:lnTo>
                <a:lnTo>
                  <a:pt x="362911" y="2836068"/>
                </a:lnTo>
                <a:lnTo>
                  <a:pt x="487130" y="2966644"/>
                </a:lnTo>
                <a:lnTo>
                  <a:pt x="627327" y="3090672"/>
                </a:lnTo>
                <a:lnTo>
                  <a:pt x="782665" y="3207650"/>
                </a:lnTo>
                <a:lnTo>
                  <a:pt x="952309" y="3317081"/>
                </a:lnTo>
                <a:lnTo>
                  <a:pt x="1135421" y="3418462"/>
                </a:lnTo>
                <a:lnTo>
                  <a:pt x="1331165" y="3511296"/>
                </a:lnTo>
                <a:lnTo>
                  <a:pt x="1538703" y="3595080"/>
                </a:lnTo>
                <a:lnTo>
                  <a:pt x="1757200" y="3669315"/>
                </a:lnTo>
                <a:lnTo>
                  <a:pt x="1985819" y="3733502"/>
                </a:lnTo>
                <a:lnTo>
                  <a:pt x="2223723" y="3787140"/>
                </a:lnTo>
                <a:lnTo>
                  <a:pt x="2470075" y="3829728"/>
                </a:lnTo>
                <a:lnTo>
                  <a:pt x="2724038" y="3860768"/>
                </a:lnTo>
                <a:lnTo>
                  <a:pt x="2984777" y="3879758"/>
                </a:lnTo>
                <a:lnTo>
                  <a:pt x="3251454" y="3886200"/>
                </a:lnTo>
                <a:lnTo>
                  <a:pt x="3518130" y="3879758"/>
                </a:lnTo>
                <a:lnTo>
                  <a:pt x="3778869" y="3860768"/>
                </a:lnTo>
                <a:lnTo>
                  <a:pt x="4032832" y="3829728"/>
                </a:lnTo>
                <a:lnTo>
                  <a:pt x="4279184" y="3787140"/>
                </a:lnTo>
                <a:lnTo>
                  <a:pt x="4517088" y="3733502"/>
                </a:lnTo>
                <a:lnTo>
                  <a:pt x="4745707" y="3669315"/>
                </a:lnTo>
                <a:lnTo>
                  <a:pt x="4964204" y="3595080"/>
                </a:lnTo>
                <a:lnTo>
                  <a:pt x="5171742" y="3511296"/>
                </a:lnTo>
                <a:lnTo>
                  <a:pt x="5367486" y="3418462"/>
                </a:lnTo>
                <a:lnTo>
                  <a:pt x="5550598" y="3317081"/>
                </a:lnTo>
                <a:lnTo>
                  <a:pt x="5720242" y="3207650"/>
                </a:lnTo>
                <a:lnTo>
                  <a:pt x="5875580" y="3090672"/>
                </a:lnTo>
                <a:lnTo>
                  <a:pt x="6015777" y="2966644"/>
                </a:lnTo>
                <a:lnTo>
                  <a:pt x="6139996" y="2836068"/>
                </a:lnTo>
                <a:lnTo>
                  <a:pt x="6247399" y="2699444"/>
                </a:lnTo>
                <a:lnTo>
                  <a:pt x="6337151" y="2557271"/>
                </a:lnTo>
                <a:lnTo>
                  <a:pt x="6408415" y="2410051"/>
                </a:lnTo>
                <a:lnTo>
                  <a:pt x="6460353" y="2258282"/>
                </a:lnTo>
                <a:lnTo>
                  <a:pt x="6492129" y="2102465"/>
                </a:lnTo>
                <a:lnTo>
                  <a:pt x="6502908" y="1943100"/>
                </a:lnTo>
                <a:lnTo>
                  <a:pt x="6492129" y="1783734"/>
                </a:lnTo>
                <a:lnTo>
                  <a:pt x="6460353" y="1627917"/>
                </a:lnTo>
                <a:lnTo>
                  <a:pt x="6408415" y="1476148"/>
                </a:lnTo>
                <a:lnTo>
                  <a:pt x="6337151" y="1328927"/>
                </a:lnTo>
                <a:lnTo>
                  <a:pt x="6247399" y="1186755"/>
                </a:lnTo>
                <a:lnTo>
                  <a:pt x="6139996" y="1050131"/>
                </a:lnTo>
                <a:lnTo>
                  <a:pt x="6015777" y="919555"/>
                </a:lnTo>
                <a:lnTo>
                  <a:pt x="5875580" y="795528"/>
                </a:lnTo>
                <a:lnTo>
                  <a:pt x="5720242" y="678549"/>
                </a:lnTo>
                <a:lnTo>
                  <a:pt x="5550598" y="569118"/>
                </a:lnTo>
                <a:lnTo>
                  <a:pt x="5367486" y="467737"/>
                </a:lnTo>
                <a:lnTo>
                  <a:pt x="5171742" y="374903"/>
                </a:lnTo>
                <a:lnTo>
                  <a:pt x="4964204" y="291119"/>
                </a:lnTo>
                <a:lnTo>
                  <a:pt x="4745707" y="216884"/>
                </a:lnTo>
                <a:lnTo>
                  <a:pt x="4517088" y="152697"/>
                </a:lnTo>
                <a:lnTo>
                  <a:pt x="4279184" y="99059"/>
                </a:lnTo>
                <a:lnTo>
                  <a:pt x="4032832" y="56471"/>
                </a:lnTo>
                <a:lnTo>
                  <a:pt x="3778869" y="25431"/>
                </a:lnTo>
                <a:lnTo>
                  <a:pt x="3518130" y="6441"/>
                </a:lnTo>
                <a:lnTo>
                  <a:pt x="3251454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3048000" y="1600200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0" y="1943100"/>
                </a:moveTo>
                <a:lnTo>
                  <a:pt x="10778" y="1783734"/>
                </a:lnTo>
                <a:lnTo>
                  <a:pt x="42554" y="1627917"/>
                </a:lnTo>
                <a:lnTo>
                  <a:pt x="94492" y="1476148"/>
                </a:lnTo>
                <a:lnTo>
                  <a:pt x="165756" y="1328927"/>
                </a:lnTo>
                <a:lnTo>
                  <a:pt x="255508" y="1186755"/>
                </a:lnTo>
                <a:lnTo>
                  <a:pt x="362911" y="1050131"/>
                </a:lnTo>
                <a:lnTo>
                  <a:pt x="487130" y="919555"/>
                </a:lnTo>
                <a:lnTo>
                  <a:pt x="627327" y="795527"/>
                </a:lnTo>
                <a:lnTo>
                  <a:pt x="782665" y="678549"/>
                </a:lnTo>
                <a:lnTo>
                  <a:pt x="952309" y="569118"/>
                </a:lnTo>
                <a:lnTo>
                  <a:pt x="1135421" y="467737"/>
                </a:lnTo>
                <a:lnTo>
                  <a:pt x="1331165" y="374904"/>
                </a:lnTo>
                <a:lnTo>
                  <a:pt x="1538703" y="291119"/>
                </a:lnTo>
                <a:lnTo>
                  <a:pt x="1757200" y="216884"/>
                </a:lnTo>
                <a:lnTo>
                  <a:pt x="1985819" y="152697"/>
                </a:lnTo>
                <a:lnTo>
                  <a:pt x="2223723" y="99059"/>
                </a:lnTo>
                <a:lnTo>
                  <a:pt x="2470075" y="56471"/>
                </a:lnTo>
                <a:lnTo>
                  <a:pt x="2724038" y="25431"/>
                </a:lnTo>
                <a:lnTo>
                  <a:pt x="2984777" y="6441"/>
                </a:lnTo>
                <a:lnTo>
                  <a:pt x="3251454" y="0"/>
                </a:lnTo>
                <a:lnTo>
                  <a:pt x="3518130" y="6441"/>
                </a:lnTo>
                <a:lnTo>
                  <a:pt x="3778869" y="25431"/>
                </a:lnTo>
                <a:lnTo>
                  <a:pt x="4032832" y="56471"/>
                </a:lnTo>
                <a:lnTo>
                  <a:pt x="4279184" y="99059"/>
                </a:lnTo>
                <a:lnTo>
                  <a:pt x="4517088" y="152697"/>
                </a:lnTo>
                <a:lnTo>
                  <a:pt x="4745707" y="216884"/>
                </a:lnTo>
                <a:lnTo>
                  <a:pt x="4964204" y="291119"/>
                </a:lnTo>
                <a:lnTo>
                  <a:pt x="5171742" y="374903"/>
                </a:lnTo>
                <a:lnTo>
                  <a:pt x="5367486" y="467737"/>
                </a:lnTo>
                <a:lnTo>
                  <a:pt x="5550598" y="569118"/>
                </a:lnTo>
                <a:lnTo>
                  <a:pt x="5720242" y="678549"/>
                </a:lnTo>
                <a:lnTo>
                  <a:pt x="5875580" y="795528"/>
                </a:lnTo>
                <a:lnTo>
                  <a:pt x="6015777" y="919555"/>
                </a:lnTo>
                <a:lnTo>
                  <a:pt x="6139996" y="1050131"/>
                </a:lnTo>
                <a:lnTo>
                  <a:pt x="6247399" y="1186755"/>
                </a:lnTo>
                <a:lnTo>
                  <a:pt x="6337151" y="1328927"/>
                </a:lnTo>
                <a:lnTo>
                  <a:pt x="6408415" y="1476148"/>
                </a:lnTo>
                <a:lnTo>
                  <a:pt x="6460353" y="1627917"/>
                </a:lnTo>
                <a:lnTo>
                  <a:pt x="6492129" y="1783734"/>
                </a:lnTo>
                <a:lnTo>
                  <a:pt x="6502908" y="1943100"/>
                </a:lnTo>
                <a:lnTo>
                  <a:pt x="6492129" y="2102465"/>
                </a:lnTo>
                <a:lnTo>
                  <a:pt x="6460353" y="2258282"/>
                </a:lnTo>
                <a:lnTo>
                  <a:pt x="6408415" y="2410051"/>
                </a:lnTo>
                <a:lnTo>
                  <a:pt x="6337151" y="2557271"/>
                </a:lnTo>
                <a:lnTo>
                  <a:pt x="6247399" y="2699444"/>
                </a:lnTo>
                <a:lnTo>
                  <a:pt x="6139996" y="2836068"/>
                </a:lnTo>
                <a:lnTo>
                  <a:pt x="6015777" y="2966644"/>
                </a:lnTo>
                <a:lnTo>
                  <a:pt x="5875580" y="3090672"/>
                </a:lnTo>
                <a:lnTo>
                  <a:pt x="5720242" y="3207650"/>
                </a:lnTo>
                <a:lnTo>
                  <a:pt x="5550598" y="3317081"/>
                </a:lnTo>
                <a:lnTo>
                  <a:pt x="5367486" y="3418462"/>
                </a:lnTo>
                <a:lnTo>
                  <a:pt x="5171742" y="3511296"/>
                </a:lnTo>
                <a:lnTo>
                  <a:pt x="4964204" y="3595080"/>
                </a:lnTo>
                <a:lnTo>
                  <a:pt x="4745707" y="3669315"/>
                </a:lnTo>
                <a:lnTo>
                  <a:pt x="4517088" y="3733502"/>
                </a:lnTo>
                <a:lnTo>
                  <a:pt x="4279184" y="3787140"/>
                </a:lnTo>
                <a:lnTo>
                  <a:pt x="4032832" y="3829728"/>
                </a:lnTo>
                <a:lnTo>
                  <a:pt x="3778869" y="3860768"/>
                </a:lnTo>
                <a:lnTo>
                  <a:pt x="3518130" y="3879758"/>
                </a:lnTo>
                <a:lnTo>
                  <a:pt x="3251454" y="3886200"/>
                </a:lnTo>
                <a:lnTo>
                  <a:pt x="2984777" y="3879758"/>
                </a:lnTo>
                <a:lnTo>
                  <a:pt x="2724038" y="3860768"/>
                </a:lnTo>
                <a:lnTo>
                  <a:pt x="2470075" y="3829728"/>
                </a:lnTo>
                <a:lnTo>
                  <a:pt x="2223723" y="3787140"/>
                </a:lnTo>
                <a:lnTo>
                  <a:pt x="1985819" y="3733502"/>
                </a:lnTo>
                <a:lnTo>
                  <a:pt x="1757200" y="3669315"/>
                </a:lnTo>
                <a:lnTo>
                  <a:pt x="1538703" y="3595080"/>
                </a:lnTo>
                <a:lnTo>
                  <a:pt x="1331165" y="3511296"/>
                </a:lnTo>
                <a:lnTo>
                  <a:pt x="1135421" y="3418462"/>
                </a:lnTo>
                <a:lnTo>
                  <a:pt x="952309" y="3317081"/>
                </a:lnTo>
                <a:lnTo>
                  <a:pt x="782665" y="3207650"/>
                </a:lnTo>
                <a:lnTo>
                  <a:pt x="627327" y="3090672"/>
                </a:lnTo>
                <a:lnTo>
                  <a:pt x="487130" y="2966644"/>
                </a:lnTo>
                <a:lnTo>
                  <a:pt x="362911" y="2836068"/>
                </a:lnTo>
                <a:lnTo>
                  <a:pt x="255508" y="2699444"/>
                </a:lnTo>
                <a:lnTo>
                  <a:pt x="165756" y="2557271"/>
                </a:lnTo>
                <a:lnTo>
                  <a:pt x="94492" y="2410051"/>
                </a:lnTo>
                <a:lnTo>
                  <a:pt x="42554" y="2258282"/>
                </a:lnTo>
                <a:lnTo>
                  <a:pt x="10778" y="2102465"/>
                </a:lnTo>
                <a:lnTo>
                  <a:pt x="0" y="19431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4876800" y="1905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4876800" y="1905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5096001" y="1966474"/>
            <a:ext cx="8978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φύλο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6298691" y="17526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6298691" y="17526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6537197" y="1814318"/>
            <a:ext cx="6758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αξίες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41650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41650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4416932" y="2348099"/>
            <a:ext cx="70230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υγεία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5993891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5993891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6456206" y="2222915"/>
            <a:ext cx="192035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05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Σεξουαλικός προσανατολισμός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5384291" y="25908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5384291" y="25908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5551714" y="2677886"/>
            <a:ext cx="77987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ικανότητα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36576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3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3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36576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3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3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3962527" y="2805300"/>
            <a:ext cx="91179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αδυναμίες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7924800" y="32004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7924800" y="32004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8082643" y="3265714"/>
            <a:ext cx="8826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δεξιότητες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49789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1421891" y="0"/>
                </a:moveTo>
                <a:lnTo>
                  <a:pt x="1305281" y="883"/>
                </a:lnTo>
                <a:lnTo>
                  <a:pt x="1191265" y="3489"/>
                </a:lnTo>
                <a:lnTo>
                  <a:pt x="1080210" y="7749"/>
                </a:lnTo>
                <a:lnTo>
                  <a:pt x="972482" y="13594"/>
                </a:lnTo>
                <a:lnTo>
                  <a:pt x="868447" y="20954"/>
                </a:lnTo>
                <a:lnTo>
                  <a:pt x="768472" y="29763"/>
                </a:lnTo>
                <a:lnTo>
                  <a:pt x="672921" y="39951"/>
                </a:lnTo>
                <a:lnTo>
                  <a:pt x="582161" y="51450"/>
                </a:lnTo>
                <a:lnTo>
                  <a:pt x="496559" y="64190"/>
                </a:lnTo>
                <a:lnTo>
                  <a:pt x="416480" y="78104"/>
                </a:lnTo>
                <a:lnTo>
                  <a:pt x="342290" y="93124"/>
                </a:lnTo>
                <a:lnTo>
                  <a:pt x="274356" y="109179"/>
                </a:lnTo>
                <a:lnTo>
                  <a:pt x="213043" y="126202"/>
                </a:lnTo>
                <a:lnTo>
                  <a:pt x="158718" y="144124"/>
                </a:lnTo>
                <a:lnTo>
                  <a:pt x="111746" y="162877"/>
                </a:lnTo>
                <a:lnTo>
                  <a:pt x="72493" y="182392"/>
                </a:lnTo>
                <a:lnTo>
                  <a:pt x="18611" y="223433"/>
                </a:lnTo>
                <a:lnTo>
                  <a:pt x="0" y="266700"/>
                </a:lnTo>
                <a:lnTo>
                  <a:pt x="4713" y="288577"/>
                </a:lnTo>
                <a:lnTo>
                  <a:pt x="41326" y="330799"/>
                </a:lnTo>
                <a:lnTo>
                  <a:pt x="111746" y="370522"/>
                </a:lnTo>
                <a:lnTo>
                  <a:pt x="158718" y="389275"/>
                </a:lnTo>
                <a:lnTo>
                  <a:pt x="213043" y="407197"/>
                </a:lnTo>
                <a:lnTo>
                  <a:pt x="274356" y="424220"/>
                </a:lnTo>
                <a:lnTo>
                  <a:pt x="342290" y="440275"/>
                </a:lnTo>
                <a:lnTo>
                  <a:pt x="416480" y="455294"/>
                </a:lnTo>
                <a:lnTo>
                  <a:pt x="496559" y="469209"/>
                </a:lnTo>
                <a:lnTo>
                  <a:pt x="582161" y="481949"/>
                </a:lnTo>
                <a:lnTo>
                  <a:pt x="672921" y="493448"/>
                </a:lnTo>
                <a:lnTo>
                  <a:pt x="768472" y="503636"/>
                </a:lnTo>
                <a:lnTo>
                  <a:pt x="868447" y="512444"/>
                </a:lnTo>
                <a:lnTo>
                  <a:pt x="972482" y="519805"/>
                </a:lnTo>
                <a:lnTo>
                  <a:pt x="1080210" y="525650"/>
                </a:lnTo>
                <a:lnTo>
                  <a:pt x="1191265" y="529910"/>
                </a:lnTo>
                <a:lnTo>
                  <a:pt x="1305281" y="532516"/>
                </a:lnTo>
                <a:lnTo>
                  <a:pt x="1421891" y="533400"/>
                </a:lnTo>
                <a:lnTo>
                  <a:pt x="1538502" y="532516"/>
                </a:lnTo>
                <a:lnTo>
                  <a:pt x="1652518" y="529910"/>
                </a:lnTo>
                <a:lnTo>
                  <a:pt x="1763573" y="525650"/>
                </a:lnTo>
                <a:lnTo>
                  <a:pt x="1871301" y="519805"/>
                </a:lnTo>
                <a:lnTo>
                  <a:pt x="1975336" y="512444"/>
                </a:lnTo>
                <a:lnTo>
                  <a:pt x="2075311" y="503636"/>
                </a:lnTo>
                <a:lnTo>
                  <a:pt x="2170862" y="493448"/>
                </a:lnTo>
                <a:lnTo>
                  <a:pt x="2261622" y="481949"/>
                </a:lnTo>
                <a:lnTo>
                  <a:pt x="2347224" y="469209"/>
                </a:lnTo>
                <a:lnTo>
                  <a:pt x="2427303" y="455294"/>
                </a:lnTo>
                <a:lnTo>
                  <a:pt x="2501493" y="440275"/>
                </a:lnTo>
                <a:lnTo>
                  <a:pt x="2569427" y="424220"/>
                </a:lnTo>
                <a:lnTo>
                  <a:pt x="2630740" y="407197"/>
                </a:lnTo>
                <a:lnTo>
                  <a:pt x="2685065" y="389275"/>
                </a:lnTo>
                <a:lnTo>
                  <a:pt x="2732037" y="370522"/>
                </a:lnTo>
                <a:lnTo>
                  <a:pt x="2771290" y="351007"/>
                </a:lnTo>
                <a:lnTo>
                  <a:pt x="2825172" y="309966"/>
                </a:lnTo>
                <a:lnTo>
                  <a:pt x="2843784" y="266700"/>
                </a:lnTo>
                <a:lnTo>
                  <a:pt x="2839070" y="244822"/>
                </a:lnTo>
                <a:lnTo>
                  <a:pt x="2802457" y="202600"/>
                </a:lnTo>
                <a:lnTo>
                  <a:pt x="2732037" y="162877"/>
                </a:lnTo>
                <a:lnTo>
                  <a:pt x="2685065" y="144124"/>
                </a:lnTo>
                <a:lnTo>
                  <a:pt x="2630740" y="126202"/>
                </a:lnTo>
                <a:lnTo>
                  <a:pt x="2569427" y="109179"/>
                </a:lnTo>
                <a:lnTo>
                  <a:pt x="2501493" y="93124"/>
                </a:lnTo>
                <a:lnTo>
                  <a:pt x="2427303" y="78104"/>
                </a:lnTo>
                <a:lnTo>
                  <a:pt x="2347224" y="64190"/>
                </a:lnTo>
                <a:lnTo>
                  <a:pt x="2261622" y="51450"/>
                </a:lnTo>
                <a:lnTo>
                  <a:pt x="2170862" y="39951"/>
                </a:lnTo>
                <a:lnTo>
                  <a:pt x="2075311" y="29763"/>
                </a:lnTo>
                <a:lnTo>
                  <a:pt x="1975336" y="20954"/>
                </a:lnTo>
                <a:lnTo>
                  <a:pt x="1871301" y="13594"/>
                </a:lnTo>
                <a:lnTo>
                  <a:pt x="1763573" y="7749"/>
                </a:lnTo>
                <a:lnTo>
                  <a:pt x="1652518" y="3489"/>
                </a:lnTo>
                <a:lnTo>
                  <a:pt x="1538502" y="883"/>
                </a:lnTo>
                <a:lnTo>
                  <a:pt x="14218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49789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0" y="266700"/>
                </a:moveTo>
                <a:lnTo>
                  <a:pt x="18611" y="223433"/>
                </a:lnTo>
                <a:lnTo>
                  <a:pt x="72493" y="182392"/>
                </a:lnTo>
                <a:lnTo>
                  <a:pt x="111746" y="162877"/>
                </a:lnTo>
                <a:lnTo>
                  <a:pt x="158718" y="144124"/>
                </a:lnTo>
                <a:lnTo>
                  <a:pt x="213043" y="126202"/>
                </a:lnTo>
                <a:lnTo>
                  <a:pt x="274356" y="109179"/>
                </a:lnTo>
                <a:lnTo>
                  <a:pt x="342290" y="93124"/>
                </a:lnTo>
                <a:lnTo>
                  <a:pt x="416480" y="78104"/>
                </a:lnTo>
                <a:lnTo>
                  <a:pt x="496559" y="64190"/>
                </a:lnTo>
                <a:lnTo>
                  <a:pt x="582161" y="51450"/>
                </a:lnTo>
                <a:lnTo>
                  <a:pt x="672921" y="39951"/>
                </a:lnTo>
                <a:lnTo>
                  <a:pt x="768472" y="29763"/>
                </a:lnTo>
                <a:lnTo>
                  <a:pt x="868447" y="20954"/>
                </a:lnTo>
                <a:lnTo>
                  <a:pt x="972482" y="13594"/>
                </a:lnTo>
                <a:lnTo>
                  <a:pt x="1080210" y="7749"/>
                </a:lnTo>
                <a:lnTo>
                  <a:pt x="1191265" y="3489"/>
                </a:lnTo>
                <a:lnTo>
                  <a:pt x="1305281" y="883"/>
                </a:lnTo>
                <a:lnTo>
                  <a:pt x="1421891" y="0"/>
                </a:lnTo>
                <a:lnTo>
                  <a:pt x="1538502" y="883"/>
                </a:lnTo>
                <a:lnTo>
                  <a:pt x="1652518" y="3489"/>
                </a:lnTo>
                <a:lnTo>
                  <a:pt x="1763573" y="7749"/>
                </a:lnTo>
                <a:lnTo>
                  <a:pt x="1871301" y="13594"/>
                </a:lnTo>
                <a:lnTo>
                  <a:pt x="1975336" y="20954"/>
                </a:lnTo>
                <a:lnTo>
                  <a:pt x="2075311" y="29763"/>
                </a:lnTo>
                <a:lnTo>
                  <a:pt x="2170862" y="39951"/>
                </a:lnTo>
                <a:lnTo>
                  <a:pt x="2261622" y="51450"/>
                </a:lnTo>
                <a:lnTo>
                  <a:pt x="2347224" y="64190"/>
                </a:lnTo>
                <a:lnTo>
                  <a:pt x="2427303" y="78104"/>
                </a:lnTo>
                <a:lnTo>
                  <a:pt x="2501493" y="93124"/>
                </a:lnTo>
                <a:lnTo>
                  <a:pt x="2569427" y="109179"/>
                </a:lnTo>
                <a:lnTo>
                  <a:pt x="2630740" y="126202"/>
                </a:lnTo>
                <a:lnTo>
                  <a:pt x="2685065" y="144124"/>
                </a:lnTo>
                <a:lnTo>
                  <a:pt x="2732037" y="162877"/>
                </a:lnTo>
                <a:lnTo>
                  <a:pt x="2771290" y="182392"/>
                </a:lnTo>
                <a:lnTo>
                  <a:pt x="2825172" y="223433"/>
                </a:lnTo>
                <a:lnTo>
                  <a:pt x="2843784" y="266700"/>
                </a:lnTo>
                <a:lnTo>
                  <a:pt x="2839070" y="288577"/>
                </a:lnTo>
                <a:lnTo>
                  <a:pt x="2802457" y="330799"/>
                </a:lnTo>
                <a:lnTo>
                  <a:pt x="2732037" y="370522"/>
                </a:lnTo>
                <a:lnTo>
                  <a:pt x="2685065" y="389275"/>
                </a:lnTo>
                <a:lnTo>
                  <a:pt x="2630740" y="407197"/>
                </a:lnTo>
                <a:lnTo>
                  <a:pt x="2569427" y="424220"/>
                </a:lnTo>
                <a:lnTo>
                  <a:pt x="2501493" y="440275"/>
                </a:lnTo>
                <a:lnTo>
                  <a:pt x="2427303" y="455294"/>
                </a:lnTo>
                <a:lnTo>
                  <a:pt x="2347224" y="469209"/>
                </a:lnTo>
                <a:lnTo>
                  <a:pt x="2261622" y="481949"/>
                </a:lnTo>
                <a:lnTo>
                  <a:pt x="2170862" y="493448"/>
                </a:lnTo>
                <a:lnTo>
                  <a:pt x="2075311" y="503636"/>
                </a:lnTo>
                <a:lnTo>
                  <a:pt x="1975336" y="512444"/>
                </a:lnTo>
                <a:lnTo>
                  <a:pt x="1871301" y="519805"/>
                </a:lnTo>
                <a:lnTo>
                  <a:pt x="1763573" y="525650"/>
                </a:lnTo>
                <a:lnTo>
                  <a:pt x="1652518" y="529910"/>
                </a:lnTo>
                <a:lnTo>
                  <a:pt x="1538502" y="532516"/>
                </a:lnTo>
                <a:lnTo>
                  <a:pt x="1421891" y="533400"/>
                </a:lnTo>
                <a:lnTo>
                  <a:pt x="1305281" y="532516"/>
                </a:lnTo>
                <a:lnTo>
                  <a:pt x="1191265" y="529910"/>
                </a:lnTo>
                <a:lnTo>
                  <a:pt x="1080210" y="525650"/>
                </a:lnTo>
                <a:lnTo>
                  <a:pt x="972482" y="519805"/>
                </a:lnTo>
                <a:lnTo>
                  <a:pt x="868447" y="512444"/>
                </a:lnTo>
                <a:lnTo>
                  <a:pt x="768472" y="503636"/>
                </a:lnTo>
                <a:lnTo>
                  <a:pt x="672921" y="493448"/>
                </a:lnTo>
                <a:lnTo>
                  <a:pt x="582161" y="481949"/>
                </a:lnTo>
                <a:lnTo>
                  <a:pt x="496559" y="469209"/>
                </a:lnTo>
                <a:lnTo>
                  <a:pt x="416480" y="455294"/>
                </a:lnTo>
                <a:lnTo>
                  <a:pt x="342290" y="440275"/>
                </a:lnTo>
                <a:lnTo>
                  <a:pt x="274356" y="424220"/>
                </a:lnTo>
                <a:lnTo>
                  <a:pt x="213043" y="407197"/>
                </a:lnTo>
                <a:lnTo>
                  <a:pt x="158718" y="389275"/>
                </a:lnTo>
                <a:lnTo>
                  <a:pt x="111746" y="370522"/>
                </a:lnTo>
                <a:lnTo>
                  <a:pt x="72493" y="351007"/>
                </a:lnTo>
                <a:lnTo>
                  <a:pt x="18611" y="309966"/>
                </a:lnTo>
                <a:lnTo>
                  <a:pt x="0" y="2667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5617029" y="3422519"/>
            <a:ext cx="18199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Γνώση του εργασιακού χώρου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3454908" y="3733800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812291" y="0"/>
                </a:moveTo>
                <a:lnTo>
                  <a:pt x="745678" y="631"/>
                </a:lnTo>
                <a:lnTo>
                  <a:pt x="680546" y="2494"/>
                </a:lnTo>
                <a:lnTo>
                  <a:pt x="617105" y="5539"/>
                </a:lnTo>
                <a:lnTo>
                  <a:pt x="555565" y="9717"/>
                </a:lnTo>
                <a:lnTo>
                  <a:pt x="496133" y="14978"/>
                </a:lnTo>
                <a:lnTo>
                  <a:pt x="439020" y="21273"/>
                </a:lnTo>
                <a:lnTo>
                  <a:pt x="384434" y="28554"/>
                </a:lnTo>
                <a:lnTo>
                  <a:pt x="332585" y="36771"/>
                </a:lnTo>
                <a:lnTo>
                  <a:pt x="283682" y="45874"/>
                </a:lnTo>
                <a:lnTo>
                  <a:pt x="237934" y="55816"/>
                </a:lnTo>
                <a:lnTo>
                  <a:pt x="195550" y="66546"/>
                </a:lnTo>
                <a:lnTo>
                  <a:pt x="156740" y="78016"/>
                </a:lnTo>
                <a:lnTo>
                  <a:pt x="90676" y="102978"/>
                </a:lnTo>
                <a:lnTo>
                  <a:pt x="41416" y="130308"/>
                </a:lnTo>
                <a:lnTo>
                  <a:pt x="10632" y="159613"/>
                </a:lnTo>
                <a:lnTo>
                  <a:pt x="0" y="190500"/>
                </a:lnTo>
                <a:lnTo>
                  <a:pt x="2693" y="206116"/>
                </a:lnTo>
                <a:lnTo>
                  <a:pt x="41416" y="250691"/>
                </a:lnTo>
                <a:lnTo>
                  <a:pt x="90676" y="278021"/>
                </a:lnTo>
                <a:lnTo>
                  <a:pt x="156740" y="302983"/>
                </a:lnTo>
                <a:lnTo>
                  <a:pt x="195550" y="314453"/>
                </a:lnTo>
                <a:lnTo>
                  <a:pt x="237934" y="325183"/>
                </a:lnTo>
                <a:lnTo>
                  <a:pt x="283682" y="335125"/>
                </a:lnTo>
                <a:lnTo>
                  <a:pt x="332585" y="344228"/>
                </a:lnTo>
                <a:lnTo>
                  <a:pt x="384434" y="352445"/>
                </a:lnTo>
                <a:lnTo>
                  <a:pt x="439020" y="359726"/>
                </a:lnTo>
                <a:lnTo>
                  <a:pt x="496133" y="366021"/>
                </a:lnTo>
                <a:lnTo>
                  <a:pt x="555565" y="371282"/>
                </a:lnTo>
                <a:lnTo>
                  <a:pt x="617105" y="375460"/>
                </a:lnTo>
                <a:lnTo>
                  <a:pt x="680546" y="378505"/>
                </a:lnTo>
                <a:lnTo>
                  <a:pt x="745678" y="380368"/>
                </a:lnTo>
                <a:lnTo>
                  <a:pt x="812291" y="381000"/>
                </a:lnTo>
                <a:lnTo>
                  <a:pt x="878905" y="380368"/>
                </a:lnTo>
                <a:lnTo>
                  <a:pt x="944037" y="378505"/>
                </a:lnTo>
                <a:lnTo>
                  <a:pt x="1007478" y="375460"/>
                </a:lnTo>
                <a:lnTo>
                  <a:pt x="1069018" y="371282"/>
                </a:lnTo>
                <a:lnTo>
                  <a:pt x="1128450" y="366021"/>
                </a:lnTo>
                <a:lnTo>
                  <a:pt x="1185563" y="359726"/>
                </a:lnTo>
                <a:lnTo>
                  <a:pt x="1240149" y="352445"/>
                </a:lnTo>
                <a:lnTo>
                  <a:pt x="1291998" y="344228"/>
                </a:lnTo>
                <a:lnTo>
                  <a:pt x="1340901" y="335125"/>
                </a:lnTo>
                <a:lnTo>
                  <a:pt x="1386649" y="325183"/>
                </a:lnTo>
                <a:lnTo>
                  <a:pt x="1429033" y="314453"/>
                </a:lnTo>
                <a:lnTo>
                  <a:pt x="1467843" y="302983"/>
                </a:lnTo>
                <a:lnTo>
                  <a:pt x="1533907" y="278021"/>
                </a:lnTo>
                <a:lnTo>
                  <a:pt x="1583167" y="250691"/>
                </a:lnTo>
                <a:lnTo>
                  <a:pt x="1613951" y="221386"/>
                </a:lnTo>
                <a:lnTo>
                  <a:pt x="1624583" y="190500"/>
                </a:lnTo>
                <a:lnTo>
                  <a:pt x="1621890" y="174883"/>
                </a:lnTo>
                <a:lnTo>
                  <a:pt x="1583167" y="130308"/>
                </a:lnTo>
                <a:lnTo>
                  <a:pt x="1533907" y="102978"/>
                </a:lnTo>
                <a:lnTo>
                  <a:pt x="1467843" y="78016"/>
                </a:lnTo>
                <a:lnTo>
                  <a:pt x="1429033" y="66546"/>
                </a:lnTo>
                <a:lnTo>
                  <a:pt x="1386649" y="55816"/>
                </a:lnTo>
                <a:lnTo>
                  <a:pt x="1340901" y="45874"/>
                </a:lnTo>
                <a:lnTo>
                  <a:pt x="1291998" y="36771"/>
                </a:lnTo>
                <a:lnTo>
                  <a:pt x="1240149" y="28554"/>
                </a:lnTo>
                <a:lnTo>
                  <a:pt x="1185563" y="21273"/>
                </a:lnTo>
                <a:lnTo>
                  <a:pt x="1128450" y="14978"/>
                </a:lnTo>
                <a:lnTo>
                  <a:pt x="1069018" y="9717"/>
                </a:lnTo>
                <a:lnTo>
                  <a:pt x="1007478" y="5539"/>
                </a:lnTo>
                <a:lnTo>
                  <a:pt x="944037" y="2494"/>
                </a:lnTo>
                <a:lnTo>
                  <a:pt x="878905" y="631"/>
                </a:lnTo>
                <a:lnTo>
                  <a:pt x="8122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3454908" y="3733800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0" y="190500"/>
                </a:moveTo>
                <a:lnTo>
                  <a:pt x="23610" y="144738"/>
                </a:lnTo>
                <a:lnTo>
                  <a:pt x="63841" y="116371"/>
                </a:lnTo>
                <a:lnTo>
                  <a:pt x="121712" y="90176"/>
                </a:lnTo>
                <a:lnTo>
                  <a:pt x="195550" y="66546"/>
                </a:lnTo>
                <a:lnTo>
                  <a:pt x="237934" y="55816"/>
                </a:lnTo>
                <a:lnTo>
                  <a:pt x="283682" y="45874"/>
                </a:lnTo>
                <a:lnTo>
                  <a:pt x="332585" y="36771"/>
                </a:lnTo>
                <a:lnTo>
                  <a:pt x="384434" y="28554"/>
                </a:lnTo>
                <a:lnTo>
                  <a:pt x="439020" y="21273"/>
                </a:lnTo>
                <a:lnTo>
                  <a:pt x="496133" y="14978"/>
                </a:lnTo>
                <a:lnTo>
                  <a:pt x="555565" y="9717"/>
                </a:lnTo>
                <a:lnTo>
                  <a:pt x="617105" y="5539"/>
                </a:lnTo>
                <a:lnTo>
                  <a:pt x="680546" y="2494"/>
                </a:lnTo>
                <a:lnTo>
                  <a:pt x="745678" y="631"/>
                </a:lnTo>
                <a:lnTo>
                  <a:pt x="812291" y="0"/>
                </a:lnTo>
                <a:lnTo>
                  <a:pt x="878905" y="631"/>
                </a:lnTo>
                <a:lnTo>
                  <a:pt x="944037" y="2494"/>
                </a:lnTo>
                <a:lnTo>
                  <a:pt x="1007478" y="5539"/>
                </a:lnTo>
                <a:lnTo>
                  <a:pt x="1069018" y="9717"/>
                </a:lnTo>
                <a:lnTo>
                  <a:pt x="1128450" y="14978"/>
                </a:lnTo>
                <a:lnTo>
                  <a:pt x="1185563" y="21273"/>
                </a:lnTo>
                <a:lnTo>
                  <a:pt x="1240149" y="28554"/>
                </a:lnTo>
                <a:lnTo>
                  <a:pt x="1291998" y="36771"/>
                </a:lnTo>
                <a:lnTo>
                  <a:pt x="1340901" y="45874"/>
                </a:lnTo>
                <a:lnTo>
                  <a:pt x="1386649" y="55816"/>
                </a:lnTo>
                <a:lnTo>
                  <a:pt x="1429033" y="66546"/>
                </a:lnTo>
                <a:lnTo>
                  <a:pt x="1467843" y="78016"/>
                </a:lnTo>
                <a:lnTo>
                  <a:pt x="1533907" y="102978"/>
                </a:lnTo>
                <a:lnTo>
                  <a:pt x="1583167" y="130308"/>
                </a:lnTo>
                <a:lnTo>
                  <a:pt x="1613951" y="159613"/>
                </a:lnTo>
                <a:lnTo>
                  <a:pt x="1624583" y="190500"/>
                </a:lnTo>
                <a:lnTo>
                  <a:pt x="1621890" y="206116"/>
                </a:lnTo>
                <a:lnTo>
                  <a:pt x="1583167" y="250691"/>
                </a:lnTo>
                <a:lnTo>
                  <a:pt x="1533907" y="278021"/>
                </a:lnTo>
                <a:lnTo>
                  <a:pt x="1467843" y="302983"/>
                </a:lnTo>
                <a:lnTo>
                  <a:pt x="1429033" y="314453"/>
                </a:lnTo>
                <a:lnTo>
                  <a:pt x="1386649" y="325183"/>
                </a:lnTo>
                <a:lnTo>
                  <a:pt x="1340901" y="335125"/>
                </a:lnTo>
                <a:lnTo>
                  <a:pt x="1291998" y="344228"/>
                </a:lnTo>
                <a:lnTo>
                  <a:pt x="1240149" y="352445"/>
                </a:lnTo>
                <a:lnTo>
                  <a:pt x="1185563" y="359726"/>
                </a:lnTo>
                <a:lnTo>
                  <a:pt x="1128450" y="366021"/>
                </a:lnTo>
                <a:lnTo>
                  <a:pt x="1069018" y="371282"/>
                </a:lnTo>
                <a:lnTo>
                  <a:pt x="1007478" y="375460"/>
                </a:lnTo>
                <a:lnTo>
                  <a:pt x="944037" y="378505"/>
                </a:lnTo>
                <a:lnTo>
                  <a:pt x="878905" y="380368"/>
                </a:lnTo>
                <a:lnTo>
                  <a:pt x="812291" y="381000"/>
                </a:lnTo>
                <a:lnTo>
                  <a:pt x="745678" y="380368"/>
                </a:lnTo>
                <a:lnTo>
                  <a:pt x="680546" y="378505"/>
                </a:lnTo>
                <a:lnTo>
                  <a:pt x="617105" y="375460"/>
                </a:lnTo>
                <a:lnTo>
                  <a:pt x="555565" y="371282"/>
                </a:lnTo>
                <a:lnTo>
                  <a:pt x="496133" y="366021"/>
                </a:lnTo>
                <a:lnTo>
                  <a:pt x="439020" y="359726"/>
                </a:lnTo>
                <a:lnTo>
                  <a:pt x="384434" y="352445"/>
                </a:lnTo>
                <a:lnTo>
                  <a:pt x="332585" y="344228"/>
                </a:lnTo>
                <a:lnTo>
                  <a:pt x="283682" y="335125"/>
                </a:lnTo>
                <a:lnTo>
                  <a:pt x="237934" y="325183"/>
                </a:lnTo>
                <a:lnTo>
                  <a:pt x="195550" y="314453"/>
                </a:lnTo>
                <a:lnTo>
                  <a:pt x="156740" y="302983"/>
                </a:lnTo>
                <a:lnTo>
                  <a:pt x="90676" y="278021"/>
                </a:lnTo>
                <a:lnTo>
                  <a:pt x="41416" y="250691"/>
                </a:lnTo>
                <a:lnTo>
                  <a:pt x="10632" y="221386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 txBox="1"/>
          <p:nvPr/>
        </p:nvSpPr>
        <p:spPr>
          <a:xfrm>
            <a:off x="3608614" y="3834253"/>
            <a:ext cx="135527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προσωπικότητα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80269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2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2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4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/>
          <p:nvPr/>
        </p:nvSpPr>
        <p:spPr>
          <a:xfrm>
            <a:off x="80269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2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4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2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 txBox="1"/>
          <p:nvPr/>
        </p:nvSpPr>
        <p:spPr>
          <a:xfrm>
            <a:off x="8372601" y="3872353"/>
            <a:ext cx="52646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ηλικία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5893308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5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5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5893308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5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5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40645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5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5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>
            <a:off x="40645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5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5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/>
          <p:cNvSpPr txBox="1"/>
          <p:nvPr/>
        </p:nvSpPr>
        <p:spPr>
          <a:xfrm>
            <a:off x="4379609" y="4281312"/>
            <a:ext cx="3774059" cy="42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66925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Φυσικά γνωρίσματα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αυτοαντίληψη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/>
          <p:nvPr/>
        </p:nvSpPr>
        <p:spPr>
          <a:xfrm>
            <a:off x="50794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711708" y="0"/>
                </a:moveTo>
                <a:lnTo>
                  <a:pt x="653336" y="504"/>
                </a:lnTo>
                <a:lnTo>
                  <a:pt x="596265" y="1993"/>
                </a:lnTo>
                <a:lnTo>
                  <a:pt x="540676" y="4427"/>
                </a:lnTo>
                <a:lnTo>
                  <a:pt x="486753" y="7766"/>
                </a:lnTo>
                <a:lnTo>
                  <a:pt x="434679" y="11971"/>
                </a:lnTo>
                <a:lnTo>
                  <a:pt x="384637" y="17004"/>
                </a:lnTo>
                <a:lnTo>
                  <a:pt x="336810" y="22825"/>
                </a:lnTo>
                <a:lnTo>
                  <a:pt x="291382" y="29394"/>
                </a:lnTo>
                <a:lnTo>
                  <a:pt x="248536" y="36674"/>
                </a:lnTo>
                <a:lnTo>
                  <a:pt x="208454" y="44624"/>
                </a:lnTo>
                <a:lnTo>
                  <a:pt x="171320" y="53206"/>
                </a:lnTo>
                <a:lnTo>
                  <a:pt x="106630" y="72107"/>
                </a:lnTo>
                <a:lnTo>
                  <a:pt x="55929" y="93065"/>
                </a:lnTo>
                <a:lnTo>
                  <a:pt x="20684" y="115765"/>
                </a:lnTo>
                <a:lnTo>
                  <a:pt x="0" y="152400"/>
                </a:lnTo>
                <a:lnTo>
                  <a:pt x="2359" y="164903"/>
                </a:lnTo>
                <a:lnTo>
                  <a:pt x="36283" y="200582"/>
                </a:lnTo>
                <a:lnTo>
                  <a:pt x="79439" y="222451"/>
                </a:lnTo>
                <a:lnTo>
                  <a:pt x="137318" y="242419"/>
                </a:lnTo>
                <a:lnTo>
                  <a:pt x="208454" y="260175"/>
                </a:lnTo>
                <a:lnTo>
                  <a:pt x="248536" y="268125"/>
                </a:lnTo>
                <a:lnTo>
                  <a:pt x="291382" y="275405"/>
                </a:lnTo>
                <a:lnTo>
                  <a:pt x="336810" y="281974"/>
                </a:lnTo>
                <a:lnTo>
                  <a:pt x="384637" y="287795"/>
                </a:lnTo>
                <a:lnTo>
                  <a:pt x="434679" y="292828"/>
                </a:lnTo>
                <a:lnTo>
                  <a:pt x="486753" y="297033"/>
                </a:lnTo>
                <a:lnTo>
                  <a:pt x="540676" y="300372"/>
                </a:lnTo>
                <a:lnTo>
                  <a:pt x="596265" y="302806"/>
                </a:lnTo>
                <a:lnTo>
                  <a:pt x="653336" y="304295"/>
                </a:lnTo>
                <a:lnTo>
                  <a:pt x="711708" y="304800"/>
                </a:lnTo>
                <a:lnTo>
                  <a:pt x="770079" y="304295"/>
                </a:lnTo>
                <a:lnTo>
                  <a:pt x="827150" y="302806"/>
                </a:lnTo>
                <a:lnTo>
                  <a:pt x="882739" y="300372"/>
                </a:lnTo>
                <a:lnTo>
                  <a:pt x="936662" y="297033"/>
                </a:lnTo>
                <a:lnTo>
                  <a:pt x="988736" y="292828"/>
                </a:lnTo>
                <a:lnTo>
                  <a:pt x="1038778" y="287795"/>
                </a:lnTo>
                <a:lnTo>
                  <a:pt x="1086605" y="281974"/>
                </a:lnTo>
                <a:lnTo>
                  <a:pt x="1132033" y="275405"/>
                </a:lnTo>
                <a:lnTo>
                  <a:pt x="1174879" y="268125"/>
                </a:lnTo>
                <a:lnTo>
                  <a:pt x="1214961" y="260175"/>
                </a:lnTo>
                <a:lnTo>
                  <a:pt x="1252095" y="251593"/>
                </a:lnTo>
                <a:lnTo>
                  <a:pt x="1316785" y="232692"/>
                </a:lnTo>
                <a:lnTo>
                  <a:pt x="1367486" y="211734"/>
                </a:lnTo>
                <a:lnTo>
                  <a:pt x="1402731" y="189034"/>
                </a:lnTo>
                <a:lnTo>
                  <a:pt x="1423415" y="152400"/>
                </a:lnTo>
                <a:lnTo>
                  <a:pt x="1421056" y="139896"/>
                </a:lnTo>
                <a:lnTo>
                  <a:pt x="1387132" y="104217"/>
                </a:lnTo>
                <a:lnTo>
                  <a:pt x="1343976" y="82348"/>
                </a:lnTo>
                <a:lnTo>
                  <a:pt x="1286097" y="62380"/>
                </a:lnTo>
                <a:lnTo>
                  <a:pt x="1214961" y="44624"/>
                </a:lnTo>
                <a:lnTo>
                  <a:pt x="1174879" y="36674"/>
                </a:lnTo>
                <a:lnTo>
                  <a:pt x="1132033" y="29394"/>
                </a:lnTo>
                <a:lnTo>
                  <a:pt x="1086605" y="22825"/>
                </a:lnTo>
                <a:lnTo>
                  <a:pt x="1038778" y="17004"/>
                </a:lnTo>
                <a:lnTo>
                  <a:pt x="988736" y="11971"/>
                </a:lnTo>
                <a:lnTo>
                  <a:pt x="936662" y="7766"/>
                </a:lnTo>
                <a:lnTo>
                  <a:pt x="882739" y="4427"/>
                </a:lnTo>
                <a:lnTo>
                  <a:pt x="827150" y="1993"/>
                </a:lnTo>
                <a:lnTo>
                  <a:pt x="770079" y="504"/>
                </a:lnTo>
                <a:lnTo>
                  <a:pt x="7117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50794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0" y="152400"/>
                </a:moveTo>
                <a:lnTo>
                  <a:pt x="20684" y="115765"/>
                </a:lnTo>
                <a:lnTo>
                  <a:pt x="55929" y="93065"/>
                </a:lnTo>
                <a:lnTo>
                  <a:pt x="106630" y="72107"/>
                </a:lnTo>
                <a:lnTo>
                  <a:pt x="171320" y="53206"/>
                </a:lnTo>
                <a:lnTo>
                  <a:pt x="208454" y="44624"/>
                </a:lnTo>
                <a:lnTo>
                  <a:pt x="248536" y="36674"/>
                </a:lnTo>
                <a:lnTo>
                  <a:pt x="291382" y="29394"/>
                </a:lnTo>
                <a:lnTo>
                  <a:pt x="336810" y="22825"/>
                </a:lnTo>
                <a:lnTo>
                  <a:pt x="384637" y="17004"/>
                </a:lnTo>
                <a:lnTo>
                  <a:pt x="434679" y="11971"/>
                </a:lnTo>
                <a:lnTo>
                  <a:pt x="486753" y="7766"/>
                </a:lnTo>
                <a:lnTo>
                  <a:pt x="540676" y="4427"/>
                </a:lnTo>
                <a:lnTo>
                  <a:pt x="596265" y="1993"/>
                </a:lnTo>
                <a:lnTo>
                  <a:pt x="653336" y="504"/>
                </a:lnTo>
                <a:lnTo>
                  <a:pt x="711708" y="0"/>
                </a:lnTo>
                <a:lnTo>
                  <a:pt x="770079" y="504"/>
                </a:lnTo>
                <a:lnTo>
                  <a:pt x="827150" y="1993"/>
                </a:lnTo>
                <a:lnTo>
                  <a:pt x="882739" y="4427"/>
                </a:lnTo>
                <a:lnTo>
                  <a:pt x="936662" y="7766"/>
                </a:lnTo>
                <a:lnTo>
                  <a:pt x="988736" y="11971"/>
                </a:lnTo>
                <a:lnTo>
                  <a:pt x="1038778" y="17004"/>
                </a:lnTo>
                <a:lnTo>
                  <a:pt x="1086605" y="22825"/>
                </a:lnTo>
                <a:lnTo>
                  <a:pt x="1132033" y="29394"/>
                </a:lnTo>
                <a:lnTo>
                  <a:pt x="1174879" y="36674"/>
                </a:lnTo>
                <a:lnTo>
                  <a:pt x="1214961" y="44624"/>
                </a:lnTo>
                <a:lnTo>
                  <a:pt x="1252095" y="53206"/>
                </a:lnTo>
                <a:lnTo>
                  <a:pt x="1316785" y="72107"/>
                </a:lnTo>
                <a:lnTo>
                  <a:pt x="1367486" y="93065"/>
                </a:lnTo>
                <a:lnTo>
                  <a:pt x="1402731" y="115765"/>
                </a:lnTo>
                <a:lnTo>
                  <a:pt x="1423415" y="152400"/>
                </a:lnTo>
                <a:lnTo>
                  <a:pt x="1421056" y="164903"/>
                </a:lnTo>
                <a:lnTo>
                  <a:pt x="1387132" y="200582"/>
                </a:lnTo>
                <a:lnTo>
                  <a:pt x="1343976" y="222451"/>
                </a:lnTo>
                <a:lnTo>
                  <a:pt x="1286097" y="242419"/>
                </a:lnTo>
                <a:lnTo>
                  <a:pt x="1214961" y="260175"/>
                </a:lnTo>
                <a:lnTo>
                  <a:pt x="1174879" y="268125"/>
                </a:lnTo>
                <a:lnTo>
                  <a:pt x="1132033" y="275405"/>
                </a:lnTo>
                <a:lnTo>
                  <a:pt x="1086605" y="281974"/>
                </a:lnTo>
                <a:lnTo>
                  <a:pt x="1038778" y="287795"/>
                </a:lnTo>
                <a:lnTo>
                  <a:pt x="988736" y="292828"/>
                </a:lnTo>
                <a:lnTo>
                  <a:pt x="936662" y="297033"/>
                </a:lnTo>
                <a:lnTo>
                  <a:pt x="882739" y="300372"/>
                </a:lnTo>
                <a:lnTo>
                  <a:pt x="827150" y="302806"/>
                </a:lnTo>
                <a:lnTo>
                  <a:pt x="770079" y="304295"/>
                </a:lnTo>
                <a:lnTo>
                  <a:pt x="711708" y="304800"/>
                </a:lnTo>
                <a:lnTo>
                  <a:pt x="653336" y="304295"/>
                </a:lnTo>
                <a:lnTo>
                  <a:pt x="596265" y="302806"/>
                </a:lnTo>
                <a:lnTo>
                  <a:pt x="540676" y="300372"/>
                </a:lnTo>
                <a:lnTo>
                  <a:pt x="486753" y="297033"/>
                </a:lnTo>
                <a:lnTo>
                  <a:pt x="434679" y="292828"/>
                </a:lnTo>
                <a:lnTo>
                  <a:pt x="384637" y="287795"/>
                </a:lnTo>
                <a:lnTo>
                  <a:pt x="336810" y="281974"/>
                </a:lnTo>
                <a:lnTo>
                  <a:pt x="291382" y="275405"/>
                </a:lnTo>
                <a:lnTo>
                  <a:pt x="248536" y="268125"/>
                </a:lnTo>
                <a:lnTo>
                  <a:pt x="208454" y="260175"/>
                </a:lnTo>
                <a:lnTo>
                  <a:pt x="171320" y="251593"/>
                </a:lnTo>
                <a:lnTo>
                  <a:pt x="106630" y="232692"/>
                </a:lnTo>
                <a:lnTo>
                  <a:pt x="55929" y="211734"/>
                </a:lnTo>
                <a:lnTo>
                  <a:pt x="20684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5257800" y="5015109"/>
            <a:ext cx="9594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εθνικότητα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66034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66034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6855081" y="4862953"/>
            <a:ext cx="9939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κλίσεις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3352799" y="3200400"/>
            <a:ext cx="1320927" cy="34257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3418114" y="3216728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3559629" y="3282042"/>
            <a:ext cx="93072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πεποιθήσεις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4978908" y="2971800"/>
            <a:ext cx="2743200" cy="304800"/>
          </a:xfrm>
          <a:custGeom>
            <a:avLst/>
            <a:gdLst/>
            <a:ahLst/>
            <a:cxnLst/>
            <a:rect l="l" t="t" r="r" b="b"/>
            <a:pathLst>
              <a:path w="2743200" h="304800" extrusionOk="0">
                <a:moveTo>
                  <a:pt x="0" y="304800"/>
                </a:moveTo>
                <a:lnTo>
                  <a:pt x="2743199" y="304800"/>
                </a:lnTo>
                <a:lnTo>
                  <a:pt x="27431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 txBox="1"/>
          <p:nvPr/>
        </p:nvSpPr>
        <p:spPr>
          <a:xfrm>
            <a:off x="5096001" y="3000543"/>
            <a:ext cx="1983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l-GR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ΑΤΟΜΟ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72130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72130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 txBox="1"/>
          <p:nvPr/>
        </p:nvSpPr>
        <p:spPr>
          <a:xfrm>
            <a:off x="7392434" y="2805299"/>
            <a:ext cx="91880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0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ενδιαφέροντα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53842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2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53842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09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47"/>
                </a:lnTo>
                <a:lnTo>
                  <a:pt x="1816830" y="619920"/>
                </a:lnTo>
                <a:lnTo>
                  <a:pt x="1802221" y="661582"/>
                </a:lnTo>
                <a:lnTo>
                  <a:pt x="1782177" y="701995"/>
                </a:lnTo>
                <a:lnTo>
                  <a:pt x="1756933" y="741023"/>
                </a:lnTo>
                <a:lnTo>
                  <a:pt x="1726725" y="778528"/>
                </a:lnTo>
                <a:lnTo>
                  <a:pt x="1691788" y="814372"/>
                </a:lnTo>
                <a:lnTo>
                  <a:pt x="1652357" y="848419"/>
                </a:lnTo>
                <a:lnTo>
                  <a:pt x="1608668" y="880531"/>
                </a:lnTo>
                <a:lnTo>
                  <a:pt x="1560957" y="910570"/>
                </a:lnTo>
                <a:lnTo>
                  <a:pt x="1509458" y="938401"/>
                </a:lnTo>
                <a:lnTo>
                  <a:pt x="1454408" y="963884"/>
                </a:lnTo>
                <a:lnTo>
                  <a:pt x="1396041" y="986884"/>
                </a:lnTo>
                <a:lnTo>
                  <a:pt x="1334594" y="1007262"/>
                </a:lnTo>
                <a:lnTo>
                  <a:pt x="1270301" y="1024882"/>
                </a:lnTo>
                <a:lnTo>
                  <a:pt x="1203399" y="1039606"/>
                </a:lnTo>
                <a:lnTo>
                  <a:pt x="1134122" y="1051298"/>
                </a:lnTo>
                <a:lnTo>
                  <a:pt x="1062706" y="1059818"/>
                </a:lnTo>
                <a:lnTo>
                  <a:pt x="989387" y="1065031"/>
                </a:lnTo>
                <a:lnTo>
                  <a:pt x="914400" y="1066800"/>
                </a:lnTo>
                <a:lnTo>
                  <a:pt x="839412" y="1065031"/>
                </a:lnTo>
                <a:lnTo>
                  <a:pt x="766093" y="1059818"/>
                </a:lnTo>
                <a:lnTo>
                  <a:pt x="694677" y="1051298"/>
                </a:lnTo>
                <a:lnTo>
                  <a:pt x="625400" y="1039606"/>
                </a:lnTo>
                <a:lnTo>
                  <a:pt x="558498" y="1024882"/>
                </a:lnTo>
                <a:lnTo>
                  <a:pt x="494205" y="1007262"/>
                </a:lnTo>
                <a:lnTo>
                  <a:pt x="432758" y="986884"/>
                </a:lnTo>
                <a:lnTo>
                  <a:pt x="374391" y="963884"/>
                </a:lnTo>
                <a:lnTo>
                  <a:pt x="319341" y="938401"/>
                </a:lnTo>
                <a:lnTo>
                  <a:pt x="267842" y="910570"/>
                </a:lnTo>
                <a:lnTo>
                  <a:pt x="220131" y="880531"/>
                </a:lnTo>
                <a:lnTo>
                  <a:pt x="176442" y="848419"/>
                </a:lnTo>
                <a:lnTo>
                  <a:pt x="137011" y="814372"/>
                </a:lnTo>
                <a:lnTo>
                  <a:pt x="102074" y="778528"/>
                </a:lnTo>
                <a:lnTo>
                  <a:pt x="71866" y="741023"/>
                </a:lnTo>
                <a:lnTo>
                  <a:pt x="46622" y="701995"/>
                </a:lnTo>
                <a:lnTo>
                  <a:pt x="26578" y="661582"/>
                </a:lnTo>
                <a:lnTo>
                  <a:pt x="11969" y="619920"/>
                </a:lnTo>
                <a:lnTo>
                  <a:pt x="3031" y="577147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 txBox="1"/>
          <p:nvPr/>
        </p:nvSpPr>
        <p:spPr>
          <a:xfrm>
            <a:off x="5813297" y="5671004"/>
            <a:ext cx="11132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b="1" dirty="0" smtClean="0">
                <a:solidFill>
                  <a:srgbClr val="090705"/>
                </a:solidFill>
              </a:rPr>
              <a:t>Κοινοτικές ομάδες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2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2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5791708" y="1097150"/>
            <a:ext cx="10989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Συνομήλικοι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86365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86365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9295002" y="4710553"/>
            <a:ext cx="6438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ΜΜΕ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87370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87370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9209314" y="2271899"/>
            <a:ext cx="8757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Οικογένεια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21336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90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90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21336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90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90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2613404" y="4862953"/>
            <a:ext cx="12106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Χώρος εργασίας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19309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19309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2302329" y="2165219"/>
            <a:ext cx="122439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l-GR" sz="1400" b="1" i="0" u="none" strike="noStrike" cap="none" dirty="0" err="1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κπαιδευτικά</a:t>
            </a: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ιδρύματα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 txBox="1"/>
          <p:nvPr/>
        </p:nvSpPr>
        <p:spPr>
          <a:xfrm>
            <a:off x="8953427" y="6526895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7"/>
          <p:cNvSpPr txBox="1"/>
          <p:nvPr/>
        </p:nvSpPr>
        <p:spPr>
          <a:xfrm>
            <a:off x="8151114" y="1044698"/>
            <a:ext cx="1057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Πολιτικές αποφάσεις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"/>
          <p:cNvSpPr txBox="1"/>
          <p:nvPr/>
        </p:nvSpPr>
        <p:spPr>
          <a:xfrm>
            <a:off x="10085069" y="3178679"/>
            <a:ext cx="98983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l-GR" b="1" dirty="0" smtClean="0">
                <a:solidFill>
                  <a:srgbClr val="E7E6E6"/>
                </a:solidFill>
              </a:rPr>
              <a:t>Ιστορικές Τάσεις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7583314" y="5728697"/>
            <a:ext cx="172397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Παγκοσμιοποίηση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"/>
          <p:cNvSpPr txBox="1"/>
          <p:nvPr/>
        </p:nvSpPr>
        <p:spPr>
          <a:xfrm>
            <a:off x="3216730" y="5655763"/>
            <a:ext cx="18627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9565" marR="508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Κοινωνικοοικονομική κατάσταση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1472564" y="3445379"/>
            <a:ext cx="145364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9079" marR="5080" lvl="0" indent="-247015" algn="l" rtl="0">
              <a:lnSpc>
                <a:spcPct val="1501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Αγορά Εργασίας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3470908" y="1097149"/>
            <a:ext cx="12153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6055" marR="5080" lvl="0" indent="-1739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Γεωγραφική τοποθεσία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 txBox="1"/>
          <p:nvPr/>
        </p:nvSpPr>
        <p:spPr>
          <a:xfrm>
            <a:off x="0" y="0"/>
            <a:ext cx="3150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413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2000"/>
              <a:buFont typeface="Arial"/>
              <a:buChar char="•"/>
            </a:pPr>
            <a:r>
              <a:rPr lang="el-GR" sz="2000" b="1" i="1" u="none" strike="noStrike" cap="none" dirty="0" smtClean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Συστήματα και επιρροές στο </a:t>
            </a:r>
            <a:r>
              <a:rPr lang="en-US" sz="2000" b="1" i="1" u="none" strike="noStrike" cap="none" dirty="0" smtClean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STF</a:t>
            </a:r>
            <a:r>
              <a:rPr lang="el-GR" sz="2000" b="1" i="1" u="none" strike="noStrike" cap="none" dirty="0" smtClean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"/>
          <p:cNvSpPr/>
          <p:nvPr/>
        </p:nvSpPr>
        <p:spPr>
          <a:xfrm>
            <a:off x="812291" y="228600"/>
            <a:ext cx="10972800" cy="6629400"/>
          </a:xfrm>
          <a:custGeom>
            <a:avLst/>
            <a:gdLst/>
            <a:ahLst/>
            <a:cxnLst/>
            <a:rect l="l" t="t" r="r" b="b"/>
            <a:pathLst>
              <a:path w="10972800" h="6629400" extrusionOk="0">
                <a:moveTo>
                  <a:pt x="5486400" y="0"/>
                </a:moveTo>
                <a:lnTo>
                  <a:pt x="5036424" y="10987"/>
                </a:lnTo>
                <a:lnTo>
                  <a:pt x="4596468" y="43382"/>
                </a:lnTo>
                <a:lnTo>
                  <a:pt x="4167942" y="96331"/>
                </a:lnTo>
                <a:lnTo>
                  <a:pt x="3752258" y="168981"/>
                </a:lnTo>
                <a:lnTo>
                  <a:pt x="3350829" y="260478"/>
                </a:lnTo>
                <a:lnTo>
                  <a:pt x="2965066" y="369971"/>
                </a:lnTo>
                <a:lnTo>
                  <a:pt x="2596381" y="496607"/>
                </a:lnTo>
                <a:lnTo>
                  <a:pt x="2246187" y="639531"/>
                </a:lnTo>
                <a:lnTo>
                  <a:pt x="1915894" y="797891"/>
                </a:lnTo>
                <a:lnTo>
                  <a:pt x="1606915" y="970835"/>
                </a:lnTo>
                <a:lnTo>
                  <a:pt x="1320661" y="1157509"/>
                </a:lnTo>
                <a:lnTo>
                  <a:pt x="1058546" y="1357061"/>
                </a:lnTo>
                <a:lnTo>
                  <a:pt x="821979" y="1568636"/>
                </a:lnTo>
                <a:lnTo>
                  <a:pt x="612374" y="1791383"/>
                </a:lnTo>
                <a:lnTo>
                  <a:pt x="431143" y="2024449"/>
                </a:lnTo>
                <a:lnTo>
                  <a:pt x="279696" y="2266980"/>
                </a:lnTo>
                <a:lnTo>
                  <a:pt x="159447" y="2518124"/>
                </a:lnTo>
                <a:lnTo>
                  <a:pt x="71806" y="2777027"/>
                </a:lnTo>
                <a:lnTo>
                  <a:pt x="18186" y="3042836"/>
                </a:lnTo>
                <a:lnTo>
                  <a:pt x="0" y="3314700"/>
                </a:lnTo>
                <a:lnTo>
                  <a:pt x="18186" y="3586563"/>
                </a:lnTo>
                <a:lnTo>
                  <a:pt x="71806" y="3852372"/>
                </a:lnTo>
                <a:lnTo>
                  <a:pt x="159447" y="4111275"/>
                </a:lnTo>
                <a:lnTo>
                  <a:pt x="279696" y="4362419"/>
                </a:lnTo>
                <a:lnTo>
                  <a:pt x="431143" y="4604950"/>
                </a:lnTo>
                <a:lnTo>
                  <a:pt x="612374" y="4838015"/>
                </a:lnTo>
                <a:lnTo>
                  <a:pt x="821979" y="5060763"/>
                </a:lnTo>
                <a:lnTo>
                  <a:pt x="1058546" y="5272338"/>
                </a:lnTo>
                <a:lnTo>
                  <a:pt x="1320661" y="5471889"/>
                </a:lnTo>
                <a:lnTo>
                  <a:pt x="1606915" y="5658563"/>
                </a:lnTo>
                <a:lnTo>
                  <a:pt x="1915894" y="5831507"/>
                </a:lnTo>
                <a:lnTo>
                  <a:pt x="2246187" y="5989868"/>
                </a:lnTo>
                <a:lnTo>
                  <a:pt x="2596381" y="6132792"/>
                </a:lnTo>
                <a:lnTo>
                  <a:pt x="2965066" y="6259427"/>
                </a:lnTo>
                <a:lnTo>
                  <a:pt x="3350829" y="6368920"/>
                </a:lnTo>
                <a:lnTo>
                  <a:pt x="3752258" y="6460418"/>
                </a:lnTo>
                <a:lnTo>
                  <a:pt x="4167942" y="6533067"/>
                </a:lnTo>
                <a:lnTo>
                  <a:pt x="4596468" y="6586016"/>
                </a:lnTo>
                <a:lnTo>
                  <a:pt x="5036424" y="6618411"/>
                </a:lnTo>
                <a:lnTo>
                  <a:pt x="5486400" y="6629399"/>
                </a:lnTo>
                <a:lnTo>
                  <a:pt x="5936375" y="6618411"/>
                </a:lnTo>
                <a:lnTo>
                  <a:pt x="6376331" y="6586016"/>
                </a:lnTo>
                <a:lnTo>
                  <a:pt x="6804857" y="6533067"/>
                </a:lnTo>
                <a:lnTo>
                  <a:pt x="7220541" y="6460418"/>
                </a:lnTo>
                <a:lnTo>
                  <a:pt x="7621970" y="6368920"/>
                </a:lnTo>
                <a:lnTo>
                  <a:pt x="8007733" y="6259427"/>
                </a:lnTo>
                <a:lnTo>
                  <a:pt x="8376418" y="6132792"/>
                </a:lnTo>
                <a:lnTo>
                  <a:pt x="8726612" y="5989868"/>
                </a:lnTo>
                <a:lnTo>
                  <a:pt x="9056905" y="5831507"/>
                </a:lnTo>
                <a:lnTo>
                  <a:pt x="9365884" y="5658563"/>
                </a:lnTo>
                <a:lnTo>
                  <a:pt x="9652138" y="5471889"/>
                </a:lnTo>
                <a:lnTo>
                  <a:pt x="9914253" y="5272338"/>
                </a:lnTo>
                <a:lnTo>
                  <a:pt x="10150820" y="5060763"/>
                </a:lnTo>
                <a:lnTo>
                  <a:pt x="10360425" y="4838015"/>
                </a:lnTo>
                <a:lnTo>
                  <a:pt x="10541656" y="4604950"/>
                </a:lnTo>
                <a:lnTo>
                  <a:pt x="10693103" y="4362419"/>
                </a:lnTo>
                <a:lnTo>
                  <a:pt x="10813352" y="4111275"/>
                </a:lnTo>
                <a:lnTo>
                  <a:pt x="10900993" y="3852372"/>
                </a:lnTo>
                <a:lnTo>
                  <a:pt x="10954613" y="3586563"/>
                </a:lnTo>
                <a:lnTo>
                  <a:pt x="10972800" y="3314700"/>
                </a:lnTo>
                <a:lnTo>
                  <a:pt x="10954613" y="3042836"/>
                </a:lnTo>
                <a:lnTo>
                  <a:pt x="10900993" y="2777027"/>
                </a:lnTo>
                <a:lnTo>
                  <a:pt x="10813352" y="2518124"/>
                </a:lnTo>
                <a:lnTo>
                  <a:pt x="10693103" y="2266980"/>
                </a:lnTo>
                <a:lnTo>
                  <a:pt x="10541656" y="2024449"/>
                </a:lnTo>
                <a:lnTo>
                  <a:pt x="10360425" y="1791383"/>
                </a:lnTo>
                <a:lnTo>
                  <a:pt x="10150820" y="1568636"/>
                </a:lnTo>
                <a:lnTo>
                  <a:pt x="9914253" y="1357061"/>
                </a:lnTo>
                <a:lnTo>
                  <a:pt x="9652138" y="1157509"/>
                </a:lnTo>
                <a:lnTo>
                  <a:pt x="9365884" y="970835"/>
                </a:lnTo>
                <a:lnTo>
                  <a:pt x="9056905" y="797891"/>
                </a:lnTo>
                <a:lnTo>
                  <a:pt x="8726612" y="639531"/>
                </a:lnTo>
                <a:lnTo>
                  <a:pt x="8376418" y="496607"/>
                </a:lnTo>
                <a:lnTo>
                  <a:pt x="8007733" y="369971"/>
                </a:lnTo>
                <a:lnTo>
                  <a:pt x="7621970" y="260478"/>
                </a:lnTo>
                <a:lnTo>
                  <a:pt x="7220541" y="168981"/>
                </a:lnTo>
                <a:lnTo>
                  <a:pt x="6804857" y="96331"/>
                </a:lnTo>
                <a:lnTo>
                  <a:pt x="6376331" y="43382"/>
                </a:lnTo>
                <a:lnTo>
                  <a:pt x="5936375" y="10987"/>
                </a:lnTo>
                <a:lnTo>
                  <a:pt x="5486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812291" y="228600"/>
            <a:ext cx="10972800" cy="6629400"/>
          </a:xfrm>
          <a:custGeom>
            <a:avLst/>
            <a:gdLst/>
            <a:ahLst/>
            <a:cxnLst/>
            <a:rect l="l" t="t" r="r" b="b"/>
            <a:pathLst>
              <a:path w="10972800" h="6629400" extrusionOk="0">
                <a:moveTo>
                  <a:pt x="0" y="3314700"/>
                </a:moveTo>
                <a:lnTo>
                  <a:pt x="18186" y="3042836"/>
                </a:lnTo>
                <a:lnTo>
                  <a:pt x="71806" y="2777027"/>
                </a:lnTo>
                <a:lnTo>
                  <a:pt x="159447" y="2518124"/>
                </a:lnTo>
                <a:lnTo>
                  <a:pt x="279696" y="2266980"/>
                </a:lnTo>
                <a:lnTo>
                  <a:pt x="431143" y="2024449"/>
                </a:lnTo>
                <a:lnTo>
                  <a:pt x="612374" y="1791383"/>
                </a:lnTo>
                <a:lnTo>
                  <a:pt x="821979" y="1568636"/>
                </a:lnTo>
                <a:lnTo>
                  <a:pt x="1058546" y="1357061"/>
                </a:lnTo>
                <a:lnTo>
                  <a:pt x="1320661" y="1157509"/>
                </a:lnTo>
                <a:lnTo>
                  <a:pt x="1606915" y="970835"/>
                </a:lnTo>
                <a:lnTo>
                  <a:pt x="1915894" y="797891"/>
                </a:lnTo>
                <a:lnTo>
                  <a:pt x="2246187" y="639531"/>
                </a:lnTo>
                <a:lnTo>
                  <a:pt x="2596381" y="496607"/>
                </a:lnTo>
                <a:lnTo>
                  <a:pt x="2965066" y="369971"/>
                </a:lnTo>
                <a:lnTo>
                  <a:pt x="3350829" y="260478"/>
                </a:lnTo>
                <a:lnTo>
                  <a:pt x="3752258" y="168981"/>
                </a:lnTo>
                <a:lnTo>
                  <a:pt x="4167942" y="96331"/>
                </a:lnTo>
                <a:lnTo>
                  <a:pt x="4596468" y="43382"/>
                </a:lnTo>
                <a:lnTo>
                  <a:pt x="5036424" y="10987"/>
                </a:lnTo>
                <a:lnTo>
                  <a:pt x="5486400" y="0"/>
                </a:lnTo>
                <a:lnTo>
                  <a:pt x="5936375" y="10987"/>
                </a:lnTo>
                <a:lnTo>
                  <a:pt x="6376331" y="43382"/>
                </a:lnTo>
                <a:lnTo>
                  <a:pt x="6804857" y="96331"/>
                </a:lnTo>
                <a:lnTo>
                  <a:pt x="7220541" y="168981"/>
                </a:lnTo>
                <a:lnTo>
                  <a:pt x="7621970" y="260478"/>
                </a:lnTo>
                <a:lnTo>
                  <a:pt x="8007733" y="369971"/>
                </a:lnTo>
                <a:lnTo>
                  <a:pt x="8376418" y="496607"/>
                </a:lnTo>
                <a:lnTo>
                  <a:pt x="8726612" y="639531"/>
                </a:lnTo>
                <a:lnTo>
                  <a:pt x="9056905" y="797891"/>
                </a:lnTo>
                <a:lnTo>
                  <a:pt x="9365884" y="970835"/>
                </a:lnTo>
                <a:lnTo>
                  <a:pt x="9652138" y="1157509"/>
                </a:lnTo>
                <a:lnTo>
                  <a:pt x="9914253" y="1357061"/>
                </a:lnTo>
                <a:lnTo>
                  <a:pt x="10150820" y="1568636"/>
                </a:lnTo>
                <a:lnTo>
                  <a:pt x="10360425" y="1791383"/>
                </a:lnTo>
                <a:lnTo>
                  <a:pt x="10541656" y="2024449"/>
                </a:lnTo>
                <a:lnTo>
                  <a:pt x="10693103" y="2266980"/>
                </a:lnTo>
                <a:lnTo>
                  <a:pt x="10813352" y="2518124"/>
                </a:lnTo>
                <a:lnTo>
                  <a:pt x="10900993" y="2777027"/>
                </a:lnTo>
                <a:lnTo>
                  <a:pt x="10954613" y="3042836"/>
                </a:lnTo>
                <a:lnTo>
                  <a:pt x="10972800" y="3314700"/>
                </a:lnTo>
                <a:lnTo>
                  <a:pt x="10954613" y="3586563"/>
                </a:lnTo>
                <a:lnTo>
                  <a:pt x="10900993" y="3852372"/>
                </a:lnTo>
                <a:lnTo>
                  <a:pt x="10813352" y="4111275"/>
                </a:lnTo>
                <a:lnTo>
                  <a:pt x="10693103" y="4362419"/>
                </a:lnTo>
                <a:lnTo>
                  <a:pt x="10541656" y="4604950"/>
                </a:lnTo>
                <a:lnTo>
                  <a:pt x="10360425" y="4838015"/>
                </a:lnTo>
                <a:lnTo>
                  <a:pt x="10150820" y="5060763"/>
                </a:lnTo>
                <a:lnTo>
                  <a:pt x="9914253" y="5272338"/>
                </a:lnTo>
                <a:lnTo>
                  <a:pt x="9652138" y="5471889"/>
                </a:lnTo>
                <a:lnTo>
                  <a:pt x="9365884" y="5658563"/>
                </a:lnTo>
                <a:lnTo>
                  <a:pt x="9056905" y="5831507"/>
                </a:lnTo>
                <a:lnTo>
                  <a:pt x="8726612" y="5989868"/>
                </a:lnTo>
                <a:lnTo>
                  <a:pt x="8376418" y="6132792"/>
                </a:lnTo>
                <a:lnTo>
                  <a:pt x="8007733" y="6259427"/>
                </a:lnTo>
                <a:lnTo>
                  <a:pt x="7621970" y="6368920"/>
                </a:lnTo>
                <a:lnTo>
                  <a:pt x="7220541" y="6460418"/>
                </a:lnTo>
                <a:lnTo>
                  <a:pt x="6804857" y="6533067"/>
                </a:lnTo>
                <a:lnTo>
                  <a:pt x="6376331" y="6586016"/>
                </a:lnTo>
                <a:lnTo>
                  <a:pt x="5936375" y="6618411"/>
                </a:lnTo>
                <a:lnTo>
                  <a:pt x="5486463" y="6629397"/>
                </a:lnTo>
              </a:path>
              <a:path w="10972800" h="6629400" extrusionOk="0">
                <a:moveTo>
                  <a:pt x="5486336" y="6629397"/>
                </a:moveTo>
                <a:lnTo>
                  <a:pt x="5036424" y="6618411"/>
                </a:lnTo>
                <a:lnTo>
                  <a:pt x="4596468" y="6586016"/>
                </a:lnTo>
                <a:lnTo>
                  <a:pt x="4167942" y="6533067"/>
                </a:lnTo>
                <a:lnTo>
                  <a:pt x="3752258" y="6460418"/>
                </a:lnTo>
                <a:lnTo>
                  <a:pt x="3350829" y="6368920"/>
                </a:lnTo>
                <a:lnTo>
                  <a:pt x="2965066" y="6259427"/>
                </a:lnTo>
                <a:lnTo>
                  <a:pt x="2596381" y="6132792"/>
                </a:lnTo>
                <a:lnTo>
                  <a:pt x="2246187" y="5989868"/>
                </a:lnTo>
                <a:lnTo>
                  <a:pt x="1915894" y="5831507"/>
                </a:lnTo>
                <a:lnTo>
                  <a:pt x="1606915" y="5658563"/>
                </a:lnTo>
                <a:lnTo>
                  <a:pt x="1320661" y="5471889"/>
                </a:lnTo>
                <a:lnTo>
                  <a:pt x="1058546" y="5272338"/>
                </a:lnTo>
                <a:lnTo>
                  <a:pt x="821979" y="5060763"/>
                </a:lnTo>
                <a:lnTo>
                  <a:pt x="612374" y="4838015"/>
                </a:lnTo>
                <a:lnTo>
                  <a:pt x="431143" y="4604950"/>
                </a:lnTo>
                <a:lnTo>
                  <a:pt x="279696" y="4362419"/>
                </a:lnTo>
                <a:lnTo>
                  <a:pt x="159447" y="4111275"/>
                </a:lnTo>
                <a:lnTo>
                  <a:pt x="71806" y="3852372"/>
                </a:lnTo>
                <a:lnTo>
                  <a:pt x="18186" y="3586563"/>
                </a:lnTo>
                <a:lnTo>
                  <a:pt x="0" y="3314700"/>
                </a:lnTo>
              </a:path>
            </a:pathLst>
          </a:custGeom>
          <a:noFill/>
          <a:ln w="12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3074671" y="1597973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3251454" y="0"/>
                </a:moveTo>
                <a:lnTo>
                  <a:pt x="2984777" y="6441"/>
                </a:lnTo>
                <a:lnTo>
                  <a:pt x="2724038" y="25431"/>
                </a:lnTo>
                <a:lnTo>
                  <a:pt x="2470075" y="56471"/>
                </a:lnTo>
                <a:lnTo>
                  <a:pt x="2223723" y="99060"/>
                </a:lnTo>
                <a:lnTo>
                  <a:pt x="1985819" y="152697"/>
                </a:lnTo>
                <a:lnTo>
                  <a:pt x="1757200" y="216884"/>
                </a:lnTo>
                <a:lnTo>
                  <a:pt x="1538703" y="291119"/>
                </a:lnTo>
                <a:lnTo>
                  <a:pt x="1331165" y="374903"/>
                </a:lnTo>
                <a:lnTo>
                  <a:pt x="1135421" y="467737"/>
                </a:lnTo>
                <a:lnTo>
                  <a:pt x="952309" y="569118"/>
                </a:lnTo>
                <a:lnTo>
                  <a:pt x="782665" y="678549"/>
                </a:lnTo>
                <a:lnTo>
                  <a:pt x="627327" y="795527"/>
                </a:lnTo>
                <a:lnTo>
                  <a:pt x="487130" y="919555"/>
                </a:lnTo>
                <a:lnTo>
                  <a:pt x="362911" y="1050131"/>
                </a:lnTo>
                <a:lnTo>
                  <a:pt x="255508" y="1186755"/>
                </a:lnTo>
                <a:lnTo>
                  <a:pt x="165756" y="1328927"/>
                </a:lnTo>
                <a:lnTo>
                  <a:pt x="94492" y="1476148"/>
                </a:lnTo>
                <a:lnTo>
                  <a:pt x="42554" y="1627917"/>
                </a:lnTo>
                <a:lnTo>
                  <a:pt x="10778" y="1783734"/>
                </a:lnTo>
                <a:lnTo>
                  <a:pt x="0" y="1943100"/>
                </a:lnTo>
                <a:lnTo>
                  <a:pt x="10778" y="2102465"/>
                </a:lnTo>
                <a:lnTo>
                  <a:pt x="42554" y="2258282"/>
                </a:lnTo>
                <a:lnTo>
                  <a:pt x="94492" y="2410051"/>
                </a:lnTo>
                <a:lnTo>
                  <a:pt x="165756" y="2557271"/>
                </a:lnTo>
                <a:lnTo>
                  <a:pt x="255508" y="2699444"/>
                </a:lnTo>
                <a:lnTo>
                  <a:pt x="362911" y="2836068"/>
                </a:lnTo>
                <a:lnTo>
                  <a:pt x="487130" y="2966644"/>
                </a:lnTo>
                <a:lnTo>
                  <a:pt x="627327" y="3090672"/>
                </a:lnTo>
                <a:lnTo>
                  <a:pt x="782665" y="3207650"/>
                </a:lnTo>
                <a:lnTo>
                  <a:pt x="952309" y="3317081"/>
                </a:lnTo>
                <a:lnTo>
                  <a:pt x="1135421" y="3418462"/>
                </a:lnTo>
                <a:lnTo>
                  <a:pt x="1331165" y="3511296"/>
                </a:lnTo>
                <a:lnTo>
                  <a:pt x="1538703" y="3595080"/>
                </a:lnTo>
                <a:lnTo>
                  <a:pt x="1757200" y="3669315"/>
                </a:lnTo>
                <a:lnTo>
                  <a:pt x="1985819" y="3733502"/>
                </a:lnTo>
                <a:lnTo>
                  <a:pt x="2223723" y="3787140"/>
                </a:lnTo>
                <a:lnTo>
                  <a:pt x="2470075" y="3829728"/>
                </a:lnTo>
                <a:lnTo>
                  <a:pt x="2724038" y="3860768"/>
                </a:lnTo>
                <a:lnTo>
                  <a:pt x="2984777" y="3879758"/>
                </a:lnTo>
                <a:lnTo>
                  <a:pt x="3251454" y="3886200"/>
                </a:lnTo>
                <a:lnTo>
                  <a:pt x="3518130" y="3879758"/>
                </a:lnTo>
                <a:lnTo>
                  <a:pt x="3778869" y="3860768"/>
                </a:lnTo>
                <a:lnTo>
                  <a:pt x="4032832" y="3829728"/>
                </a:lnTo>
                <a:lnTo>
                  <a:pt x="4279184" y="3787140"/>
                </a:lnTo>
                <a:lnTo>
                  <a:pt x="4517088" y="3733502"/>
                </a:lnTo>
                <a:lnTo>
                  <a:pt x="4745707" y="3669315"/>
                </a:lnTo>
                <a:lnTo>
                  <a:pt x="4964204" y="3595080"/>
                </a:lnTo>
                <a:lnTo>
                  <a:pt x="5171742" y="3511296"/>
                </a:lnTo>
                <a:lnTo>
                  <a:pt x="5367486" y="3418462"/>
                </a:lnTo>
                <a:lnTo>
                  <a:pt x="5550598" y="3317081"/>
                </a:lnTo>
                <a:lnTo>
                  <a:pt x="5720242" y="3207650"/>
                </a:lnTo>
                <a:lnTo>
                  <a:pt x="5875580" y="3090671"/>
                </a:lnTo>
                <a:lnTo>
                  <a:pt x="6015777" y="2966644"/>
                </a:lnTo>
                <a:lnTo>
                  <a:pt x="6139996" y="2836068"/>
                </a:lnTo>
                <a:lnTo>
                  <a:pt x="6247399" y="2699444"/>
                </a:lnTo>
                <a:lnTo>
                  <a:pt x="6337151" y="2557271"/>
                </a:lnTo>
                <a:lnTo>
                  <a:pt x="6408415" y="2410051"/>
                </a:lnTo>
                <a:lnTo>
                  <a:pt x="6460353" y="2258282"/>
                </a:lnTo>
                <a:lnTo>
                  <a:pt x="6492129" y="2102465"/>
                </a:lnTo>
                <a:lnTo>
                  <a:pt x="6502908" y="1943100"/>
                </a:lnTo>
                <a:lnTo>
                  <a:pt x="6492129" y="1783734"/>
                </a:lnTo>
                <a:lnTo>
                  <a:pt x="6460353" y="1627917"/>
                </a:lnTo>
                <a:lnTo>
                  <a:pt x="6408415" y="1476148"/>
                </a:lnTo>
                <a:lnTo>
                  <a:pt x="6337151" y="1328927"/>
                </a:lnTo>
                <a:lnTo>
                  <a:pt x="6247399" y="1186755"/>
                </a:lnTo>
                <a:lnTo>
                  <a:pt x="6139996" y="1050131"/>
                </a:lnTo>
                <a:lnTo>
                  <a:pt x="6015777" y="919555"/>
                </a:lnTo>
                <a:lnTo>
                  <a:pt x="5875580" y="795528"/>
                </a:lnTo>
                <a:lnTo>
                  <a:pt x="5720242" y="678549"/>
                </a:lnTo>
                <a:lnTo>
                  <a:pt x="5550598" y="569118"/>
                </a:lnTo>
                <a:lnTo>
                  <a:pt x="5367486" y="467737"/>
                </a:lnTo>
                <a:lnTo>
                  <a:pt x="5171742" y="374903"/>
                </a:lnTo>
                <a:lnTo>
                  <a:pt x="4964204" y="291119"/>
                </a:lnTo>
                <a:lnTo>
                  <a:pt x="4745707" y="216884"/>
                </a:lnTo>
                <a:lnTo>
                  <a:pt x="4517088" y="152697"/>
                </a:lnTo>
                <a:lnTo>
                  <a:pt x="4279184" y="99059"/>
                </a:lnTo>
                <a:lnTo>
                  <a:pt x="4032832" y="56471"/>
                </a:lnTo>
                <a:lnTo>
                  <a:pt x="3778869" y="25431"/>
                </a:lnTo>
                <a:lnTo>
                  <a:pt x="3518130" y="6441"/>
                </a:lnTo>
                <a:lnTo>
                  <a:pt x="3251454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3048761" y="1600961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0" y="1943100"/>
                </a:moveTo>
                <a:lnTo>
                  <a:pt x="10778" y="1783734"/>
                </a:lnTo>
                <a:lnTo>
                  <a:pt x="42554" y="1627917"/>
                </a:lnTo>
                <a:lnTo>
                  <a:pt x="94492" y="1476148"/>
                </a:lnTo>
                <a:lnTo>
                  <a:pt x="165756" y="1328927"/>
                </a:lnTo>
                <a:lnTo>
                  <a:pt x="255508" y="1186755"/>
                </a:lnTo>
                <a:lnTo>
                  <a:pt x="362911" y="1050131"/>
                </a:lnTo>
                <a:lnTo>
                  <a:pt x="487130" y="919555"/>
                </a:lnTo>
                <a:lnTo>
                  <a:pt x="627327" y="795527"/>
                </a:lnTo>
                <a:lnTo>
                  <a:pt x="782665" y="678549"/>
                </a:lnTo>
                <a:lnTo>
                  <a:pt x="952309" y="569118"/>
                </a:lnTo>
                <a:lnTo>
                  <a:pt x="1135421" y="467737"/>
                </a:lnTo>
                <a:lnTo>
                  <a:pt x="1331165" y="374903"/>
                </a:lnTo>
                <a:lnTo>
                  <a:pt x="1538703" y="291119"/>
                </a:lnTo>
                <a:lnTo>
                  <a:pt x="1757200" y="216884"/>
                </a:lnTo>
                <a:lnTo>
                  <a:pt x="1985819" y="152697"/>
                </a:lnTo>
                <a:lnTo>
                  <a:pt x="2223723" y="99060"/>
                </a:lnTo>
                <a:lnTo>
                  <a:pt x="2470075" y="56471"/>
                </a:lnTo>
                <a:lnTo>
                  <a:pt x="2724038" y="25431"/>
                </a:lnTo>
                <a:lnTo>
                  <a:pt x="2984777" y="6441"/>
                </a:lnTo>
                <a:lnTo>
                  <a:pt x="3251454" y="0"/>
                </a:lnTo>
                <a:lnTo>
                  <a:pt x="3518130" y="6441"/>
                </a:lnTo>
                <a:lnTo>
                  <a:pt x="3778869" y="25431"/>
                </a:lnTo>
                <a:lnTo>
                  <a:pt x="4032832" y="56471"/>
                </a:lnTo>
                <a:lnTo>
                  <a:pt x="4279184" y="99059"/>
                </a:lnTo>
                <a:lnTo>
                  <a:pt x="4517088" y="152697"/>
                </a:lnTo>
                <a:lnTo>
                  <a:pt x="4745707" y="216884"/>
                </a:lnTo>
                <a:lnTo>
                  <a:pt x="4964204" y="291119"/>
                </a:lnTo>
                <a:lnTo>
                  <a:pt x="5171742" y="374903"/>
                </a:lnTo>
                <a:lnTo>
                  <a:pt x="5367486" y="467737"/>
                </a:lnTo>
                <a:lnTo>
                  <a:pt x="5550598" y="569118"/>
                </a:lnTo>
                <a:lnTo>
                  <a:pt x="5720242" y="678549"/>
                </a:lnTo>
                <a:lnTo>
                  <a:pt x="5875580" y="795528"/>
                </a:lnTo>
                <a:lnTo>
                  <a:pt x="6015777" y="919555"/>
                </a:lnTo>
                <a:lnTo>
                  <a:pt x="6139996" y="1050131"/>
                </a:lnTo>
                <a:lnTo>
                  <a:pt x="6247399" y="1186755"/>
                </a:lnTo>
                <a:lnTo>
                  <a:pt x="6337151" y="1328927"/>
                </a:lnTo>
                <a:lnTo>
                  <a:pt x="6408415" y="1476148"/>
                </a:lnTo>
                <a:lnTo>
                  <a:pt x="6460353" y="1627917"/>
                </a:lnTo>
                <a:lnTo>
                  <a:pt x="6492129" y="1783734"/>
                </a:lnTo>
                <a:lnTo>
                  <a:pt x="6502908" y="1943100"/>
                </a:lnTo>
                <a:lnTo>
                  <a:pt x="6492129" y="2102465"/>
                </a:lnTo>
                <a:lnTo>
                  <a:pt x="6460353" y="2258282"/>
                </a:lnTo>
                <a:lnTo>
                  <a:pt x="6408415" y="2410051"/>
                </a:lnTo>
                <a:lnTo>
                  <a:pt x="6337151" y="2557271"/>
                </a:lnTo>
                <a:lnTo>
                  <a:pt x="6247399" y="2699444"/>
                </a:lnTo>
                <a:lnTo>
                  <a:pt x="6139996" y="2836068"/>
                </a:lnTo>
                <a:lnTo>
                  <a:pt x="6015777" y="2966644"/>
                </a:lnTo>
                <a:lnTo>
                  <a:pt x="5875580" y="3090671"/>
                </a:lnTo>
                <a:lnTo>
                  <a:pt x="5720242" y="3207650"/>
                </a:lnTo>
                <a:lnTo>
                  <a:pt x="5550598" y="3317081"/>
                </a:lnTo>
                <a:lnTo>
                  <a:pt x="5367486" y="3418462"/>
                </a:lnTo>
                <a:lnTo>
                  <a:pt x="5171742" y="3511296"/>
                </a:lnTo>
                <a:lnTo>
                  <a:pt x="4964204" y="3595080"/>
                </a:lnTo>
                <a:lnTo>
                  <a:pt x="4745707" y="3669315"/>
                </a:lnTo>
                <a:lnTo>
                  <a:pt x="4517088" y="3733502"/>
                </a:lnTo>
                <a:lnTo>
                  <a:pt x="4279184" y="3787140"/>
                </a:lnTo>
                <a:lnTo>
                  <a:pt x="4032832" y="3829728"/>
                </a:lnTo>
                <a:lnTo>
                  <a:pt x="3778869" y="3860768"/>
                </a:lnTo>
                <a:lnTo>
                  <a:pt x="3518130" y="3879758"/>
                </a:lnTo>
                <a:lnTo>
                  <a:pt x="3251454" y="3886200"/>
                </a:lnTo>
                <a:lnTo>
                  <a:pt x="2984777" y="3879758"/>
                </a:lnTo>
                <a:lnTo>
                  <a:pt x="2724038" y="3860768"/>
                </a:lnTo>
                <a:lnTo>
                  <a:pt x="2470075" y="3829728"/>
                </a:lnTo>
                <a:lnTo>
                  <a:pt x="2223723" y="3787140"/>
                </a:lnTo>
                <a:lnTo>
                  <a:pt x="1985819" y="3733502"/>
                </a:lnTo>
                <a:lnTo>
                  <a:pt x="1757200" y="3669315"/>
                </a:lnTo>
                <a:lnTo>
                  <a:pt x="1538703" y="3595080"/>
                </a:lnTo>
                <a:lnTo>
                  <a:pt x="1331165" y="3511296"/>
                </a:lnTo>
                <a:lnTo>
                  <a:pt x="1135421" y="3418462"/>
                </a:lnTo>
                <a:lnTo>
                  <a:pt x="952309" y="3317081"/>
                </a:lnTo>
                <a:lnTo>
                  <a:pt x="782665" y="3207650"/>
                </a:lnTo>
                <a:lnTo>
                  <a:pt x="627327" y="3090672"/>
                </a:lnTo>
                <a:lnTo>
                  <a:pt x="487130" y="2966644"/>
                </a:lnTo>
                <a:lnTo>
                  <a:pt x="362911" y="2836068"/>
                </a:lnTo>
                <a:lnTo>
                  <a:pt x="255508" y="2699444"/>
                </a:lnTo>
                <a:lnTo>
                  <a:pt x="165756" y="2557271"/>
                </a:lnTo>
                <a:lnTo>
                  <a:pt x="94492" y="2410051"/>
                </a:lnTo>
                <a:lnTo>
                  <a:pt x="42554" y="2258282"/>
                </a:lnTo>
                <a:lnTo>
                  <a:pt x="10778" y="2102465"/>
                </a:lnTo>
                <a:lnTo>
                  <a:pt x="0" y="1943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4877561" y="1905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4877561" y="1905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 txBox="1"/>
          <p:nvPr/>
        </p:nvSpPr>
        <p:spPr>
          <a:xfrm>
            <a:off x="5096001" y="1966474"/>
            <a:ext cx="731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φύλο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6299453" y="17533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6299453" y="17533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6537197" y="1814318"/>
            <a:ext cx="6758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αξίες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8"/>
          <p:cNvSpPr/>
          <p:nvPr/>
        </p:nvSpPr>
        <p:spPr>
          <a:xfrm>
            <a:off x="4165853" y="2286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8"/>
          <p:cNvSpPr/>
          <p:nvPr/>
        </p:nvSpPr>
        <p:spPr>
          <a:xfrm>
            <a:off x="4165853" y="2286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4416932" y="2348099"/>
            <a:ext cx="561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υγεία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/>
          <p:nvPr/>
        </p:nvSpPr>
        <p:spPr>
          <a:xfrm>
            <a:off x="5994653" y="22105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8"/>
          <p:cNvSpPr/>
          <p:nvPr/>
        </p:nvSpPr>
        <p:spPr>
          <a:xfrm>
            <a:off x="5994653" y="22105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6407221" y="2206586"/>
            <a:ext cx="17972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Σεξουαλικός προσανατολισμός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8"/>
          <p:cNvSpPr/>
          <p:nvPr/>
        </p:nvSpPr>
        <p:spPr>
          <a:xfrm>
            <a:off x="5385053" y="2591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8"/>
          <p:cNvSpPr/>
          <p:nvPr/>
        </p:nvSpPr>
        <p:spPr>
          <a:xfrm>
            <a:off x="5385053" y="2591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5551714" y="2694213"/>
            <a:ext cx="8001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ικανότητες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8"/>
          <p:cNvSpPr/>
          <p:nvPr/>
        </p:nvSpPr>
        <p:spPr>
          <a:xfrm>
            <a:off x="3658361" y="27439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3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3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8"/>
          <p:cNvSpPr/>
          <p:nvPr/>
        </p:nvSpPr>
        <p:spPr>
          <a:xfrm>
            <a:off x="3658361" y="27439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3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3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8"/>
          <p:cNvSpPr txBox="1"/>
          <p:nvPr/>
        </p:nvSpPr>
        <p:spPr>
          <a:xfrm>
            <a:off x="3815570" y="2805299"/>
            <a:ext cx="913892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ανικανότητες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"/>
          <p:cNvSpPr/>
          <p:nvPr/>
        </p:nvSpPr>
        <p:spPr>
          <a:xfrm>
            <a:off x="7925561" y="32011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8"/>
          <p:cNvSpPr/>
          <p:nvPr/>
        </p:nvSpPr>
        <p:spPr>
          <a:xfrm>
            <a:off x="7925561" y="32011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8"/>
          <p:cNvSpPr txBox="1"/>
          <p:nvPr/>
        </p:nvSpPr>
        <p:spPr>
          <a:xfrm>
            <a:off x="8098972" y="3265714"/>
            <a:ext cx="771472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δεξιότητες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"/>
          <p:cNvSpPr/>
          <p:nvPr/>
        </p:nvSpPr>
        <p:spPr>
          <a:xfrm>
            <a:off x="4979670" y="3353561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1421891" y="0"/>
                </a:moveTo>
                <a:lnTo>
                  <a:pt x="1305281" y="883"/>
                </a:lnTo>
                <a:lnTo>
                  <a:pt x="1191265" y="3489"/>
                </a:lnTo>
                <a:lnTo>
                  <a:pt x="1080210" y="7749"/>
                </a:lnTo>
                <a:lnTo>
                  <a:pt x="972482" y="13594"/>
                </a:lnTo>
                <a:lnTo>
                  <a:pt x="868447" y="20954"/>
                </a:lnTo>
                <a:lnTo>
                  <a:pt x="768472" y="29763"/>
                </a:lnTo>
                <a:lnTo>
                  <a:pt x="672921" y="39951"/>
                </a:lnTo>
                <a:lnTo>
                  <a:pt x="582161" y="51450"/>
                </a:lnTo>
                <a:lnTo>
                  <a:pt x="496559" y="64190"/>
                </a:lnTo>
                <a:lnTo>
                  <a:pt x="416480" y="78104"/>
                </a:lnTo>
                <a:lnTo>
                  <a:pt x="342290" y="93124"/>
                </a:lnTo>
                <a:lnTo>
                  <a:pt x="274356" y="109179"/>
                </a:lnTo>
                <a:lnTo>
                  <a:pt x="213043" y="126202"/>
                </a:lnTo>
                <a:lnTo>
                  <a:pt x="158718" y="144124"/>
                </a:lnTo>
                <a:lnTo>
                  <a:pt x="111746" y="162877"/>
                </a:lnTo>
                <a:lnTo>
                  <a:pt x="72493" y="182392"/>
                </a:lnTo>
                <a:lnTo>
                  <a:pt x="18611" y="223433"/>
                </a:lnTo>
                <a:lnTo>
                  <a:pt x="0" y="266700"/>
                </a:lnTo>
                <a:lnTo>
                  <a:pt x="4713" y="288577"/>
                </a:lnTo>
                <a:lnTo>
                  <a:pt x="41326" y="330799"/>
                </a:lnTo>
                <a:lnTo>
                  <a:pt x="111746" y="370522"/>
                </a:lnTo>
                <a:lnTo>
                  <a:pt x="158718" y="389275"/>
                </a:lnTo>
                <a:lnTo>
                  <a:pt x="213043" y="407197"/>
                </a:lnTo>
                <a:lnTo>
                  <a:pt x="274356" y="424220"/>
                </a:lnTo>
                <a:lnTo>
                  <a:pt x="342290" y="440275"/>
                </a:lnTo>
                <a:lnTo>
                  <a:pt x="416480" y="455294"/>
                </a:lnTo>
                <a:lnTo>
                  <a:pt x="496559" y="469209"/>
                </a:lnTo>
                <a:lnTo>
                  <a:pt x="582161" y="481949"/>
                </a:lnTo>
                <a:lnTo>
                  <a:pt x="672921" y="493448"/>
                </a:lnTo>
                <a:lnTo>
                  <a:pt x="768472" y="503636"/>
                </a:lnTo>
                <a:lnTo>
                  <a:pt x="868447" y="512444"/>
                </a:lnTo>
                <a:lnTo>
                  <a:pt x="972482" y="519805"/>
                </a:lnTo>
                <a:lnTo>
                  <a:pt x="1080210" y="525650"/>
                </a:lnTo>
                <a:lnTo>
                  <a:pt x="1191265" y="529910"/>
                </a:lnTo>
                <a:lnTo>
                  <a:pt x="1305281" y="532516"/>
                </a:lnTo>
                <a:lnTo>
                  <a:pt x="1421891" y="533400"/>
                </a:lnTo>
                <a:lnTo>
                  <a:pt x="1538502" y="532516"/>
                </a:lnTo>
                <a:lnTo>
                  <a:pt x="1652518" y="529910"/>
                </a:lnTo>
                <a:lnTo>
                  <a:pt x="1763573" y="525650"/>
                </a:lnTo>
                <a:lnTo>
                  <a:pt x="1871301" y="519805"/>
                </a:lnTo>
                <a:lnTo>
                  <a:pt x="1975336" y="512444"/>
                </a:lnTo>
                <a:lnTo>
                  <a:pt x="2075311" y="503636"/>
                </a:lnTo>
                <a:lnTo>
                  <a:pt x="2170862" y="493448"/>
                </a:lnTo>
                <a:lnTo>
                  <a:pt x="2261622" y="481949"/>
                </a:lnTo>
                <a:lnTo>
                  <a:pt x="2347224" y="469209"/>
                </a:lnTo>
                <a:lnTo>
                  <a:pt x="2427303" y="455294"/>
                </a:lnTo>
                <a:lnTo>
                  <a:pt x="2501493" y="440275"/>
                </a:lnTo>
                <a:lnTo>
                  <a:pt x="2569427" y="424220"/>
                </a:lnTo>
                <a:lnTo>
                  <a:pt x="2630740" y="407197"/>
                </a:lnTo>
                <a:lnTo>
                  <a:pt x="2685065" y="389275"/>
                </a:lnTo>
                <a:lnTo>
                  <a:pt x="2732037" y="370522"/>
                </a:lnTo>
                <a:lnTo>
                  <a:pt x="2771290" y="351007"/>
                </a:lnTo>
                <a:lnTo>
                  <a:pt x="2825172" y="309966"/>
                </a:lnTo>
                <a:lnTo>
                  <a:pt x="2843783" y="266700"/>
                </a:lnTo>
                <a:lnTo>
                  <a:pt x="2839070" y="244822"/>
                </a:lnTo>
                <a:lnTo>
                  <a:pt x="2802457" y="202600"/>
                </a:lnTo>
                <a:lnTo>
                  <a:pt x="2732037" y="162877"/>
                </a:lnTo>
                <a:lnTo>
                  <a:pt x="2685065" y="144124"/>
                </a:lnTo>
                <a:lnTo>
                  <a:pt x="2630740" y="126202"/>
                </a:lnTo>
                <a:lnTo>
                  <a:pt x="2569427" y="109179"/>
                </a:lnTo>
                <a:lnTo>
                  <a:pt x="2501493" y="93124"/>
                </a:lnTo>
                <a:lnTo>
                  <a:pt x="2427303" y="78104"/>
                </a:lnTo>
                <a:lnTo>
                  <a:pt x="2347224" y="64190"/>
                </a:lnTo>
                <a:lnTo>
                  <a:pt x="2261622" y="51450"/>
                </a:lnTo>
                <a:lnTo>
                  <a:pt x="2170862" y="39951"/>
                </a:lnTo>
                <a:lnTo>
                  <a:pt x="2075311" y="29763"/>
                </a:lnTo>
                <a:lnTo>
                  <a:pt x="1975336" y="20955"/>
                </a:lnTo>
                <a:lnTo>
                  <a:pt x="1871301" y="13594"/>
                </a:lnTo>
                <a:lnTo>
                  <a:pt x="1763573" y="7749"/>
                </a:lnTo>
                <a:lnTo>
                  <a:pt x="1652518" y="3489"/>
                </a:lnTo>
                <a:lnTo>
                  <a:pt x="1538502" y="883"/>
                </a:lnTo>
                <a:lnTo>
                  <a:pt x="14218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8"/>
          <p:cNvSpPr/>
          <p:nvPr/>
        </p:nvSpPr>
        <p:spPr>
          <a:xfrm>
            <a:off x="4979670" y="3353561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0" y="266700"/>
                </a:moveTo>
                <a:lnTo>
                  <a:pt x="18611" y="223433"/>
                </a:lnTo>
                <a:lnTo>
                  <a:pt x="72493" y="182392"/>
                </a:lnTo>
                <a:lnTo>
                  <a:pt x="111746" y="162877"/>
                </a:lnTo>
                <a:lnTo>
                  <a:pt x="158718" y="144124"/>
                </a:lnTo>
                <a:lnTo>
                  <a:pt x="213043" y="126202"/>
                </a:lnTo>
                <a:lnTo>
                  <a:pt x="274356" y="109179"/>
                </a:lnTo>
                <a:lnTo>
                  <a:pt x="342290" y="93124"/>
                </a:lnTo>
                <a:lnTo>
                  <a:pt x="416480" y="78104"/>
                </a:lnTo>
                <a:lnTo>
                  <a:pt x="496559" y="64190"/>
                </a:lnTo>
                <a:lnTo>
                  <a:pt x="582161" y="51450"/>
                </a:lnTo>
                <a:lnTo>
                  <a:pt x="672921" y="39951"/>
                </a:lnTo>
                <a:lnTo>
                  <a:pt x="768472" y="29763"/>
                </a:lnTo>
                <a:lnTo>
                  <a:pt x="868447" y="20954"/>
                </a:lnTo>
                <a:lnTo>
                  <a:pt x="972482" y="13594"/>
                </a:lnTo>
                <a:lnTo>
                  <a:pt x="1080210" y="7749"/>
                </a:lnTo>
                <a:lnTo>
                  <a:pt x="1191265" y="3489"/>
                </a:lnTo>
                <a:lnTo>
                  <a:pt x="1305281" y="883"/>
                </a:lnTo>
                <a:lnTo>
                  <a:pt x="1421891" y="0"/>
                </a:lnTo>
                <a:lnTo>
                  <a:pt x="1538502" y="883"/>
                </a:lnTo>
                <a:lnTo>
                  <a:pt x="1652518" y="3489"/>
                </a:lnTo>
                <a:lnTo>
                  <a:pt x="1763573" y="7749"/>
                </a:lnTo>
                <a:lnTo>
                  <a:pt x="1871301" y="13594"/>
                </a:lnTo>
                <a:lnTo>
                  <a:pt x="1975336" y="20955"/>
                </a:lnTo>
                <a:lnTo>
                  <a:pt x="2075311" y="29763"/>
                </a:lnTo>
                <a:lnTo>
                  <a:pt x="2170862" y="39951"/>
                </a:lnTo>
                <a:lnTo>
                  <a:pt x="2261622" y="51450"/>
                </a:lnTo>
                <a:lnTo>
                  <a:pt x="2347224" y="64190"/>
                </a:lnTo>
                <a:lnTo>
                  <a:pt x="2427303" y="78104"/>
                </a:lnTo>
                <a:lnTo>
                  <a:pt x="2501493" y="93124"/>
                </a:lnTo>
                <a:lnTo>
                  <a:pt x="2569427" y="109179"/>
                </a:lnTo>
                <a:lnTo>
                  <a:pt x="2630740" y="126202"/>
                </a:lnTo>
                <a:lnTo>
                  <a:pt x="2685065" y="144124"/>
                </a:lnTo>
                <a:lnTo>
                  <a:pt x="2732037" y="162877"/>
                </a:lnTo>
                <a:lnTo>
                  <a:pt x="2771290" y="182392"/>
                </a:lnTo>
                <a:lnTo>
                  <a:pt x="2825172" y="223433"/>
                </a:lnTo>
                <a:lnTo>
                  <a:pt x="2843783" y="266700"/>
                </a:lnTo>
                <a:lnTo>
                  <a:pt x="2839070" y="288577"/>
                </a:lnTo>
                <a:lnTo>
                  <a:pt x="2802457" y="330799"/>
                </a:lnTo>
                <a:lnTo>
                  <a:pt x="2732037" y="370522"/>
                </a:lnTo>
                <a:lnTo>
                  <a:pt x="2685065" y="389275"/>
                </a:lnTo>
                <a:lnTo>
                  <a:pt x="2630740" y="407197"/>
                </a:lnTo>
                <a:lnTo>
                  <a:pt x="2569427" y="424220"/>
                </a:lnTo>
                <a:lnTo>
                  <a:pt x="2501493" y="440275"/>
                </a:lnTo>
                <a:lnTo>
                  <a:pt x="2427303" y="455294"/>
                </a:lnTo>
                <a:lnTo>
                  <a:pt x="2347224" y="469209"/>
                </a:lnTo>
                <a:lnTo>
                  <a:pt x="2261622" y="481949"/>
                </a:lnTo>
                <a:lnTo>
                  <a:pt x="2170862" y="493448"/>
                </a:lnTo>
                <a:lnTo>
                  <a:pt x="2075311" y="503636"/>
                </a:lnTo>
                <a:lnTo>
                  <a:pt x="1975336" y="512444"/>
                </a:lnTo>
                <a:lnTo>
                  <a:pt x="1871301" y="519805"/>
                </a:lnTo>
                <a:lnTo>
                  <a:pt x="1763573" y="525650"/>
                </a:lnTo>
                <a:lnTo>
                  <a:pt x="1652518" y="529910"/>
                </a:lnTo>
                <a:lnTo>
                  <a:pt x="1538502" y="532516"/>
                </a:lnTo>
                <a:lnTo>
                  <a:pt x="1421891" y="533400"/>
                </a:lnTo>
                <a:lnTo>
                  <a:pt x="1305281" y="532516"/>
                </a:lnTo>
                <a:lnTo>
                  <a:pt x="1191265" y="529910"/>
                </a:lnTo>
                <a:lnTo>
                  <a:pt x="1080210" y="525650"/>
                </a:lnTo>
                <a:lnTo>
                  <a:pt x="972482" y="519805"/>
                </a:lnTo>
                <a:lnTo>
                  <a:pt x="868447" y="512444"/>
                </a:lnTo>
                <a:lnTo>
                  <a:pt x="768472" y="503636"/>
                </a:lnTo>
                <a:lnTo>
                  <a:pt x="672921" y="493448"/>
                </a:lnTo>
                <a:lnTo>
                  <a:pt x="582161" y="481949"/>
                </a:lnTo>
                <a:lnTo>
                  <a:pt x="496559" y="469209"/>
                </a:lnTo>
                <a:lnTo>
                  <a:pt x="416480" y="455294"/>
                </a:lnTo>
                <a:lnTo>
                  <a:pt x="342290" y="440275"/>
                </a:lnTo>
                <a:lnTo>
                  <a:pt x="274356" y="424220"/>
                </a:lnTo>
                <a:lnTo>
                  <a:pt x="213043" y="407197"/>
                </a:lnTo>
                <a:lnTo>
                  <a:pt x="158718" y="389275"/>
                </a:lnTo>
                <a:lnTo>
                  <a:pt x="111746" y="370522"/>
                </a:lnTo>
                <a:lnTo>
                  <a:pt x="72493" y="351007"/>
                </a:lnTo>
                <a:lnTo>
                  <a:pt x="18611" y="309966"/>
                </a:lnTo>
                <a:lnTo>
                  <a:pt x="0" y="2667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8"/>
          <p:cNvSpPr txBox="1"/>
          <p:nvPr/>
        </p:nvSpPr>
        <p:spPr>
          <a:xfrm>
            <a:off x="5584371" y="3422519"/>
            <a:ext cx="17315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Γνώση του εργασιακού κόσμου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8"/>
          <p:cNvSpPr/>
          <p:nvPr/>
        </p:nvSpPr>
        <p:spPr>
          <a:xfrm>
            <a:off x="3455670" y="3734561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812291" y="0"/>
                </a:moveTo>
                <a:lnTo>
                  <a:pt x="745678" y="631"/>
                </a:lnTo>
                <a:lnTo>
                  <a:pt x="680546" y="2494"/>
                </a:lnTo>
                <a:lnTo>
                  <a:pt x="617105" y="5539"/>
                </a:lnTo>
                <a:lnTo>
                  <a:pt x="555565" y="9717"/>
                </a:lnTo>
                <a:lnTo>
                  <a:pt x="496133" y="14978"/>
                </a:lnTo>
                <a:lnTo>
                  <a:pt x="439020" y="21273"/>
                </a:lnTo>
                <a:lnTo>
                  <a:pt x="384434" y="28554"/>
                </a:lnTo>
                <a:lnTo>
                  <a:pt x="332585" y="36771"/>
                </a:lnTo>
                <a:lnTo>
                  <a:pt x="283682" y="45874"/>
                </a:lnTo>
                <a:lnTo>
                  <a:pt x="237934" y="55816"/>
                </a:lnTo>
                <a:lnTo>
                  <a:pt x="195550" y="66546"/>
                </a:lnTo>
                <a:lnTo>
                  <a:pt x="156740" y="78016"/>
                </a:lnTo>
                <a:lnTo>
                  <a:pt x="90676" y="102978"/>
                </a:lnTo>
                <a:lnTo>
                  <a:pt x="41416" y="130308"/>
                </a:lnTo>
                <a:lnTo>
                  <a:pt x="10632" y="159613"/>
                </a:lnTo>
                <a:lnTo>
                  <a:pt x="0" y="190500"/>
                </a:lnTo>
                <a:lnTo>
                  <a:pt x="2693" y="206116"/>
                </a:lnTo>
                <a:lnTo>
                  <a:pt x="41416" y="250691"/>
                </a:lnTo>
                <a:lnTo>
                  <a:pt x="90676" y="278021"/>
                </a:lnTo>
                <a:lnTo>
                  <a:pt x="156740" y="302983"/>
                </a:lnTo>
                <a:lnTo>
                  <a:pt x="195550" y="314453"/>
                </a:lnTo>
                <a:lnTo>
                  <a:pt x="237934" y="325183"/>
                </a:lnTo>
                <a:lnTo>
                  <a:pt x="283682" y="335125"/>
                </a:lnTo>
                <a:lnTo>
                  <a:pt x="332585" y="344228"/>
                </a:lnTo>
                <a:lnTo>
                  <a:pt x="384434" y="352445"/>
                </a:lnTo>
                <a:lnTo>
                  <a:pt x="439020" y="359726"/>
                </a:lnTo>
                <a:lnTo>
                  <a:pt x="496133" y="366021"/>
                </a:lnTo>
                <a:lnTo>
                  <a:pt x="555565" y="371282"/>
                </a:lnTo>
                <a:lnTo>
                  <a:pt x="617105" y="375460"/>
                </a:lnTo>
                <a:lnTo>
                  <a:pt x="680546" y="378505"/>
                </a:lnTo>
                <a:lnTo>
                  <a:pt x="745678" y="380368"/>
                </a:lnTo>
                <a:lnTo>
                  <a:pt x="812291" y="381000"/>
                </a:lnTo>
                <a:lnTo>
                  <a:pt x="878905" y="380368"/>
                </a:lnTo>
                <a:lnTo>
                  <a:pt x="944037" y="378505"/>
                </a:lnTo>
                <a:lnTo>
                  <a:pt x="1007478" y="375460"/>
                </a:lnTo>
                <a:lnTo>
                  <a:pt x="1069018" y="371282"/>
                </a:lnTo>
                <a:lnTo>
                  <a:pt x="1128450" y="366021"/>
                </a:lnTo>
                <a:lnTo>
                  <a:pt x="1185563" y="359726"/>
                </a:lnTo>
                <a:lnTo>
                  <a:pt x="1240149" y="352445"/>
                </a:lnTo>
                <a:lnTo>
                  <a:pt x="1291998" y="344228"/>
                </a:lnTo>
                <a:lnTo>
                  <a:pt x="1340901" y="335125"/>
                </a:lnTo>
                <a:lnTo>
                  <a:pt x="1386649" y="325183"/>
                </a:lnTo>
                <a:lnTo>
                  <a:pt x="1429033" y="314453"/>
                </a:lnTo>
                <a:lnTo>
                  <a:pt x="1467843" y="302983"/>
                </a:lnTo>
                <a:lnTo>
                  <a:pt x="1533907" y="278021"/>
                </a:lnTo>
                <a:lnTo>
                  <a:pt x="1583167" y="250691"/>
                </a:lnTo>
                <a:lnTo>
                  <a:pt x="1613951" y="221386"/>
                </a:lnTo>
                <a:lnTo>
                  <a:pt x="1624583" y="190500"/>
                </a:lnTo>
                <a:lnTo>
                  <a:pt x="1621890" y="174883"/>
                </a:lnTo>
                <a:lnTo>
                  <a:pt x="1583167" y="130308"/>
                </a:lnTo>
                <a:lnTo>
                  <a:pt x="1533907" y="102978"/>
                </a:lnTo>
                <a:lnTo>
                  <a:pt x="1467843" y="78016"/>
                </a:lnTo>
                <a:lnTo>
                  <a:pt x="1429033" y="66546"/>
                </a:lnTo>
                <a:lnTo>
                  <a:pt x="1386649" y="55816"/>
                </a:lnTo>
                <a:lnTo>
                  <a:pt x="1340901" y="45874"/>
                </a:lnTo>
                <a:lnTo>
                  <a:pt x="1291998" y="36771"/>
                </a:lnTo>
                <a:lnTo>
                  <a:pt x="1240149" y="28554"/>
                </a:lnTo>
                <a:lnTo>
                  <a:pt x="1185563" y="21273"/>
                </a:lnTo>
                <a:lnTo>
                  <a:pt x="1128450" y="14978"/>
                </a:lnTo>
                <a:lnTo>
                  <a:pt x="1069018" y="9717"/>
                </a:lnTo>
                <a:lnTo>
                  <a:pt x="1007478" y="5539"/>
                </a:lnTo>
                <a:lnTo>
                  <a:pt x="944037" y="2494"/>
                </a:lnTo>
                <a:lnTo>
                  <a:pt x="878905" y="631"/>
                </a:lnTo>
                <a:lnTo>
                  <a:pt x="8122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8"/>
          <p:cNvSpPr/>
          <p:nvPr/>
        </p:nvSpPr>
        <p:spPr>
          <a:xfrm>
            <a:off x="3455670" y="3734561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0" y="190500"/>
                </a:moveTo>
                <a:lnTo>
                  <a:pt x="23610" y="144738"/>
                </a:lnTo>
                <a:lnTo>
                  <a:pt x="63841" y="116371"/>
                </a:lnTo>
                <a:lnTo>
                  <a:pt x="121712" y="90176"/>
                </a:lnTo>
                <a:lnTo>
                  <a:pt x="195550" y="66546"/>
                </a:lnTo>
                <a:lnTo>
                  <a:pt x="237934" y="55816"/>
                </a:lnTo>
                <a:lnTo>
                  <a:pt x="283682" y="45874"/>
                </a:lnTo>
                <a:lnTo>
                  <a:pt x="332585" y="36771"/>
                </a:lnTo>
                <a:lnTo>
                  <a:pt x="384434" y="28554"/>
                </a:lnTo>
                <a:lnTo>
                  <a:pt x="439020" y="21273"/>
                </a:lnTo>
                <a:lnTo>
                  <a:pt x="496133" y="14978"/>
                </a:lnTo>
                <a:lnTo>
                  <a:pt x="555565" y="9717"/>
                </a:lnTo>
                <a:lnTo>
                  <a:pt x="617105" y="5539"/>
                </a:lnTo>
                <a:lnTo>
                  <a:pt x="680546" y="2494"/>
                </a:lnTo>
                <a:lnTo>
                  <a:pt x="745678" y="631"/>
                </a:lnTo>
                <a:lnTo>
                  <a:pt x="812291" y="0"/>
                </a:lnTo>
                <a:lnTo>
                  <a:pt x="878905" y="631"/>
                </a:lnTo>
                <a:lnTo>
                  <a:pt x="944037" y="2494"/>
                </a:lnTo>
                <a:lnTo>
                  <a:pt x="1007478" y="5539"/>
                </a:lnTo>
                <a:lnTo>
                  <a:pt x="1069018" y="9717"/>
                </a:lnTo>
                <a:lnTo>
                  <a:pt x="1128450" y="14978"/>
                </a:lnTo>
                <a:lnTo>
                  <a:pt x="1185563" y="21273"/>
                </a:lnTo>
                <a:lnTo>
                  <a:pt x="1240149" y="28554"/>
                </a:lnTo>
                <a:lnTo>
                  <a:pt x="1291998" y="36771"/>
                </a:lnTo>
                <a:lnTo>
                  <a:pt x="1340901" y="45874"/>
                </a:lnTo>
                <a:lnTo>
                  <a:pt x="1386649" y="55816"/>
                </a:lnTo>
                <a:lnTo>
                  <a:pt x="1429033" y="66546"/>
                </a:lnTo>
                <a:lnTo>
                  <a:pt x="1467843" y="78016"/>
                </a:lnTo>
                <a:lnTo>
                  <a:pt x="1533907" y="102978"/>
                </a:lnTo>
                <a:lnTo>
                  <a:pt x="1583167" y="130308"/>
                </a:lnTo>
                <a:lnTo>
                  <a:pt x="1613951" y="159613"/>
                </a:lnTo>
                <a:lnTo>
                  <a:pt x="1624583" y="190500"/>
                </a:lnTo>
                <a:lnTo>
                  <a:pt x="1621890" y="206116"/>
                </a:lnTo>
                <a:lnTo>
                  <a:pt x="1583167" y="250691"/>
                </a:lnTo>
                <a:lnTo>
                  <a:pt x="1533907" y="278021"/>
                </a:lnTo>
                <a:lnTo>
                  <a:pt x="1467843" y="302983"/>
                </a:lnTo>
                <a:lnTo>
                  <a:pt x="1429033" y="314453"/>
                </a:lnTo>
                <a:lnTo>
                  <a:pt x="1386649" y="325183"/>
                </a:lnTo>
                <a:lnTo>
                  <a:pt x="1340901" y="335125"/>
                </a:lnTo>
                <a:lnTo>
                  <a:pt x="1291998" y="344228"/>
                </a:lnTo>
                <a:lnTo>
                  <a:pt x="1240149" y="352445"/>
                </a:lnTo>
                <a:lnTo>
                  <a:pt x="1185563" y="359726"/>
                </a:lnTo>
                <a:lnTo>
                  <a:pt x="1128450" y="366021"/>
                </a:lnTo>
                <a:lnTo>
                  <a:pt x="1069018" y="371282"/>
                </a:lnTo>
                <a:lnTo>
                  <a:pt x="1007478" y="375460"/>
                </a:lnTo>
                <a:lnTo>
                  <a:pt x="944037" y="378505"/>
                </a:lnTo>
                <a:lnTo>
                  <a:pt x="878905" y="380368"/>
                </a:lnTo>
                <a:lnTo>
                  <a:pt x="812291" y="381000"/>
                </a:lnTo>
                <a:lnTo>
                  <a:pt x="745678" y="380368"/>
                </a:lnTo>
                <a:lnTo>
                  <a:pt x="680546" y="378505"/>
                </a:lnTo>
                <a:lnTo>
                  <a:pt x="617105" y="375460"/>
                </a:lnTo>
                <a:lnTo>
                  <a:pt x="555565" y="371282"/>
                </a:lnTo>
                <a:lnTo>
                  <a:pt x="496133" y="366021"/>
                </a:lnTo>
                <a:lnTo>
                  <a:pt x="439020" y="359726"/>
                </a:lnTo>
                <a:lnTo>
                  <a:pt x="384434" y="352445"/>
                </a:lnTo>
                <a:lnTo>
                  <a:pt x="332585" y="344228"/>
                </a:lnTo>
                <a:lnTo>
                  <a:pt x="283682" y="335125"/>
                </a:lnTo>
                <a:lnTo>
                  <a:pt x="237934" y="325183"/>
                </a:lnTo>
                <a:lnTo>
                  <a:pt x="195550" y="314453"/>
                </a:lnTo>
                <a:lnTo>
                  <a:pt x="156740" y="302983"/>
                </a:lnTo>
                <a:lnTo>
                  <a:pt x="90676" y="278021"/>
                </a:lnTo>
                <a:lnTo>
                  <a:pt x="41416" y="250691"/>
                </a:lnTo>
                <a:lnTo>
                  <a:pt x="10632" y="221386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8"/>
          <p:cNvSpPr txBox="1"/>
          <p:nvPr/>
        </p:nvSpPr>
        <p:spPr>
          <a:xfrm>
            <a:off x="3641271" y="3804557"/>
            <a:ext cx="129331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προσωπικότητα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8"/>
          <p:cNvSpPr/>
          <p:nvPr/>
        </p:nvSpPr>
        <p:spPr>
          <a:xfrm>
            <a:off x="8027669" y="38107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8"/>
          <p:cNvSpPr/>
          <p:nvPr/>
        </p:nvSpPr>
        <p:spPr>
          <a:xfrm>
            <a:off x="8027669" y="38107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 txBox="1"/>
          <p:nvPr/>
        </p:nvSpPr>
        <p:spPr>
          <a:xfrm>
            <a:off x="8372601" y="3872353"/>
            <a:ext cx="526469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ηλικία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8"/>
          <p:cNvSpPr/>
          <p:nvPr/>
        </p:nvSpPr>
        <p:spPr>
          <a:xfrm>
            <a:off x="5894070" y="41917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6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6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>
            <a:off x="5894070" y="41917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6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6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>
            <a:off x="4065270" y="44203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5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5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>
            <a:off x="4065270" y="44203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5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5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 txBox="1"/>
          <p:nvPr/>
        </p:nvSpPr>
        <p:spPr>
          <a:xfrm>
            <a:off x="4434585" y="4264626"/>
            <a:ext cx="3739262" cy="45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66925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dirty="0" smtClean="0">
                <a:solidFill>
                  <a:srgbClr val="090705"/>
                </a:solidFill>
              </a:rPr>
              <a:t>Φυσικά γνωρίσματα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αυτοαντίληψη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8"/>
          <p:cNvSpPr/>
          <p:nvPr/>
        </p:nvSpPr>
        <p:spPr>
          <a:xfrm>
            <a:off x="5080253" y="4953761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711708" y="0"/>
                </a:moveTo>
                <a:lnTo>
                  <a:pt x="653336" y="504"/>
                </a:lnTo>
                <a:lnTo>
                  <a:pt x="596265" y="1993"/>
                </a:lnTo>
                <a:lnTo>
                  <a:pt x="540676" y="4427"/>
                </a:lnTo>
                <a:lnTo>
                  <a:pt x="486753" y="7766"/>
                </a:lnTo>
                <a:lnTo>
                  <a:pt x="434679" y="11971"/>
                </a:lnTo>
                <a:lnTo>
                  <a:pt x="384637" y="17004"/>
                </a:lnTo>
                <a:lnTo>
                  <a:pt x="336810" y="22825"/>
                </a:lnTo>
                <a:lnTo>
                  <a:pt x="291382" y="29394"/>
                </a:lnTo>
                <a:lnTo>
                  <a:pt x="248536" y="36674"/>
                </a:lnTo>
                <a:lnTo>
                  <a:pt x="208454" y="44624"/>
                </a:lnTo>
                <a:lnTo>
                  <a:pt x="171320" y="53206"/>
                </a:lnTo>
                <a:lnTo>
                  <a:pt x="106630" y="72107"/>
                </a:lnTo>
                <a:lnTo>
                  <a:pt x="55929" y="93065"/>
                </a:lnTo>
                <a:lnTo>
                  <a:pt x="20684" y="115765"/>
                </a:lnTo>
                <a:lnTo>
                  <a:pt x="0" y="152400"/>
                </a:lnTo>
                <a:lnTo>
                  <a:pt x="2359" y="164903"/>
                </a:lnTo>
                <a:lnTo>
                  <a:pt x="36283" y="200582"/>
                </a:lnTo>
                <a:lnTo>
                  <a:pt x="79439" y="222451"/>
                </a:lnTo>
                <a:lnTo>
                  <a:pt x="137318" y="242419"/>
                </a:lnTo>
                <a:lnTo>
                  <a:pt x="208454" y="260175"/>
                </a:lnTo>
                <a:lnTo>
                  <a:pt x="248536" y="268125"/>
                </a:lnTo>
                <a:lnTo>
                  <a:pt x="291382" y="275405"/>
                </a:lnTo>
                <a:lnTo>
                  <a:pt x="336810" y="281974"/>
                </a:lnTo>
                <a:lnTo>
                  <a:pt x="384637" y="287795"/>
                </a:lnTo>
                <a:lnTo>
                  <a:pt x="434679" y="292828"/>
                </a:lnTo>
                <a:lnTo>
                  <a:pt x="486753" y="297033"/>
                </a:lnTo>
                <a:lnTo>
                  <a:pt x="540676" y="300372"/>
                </a:lnTo>
                <a:lnTo>
                  <a:pt x="596265" y="302806"/>
                </a:lnTo>
                <a:lnTo>
                  <a:pt x="653336" y="304295"/>
                </a:lnTo>
                <a:lnTo>
                  <a:pt x="711708" y="304800"/>
                </a:lnTo>
                <a:lnTo>
                  <a:pt x="770079" y="304295"/>
                </a:lnTo>
                <a:lnTo>
                  <a:pt x="827150" y="302806"/>
                </a:lnTo>
                <a:lnTo>
                  <a:pt x="882739" y="300372"/>
                </a:lnTo>
                <a:lnTo>
                  <a:pt x="936662" y="297033"/>
                </a:lnTo>
                <a:lnTo>
                  <a:pt x="988736" y="292828"/>
                </a:lnTo>
                <a:lnTo>
                  <a:pt x="1038778" y="287795"/>
                </a:lnTo>
                <a:lnTo>
                  <a:pt x="1086605" y="281974"/>
                </a:lnTo>
                <a:lnTo>
                  <a:pt x="1132033" y="275405"/>
                </a:lnTo>
                <a:lnTo>
                  <a:pt x="1174879" y="268125"/>
                </a:lnTo>
                <a:lnTo>
                  <a:pt x="1214961" y="260175"/>
                </a:lnTo>
                <a:lnTo>
                  <a:pt x="1252095" y="251593"/>
                </a:lnTo>
                <a:lnTo>
                  <a:pt x="1316785" y="232692"/>
                </a:lnTo>
                <a:lnTo>
                  <a:pt x="1367486" y="211734"/>
                </a:lnTo>
                <a:lnTo>
                  <a:pt x="1402731" y="189034"/>
                </a:lnTo>
                <a:lnTo>
                  <a:pt x="1423416" y="152400"/>
                </a:lnTo>
                <a:lnTo>
                  <a:pt x="1421056" y="139896"/>
                </a:lnTo>
                <a:lnTo>
                  <a:pt x="1387132" y="104217"/>
                </a:lnTo>
                <a:lnTo>
                  <a:pt x="1343976" y="82348"/>
                </a:lnTo>
                <a:lnTo>
                  <a:pt x="1286097" y="62380"/>
                </a:lnTo>
                <a:lnTo>
                  <a:pt x="1214961" y="44624"/>
                </a:lnTo>
                <a:lnTo>
                  <a:pt x="1174879" y="36674"/>
                </a:lnTo>
                <a:lnTo>
                  <a:pt x="1132033" y="29394"/>
                </a:lnTo>
                <a:lnTo>
                  <a:pt x="1086605" y="22825"/>
                </a:lnTo>
                <a:lnTo>
                  <a:pt x="1038778" y="17004"/>
                </a:lnTo>
                <a:lnTo>
                  <a:pt x="988736" y="11971"/>
                </a:lnTo>
                <a:lnTo>
                  <a:pt x="936662" y="7766"/>
                </a:lnTo>
                <a:lnTo>
                  <a:pt x="882739" y="4427"/>
                </a:lnTo>
                <a:lnTo>
                  <a:pt x="827150" y="1993"/>
                </a:lnTo>
                <a:lnTo>
                  <a:pt x="770079" y="504"/>
                </a:lnTo>
                <a:lnTo>
                  <a:pt x="7117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>
            <a:off x="5080253" y="4953761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0" y="152400"/>
                </a:moveTo>
                <a:lnTo>
                  <a:pt x="20684" y="115765"/>
                </a:lnTo>
                <a:lnTo>
                  <a:pt x="55929" y="93065"/>
                </a:lnTo>
                <a:lnTo>
                  <a:pt x="106630" y="72107"/>
                </a:lnTo>
                <a:lnTo>
                  <a:pt x="171320" y="53206"/>
                </a:lnTo>
                <a:lnTo>
                  <a:pt x="208454" y="44624"/>
                </a:lnTo>
                <a:lnTo>
                  <a:pt x="248536" y="36674"/>
                </a:lnTo>
                <a:lnTo>
                  <a:pt x="291382" y="29394"/>
                </a:lnTo>
                <a:lnTo>
                  <a:pt x="336810" y="22825"/>
                </a:lnTo>
                <a:lnTo>
                  <a:pt x="384637" y="17004"/>
                </a:lnTo>
                <a:lnTo>
                  <a:pt x="434679" y="11971"/>
                </a:lnTo>
                <a:lnTo>
                  <a:pt x="486753" y="7766"/>
                </a:lnTo>
                <a:lnTo>
                  <a:pt x="540676" y="4427"/>
                </a:lnTo>
                <a:lnTo>
                  <a:pt x="596265" y="1993"/>
                </a:lnTo>
                <a:lnTo>
                  <a:pt x="653336" y="504"/>
                </a:lnTo>
                <a:lnTo>
                  <a:pt x="711708" y="0"/>
                </a:lnTo>
                <a:lnTo>
                  <a:pt x="770079" y="504"/>
                </a:lnTo>
                <a:lnTo>
                  <a:pt x="827150" y="1993"/>
                </a:lnTo>
                <a:lnTo>
                  <a:pt x="882739" y="4427"/>
                </a:lnTo>
                <a:lnTo>
                  <a:pt x="936662" y="7766"/>
                </a:lnTo>
                <a:lnTo>
                  <a:pt x="988736" y="11971"/>
                </a:lnTo>
                <a:lnTo>
                  <a:pt x="1038778" y="17004"/>
                </a:lnTo>
                <a:lnTo>
                  <a:pt x="1086605" y="22825"/>
                </a:lnTo>
                <a:lnTo>
                  <a:pt x="1132033" y="29394"/>
                </a:lnTo>
                <a:lnTo>
                  <a:pt x="1174879" y="36674"/>
                </a:lnTo>
                <a:lnTo>
                  <a:pt x="1214961" y="44624"/>
                </a:lnTo>
                <a:lnTo>
                  <a:pt x="1252095" y="53206"/>
                </a:lnTo>
                <a:lnTo>
                  <a:pt x="1316785" y="72107"/>
                </a:lnTo>
                <a:lnTo>
                  <a:pt x="1367486" y="93065"/>
                </a:lnTo>
                <a:lnTo>
                  <a:pt x="1402731" y="115765"/>
                </a:lnTo>
                <a:lnTo>
                  <a:pt x="1423416" y="152400"/>
                </a:lnTo>
                <a:lnTo>
                  <a:pt x="1421056" y="164903"/>
                </a:lnTo>
                <a:lnTo>
                  <a:pt x="1387132" y="200582"/>
                </a:lnTo>
                <a:lnTo>
                  <a:pt x="1343976" y="222451"/>
                </a:lnTo>
                <a:lnTo>
                  <a:pt x="1286097" y="242419"/>
                </a:lnTo>
                <a:lnTo>
                  <a:pt x="1214961" y="260175"/>
                </a:lnTo>
                <a:lnTo>
                  <a:pt x="1174879" y="268125"/>
                </a:lnTo>
                <a:lnTo>
                  <a:pt x="1132033" y="275405"/>
                </a:lnTo>
                <a:lnTo>
                  <a:pt x="1086605" y="281974"/>
                </a:lnTo>
                <a:lnTo>
                  <a:pt x="1038778" y="287795"/>
                </a:lnTo>
                <a:lnTo>
                  <a:pt x="988736" y="292828"/>
                </a:lnTo>
                <a:lnTo>
                  <a:pt x="936662" y="297033"/>
                </a:lnTo>
                <a:lnTo>
                  <a:pt x="882739" y="300372"/>
                </a:lnTo>
                <a:lnTo>
                  <a:pt x="827150" y="302806"/>
                </a:lnTo>
                <a:lnTo>
                  <a:pt x="770079" y="304295"/>
                </a:lnTo>
                <a:lnTo>
                  <a:pt x="711708" y="304800"/>
                </a:lnTo>
                <a:lnTo>
                  <a:pt x="653336" y="304295"/>
                </a:lnTo>
                <a:lnTo>
                  <a:pt x="596265" y="302806"/>
                </a:lnTo>
                <a:lnTo>
                  <a:pt x="540676" y="300372"/>
                </a:lnTo>
                <a:lnTo>
                  <a:pt x="486753" y="297033"/>
                </a:lnTo>
                <a:lnTo>
                  <a:pt x="434679" y="292828"/>
                </a:lnTo>
                <a:lnTo>
                  <a:pt x="384637" y="287795"/>
                </a:lnTo>
                <a:lnTo>
                  <a:pt x="336810" y="281974"/>
                </a:lnTo>
                <a:lnTo>
                  <a:pt x="291382" y="275405"/>
                </a:lnTo>
                <a:lnTo>
                  <a:pt x="248536" y="268125"/>
                </a:lnTo>
                <a:lnTo>
                  <a:pt x="208454" y="260175"/>
                </a:lnTo>
                <a:lnTo>
                  <a:pt x="171320" y="251593"/>
                </a:lnTo>
                <a:lnTo>
                  <a:pt x="106630" y="232692"/>
                </a:lnTo>
                <a:lnTo>
                  <a:pt x="55929" y="211734"/>
                </a:lnTo>
                <a:lnTo>
                  <a:pt x="20684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 txBox="1"/>
          <p:nvPr/>
        </p:nvSpPr>
        <p:spPr>
          <a:xfrm>
            <a:off x="5451728" y="5015110"/>
            <a:ext cx="8557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εθνικότητα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6604254" y="48013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8"/>
          <p:cNvSpPr/>
          <p:nvPr/>
        </p:nvSpPr>
        <p:spPr>
          <a:xfrm>
            <a:off x="6604254" y="48013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8"/>
          <p:cNvSpPr txBox="1"/>
          <p:nvPr/>
        </p:nvSpPr>
        <p:spPr>
          <a:xfrm>
            <a:off x="6991350" y="4862953"/>
            <a:ext cx="8596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κλίσεις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8"/>
          <p:cNvSpPr/>
          <p:nvPr/>
        </p:nvSpPr>
        <p:spPr>
          <a:xfrm>
            <a:off x="3353561" y="32011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8"/>
          <p:cNvSpPr/>
          <p:nvPr/>
        </p:nvSpPr>
        <p:spPr>
          <a:xfrm>
            <a:off x="3353561" y="32011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 txBox="1"/>
          <p:nvPr/>
        </p:nvSpPr>
        <p:spPr>
          <a:xfrm>
            <a:off x="3608614" y="3265713"/>
            <a:ext cx="76069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dirty="0" smtClean="0">
                <a:solidFill>
                  <a:srgbClr val="090705"/>
                </a:solidFill>
              </a:rPr>
              <a:t>αδυναμίες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8"/>
          <p:cNvSpPr/>
          <p:nvPr/>
        </p:nvSpPr>
        <p:spPr>
          <a:xfrm>
            <a:off x="4978908" y="2971800"/>
            <a:ext cx="2743200" cy="304800"/>
          </a:xfrm>
          <a:custGeom>
            <a:avLst/>
            <a:gdLst/>
            <a:ahLst/>
            <a:cxnLst/>
            <a:rect l="l" t="t" r="r" b="b"/>
            <a:pathLst>
              <a:path w="2743200" h="304800" extrusionOk="0">
                <a:moveTo>
                  <a:pt x="0" y="304800"/>
                </a:moveTo>
                <a:lnTo>
                  <a:pt x="2743199" y="304800"/>
                </a:lnTo>
                <a:lnTo>
                  <a:pt x="27431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 txBox="1"/>
          <p:nvPr/>
        </p:nvSpPr>
        <p:spPr>
          <a:xfrm>
            <a:off x="5619369" y="3000544"/>
            <a:ext cx="17988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l-GR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ΑΤΟΜΟ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/>
          <p:nvPr/>
        </p:nvSpPr>
        <p:spPr>
          <a:xfrm>
            <a:off x="7213854" y="2743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7213854" y="2743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8"/>
          <p:cNvSpPr txBox="1"/>
          <p:nvPr/>
        </p:nvSpPr>
        <p:spPr>
          <a:xfrm>
            <a:off x="7429500" y="2841172"/>
            <a:ext cx="90558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r>
              <a:rPr lang="el-GR" sz="105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νδιαφέροντα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8"/>
          <p:cNvSpPr/>
          <p:nvPr/>
        </p:nvSpPr>
        <p:spPr>
          <a:xfrm>
            <a:off x="5385053" y="53347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2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8"/>
          <p:cNvSpPr/>
          <p:nvPr/>
        </p:nvSpPr>
        <p:spPr>
          <a:xfrm>
            <a:off x="5385053" y="53347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09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47"/>
                </a:lnTo>
                <a:lnTo>
                  <a:pt x="1816830" y="619920"/>
                </a:lnTo>
                <a:lnTo>
                  <a:pt x="1802221" y="661582"/>
                </a:lnTo>
                <a:lnTo>
                  <a:pt x="1782177" y="701995"/>
                </a:lnTo>
                <a:lnTo>
                  <a:pt x="1756933" y="741023"/>
                </a:lnTo>
                <a:lnTo>
                  <a:pt x="1726725" y="778528"/>
                </a:lnTo>
                <a:lnTo>
                  <a:pt x="1691788" y="814372"/>
                </a:lnTo>
                <a:lnTo>
                  <a:pt x="1652357" y="848419"/>
                </a:lnTo>
                <a:lnTo>
                  <a:pt x="1608668" y="880531"/>
                </a:lnTo>
                <a:lnTo>
                  <a:pt x="1560957" y="910570"/>
                </a:lnTo>
                <a:lnTo>
                  <a:pt x="1509458" y="938401"/>
                </a:lnTo>
                <a:lnTo>
                  <a:pt x="1454408" y="963884"/>
                </a:lnTo>
                <a:lnTo>
                  <a:pt x="1396041" y="986884"/>
                </a:lnTo>
                <a:lnTo>
                  <a:pt x="1334594" y="1007262"/>
                </a:lnTo>
                <a:lnTo>
                  <a:pt x="1270301" y="1024882"/>
                </a:lnTo>
                <a:lnTo>
                  <a:pt x="1203399" y="1039606"/>
                </a:lnTo>
                <a:lnTo>
                  <a:pt x="1134122" y="1051298"/>
                </a:lnTo>
                <a:lnTo>
                  <a:pt x="1062706" y="1059818"/>
                </a:lnTo>
                <a:lnTo>
                  <a:pt x="989387" y="1065031"/>
                </a:lnTo>
                <a:lnTo>
                  <a:pt x="914400" y="1066800"/>
                </a:lnTo>
                <a:lnTo>
                  <a:pt x="839412" y="1065031"/>
                </a:lnTo>
                <a:lnTo>
                  <a:pt x="766093" y="1059818"/>
                </a:lnTo>
                <a:lnTo>
                  <a:pt x="694677" y="1051298"/>
                </a:lnTo>
                <a:lnTo>
                  <a:pt x="625400" y="1039606"/>
                </a:lnTo>
                <a:lnTo>
                  <a:pt x="558498" y="1024882"/>
                </a:lnTo>
                <a:lnTo>
                  <a:pt x="494205" y="1007262"/>
                </a:lnTo>
                <a:lnTo>
                  <a:pt x="432758" y="986884"/>
                </a:lnTo>
                <a:lnTo>
                  <a:pt x="374391" y="963884"/>
                </a:lnTo>
                <a:lnTo>
                  <a:pt x="319341" y="938401"/>
                </a:lnTo>
                <a:lnTo>
                  <a:pt x="267842" y="910570"/>
                </a:lnTo>
                <a:lnTo>
                  <a:pt x="220131" y="880531"/>
                </a:lnTo>
                <a:lnTo>
                  <a:pt x="176442" y="848419"/>
                </a:lnTo>
                <a:lnTo>
                  <a:pt x="137011" y="814372"/>
                </a:lnTo>
                <a:lnTo>
                  <a:pt x="102074" y="778528"/>
                </a:lnTo>
                <a:lnTo>
                  <a:pt x="71866" y="741023"/>
                </a:lnTo>
                <a:lnTo>
                  <a:pt x="46622" y="701995"/>
                </a:lnTo>
                <a:lnTo>
                  <a:pt x="26578" y="661582"/>
                </a:lnTo>
                <a:lnTo>
                  <a:pt x="11969" y="619920"/>
                </a:lnTo>
                <a:lnTo>
                  <a:pt x="3031" y="577147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5813297" y="5671003"/>
            <a:ext cx="11132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Κοινοτικές ομάδες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2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8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2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8"/>
          <p:cNvSpPr txBox="1"/>
          <p:nvPr/>
        </p:nvSpPr>
        <p:spPr>
          <a:xfrm>
            <a:off x="5792470" y="1080518"/>
            <a:ext cx="1098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Συνομήλικοι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8637269" y="42679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8637269" y="42679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9295002" y="4710553"/>
            <a:ext cx="9665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ΜΜΕ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"/>
          <p:cNvSpPr/>
          <p:nvPr/>
        </p:nvSpPr>
        <p:spPr>
          <a:xfrm>
            <a:off x="8737854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2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8"/>
          <p:cNvSpPr/>
          <p:nvPr/>
        </p:nvSpPr>
        <p:spPr>
          <a:xfrm>
            <a:off x="8737854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2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"/>
          <p:cNvSpPr txBox="1"/>
          <p:nvPr/>
        </p:nvSpPr>
        <p:spPr>
          <a:xfrm>
            <a:off x="9376918" y="2271899"/>
            <a:ext cx="9870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Οικογένεια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8"/>
          <p:cNvSpPr/>
          <p:nvPr/>
        </p:nvSpPr>
        <p:spPr>
          <a:xfrm>
            <a:off x="2134361" y="44203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8"/>
          <p:cNvSpPr/>
          <p:nvPr/>
        </p:nvSpPr>
        <p:spPr>
          <a:xfrm>
            <a:off x="2134361" y="44203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8"/>
          <p:cNvSpPr txBox="1"/>
          <p:nvPr/>
        </p:nvSpPr>
        <p:spPr>
          <a:xfrm>
            <a:off x="2383917" y="4843763"/>
            <a:ext cx="10975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Εργασιακός χώρος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"/>
          <p:cNvSpPr/>
          <p:nvPr/>
        </p:nvSpPr>
        <p:spPr>
          <a:xfrm>
            <a:off x="1931670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8"/>
          <p:cNvSpPr/>
          <p:nvPr/>
        </p:nvSpPr>
        <p:spPr>
          <a:xfrm>
            <a:off x="1931670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8"/>
          <p:cNvSpPr txBox="1"/>
          <p:nvPr/>
        </p:nvSpPr>
        <p:spPr>
          <a:xfrm>
            <a:off x="2181226" y="2018154"/>
            <a:ext cx="12314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Εκπαιδευτικά Ιδρύματα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7517892" y="914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1"/>
                </a:lnTo>
                <a:lnTo>
                  <a:pt x="695236" y="19421"/>
                </a:lnTo>
                <a:lnTo>
                  <a:pt x="620863" y="29938"/>
                </a:lnTo>
                <a:lnTo>
                  <a:pt x="549391" y="42523"/>
                </a:lnTo>
                <a:lnTo>
                  <a:pt x="481082" y="57078"/>
                </a:lnTo>
                <a:lnTo>
                  <a:pt x="416198" y="73505"/>
                </a:lnTo>
                <a:lnTo>
                  <a:pt x="355000" y="91707"/>
                </a:lnTo>
                <a:lnTo>
                  <a:pt x="297751" y="111585"/>
                </a:lnTo>
                <a:lnTo>
                  <a:pt x="244712" y="133041"/>
                </a:lnTo>
                <a:lnTo>
                  <a:pt x="196144" y="155978"/>
                </a:lnTo>
                <a:lnTo>
                  <a:pt x="152311" y="180297"/>
                </a:lnTo>
                <a:lnTo>
                  <a:pt x="113472" y="205900"/>
                </a:lnTo>
                <a:lnTo>
                  <a:pt x="79890" y="232689"/>
                </a:lnTo>
                <a:lnTo>
                  <a:pt x="51828" y="260567"/>
                </a:lnTo>
                <a:lnTo>
                  <a:pt x="13306" y="319195"/>
                </a:lnTo>
                <a:lnTo>
                  <a:pt x="0" y="381000"/>
                </a:lnTo>
                <a:lnTo>
                  <a:pt x="3370" y="412250"/>
                </a:lnTo>
                <a:lnTo>
                  <a:pt x="29545" y="472564"/>
                </a:lnTo>
                <a:lnTo>
                  <a:pt x="79890" y="529310"/>
                </a:lnTo>
                <a:lnTo>
                  <a:pt x="113472" y="556099"/>
                </a:lnTo>
                <a:lnTo>
                  <a:pt x="152311" y="581702"/>
                </a:lnTo>
                <a:lnTo>
                  <a:pt x="196144" y="606021"/>
                </a:lnTo>
                <a:lnTo>
                  <a:pt x="244712" y="628958"/>
                </a:lnTo>
                <a:lnTo>
                  <a:pt x="297751" y="650414"/>
                </a:lnTo>
                <a:lnTo>
                  <a:pt x="355000" y="670292"/>
                </a:lnTo>
                <a:lnTo>
                  <a:pt x="416198" y="688494"/>
                </a:lnTo>
                <a:lnTo>
                  <a:pt x="481082" y="704921"/>
                </a:lnTo>
                <a:lnTo>
                  <a:pt x="549391" y="719476"/>
                </a:lnTo>
                <a:lnTo>
                  <a:pt x="620863" y="732061"/>
                </a:lnTo>
                <a:lnTo>
                  <a:pt x="695236" y="742578"/>
                </a:lnTo>
                <a:lnTo>
                  <a:pt x="772249" y="750928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8"/>
                </a:lnTo>
                <a:lnTo>
                  <a:pt x="1337779" y="742578"/>
                </a:lnTo>
                <a:lnTo>
                  <a:pt x="1412152" y="732061"/>
                </a:lnTo>
                <a:lnTo>
                  <a:pt x="1483624" y="719476"/>
                </a:lnTo>
                <a:lnTo>
                  <a:pt x="1551933" y="704921"/>
                </a:lnTo>
                <a:lnTo>
                  <a:pt x="1616817" y="688494"/>
                </a:lnTo>
                <a:lnTo>
                  <a:pt x="1678015" y="670292"/>
                </a:lnTo>
                <a:lnTo>
                  <a:pt x="1735264" y="650414"/>
                </a:lnTo>
                <a:lnTo>
                  <a:pt x="1788303" y="628958"/>
                </a:lnTo>
                <a:lnTo>
                  <a:pt x="1836871" y="606021"/>
                </a:lnTo>
                <a:lnTo>
                  <a:pt x="1880704" y="581702"/>
                </a:lnTo>
                <a:lnTo>
                  <a:pt x="1919543" y="556099"/>
                </a:lnTo>
                <a:lnTo>
                  <a:pt x="1953125" y="529310"/>
                </a:lnTo>
                <a:lnTo>
                  <a:pt x="1981187" y="501432"/>
                </a:lnTo>
                <a:lnTo>
                  <a:pt x="2019709" y="442804"/>
                </a:lnTo>
                <a:lnTo>
                  <a:pt x="2033015" y="381000"/>
                </a:lnTo>
                <a:lnTo>
                  <a:pt x="2029645" y="349749"/>
                </a:lnTo>
                <a:lnTo>
                  <a:pt x="2003470" y="289435"/>
                </a:lnTo>
                <a:lnTo>
                  <a:pt x="1953125" y="232689"/>
                </a:lnTo>
                <a:lnTo>
                  <a:pt x="1919543" y="205900"/>
                </a:lnTo>
                <a:lnTo>
                  <a:pt x="1880704" y="180297"/>
                </a:lnTo>
                <a:lnTo>
                  <a:pt x="1836871" y="155978"/>
                </a:lnTo>
                <a:lnTo>
                  <a:pt x="1788303" y="133041"/>
                </a:lnTo>
                <a:lnTo>
                  <a:pt x="1735264" y="111585"/>
                </a:lnTo>
                <a:lnTo>
                  <a:pt x="1678015" y="91707"/>
                </a:lnTo>
                <a:lnTo>
                  <a:pt x="1616817" y="73505"/>
                </a:lnTo>
                <a:lnTo>
                  <a:pt x="1551933" y="57078"/>
                </a:lnTo>
                <a:lnTo>
                  <a:pt x="1483624" y="42523"/>
                </a:lnTo>
                <a:lnTo>
                  <a:pt x="1412152" y="29938"/>
                </a:lnTo>
                <a:lnTo>
                  <a:pt x="1337779" y="19421"/>
                </a:lnTo>
                <a:lnTo>
                  <a:pt x="1260766" y="11071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8"/>
          <p:cNvSpPr/>
          <p:nvPr/>
        </p:nvSpPr>
        <p:spPr>
          <a:xfrm>
            <a:off x="7517892" y="914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5"/>
                </a:lnTo>
                <a:lnTo>
                  <a:pt x="51828" y="260567"/>
                </a:lnTo>
                <a:lnTo>
                  <a:pt x="79890" y="232689"/>
                </a:lnTo>
                <a:lnTo>
                  <a:pt x="113472" y="205900"/>
                </a:lnTo>
                <a:lnTo>
                  <a:pt x="152311" y="180297"/>
                </a:lnTo>
                <a:lnTo>
                  <a:pt x="196144" y="155978"/>
                </a:lnTo>
                <a:lnTo>
                  <a:pt x="244712" y="133041"/>
                </a:lnTo>
                <a:lnTo>
                  <a:pt x="297751" y="111585"/>
                </a:lnTo>
                <a:lnTo>
                  <a:pt x="355000" y="91707"/>
                </a:lnTo>
                <a:lnTo>
                  <a:pt x="416198" y="73505"/>
                </a:lnTo>
                <a:lnTo>
                  <a:pt x="481082" y="57078"/>
                </a:lnTo>
                <a:lnTo>
                  <a:pt x="549391" y="42523"/>
                </a:lnTo>
                <a:lnTo>
                  <a:pt x="620863" y="29938"/>
                </a:lnTo>
                <a:lnTo>
                  <a:pt x="695236" y="19421"/>
                </a:lnTo>
                <a:lnTo>
                  <a:pt x="772249" y="11071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1"/>
                </a:lnTo>
                <a:lnTo>
                  <a:pt x="1337779" y="19421"/>
                </a:lnTo>
                <a:lnTo>
                  <a:pt x="1412152" y="29938"/>
                </a:lnTo>
                <a:lnTo>
                  <a:pt x="1483624" y="42523"/>
                </a:lnTo>
                <a:lnTo>
                  <a:pt x="1551933" y="57078"/>
                </a:lnTo>
                <a:lnTo>
                  <a:pt x="1616817" y="73505"/>
                </a:lnTo>
                <a:lnTo>
                  <a:pt x="1678015" y="91707"/>
                </a:lnTo>
                <a:lnTo>
                  <a:pt x="1735264" y="111585"/>
                </a:lnTo>
                <a:lnTo>
                  <a:pt x="1788303" y="133041"/>
                </a:lnTo>
                <a:lnTo>
                  <a:pt x="1836871" y="155978"/>
                </a:lnTo>
                <a:lnTo>
                  <a:pt x="1880704" y="180297"/>
                </a:lnTo>
                <a:lnTo>
                  <a:pt x="1919543" y="205900"/>
                </a:lnTo>
                <a:lnTo>
                  <a:pt x="1953125" y="232689"/>
                </a:lnTo>
                <a:lnTo>
                  <a:pt x="1981187" y="260567"/>
                </a:lnTo>
                <a:lnTo>
                  <a:pt x="2019709" y="319195"/>
                </a:lnTo>
                <a:lnTo>
                  <a:pt x="2033015" y="381000"/>
                </a:lnTo>
                <a:lnTo>
                  <a:pt x="2029645" y="412250"/>
                </a:lnTo>
                <a:lnTo>
                  <a:pt x="2003470" y="472564"/>
                </a:lnTo>
                <a:lnTo>
                  <a:pt x="1953125" y="529310"/>
                </a:lnTo>
                <a:lnTo>
                  <a:pt x="1919543" y="556099"/>
                </a:lnTo>
                <a:lnTo>
                  <a:pt x="1880704" y="581702"/>
                </a:lnTo>
                <a:lnTo>
                  <a:pt x="1836871" y="606021"/>
                </a:lnTo>
                <a:lnTo>
                  <a:pt x="1788303" y="628958"/>
                </a:lnTo>
                <a:lnTo>
                  <a:pt x="1735264" y="650414"/>
                </a:lnTo>
                <a:lnTo>
                  <a:pt x="1678015" y="670292"/>
                </a:lnTo>
                <a:lnTo>
                  <a:pt x="1616817" y="688494"/>
                </a:lnTo>
                <a:lnTo>
                  <a:pt x="1551933" y="704921"/>
                </a:lnTo>
                <a:lnTo>
                  <a:pt x="1483624" y="719476"/>
                </a:lnTo>
                <a:lnTo>
                  <a:pt x="1412152" y="732061"/>
                </a:lnTo>
                <a:lnTo>
                  <a:pt x="1337779" y="742578"/>
                </a:lnTo>
                <a:lnTo>
                  <a:pt x="1260766" y="750928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8"/>
                </a:lnTo>
                <a:lnTo>
                  <a:pt x="695236" y="742578"/>
                </a:lnTo>
                <a:lnTo>
                  <a:pt x="620863" y="732061"/>
                </a:lnTo>
                <a:lnTo>
                  <a:pt x="549391" y="719476"/>
                </a:lnTo>
                <a:lnTo>
                  <a:pt x="481082" y="704921"/>
                </a:lnTo>
                <a:lnTo>
                  <a:pt x="416198" y="688494"/>
                </a:lnTo>
                <a:lnTo>
                  <a:pt x="355000" y="670292"/>
                </a:lnTo>
                <a:lnTo>
                  <a:pt x="297751" y="650414"/>
                </a:lnTo>
                <a:lnTo>
                  <a:pt x="244712" y="628958"/>
                </a:lnTo>
                <a:lnTo>
                  <a:pt x="196144" y="606021"/>
                </a:lnTo>
                <a:lnTo>
                  <a:pt x="152311" y="581702"/>
                </a:lnTo>
                <a:lnTo>
                  <a:pt x="113472" y="556099"/>
                </a:lnTo>
                <a:lnTo>
                  <a:pt x="79890" y="529310"/>
                </a:lnTo>
                <a:lnTo>
                  <a:pt x="51828" y="501432"/>
                </a:lnTo>
                <a:lnTo>
                  <a:pt x="13306" y="442804"/>
                </a:lnTo>
                <a:lnTo>
                  <a:pt x="0" y="3810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8"/>
          <p:cNvSpPr txBox="1"/>
          <p:nvPr/>
        </p:nvSpPr>
        <p:spPr>
          <a:xfrm>
            <a:off x="8151114" y="1098039"/>
            <a:ext cx="12258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Πολιτικές αποφάσεις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8"/>
          <p:cNvSpPr/>
          <p:nvPr/>
        </p:nvSpPr>
        <p:spPr>
          <a:xfrm>
            <a:off x="9651492" y="2971800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813053" y="0"/>
                </a:moveTo>
                <a:lnTo>
                  <a:pt x="746366" y="1515"/>
                </a:lnTo>
                <a:lnTo>
                  <a:pt x="681163" y="5984"/>
                </a:lnTo>
                <a:lnTo>
                  <a:pt x="617656" y="13289"/>
                </a:lnTo>
                <a:lnTo>
                  <a:pt x="556052" y="23311"/>
                </a:lnTo>
                <a:lnTo>
                  <a:pt x="496562" y="35933"/>
                </a:lnTo>
                <a:lnTo>
                  <a:pt x="439393" y="51037"/>
                </a:lnTo>
                <a:lnTo>
                  <a:pt x="384756" y="68505"/>
                </a:lnTo>
                <a:lnTo>
                  <a:pt x="332859" y="88221"/>
                </a:lnTo>
                <a:lnTo>
                  <a:pt x="283913" y="110065"/>
                </a:lnTo>
                <a:lnTo>
                  <a:pt x="238125" y="133921"/>
                </a:lnTo>
                <a:lnTo>
                  <a:pt x="195705" y="159670"/>
                </a:lnTo>
                <a:lnTo>
                  <a:pt x="156862" y="187195"/>
                </a:lnTo>
                <a:lnTo>
                  <a:pt x="121805" y="216379"/>
                </a:lnTo>
                <a:lnTo>
                  <a:pt x="90745" y="247102"/>
                </a:lnTo>
                <a:lnTo>
                  <a:pt x="63888" y="279249"/>
                </a:lnTo>
                <a:lnTo>
                  <a:pt x="41446" y="312700"/>
                </a:lnTo>
                <a:lnTo>
                  <a:pt x="23627" y="347338"/>
                </a:lnTo>
                <a:lnTo>
                  <a:pt x="2695" y="419706"/>
                </a:lnTo>
                <a:lnTo>
                  <a:pt x="0" y="457200"/>
                </a:lnTo>
                <a:lnTo>
                  <a:pt x="2695" y="494693"/>
                </a:lnTo>
                <a:lnTo>
                  <a:pt x="23627" y="567061"/>
                </a:lnTo>
                <a:lnTo>
                  <a:pt x="41446" y="601699"/>
                </a:lnTo>
                <a:lnTo>
                  <a:pt x="63888" y="635150"/>
                </a:lnTo>
                <a:lnTo>
                  <a:pt x="90745" y="667297"/>
                </a:lnTo>
                <a:lnTo>
                  <a:pt x="121805" y="698020"/>
                </a:lnTo>
                <a:lnTo>
                  <a:pt x="156862" y="727204"/>
                </a:lnTo>
                <a:lnTo>
                  <a:pt x="195705" y="754729"/>
                </a:lnTo>
                <a:lnTo>
                  <a:pt x="238125" y="780478"/>
                </a:lnTo>
                <a:lnTo>
                  <a:pt x="283913" y="804334"/>
                </a:lnTo>
                <a:lnTo>
                  <a:pt x="332859" y="826178"/>
                </a:lnTo>
                <a:lnTo>
                  <a:pt x="384756" y="845894"/>
                </a:lnTo>
                <a:lnTo>
                  <a:pt x="439393" y="863362"/>
                </a:lnTo>
                <a:lnTo>
                  <a:pt x="496562" y="878466"/>
                </a:lnTo>
                <a:lnTo>
                  <a:pt x="556052" y="891088"/>
                </a:lnTo>
                <a:lnTo>
                  <a:pt x="617656" y="901110"/>
                </a:lnTo>
                <a:lnTo>
                  <a:pt x="681163" y="908415"/>
                </a:lnTo>
                <a:lnTo>
                  <a:pt x="746366" y="912884"/>
                </a:lnTo>
                <a:lnTo>
                  <a:pt x="813053" y="914400"/>
                </a:lnTo>
                <a:lnTo>
                  <a:pt x="879741" y="912884"/>
                </a:lnTo>
                <a:lnTo>
                  <a:pt x="944944" y="908415"/>
                </a:lnTo>
                <a:lnTo>
                  <a:pt x="1008451" y="901110"/>
                </a:lnTo>
                <a:lnTo>
                  <a:pt x="1070055" y="891088"/>
                </a:lnTo>
                <a:lnTo>
                  <a:pt x="1129545" y="878466"/>
                </a:lnTo>
                <a:lnTo>
                  <a:pt x="1186714" y="863362"/>
                </a:lnTo>
                <a:lnTo>
                  <a:pt x="1241351" y="845894"/>
                </a:lnTo>
                <a:lnTo>
                  <a:pt x="1293248" y="826178"/>
                </a:lnTo>
                <a:lnTo>
                  <a:pt x="1342194" y="804334"/>
                </a:lnTo>
                <a:lnTo>
                  <a:pt x="1387982" y="780478"/>
                </a:lnTo>
                <a:lnTo>
                  <a:pt x="1430402" y="754729"/>
                </a:lnTo>
                <a:lnTo>
                  <a:pt x="1469245" y="727204"/>
                </a:lnTo>
                <a:lnTo>
                  <a:pt x="1504302" y="698020"/>
                </a:lnTo>
                <a:lnTo>
                  <a:pt x="1535362" y="667297"/>
                </a:lnTo>
                <a:lnTo>
                  <a:pt x="1562219" y="635150"/>
                </a:lnTo>
                <a:lnTo>
                  <a:pt x="1584661" y="601699"/>
                </a:lnTo>
                <a:lnTo>
                  <a:pt x="1602480" y="567061"/>
                </a:lnTo>
                <a:lnTo>
                  <a:pt x="1623412" y="494693"/>
                </a:lnTo>
                <a:lnTo>
                  <a:pt x="1626107" y="457200"/>
                </a:lnTo>
                <a:lnTo>
                  <a:pt x="1623412" y="419706"/>
                </a:lnTo>
                <a:lnTo>
                  <a:pt x="1602480" y="347338"/>
                </a:lnTo>
                <a:lnTo>
                  <a:pt x="1584661" y="312700"/>
                </a:lnTo>
                <a:lnTo>
                  <a:pt x="1562219" y="279249"/>
                </a:lnTo>
                <a:lnTo>
                  <a:pt x="1535362" y="247102"/>
                </a:lnTo>
                <a:lnTo>
                  <a:pt x="1504302" y="216379"/>
                </a:lnTo>
                <a:lnTo>
                  <a:pt x="1469245" y="187195"/>
                </a:lnTo>
                <a:lnTo>
                  <a:pt x="1430402" y="159670"/>
                </a:lnTo>
                <a:lnTo>
                  <a:pt x="1387982" y="133921"/>
                </a:lnTo>
                <a:lnTo>
                  <a:pt x="1342194" y="110065"/>
                </a:lnTo>
                <a:lnTo>
                  <a:pt x="1293248" y="88221"/>
                </a:lnTo>
                <a:lnTo>
                  <a:pt x="1241351" y="68505"/>
                </a:lnTo>
                <a:lnTo>
                  <a:pt x="1186714" y="51037"/>
                </a:lnTo>
                <a:lnTo>
                  <a:pt x="1129545" y="35933"/>
                </a:lnTo>
                <a:lnTo>
                  <a:pt x="1070055" y="23311"/>
                </a:lnTo>
                <a:lnTo>
                  <a:pt x="1008451" y="13289"/>
                </a:lnTo>
                <a:lnTo>
                  <a:pt x="944944" y="5984"/>
                </a:lnTo>
                <a:lnTo>
                  <a:pt x="879741" y="1515"/>
                </a:lnTo>
                <a:lnTo>
                  <a:pt x="8130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8"/>
          <p:cNvSpPr/>
          <p:nvPr/>
        </p:nvSpPr>
        <p:spPr>
          <a:xfrm>
            <a:off x="9651492" y="2971800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0" y="457200"/>
                </a:moveTo>
                <a:lnTo>
                  <a:pt x="10640" y="383046"/>
                </a:lnTo>
                <a:lnTo>
                  <a:pt x="41446" y="312700"/>
                </a:lnTo>
                <a:lnTo>
                  <a:pt x="63888" y="279249"/>
                </a:lnTo>
                <a:lnTo>
                  <a:pt x="90745" y="247102"/>
                </a:lnTo>
                <a:lnTo>
                  <a:pt x="121805" y="216379"/>
                </a:lnTo>
                <a:lnTo>
                  <a:pt x="156862" y="187195"/>
                </a:lnTo>
                <a:lnTo>
                  <a:pt x="195705" y="159670"/>
                </a:lnTo>
                <a:lnTo>
                  <a:pt x="238125" y="133921"/>
                </a:lnTo>
                <a:lnTo>
                  <a:pt x="283913" y="110065"/>
                </a:lnTo>
                <a:lnTo>
                  <a:pt x="332859" y="88221"/>
                </a:lnTo>
                <a:lnTo>
                  <a:pt x="384756" y="68505"/>
                </a:lnTo>
                <a:lnTo>
                  <a:pt x="439393" y="51037"/>
                </a:lnTo>
                <a:lnTo>
                  <a:pt x="496562" y="35933"/>
                </a:lnTo>
                <a:lnTo>
                  <a:pt x="556052" y="23311"/>
                </a:lnTo>
                <a:lnTo>
                  <a:pt x="617656" y="13289"/>
                </a:lnTo>
                <a:lnTo>
                  <a:pt x="681163" y="5984"/>
                </a:lnTo>
                <a:lnTo>
                  <a:pt x="746366" y="1515"/>
                </a:lnTo>
                <a:lnTo>
                  <a:pt x="813053" y="0"/>
                </a:lnTo>
                <a:lnTo>
                  <a:pt x="879741" y="1515"/>
                </a:lnTo>
                <a:lnTo>
                  <a:pt x="944944" y="5984"/>
                </a:lnTo>
                <a:lnTo>
                  <a:pt x="1008451" y="13289"/>
                </a:lnTo>
                <a:lnTo>
                  <a:pt x="1070055" y="23311"/>
                </a:lnTo>
                <a:lnTo>
                  <a:pt x="1129545" y="35933"/>
                </a:lnTo>
                <a:lnTo>
                  <a:pt x="1186714" y="51037"/>
                </a:lnTo>
                <a:lnTo>
                  <a:pt x="1241351" y="68505"/>
                </a:lnTo>
                <a:lnTo>
                  <a:pt x="1293248" y="88221"/>
                </a:lnTo>
                <a:lnTo>
                  <a:pt x="1342194" y="110065"/>
                </a:lnTo>
                <a:lnTo>
                  <a:pt x="1387982" y="133921"/>
                </a:lnTo>
                <a:lnTo>
                  <a:pt x="1430402" y="159670"/>
                </a:lnTo>
                <a:lnTo>
                  <a:pt x="1469245" y="187195"/>
                </a:lnTo>
                <a:lnTo>
                  <a:pt x="1504302" y="216379"/>
                </a:lnTo>
                <a:lnTo>
                  <a:pt x="1535362" y="247102"/>
                </a:lnTo>
                <a:lnTo>
                  <a:pt x="1562219" y="279249"/>
                </a:lnTo>
                <a:lnTo>
                  <a:pt x="1584661" y="312700"/>
                </a:lnTo>
                <a:lnTo>
                  <a:pt x="1602480" y="347338"/>
                </a:lnTo>
                <a:lnTo>
                  <a:pt x="1623412" y="419706"/>
                </a:lnTo>
                <a:lnTo>
                  <a:pt x="1626107" y="457200"/>
                </a:lnTo>
                <a:lnTo>
                  <a:pt x="1623412" y="494693"/>
                </a:lnTo>
                <a:lnTo>
                  <a:pt x="1602480" y="567061"/>
                </a:lnTo>
                <a:lnTo>
                  <a:pt x="1584661" y="601699"/>
                </a:lnTo>
                <a:lnTo>
                  <a:pt x="1562219" y="635150"/>
                </a:lnTo>
                <a:lnTo>
                  <a:pt x="1535362" y="667297"/>
                </a:lnTo>
                <a:lnTo>
                  <a:pt x="1504302" y="698020"/>
                </a:lnTo>
                <a:lnTo>
                  <a:pt x="1469245" y="727204"/>
                </a:lnTo>
                <a:lnTo>
                  <a:pt x="1430402" y="754729"/>
                </a:lnTo>
                <a:lnTo>
                  <a:pt x="1387982" y="780478"/>
                </a:lnTo>
                <a:lnTo>
                  <a:pt x="1342194" y="804334"/>
                </a:lnTo>
                <a:lnTo>
                  <a:pt x="1293248" y="826178"/>
                </a:lnTo>
                <a:lnTo>
                  <a:pt x="1241351" y="845894"/>
                </a:lnTo>
                <a:lnTo>
                  <a:pt x="1186714" y="863362"/>
                </a:lnTo>
                <a:lnTo>
                  <a:pt x="1129545" y="878466"/>
                </a:lnTo>
                <a:lnTo>
                  <a:pt x="1070055" y="891088"/>
                </a:lnTo>
                <a:lnTo>
                  <a:pt x="1008451" y="901110"/>
                </a:lnTo>
                <a:lnTo>
                  <a:pt x="944944" y="908415"/>
                </a:lnTo>
                <a:lnTo>
                  <a:pt x="879741" y="912884"/>
                </a:lnTo>
                <a:lnTo>
                  <a:pt x="813053" y="914400"/>
                </a:lnTo>
                <a:lnTo>
                  <a:pt x="746366" y="912884"/>
                </a:lnTo>
                <a:lnTo>
                  <a:pt x="681163" y="908415"/>
                </a:lnTo>
                <a:lnTo>
                  <a:pt x="617656" y="901110"/>
                </a:lnTo>
                <a:lnTo>
                  <a:pt x="556052" y="891088"/>
                </a:lnTo>
                <a:lnTo>
                  <a:pt x="496562" y="878466"/>
                </a:lnTo>
                <a:lnTo>
                  <a:pt x="439393" y="863362"/>
                </a:lnTo>
                <a:lnTo>
                  <a:pt x="384756" y="845894"/>
                </a:lnTo>
                <a:lnTo>
                  <a:pt x="332859" y="826178"/>
                </a:lnTo>
                <a:lnTo>
                  <a:pt x="283913" y="804334"/>
                </a:lnTo>
                <a:lnTo>
                  <a:pt x="238125" y="780478"/>
                </a:lnTo>
                <a:lnTo>
                  <a:pt x="195705" y="754729"/>
                </a:lnTo>
                <a:lnTo>
                  <a:pt x="156862" y="727204"/>
                </a:lnTo>
                <a:lnTo>
                  <a:pt x="121805" y="698020"/>
                </a:lnTo>
                <a:lnTo>
                  <a:pt x="90745" y="667297"/>
                </a:lnTo>
                <a:lnTo>
                  <a:pt x="63888" y="635150"/>
                </a:lnTo>
                <a:lnTo>
                  <a:pt x="41446" y="601699"/>
                </a:lnTo>
                <a:lnTo>
                  <a:pt x="23627" y="567061"/>
                </a:lnTo>
                <a:lnTo>
                  <a:pt x="2695" y="494693"/>
                </a:lnTo>
                <a:lnTo>
                  <a:pt x="0" y="4572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8"/>
          <p:cNvSpPr txBox="1"/>
          <p:nvPr/>
        </p:nvSpPr>
        <p:spPr>
          <a:xfrm>
            <a:off x="10085069" y="3232019"/>
            <a:ext cx="11926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854" marR="5080" lvl="0" indent="-97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Ιστορικές τάσεις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8"/>
          <p:cNvSpPr/>
          <p:nvPr/>
        </p:nvSpPr>
        <p:spPr>
          <a:xfrm>
            <a:off x="7517892" y="5486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2"/>
                </a:lnTo>
                <a:lnTo>
                  <a:pt x="695236" y="19423"/>
                </a:lnTo>
                <a:lnTo>
                  <a:pt x="620863" y="29940"/>
                </a:lnTo>
                <a:lnTo>
                  <a:pt x="549391" y="42525"/>
                </a:lnTo>
                <a:lnTo>
                  <a:pt x="481082" y="57081"/>
                </a:lnTo>
                <a:lnTo>
                  <a:pt x="416198" y="73509"/>
                </a:lnTo>
                <a:lnTo>
                  <a:pt x="355000" y="91711"/>
                </a:lnTo>
                <a:lnTo>
                  <a:pt x="297751" y="111590"/>
                </a:lnTo>
                <a:lnTo>
                  <a:pt x="244712" y="133046"/>
                </a:lnTo>
                <a:lnTo>
                  <a:pt x="196144" y="155983"/>
                </a:lnTo>
                <a:lnTo>
                  <a:pt x="152311" y="180302"/>
                </a:lnTo>
                <a:lnTo>
                  <a:pt x="113472" y="205906"/>
                </a:lnTo>
                <a:lnTo>
                  <a:pt x="79890" y="232695"/>
                </a:lnTo>
                <a:lnTo>
                  <a:pt x="51828" y="260572"/>
                </a:lnTo>
                <a:lnTo>
                  <a:pt x="13306" y="319198"/>
                </a:lnTo>
                <a:lnTo>
                  <a:pt x="0" y="381000"/>
                </a:lnTo>
                <a:lnTo>
                  <a:pt x="3370" y="412248"/>
                </a:lnTo>
                <a:lnTo>
                  <a:pt x="29545" y="472560"/>
                </a:lnTo>
                <a:lnTo>
                  <a:pt x="79890" y="529304"/>
                </a:lnTo>
                <a:lnTo>
                  <a:pt x="113472" y="556093"/>
                </a:lnTo>
                <a:lnTo>
                  <a:pt x="152311" y="581697"/>
                </a:lnTo>
                <a:lnTo>
                  <a:pt x="196144" y="606016"/>
                </a:lnTo>
                <a:lnTo>
                  <a:pt x="244712" y="628953"/>
                </a:lnTo>
                <a:lnTo>
                  <a:pt x="297751" y="650409"/>
                </a:lnTo>
                <a:lnTo>
                  <a:pt x="355000" y="670288"/>
                </a:lnTo>
                <a:lnTo>
                  <a:pt x="416198" y="688490"/>
                </a:lnTo>
                <a:lnTo>
                  <a:pt x="481082" y="704918"/>
                </a:lnTo>
                <a:lnTo>
                  <a:pt x="549391" y="719474"/>
                </a:lnTo>
                <a:lnTo>
                  <a:pt x="620863" y="732059"/>
                </a:lnTo>
                <a:lnTo>
                  <a:pt x="695236" y="742576"/>
                </a:lnTo>
                <a:lnTo>
                  <a:pt x="772249" y="750927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7"/>
                </a:lnTo>
                <a:lnTo>
                  <a:pt x="1337779" y="742576"/>
                </a:lnTo>
                <a:lnTo>
                  <a:pt x="1412152" y="732059"/>
                </a:lnTo>
                <a:lnTo>
                  <a:pt x="1483624" y="719474"/>
                </a:lnTo>
                <a:lnTo>
                  <a:pt x="1551933" y="704918"/>
                </a:lnTo>
                <a:lnTo>
                  <a:pt x="1616817" y="688490"/>
                </a:lnTo>
                <a:lnTo>
                  <a:pt x="1678015" y="670288"/>
                </a:lnTo>
                <a:lnTo>
                  <a:pt x="1735264" y="650409"/>
                </a:lnTo>
                <a:lnTo>
                  <a:pt x="1788303" y="628953"/>
                </a:lnTo>
                <a:lnTo>
                  <a:pt x="1836871" y="606016"/>
                </a:lnTo>
                <a:lnTo>
                  <a:pt x="1880704" y="581697"/>
                </a:lnTo>
                <a:lnTo>
                  <a:pt x="1919543" y="556093"/>
                </a:lnTo>
                <a:lnTo>
                  <a:pt x="1953125" y="529304"/>
                </a:lnTo>
                <a:lnTo>
                  <a:pt x="1981187" y="501427"/>
                </a:lnTo>
                <a:lnTo>
                  <a:pt x="2019709" y="442801"/>
                </a:lnTo>
                <a:lnTo>
                  <a:pt x="2033015" y="381000"/>
                </a:lnTo>
                <a:lnTo>
                  <a:pt x="2029645" y="349751"/>
                </a:lnTo>
                <a:lnTo>
                  <a:pt x="2003470" y="289439"/>
                </a:lnTo>
                <a:lnTo>
                  <a:pt x="1953125" y="232695"/>
                </a:lnTo>
                <a:lnTo>
                  <a:pt x="1919543" y="205906"/>
                </a:lnTo>
                <a:lnTo>
                  <a:pt x="1880704" y="180302"/>
                </a:lnTo>
                <a:lnTo>
                  <a:pt x="1836871" y="155983"/>
                </a:lnTo>
                <a:lnTo>
                  <a:pt x="1788303" y="133046"/>
                </a:lnTo>
                <a:lnTo>
                  <a:pt x="1735264" y="111590"/>
                </a:lnTo>
                <a:lnTo>
                  <a:pt x="1678015" y="91711"/>
                </a:lnTo>
                <a:lnTo>
                  <a:pt x="1616817" y="73509"/>
                </a:lnTo>
                <a:lnTo>
                  <a:pt x="1551933" y="57081"/>
                </a:lnTo>
                <a:lnTo>
                  <a:pt x="1483624" y="42525"/>
                </a:lnTo>
                <a:lnTo>
                  <a:pt x="1412152" y="29940"/>
                </a:lnTo>
                <a:lnTo>
                  <a:pt x="1337779" y="19423"/>
                </a:lnTo>
                <a:lnTo>
                  <a:pt x="1260766" y="11072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8"/>
          <p:cNvSpPr/>
          <p:nvPr/>
        </p:nvSpPr>
        <p:spPr>
          <a:xfrm>
            <a:off x="7517892" y="5486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8"/>
                </a:lnTo>
                <a:lnTo>
                  <a:pt x="51828" y="260572"/>
                </a:lnTo>
                <a:lnTo>
                  <a:pt x="79890" y="232695"/>
                </a:lnTo>
                <a:lnTo>
                  <a:pt x="113472" y="205906"/>
                </a:lnTo>
                <a:lnTo>
                  <a:pt x="152311" y="180302"/>
                </a:lnTo>
                <a:lnTo>
                  <a:pt x="196144" y="155983"/>
                </a:lnTo>
                <a:lnTo>
                  <a:pt x="244712" y="133046"/>
                </a:lnTo>
                <a:lnTo>
                  <a:pt x="297751" y="111590"/>
                </a:lnTo>
                <a:lnTo>
                  <a:pt x="355000" y="91711"/>
                </a:lnTo>
                <a:lnTo>
                  <a:pt x="416198" y="73509"/>
                </a:lnTo>
                <a:lnTo>
                  <a:pt x="481082" y="57081"/>
                </a:lnTo>
                <a:lnTo>
                  <a:pt x="549391" y="42525"/>
                </a:lnTo>
                <a:lnTo>
                  <a:pt x="620863" y="29940"/>
                </a:lnTo>
                <a:lnTo>
                  <a:pt x="695236" y="19423"/>
                </a:lnTo>
                <a:lnTo>
                  <a:pt x="772249" y="11072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2"/>
                </a:lnTo>
                <a:lnTo>
                  <a:pt x="1337779" y="19423"/>
                </a:lnTo>
                <a:lnTo>
                  <a:pt x="1412152" y="29940"/>
                </a:lnTo>
                <a:lnTo>
                  <a:pt x="1483624" y="42525"/>
                </a:lnTo>
                <a:lnTo>
                  <a:pt x="1551933" y="57081"/>
                </a:lnTo>
                <a:lnTo>
                  <a:pt x="1616817" y="73509"/>
                </a:lnTo>
                <a:lnTo>
                  <a:pt x="1678015" y="91711"/>
                </a:lnTo>
                <a:lnTo>
                  <a:pt x="1735264" y="111590"/>
                </a:lnTo>
                <a:lnTo>
                  <a:pt x="1788303" y="133046"/>
                </a:lnTo>
                <a:lnTo>
                  <a:pt x="1836871" y="155983"/>
                </a:lnTo>
                <a:lnTo>
                  <a:pt x="1880704" y="180302"/>
                </a:lnTo>
                <a:lnTo>
                  <a:pt x="1919543" y="205906"/>
                </a:lnTo>
                <a:lnTo>
                  <a:pt x="1953125" y="232695"/>
                </a:lnTo>
                <a:lnTo>
                  <a:pt x="1981187" y="260572"/>
                </a:lnTo>
                <a:lnTo>
                  <a:pt x="2019709" y="319198"/>
                </a:lnTo>
                <a:lnTo>
                  <a:pt x="2033015" y="381000"/>
                </a:lnTo>
                <a:lnTo>
                  <a:pt x="2029645" y="412248"/>
                </a:lnTo>
                <a:lnTo>
                  <a:pt x="2003470" y="472560"/>
                </a:lnTo>
                <a:lnTo>
                  <a:pt x="1953125" y="529304"/>
                </a:lnTo>
                <a:lnTo>
                  <a:pt x="1919543" y="556093"/>
                </a:lnTo>
                <a:lnTo>
                  <a:pt x="1880704" y="581697"/>
                </a:lnTo>
                <a:lnTo>
                  <a:pt x="1836871" y="606016"/>
                </a:lnTo>
                <a:lnTo>
                  <a:pt x="1788303" y="628953"/>
                </a:lnTo>
                <a:lnTo>
                  <a:pt x="1735264" y="650409"/>
                </a:lnTo>
                <a:lnTo>
                  <a:pt x="1678015" y="670288"/>
                </a:lnTo>
                <a:lnTo>
                  <a:pt x="1616817" y="688490"/>
                </a:lnTo>
                <a:lnTo>
                  <a:pt x="1551933" y="704918"/>
                </a:lnTo>
                <a:lnTo>
                  <a:pt x="1483624" y="719474"/>
                </a:lnTo>
                <a:lnTo>
                  <a:pt x="1412152" y="732059"/>
                </a:lnTo>
                <a:lnTo>
                  <a:pt x="1337779" y="742576"/>
                </a:lnTo>
                <a:lnTo>
                  <a:pt x="1260766" y="750927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7"/>
                </a:lnTo>
                <a:lnTo>
                  <a:pt x="695236" y="742576"/>
                </a:lnTo>
                <a:lnTo>
                  <a:pt x="620863" y="732059"/>
                </a:lnTo>
                <a:lnTo>
                  <a:pt x="549391" y="719474"/>
                </a:lnTo>
                <a:lnTo>
                  <a:pt x="481082" y="704918"/>
                </a:lnTo>
                <a:lnTo>
                  <a:pt x="416198" y="688490"/>
                </a:lnTo>
                <a:lnTo>
                  <a:pt x="355000" y="670288"/>
                </a:lnTo>
                <a:lnTo>
                  <a:pt x="297751" y="650409"/>
                </a:lnTo>
                <a:lnTo>
                  <a:pt x="244712" y="628953"/>
                </a:lnTo>
                <a:lnTo>
                  <a:pt x="196144" y="606016"/>
                </a:lnTo>
                <a:lnTo>
                  <a:pt x="152311" y="581697"/>
                </a:lnTo>
                <a:lnTo>
                  <a:pt x="113472" y="556093"/>
                </a:lnTo>
                <a:lnTo>
                  <a:pt x="79890" y="529304"/>
                </a:lnTo>
                <a:lnTo>
                  <a:pt x="51828" y="501427"/>
                </a:lnTo>
                <a:lnTo>
                  <a:pt x="13306" y="442801"/>
                </a:lnTo>
                <a:lnTo>
                  <a:pt x="0" y="3810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"/>
          <p:cNvSpPr txBox="1"/>
          <p:nvPr/>
        </p:nvSpPr>
        <p:spPr>
          <a:xfrm>
            <a:off x="7739743" y="5698671"/>
            <a:ext cx="166551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Παγκοσμιοποίηση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2845307" y="5486400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1219200" y="0"/>
                </a:moveTo>
                <a:lnTo>
                  <a:pt x="1119205" y="1389"/>
                </a:lnTo>
                <a:lnTo>
                  <a:pt x="1021437" y="5485"/>
                </a:lnTo>
                <a:lnTo>
                  <a:pt x="926209" y="12180"/>
                </a:lnTo>
                <a:lnTo>
                  <a:pt x="833835" y="21366"/>
                </a:lnTo>
                <a:lnTo>
                  <a:pt x="744628" y="32935"/>
                </a:lnTo>
                <a:lnTo>
                  <a:pt x="658903" y="46780"/>
                </a:lnTo>
                <a:lnTo>
                  <a:pt x="576973" y="62792"/>
                </a:lnTo>
                <a:lnTo>
                  <a:pt x="499152" y="80863"/>
                </a:lnTo>
                <a:lnTo>
                  <a:pt x="425754" y="100886"/>
                </a:lnTo>
                <a:lnTo>
                  <a:pt x="357092" y="122753"/>
                </a:lnTo>
                <a:lnTo>
                  <a:pt x="293480" y="146356"/>
                </a:lnTo>
                <a:lnTo>
                  <a:pt x="235232" y="171587"/>
                </a:lnTo>
                <a:lnTo>
                  <a:pt x="182662" y="198338"/>
                </a:lnTo>
                <a:lnTo>
                  <a:pt x="136083" y="226501"/>
                </a:lnTo>
                <a:lnTo>
                  <a:pt x="95809" y="255969"/>
                </a:lnTo>
                <a:lnTo>
                  <a:pt x="62154" y="286633"/>
                </a:lnTo>
                <a:lnTo>
                  <a:pt x="35432" y="318387"/>
                </a:lnTo>
                <a:lnTo>
                  <a:pt x="4041" y="384727"/>
                </a:lnTo>
                <a:lnTo>
                  <a:pt x="0" y="419100"/>
                </a:lnTo>
                <a:lnTo>
                  <a:pt x="4041" y="453472"/>
                </a:lnTo>
                <a:lnTo>
                  <a:pt x="35432" y="519812"/>
                </a:lnTo>
                <a:lnTo>
                  <a:pt x="62154" y="551566"/>
                </a:lnTo>
                <a:lnTo>
                  <a:pt x="95809" y="582230"/>
                </a:lnTo>
                <a:lnTo>
                  <a:pt x="136083" y="611698"/>
                </a:lnTo>
                <a:lnTo>
                  <a:pt x="182662" y="639861"/>
                </a:lnTo>
                <a:lnTo>
                  <a:pt x="235232" y="666612"/>
                </a:lnTo>
                <a:lnTo>
                  <a:pt x="293480" y="691843"/>
                </a:lnTo>
                <a:lnTo>
                  <a:pt x="357092" y="715446"/>
                </a:lnTo>
                <a:lnTo>
                  <a:pt x="425754" y="737313"/>
                </a:lnTo>
                <a:lnTo>
                  <a:pt x="499152" y="757336"/>
                </a:lnTo>
                <a:lnTo>
                  <a:pt x="576973" y="775407"/>
                </a:lnTo>
                <a:lnTo>
                  <a:pt x="658903" y="791419"/>
                </a:lnTo>
                <a:lnTo>
                  <a:pt x="744628" y="805264"/>
                </a:lnTo>
                <a:lnTo>
                  <a:pt x="833835" y="816833"/>
                </a:lnTo>
                <a:lnTo>
                  <a:pt x="926209" y="826019"/>
                </a:lnTo>
                <a:lnTo>
                  <a:pt x="1021437" y="832714"/>
                </a:lnTo>
                <a:lnTo>
                  <a:pt x="1119205" y="836810"/>
                </a:lnTo>
                <a:lnTo>
                  <a:pt x="1219200" y="838200"/>
                </a:lnTo>
                <a:lnTo>
                  <a:pt x="1319194" y="836810"/>
                </a:lnTo>
                <a:lnTo>
                  <a:pt x="1416962" y="832714"/>
                </a:lnTo>
                <a:lnTo>
                  <a:pt x="1512190" y="826019"/>
                </a:lnTo>
                <a:lnTo>
                  <a:pt x="1604564" y="816833"/>
                </a:lnTo>
                <a:lnTo>
                  <a:pt x="1693771" y="805264"/>
                </a:lnTo>
                <a:lnTo>
                  <a:pt x="1779496" y="791419"/>
                </a:lnTo>
                <a:lnTo>
                  <a:pt x="1861426" y="775407"/>
                </a:lnTo>
                <a:lnTo>
                  <a:pt x="1939247" y="757336"/>
                </a:lnTo>
                <a:lnTo>
                  <a:pt x="2012645" y="737313"/>
                </a:lnTo>
                <a:lnTo>
                  <a:pt x="2081307" y="715446"/>
                </a:lnTo>
                <a:lnTo>
                  <a:pt x="2144919" y="691843"/>
                </a:lnTo>
                <a:lnTo>
                  <a:pt x="2203167" y="666612"/>
                </a:lnTo>
                <a:lnTo>
                  <a:pt x="2255737" y="639861"/>
                </a:lnTo>
                <a:lnTo>
                  <a:pt x="2302316" y="611698"/>
                </a:lnTo>
                <a:lnTo>
                  <a:pt x="2342590" y="582230"/>
                </a:lnTo>
                <a:lnTo>
                  <a:pt x="2376245" y="551566"/>
                </a:lnTo>
                <a:lnTo>
                  <a:pt x="2402967" y="519812"/>
                </a:lnTo>
                <a:lnTo>
                  <a:pt x="2434358" y="453472"/>
                </a:lnTo>
                <a:lnTo>
                  <a:pt x="2438400" y="419100"/>
                </a:lnTo>
                <a:lnTo>
                  <a:pt x="2434358" y="384727"/>
                </a:lnTo>
                <a:lnTo>
                  <a:pt x="2402967" y="318387"/>
                </a:lnTo>
                <a:lnTo>
                  <a:pt x="2376245" y="286633"/>
                </a:lnTo>
                <a:lnTo>
                  <a:pt x="2342590" y="255969"/>
                </a:lnTo>
                <a:lnTo>
                  <a:pt x="2302316" y="226501"/>
                </a:lnTo>
                <a:lnTo>
                  <a:pt x="2255737" y="198338"/>
                </a:lnTo>
                <a:lnTo>
                  <a:pt x="2203167" y="171587"/>
                </a:lnTo>
                <a:lnTo>
                  <a:pt x="2144919" y="146356"/>
                </a:lnTo>
                <a:lnTo>
                  <a:pt x="2081307" y="122753"/>
                </a:lnTo>
                <a:lnTo>
                  <a:pt x="2012645" y="100886"/>
                </a:lnTo>
                <a:lnTo>
                  <a:pt x="1939247" y="80863"/>
                </a:lnTo>
                <a:lnTo>
                  <a:pt x="1861426" y="62792"/>
                </a:lnTo>
                <a:lnTo>
                  <a:pt x="1779496" y="46780"/>
                </a:lnTo>
                <a:lnTo>
                  <a:pt x="1693771" y="32935"/>
                </a:lnTo>
                <a:lnTo>
                  <a:pt x="1604564" y="21366"/>
                </a:lnTo>
                <a:lnTo>
                  <a:pt x="1512190" y="12180"/>
                </a:lnTo>
                <a:lnTo>
                  <a:pt x="1416962" y="5485"/>
                </a:lnTo>
                <a:lnTo>
                  <a:pt x="1319194" y="1389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8"/>
          <p:cNvSpPr/>
          <p:nvPr/>
        </p:nvSpPr>
        <p:spPr>
          <a:xfrm>
            <a:off x="2845307" y="5486400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0" y="419100"/>
                </a:moveTo>
                <a:lnTo>
                  <a:pt x="15957" y="351121"/>
                </a:lnTo>
                <a:lnTo>
                  <a:pt x="62154" y="286633"/>
                </a:lnTo>
                <a:lnTo>
                  <a:pt x="95809" y="255969"/>
                </a:lnTo>
                <a:lnTo>
                  <a:pt x="136083" y="226501"/>
                </a:lnTo>
                <a:lnTo>
                  <a:pt x="182662" y="198338"/>
                </a:lnTo>
                <a:lnTo>
                  <a:pt x="235232" y="171587"/>
                </a:lnTo>
                <a:lnTo>
                  <a:pt x="293480" y="146356"/>
                </a:lnTo>
                <a:lnTo>
                  <a:pt x="357092" y="122753"/>
                </a:lnTo>
                <a:lnTo>
                  <a:pt x="425754" y="100886"/>
                </a:lnTo>
                <a:lnTo>
                  <a:pt x="499152" y="80863"/>
                </a:lnTo>
                <a:lnTo>
                  <a:pt x="576973" y="62792"/>
                </a:lnTo>
                <a:lnTo>
                  <a:pt x="658903" y="46780"/>
                </a:lnTo>
                <a:lnTo>
                  <a:pt x="744628" y="32935"/>
                </a:lnTo>
                <a:lnTo>
                  <a:pt x="833835" y="21366"/>
                </a:lnTo>
                <a:lnTo>
                  <a:pt x="926209" y="12180"/>
                </a:lnTo>
                <a:lnTo>
                  <a:pt x="1021437" y="5485"/>
                </a:lnTo>
                <a:lnTo>
                  <a:pt x="1119205" y="1389"/>
                </a:lnTo>
                <a:lnTo>
                  <a:pt x="1219200" y="0"/>
                </a:lnTo>
                <a:lnTo>
                  <a:pt x="1319194" y="1389"/>
                </a:lnTo>
                <a:lnTo>
                  <a:pt x="1416962" y="5485"/>
                </a:lnTo>
                <a:lnTo>
                  <a:pt x="1512190" y="12180"/>
                </a:lnTo>
                <a:lnTo>
                  <a:pt x="1604564" y="21366"/>
                </a:lnTo>
                <a:lnTo>
                  <a:pt x="1693771" y="32935"/>
                </a:lnTo>
                <a:lnTo>
                  <a:pt x="1779496" y="46780"/>
                </a:lnTo>
                <a:lnTo>
                  <a:pt x="1861426" y="62792"/>
                </a:lnTo>
                <a:lnTo>
                  <a:pt x="1939247" y="80863"/>
                </a:lnTo>
                <a:lnTo>
                  <a:pt x="2012645" y="100886"/>
                </a:lnTo>
                <a:lnTo>
                  <a:pt x="2081307" y="122753"/>
                </a:lnTo>
                <a:lnTo>
                  <a:pt x="2144919" y="146356"/>
                </a:lnTo>
                <a:lnTo>
                  <a:pt x="2203167" y="171587"/>
                </a:lnTo>
                <a:lnTo>
                  <a:pt x="2255737" y="198338"/>
                </a:lnTo>
                <a:lnTo>
                  <a:pt x="2302316" y="226501"/>
                </a:lnTo>
                <a:lnTo>
                  <a:pt x="2342590" y="255969"/>
                </a:lnTo>
                <a:lnTo>
                  <a:pt x="2376245" y="286633"/>
                </a:lnTo>
                <a:lnTo>
                  <a:pt x="2402967" y="318387"/>
                </a:lnTo>
                <a:lnTo>
                  <a:pt x="2434358" y="384727"/>
                </a:lnTo>
                <a:lnTo>
                  <a:pt x="2438400" y="419100"/>
                </a:lnTo>
                <a:lnTo>
                  <a:pt x="2434358" y="453472"/>
                </a:lnTo>
                <a:lnTo>
                  <a:pt x="2402967" y="519812"/>
                </a:lnTo>
                <a:lnTo>
                  <a:pt x="2376245" y="551566"/>
                </a:lnTo>
                <a:lnTo>
                  <a:pt x="2342590" y="582230"/>
                </a:lnTo>
                <a:lnTo>
                  <a:pt x="2302316" y="611698"/>
                </a:lnTo>
                <a:lnTo>
                  <a:pt x="2255737" y="639861"/>
                </a:lnTo>
                <a:lnTo>
                  <a:pt x="2203167" y="666612"/>
                </a:lnTo>
                <a:lnTo>
                  <a:pt x="2144919" y="691843"/>
                </a:lnTo>
                <a:lnTo>
                  <a:pt x="2081307" y="715446"/>
                </a:lnTo>
                <a:lnTo>
                  <a:pt x="2012645" y="737313"/>
                </a:lnTo>
                <a:lnTo>
                  <a:pt x="1939247" y="757336"/>
                </a:lnTo>
                <a:lnTo>
                  <a:pt x="1861426" y="775407"/>
                </a:lnTo>
                <a:lnTo>
                  <a:pt x="1779496" y="791419"/>
                </a:lnTo>
                <a:lnTo>
                  <a:pt x="1693771" y="805264"/>
                </a:lnTo>
                <a:lnTo>
                  <a:pt x="1604564" y="816833"/>
                </a:lnTo>
                <a:lnTo>
                  <a:pt x="1512190" y="826019"/>
                </a:lnTo>
                <a:lnTo>
                  <a:pt x="1416962" y="832714"/>
                </a:lnTo>
                <a:lnTo>
                  <a:pt x="1319194" y="836810"/>
                </a:lnTo>
                <a:lnTo>
                  <a:pt x="1219200" y="838200"/>
                </a:lnTo>
                <a:lnTo>
                  <a:pt x="1119205" y="836810"/>
                </a:lnTo>
                <a:lnTo>
                  <a:pt x="1021437" y="832714"/>
                </a:lnTo>
                <a:lnTo>
                  <a:pt x="926209" y="826019"/>
                </a:lnTo>
                <a:lnTo>
                  <a:pt x="833835" y="816833"/>
                </a:lnTo>
                <a:lnTo>
                  <a:pt x="744628" y="805264"/>
                </a:lnTo>
                <a:lnTo>
                  <a:pt x="658903" y="791419"/>
                </a:lnTo>
                <a:lnTo>
                  <a:pt x="576973" y="775407"/>
                </a:lnTo>
                <a:lnTo>
                  <a:pt x="499152" y="757336"/>
                </a:lnTo>
                <a:lnTo>
                  <a:pt x="425754" y="737313"/>
                </a:lnTo>
                <a:lnTo>
                  <a:pt x="357092" y="715446"/>
                </a:lnTo>
                <a:lnTo>
                  <a:pt x="293480" y="691843"/>
                </a:lnTo>
                <a:lnTo>
                  <a:pt x="235232" y="666612"/>
                </a:lnTo>
                <a:lnTo>
                  <a:pt x="182662" y="639861"/>
                </a:lnTo>
                <a:lnTo>
                  <a:pt x="136083" y="611698"/>
                </a:lnTo>
                <a:lnTo>
                  <a:pt x="95809" y="582230"/>
                </a:lnTo>
                <a:lnTo>
                  <a:pt x="62154" y="551566"/>
                </a:lnTo>
                <a:lnTo>
                  <a:pt x="35432" y="519812"/>
                </a:lnTo>
                <a:lnTo>
                  <a:pt x="4041" y="453472"/>
                </a:lnTo>
                <a:lnTo>
                  <a:pt x="0" y="419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8"/>
          <p:cNvSpPr txBox="1"/>
          <p:nvPr/>
        </p:nvSpPr>
        <p:spPr>
          <a:xfrm>
            <a:off x="3118757" y="5660117"/>
            <a:ext cx="18941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78460" marR="508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Κοινωνικοοικονομική κατάσταση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8"/>
          <p:cNvSpPr/>
          <p:nvPr/>
        </p:nvSpPr>
        <p:spPr>
          <a:xfrm>
            <a:off x="1016508" y="3200400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964691" y="0"/>
                </a:moveTo>
                <a:lnTo>
                  <a:pt x="885574" y="1641"/>
                </a:lnTo>
                <a:lnTo>
                  <a:pt x="808218" y="6482"/>
                </a:lnTo>
                <a:lnTo>
                  <a:pt x="732871" y="14394"/>
                </a:lnTo>
                <a:lnTo>
                  <a:pt x="659782" y="25249"/>
                </a:lnTo>
                <a:lnTo>
                  <a:pt x="589198" y="38921"/>
                </a:lnTo>
                <a:lnTo>
                  <a:pt x="521369" y="55282"/>
                </a:lnTo>
                <a:lnTo>
                  <a:pt x="456542" y="74204"/>
                </a:lnTo>
                <a:lnTo>
                  <a:pt x="394965" y="95560"/>
                </a:lnTo>
                <a:lnTo>
                  <a:pt x="336888" y="119223"/>
                </a:lnTo>
                <a:lnTo>
                  <a:pt x="282559" y="145065"/>
                </a:lnTo>
                <a:lnTo>
                  <a:pt x="232225" y="172959"/>
                </a:lnTo>
                <a:lnTo>
                  <a:pt x="186135" y="202777"/>
                </a:lnTo>
                <a:lnTo>
                  <a:pt x="144537" y="234392"/>
                </a:lnTo>
                <a:lnTo>
                  <a:pt x="107680" y="267676"/>
                </a:lnTo>
                <a:lnTo>
                  <a:pt x="75813" y="302502"/>
                </a:lnTo>
                <a:lnTo>
                  <a:pt x="49182" y="338742"/>
                </a:lnTo>
                <a:lnTo>
                  <a:pt x="28037" y="376269"/>
                </a:lnTo>
                <a:lnTo>
                  <a:pt x="12626" y="414957"/>
                </a:lnTo>
                <a:lnTo>
                  <a:pt x="3198" y="454676"/>
                </a:lnTo>
                <a:lnTo>
                  <a:pt x="0" y="495300"/>
                </a:lnTo>
                <a:lnTo>
                  <a:pt x="3198" y="535923"/>
                </a:lnTo>
                <a:lnTo>
                  <a:pt x="12626" y="575642"/>
                </a:lnTo>
                <a:lnTo>
                  <a:pt x="28037" y="614330"/>
                </a:lnTo>
                <a:lnTo>
                  <a:pt x="49182" y="651857"/>
                </a:lnTo>
                <a:lnTo>
                  <a:pt x="75813" y="688097"/>
                </a:lnTo>
                <a:lnTo>
                  <a:pt x="107680" y="722923"/>
                </a:lnTo>
                <a:lnTo>
                  <a:pt x="144537" y="756207"/>
                </a:lnTo>
                <a:lnTo>
                  <a:pt x="186135" y="787822"/>
                </a:lnTo>
                <a:lnTo>
                  <a:pt x="232225" y="817640"/>
                </a:lnTo>
                <a:lnTo>
                  <a:pt x="282559" y="845534"/>
                </a:lnTo>
                <a:lnTo>
                  <a:pt x="336888" y="871376"/>
                </a:lnTo>
                <a:lnTo>
                  <a:pt x="394965" y="895039"/>
                </a:lnTo>
                <a:lnTo>
                  <a:pt x="456542" y="916395"/>
                </a:lnTo>
                <a:lnTo>
                  <a:pt x="521369" y="935317"/>
                </a:lnTo>
                <a:lnTo>
                  <a:pt x="589198" y="951678"/>
                </a:lnTo>
                <a:lnTo>
                  <a:pt x="659782" y="965350"/>
                </a:lnTo>
                <a:lnTo>
                  <a:pt x="732871" y="976205"/>
                </a:lnTo>
                <a:lnTo>
                  <a:pt x="808218" y="984117"/>
                </a:lnTo>
                <a:lnTo>
                  <a:pt x="885574" y="988958"/>
                </a:lnTo>
                <a:lnTo>
                  <a:pt x="964691" y="990600"/>
                </a:lnTo>
                <a:lnTo>
                  <a:pt x="1043809" y="988958"/>
                </a:lnTo>
                <a:lnTo>
                  <a:pt x="1121165" y="984117"/>
                </a:lnTo>
                <a:lnTo>
                  <a:pt x="1196512" y="976205"/>
                </a:lnTo>
                <a:lnTo>
                  <a:pt x="1269601" y="965350"/>
                </a:lnTo>
                <a:lnTo>
                  <a:pt x="1340185" y="951678"/>
                </a:lnTo>
                <a:lnTo>
                  <a:pt x="1408014" y="935317"/>
                </a:lnTo>
                <a:lnTo>
                  <a:pt x="1472841" y="916395"/>
                </a:lnTo>
                <a:lnTo>
                  <a:pt x="1534418" y="895039"/>
                </a:lnTo>
                <a:lnTo>
                  <a:pt x="1592495" y="871376"/>
                </a:lnTo>
                <a:lnTo>
                  <a:pt x="1646824" y="845534"/>
                </a:lnTo>
                <a:lnTo>
                  <a:pt x="1697158" y="817640"/>
                </a:lnTo>
                <a:lnTo>
                  <a:pt x="1743248" y="787822"/>
                </a:lnTo>
                <a:lnTo>
                  <a:pt x="1784846" y="756207"/>
                </a:lnTo>
                <a:lnTo>
                  <a:pt x="1821703" y="722923"/>
                </a:lnTo>
                <a:lnTo>
                  <a:pt x="1853570" y="688097"/>
                </a:lnTo>
                <a:lnTo>
                  <a:pt x="1880201" y="651857"/>
                </a:lnTo>
                <a:lnTo>
                  <a:pt x="1901346" y="614330"/>
                </a:lnTo>
                <a:lnTo>
                  <a:pt x="1916757" y="575642"/>
                </a:lnTo>
                <a:lnTo>
                  <a:pt x="1926185" y="535923"/>
                </a:lnTo>
                <a:lnTo>
                  <a:pt x="1929384" y="495300"/>
                </a:lnTo>
                <a:lnTo>
                  <a:pt x="1926185" y="454676"/>
                </a:lnTo>
                <a:lnTo>
                  <a:pt x="1916757" y="414957"/>
                </a:lnTo>
                <a:lnTo>
                  <a:pt x="1901346" y="376269"/>
                </a:lnTo>
                <a:lnTo>
                  <a:pt x="1880201" y="338742"/>
                </a:lnTo>
                <a:lnTo>
                  <a:pt x="1853570" y="302502"/>
                </a:lnTo>
                <a:lnTo>
                  <a:pt x="1821703" y="267676"/>
                </a:lnTo>
                <a:lnTo>
                  <a:pt x="1784846" y="234392"/>
                </a:lnTo>
                <a:lnTo>
                  <a:pt x="1743248" y="202777"/>
                </a:lnTo>
                <a:lnTo>
                  <a:pt x="1697158" y="172959"/>
                </a:lnTo>
                <a:lnTo>
                  <a:pt x="1646824" y="145065"/>
                </a:lnTo>
                <a:lnTo>
                  <a:pt x="1592495" y="119223"/>
                </a:lnTo>
                <a:lnTo>
                  <a:pt x="1534418" y="95560"/>
                </a:lnTo>
                <a:lnTo>
                  <a:pt x="1472841" y="74204"/>
                </a:lnTo>
                <a:lnTo>
                  <a:pt x="1408014" y="55282"/>
                </a:lnTo>
                <a:lnTo>
                  <a:pt x="1340185" y="38921"/>
                </a:lnTo>
                <a:lnTo>
                  <a:pt x="1269601" y="25249"/>
                </a:lnTo>
                <a:lnTo>
                  <a:pt x="1196512" y="14394"/>
                </a:lnTo>
                <a:lnTo>
                  <a:pt x="1121165" y="6482"/>
                </a:lnTo>
                <a:lnTo>
                  <a:pt x="1043809" y="1641"/>
                </a:lnTo>
                <a:lnTo>
                  <a:pt x="9646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8"/>
          <p:cNvSpPr/>
          <p:nvPr/>
        </p:nvSpPr>
        <p:spPr>
          <a:xfrm>
            <a:off x="1016508" y="3200400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0" y="495300"/>
                </a:moveTo>
                <a:lnTo>
                  <a:pt x="3198" y="454676"/>
                </a:lnTo>
                <a:lnTo>
                  <a:pt x="12626" y="414957"/>
                </a:lnTo>
                <a:lnTo>
                  <a:pt x="28037" y="376269"/>
                </a:lnTo>
                <a:lnTo>
                  <a:pt x="49182" y="338742"/>
                </a:lnTo>
                <a:lnTo>
                  <a:pt x="75813" y="302502"/>
                </a:lnTo>
                <a:lnTo>
                  <a:pt x="107680" y="267676"/>
                </a:lnTo>
                <a:lnTo>
                  <a:pt x="144537" y="234392"/>
                </a:lnTo>
                <a:lnTo>
                  <a:pt x="186135" y="202777"/>
                </a:lnTo>
                <a:lnTo>
                  <a:pt x="232225" y="172959"/>
                </a:lnTo>
                <a:lnTo>
                  <a:pt x="282559" y="145065"/>
                </a:lnTo>
                <a:lnTo>
                  <a:pt x="336888" y="119223"/>
                </a:lnTo>
                <a:lnTo>
                  <a:pt x="394965" y="95560"/>
                </a:lnTo>
                <a:lnTo>
                  <a:pt x="456542" y="74204"/>
                </a:lnTo>
                <a:lnTo>
                  <a:pt x="521369" y="55282"/>
                </a:lnTo>
                <a:lnTo>
                  <a:pt x="589198" y="38921"/>
                </a:lnTo>
                <a:lnTo>
                  <a:pt x="659782" y="25249"/>
                </a:lnTo>
                <a:lnTo>
                  <a:pt x="732871" y="14394"/>
                </a:lnTo>
                <a:lnTo>
                  <a:pt x="808218" y="6482"/>
                </a:lnTo>
                <a:lnTo>
                  <a:pt x="885574" y="1641"/>
                </a:lnTo>
                <a:lnTo>
                  <a:pt x="964691" y="0"/>
                </a:lnTo>
                <a:lnTo>
                  <a:pt x="1043809" y="1641"/>
                </a:lnTo>
                <a:lnTo>
                  <a:pt x="1121165" y="6482"/>
                </a:lnTo>
                <a:lnTo>
                  <a:pt x="1196512" y="14394"/>
                </a:lnTo>
                <a:lnTo>
                  <a:pt x="1269601" y="25249"/>
                </a:lnTo>
                <a:lnTo>
                  <a:pt x="1340185" y="38921"/>
                </a:lnTo>
                <a:lnTo>
                  <a:pt x="1408014" y="55282"/>
                </a:lnTo>
                <a:lnTo>
                  <a:pt x="1472841" y="74204"/>
                </a:lnTo>
                <a:lnTo>
                  <a:pt x="1534418" y="95560"/>
                </a:lnTo>
                <a:lnTo>
                  <a:pt x="1592495" y="119223"/>
                </a:lnTo>
                <a:lnTo>
                  <a:pt x="1646824" y="145065"/>
                </a:lnTo>
                <a:lnTo>
                  <a:pt x="1697158" y="172959"/>
                </a:lnTo>
                <a:lnTo>
                  <a:pt x="1743248" y="202777"/>
                </a:lnTo>
                <a:lnTo>
                  <a:pt x="1784846" y="234392"/>
                </a:lnTo>
                <a:lnTo>
                  <a:pt x="1821703" y="267676"/>
                </a:lnTo>
                <a:lnTo>
                  <a:pt x="1853570" y="302502"/>
                </a:lnTo>
                <a:lnTo>
                  <a:pt x="1880201" y="338742"/>
                </a:lnTo>
                <a:lnTo>
                  <a:pt x="1901346" y="376269"/>
                </a:lnTo>
                <a:lnTo>
                  <a:pt x="1916757" y="414957"/>
                </a:lnTo>
                <a:lnTo>
                  <a:pt x="1926185" y="454676"/>
                </a:lnTo>
                <a:lnTo>
                  <a:pt x="1929384" y="495300"/>
                </a:lnTo>
                <a:lnTo>
                  <a:pt x="1926185" y="535923"/>
                </a:lnTo>
                <a:lnTo>
                  <a:pt x="1916757" y="575642"/>
                </a:lnTo>
                <a:lnTo>
                  <a:pt x="1901346" y="614330"/>
                </a:lnTo>
                <a:lnTo>
                  <a:pt x="1880201" y="651857"/>
                </a:lnTo>
                <a:lnTo>
                  <a:pt x="1853570" y="688097"/>
                </a:lnTo>
                <a:lnTo>
                  <a:pt x="1821703" y="722923"/>
                </a:lnTo>
                <a:lnTo>
                  <a:pt x="1784846" y="756207"/>
                </a:lnTo>
                <a:lnTo>
                  <a:pt x="1743248" y="787822"/>
                </a:lnTo>
                <a:lnTo>
                  <a:pt x="1697158" y="817640"/>
                </a:lnTo>
                <a:lnTo>
                  <a:pt x="1646824" y="845534"/>
                </a:lnTo>
                <a:lnTo>
                  <a:pt x="1592495" y="871376"/>
                </a:lnTo>
                <a:lnTo>
                  <a:pt x="1534418" y="895039"/>
                </a:lnTo>
                <a:lnTo>
                  <a:pt x="1472841" y="916395"/>
                </a:lnTo>
                <a:lnTo>
                  <a:pt x="1408014" y="935317"/>
                </a:lnTo>
                <a:lnTo>
                  <a:pt x="1340185" y="951678"/>
                </a:lnTo>
                <a:lnTo>
                  <a:pt x="1269601" y="965350"/>
                </a:lnTo>
                <a:lnTo>
                  <a:pt x="1196512" y="976205"/>
                </a:lnTo>
                <a:lnTo>
                  <a:pt x="1121165" y="984117"/>
                </a:lnTo>
                <a:lnTo>
                  <a:pt x="1043809" y="988958"/>
                </a:lnTo>
                <a:lnTo>
                  <a:pt x="964691" y="990600"/>
                </a:lnTo>
                <a:lnTo>
                  <a:pt x="885574" y="988958"/>
                </a:lnTo>
                <a:lnTo>
                  <a:pt x="808218" y="984117"/>
                </a:lnTo>
                <a:lnTo>
                  <a:pt x="732871" y="976205"/>
                </a:lnTo>
                <a:lnTo>
                  <a:pt x="659782" y="965350"/>
                </a:lnTo>
                <a:lnTo>
                  <a:pt x="589198" y="951678"/>
                </a:lnTo>
                <a:lnTo>
                  <a:pt x="521369" y="935317"/>
                </a:lnTo>
                <a:lnTo>
                  <a:pt x="456542" y="916395"/>
                </a:lnTo>
                <a:lnTo>
                  <a:pt x="394965" y="895039"/>
                </a:lnTo>
                <a:lnTo>
                  <a:pt x="336888" y="871376"/>
                </a:lnTo>
                <a:lnTo>
                  <a:pt x="282559" y="845534"/>
                </a:lnTo>
                <a:lnTo>
                  <a:pt x="232225" y="817640"/>
                </a:lnTo>
                <a:lnTo>
                  <a:pt x="186135" y="787822"/>
                </a:lnTo>
                <a:lnTo>
                  <a:pt x="144537" y="756207"/>
                </a:lnTo>
                <a:lnTo>
                  <a:pt x="107680" y="722923"/>
                </a:lnTo>
                <a:lnTo>
                  <a:pt x="75813" y="688097"/>
                </a:lnTo>
                <a:lnTo>
                  <a:pt x="49182" y="651857"/>
                </a:lnTo>
                <a:lnTo>
                  <a:pt x="28037" y="614330"/>
                </a:lnTo>
                <a:lnTo>
                  <a:pt x="12626" y="575642"/>
                </a:lnTo>
                <a:lnTo>
                  <a:pt x="3198" y="535923"/>
                </a:lnTo>
                <a:lnTo>
                  <a:pt x="0" y="4953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8"/>
          <p:cNvSpPr txBox="1"/>
          <p:nvPr/>
        </p:nvSpPr>
        <p:spPr>
          <a:xfrm>
            <a:off x="1472564" y="3498476"/>
            <a:ext cx="13722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Αγορά εργασίας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8"/>
          <p:cNvSpPr/>
          <p:nvPr/>
        </p:nvSpPr>
        <p:spPr>
          <a:xfrm>
            <a:off x="2845307" y="928116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1168145" y="0"/>
                </a:moveTo>
                <a:lnTo>
                  <a:pt x="1072338" y="1388"/>
                </a:lnTo>
                <a:lnTo>
                  <a:pt x="978664" y="5483"/>
                </a:lnTo>
                <a:lnTo>
                  <a:pt x="887423" y="12176"/>
                </a:lnTo>
                <a:lnTo>
                  <a:pt x="798917" y="21360"/>
                </a:lnTo>
                <a:lnTo>
                  <a:pt x="713446" y="32926"/>
                </a:lnTo>
                <a:lnTo>
                  <a:pt x="631310" y="46768"/>
                </a:lnTo>
                <a:lnTo>
                  <a:pt x="552811" y="62776"/>
                </a:lnTo>
                <a:lnTo>
                  <a:pt x="478249" y="80845"/>
                </a:lnTo>
                <a:lnTo>
                  <a:pt x="407924" y="100865"/>
                </a:lnTo>
                <a:lnTo>
                  <a:pt x="342138" y="122729"/>
                </a:lnTo>
                <a:lnTo>
                  <a:pt x="281190" y="146330"/>
                </a:lnTo>
                <a:lnTo>
                  <a:pt x="225381" y="171559"/>
                </a:lnTo>
                <a:lnTo>
                  <a:pt x="175012" y="198310"/>
                </a:lnTo>
                <a:lnTo>
                  <a:pt x="130384" y="226473"/>
                </a:lnTo>
                <a:lnTo>
                  <a:pt x="91797" y="255942"/>
                </a:lnTo>
                <a:lnTo>
                  <a:pt x="59551" y="286609"/>
                </a:lnTo>
                <a:lnTo>
                  <a:pt x="33948" y="318366"/>
                </a:lnTo>
                <a:lnTo>
                  <a:pt x="3872" y="384719"/>
                </a:lnTo>
                <a:lnTo>
                  <a:pt x="0" y="419100"/>
                </a:lnTo>
                <a:lnTo>
                  <a:pt x="3872" y="453480"/>
                </a:lnTo>
                <a:lnTo>
                  <a:pt x="33948" y="519833"/>
                </a:lnTo>
                <a:lnTo>
                  <a:pt x="59551" y="551590"/>
                </a:lnTo>
                <a:lnTo>
                  <a:pt x="91797" y="582257"/>
                </a:lnTo>
                <a:lnTo>
                  <a:pt x="130384" y="611726"/>
                </a:lnTo>
                <a:lnTo>
                  <a:pt x="175012" y="639889"/>
                </a:lnTo>
                <a:lnTo>
                  <a:pt x="225381" y="666640"/>
                </a:lnTo>
                <a:lnTo>
                  <a:pt x="281190" y="691869"/>
                </a:lnTo>
                <a:lnTo>
                  <a:pt x="342138" y="715470"/>
                </a:lnTo>
                <a:lnTo>
                  <a:pt x="407924" y="737334"/>
                </a:lnTo>
                <a:lnTo>
                  <a:pt x="478249" y="757354"/>
                </a:lnTo>
                <a:lnTo>
                  <a:pt x="552811" y="775423"/>
                </a:lnTo>
                <a:lnTo>
                  <a:pt x="631310" y="791431"/>
                </a:lnTo>
                <a:lnTo>
                  <a:pt x="713446" y="805273"/>
                </a:lnTo>
                <a:lnTo>
                  <a:pt x="798917" y="816839"/>
                </a:lnTo>
                <a:lnTo>
                  <a:pt x="887423" y="826023"/>
                </a:lnTo>
                <a:lnTo>
                  <a:pt x="978664" y="832716"/>
                </a:lnTo>
                <a:lnTo>
                  <a:pt x="1072338" y="836811"/>
                </a:lnTo>
                <a:lnTo>
                  <a:pt x="1168145" y="838200"/>
                </a:lnTo>
                <a:lnTo>
                  <a:pt x="1263953" y="836811"/>
                </a:lnTo>
                <a:lnTo>
                  <a:pt x="1357627" y="832716"/>
                </a:lnTo>
                <a:lnTo>
                  <a:pt x="1448868" y="826023"/>
                </a:lnTo>
                <a:lnTo>
                  <a:pt x="1537374" y="816839"/>
                </a:lnTo>
                <a:lnTo>
                  <a:pt x="1622845" y="805273"/>
                </a:lnTo>
                <a:lnTo>
                  <a:pt x="1704981" y="791431"/>
                </a:lnTo>
                <a:lnTo>
                  <a:pt x="1783480" y="775423"/>
                </a:lnTo>
                <a:lnTo>
                  <a:pt x="1858042" y="757354"/>
                </a:lnTo>
                <a:lnTo>
                  <a:pt x="1928367" y="737334"/>
                </a:lnTo>
                <a:lnTo>
                  <a:pt x="1994154" y="715470"/>
                </a:lnTo>
                <a:lnTo>
                  <a:pt x="2055101" y="691869"/>
                </a:lnTo>
                <a:lnTo>
                  <a:pt x="2110910" y="666640"/>
                </a:lnTo>
                <a:lnTo>
                  <a:pt x="2161279" y="639889"/>
                </a:lnTo>
                <a:lnTo>
                  <a:pt x="2205907" y="611726"/>
                </a:lnTo>
                <a:lnTo>
                  <a:pt x="2244494" y="582257"/>
                </a:lnTo>
                <a:lnTo>
                  <a:pt x="2276740" y="551590"/>
                </a:lnTo>
                <a:lnTo>
                  <a:pt x="2302343" y="519833"/>
                </a:lnTo>
                <a:lnTo>
                  <a:pt x="2332419" y="453480"/>
                </a:lnTo>
                <a:lnTo>
                  <a:pt x="2336292" y="419100"/>
                </a:lnTo>
                <a:lnTo>
                  <a:pt x="2332419" y="384719"/>
                </a:lnTo>
                <a:lnTo>
                  <a:pt x="2302343" y="318366"/>
                </a:lnTo>
                <a:lnTo>
                  <a:pt x="2276740" y="286609"/>
                </a:lnTo>
                <a:lnTo>
                  <a:pt x="2244494" y="255942"/>
                </a:lnTo>
                <a:lnTo>
                  <a:pt x="2205907" y="226473"/>
                </a:lnTo>
                <a:lnTo>
                  <a:pt x="2161279" y="198310"/>
                </a:lnTo>
                <a:lnTo>
                  <a:pt x="2110910" y="171559"/>
                </a:lnTo>
                <a:lnTo>
                  <a:pt x="2055101" y="146330"/>
                </a:lnTo>
                <a:lnTo>
                  <a:pt x="1994154" y="122729"/>
                </a:lnTo>
                <a:lnTo>
                  <a:pt x="1928367" y="100865"/>
                </a:lnTo>
                <a:lnTo>
                  <a:pt x="1858042" y="80845"/>
                </a:lnTo>
                <a:lnTo>
                  <a:pt x="1783480" y="62776"/>
                </a:lnTo>
                <a:lnTo>
                  <a:pt x="1704981" y="46768"/>
                </a:lnTo>
                <a:lnTo>
                  <a:pt x="1622845" y="32926"/>
                </a:lnTo>
                <a:lnTo>
                  <a:pt x="1537374" y="21360"/>
                </a:lnTo>
                <a:lnTo>
                  <a:pt x="1448868" y="12176"/>
                </a:lnTo>
                <a:lnTo>
                  <a:pt x="1357627" y="5483"/>
                </a:lnTo>
                <a:lnTo>
                  <a:pt x="1263953" y="1388"/>
                </a:lnTo>
                <a:lnTo>
                  <a:pt x="11681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"/>
          <p:cNvSpPr/>
          <p:nvPr/>
        </p:nvSpPr>
        <p:spPr>
          <a:xfrm>
            <a:off x="2845307" y="928116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0" y="419100"/>
                </a:moveTo>
                <a:lnTo>
                  <a:pt x="15288" y="351105"/>
                </a:lnTo>
                <a:lnTo>
                  <a:pt x="59551" y="286609"/>
                </a:lnTo>
                <a:lnTo>
                  <a:pt x="91797" y="255942"/>
                </a:lnTo>
                <a:lnTo>
                  <a:pt x="130384" y="226473"/>
                </a:lnTo>
                <a:lnTo>
                  <a:pt x="175012" y="198310"/>
                </a:lnTo>
                <a:lnTo>
                  <a:pt x="225381" y="171559"/>
                </a:lnTo>
                <a:lnTo>
                  <a:pt x="281190" y="146330"/>
                </a:lnTo>
                <a:lnTo>
                  <a:pt x="342138" y="122729"/>
                </a:lnTo>
                <a:lnTo>
                  <a:pt x="407924" y="100865"/>
                </a:lnTo>
                <a:lnTo>
                  <a:pt x="478249" y="80845"/>
                </a:lnTo>
                <a:lnTo>
                  <a:pt x="552811" y="62776"/>
                </a:lnTo>
                <a:lnTo>
                  <a:pt x="631310" y="46768"/>
                </a:lnTo>
                <a:lnTo>
                  <a:pt x="713446" y="32926"/>
                </a:lnTo>
                <a:lnTo>
                  <a:pt x="798917" y="21360"/>
                </a:lnTo>
                <a:lnTo>
                  <a:pt x="887423" y="12176"/>
                </a:lnTo>
                <a:lnTo>
                  <a:pt x="978664" y="5483"/>
                </a:lnTo>
                <a:lnTo>
                  <a:pt x="1072338" y="1388"/>
                </a:lnTo>
                <a:lnTo>
                  <a:pt x="1168145" y="0"/>
                </a:lnTo>
                <a:lnTo>
                  <a:pt x="1263953" y="1388"/>
                </a:lnTo>
                <a:lnTo>
                  <a:pt x="1357627" y="5483"/>
                </a:lnTo>
                <a:lnTo>
                  <a:pt x="1448868" y="12176"/>
                </a:lnTo>
                <a:lnTo>
                  <a:pt x="1537374" y="21360"/>
                </a:lnTo>
                <a:lnTo>
                  <a:pt x="1622845" y="32926"/>
                </a:lnTo>
                <a:lnTo>
                  <a:pt x="1704981" y="46768"/>
                </a:lnTo>
                <a:lnTo>
                  <a:pt x="1783480" y="62776"/>
                </a:lnTo>
                <a:lnTo>
                  <a:pt x="1858042" y="80845"/>
                </a:lnTo>
                <a:lnTo>
                  <a:pt x="1928367" y="100865"/>
                </a:lnTo>
                <a:lnTo>
                  <a:pt x="1994154" y="122729"/>
                </a:lnTo>
                <a:lnTo>
                  <a:pt x="2055101" y="146330"/>
                </a:lnTo>
                <a:lnTo>
                  <a:pt x="2110910" y="171559"/>
                </a:lnTo>
                <a:lnTo>
                  <a:pt x="2161279" y="198310"/>
                </a:lnTo>
                <a:lnTo>
                  <a:pt x="2205907" y="226473"/>
                </a:lnTo>
                <a:lnTo>
                  <a:pt x="2244494" y="255942"/>
                </a:lnTo>
                <a:lnTo>
                  <a:pt x="2276740" y="286609"/>
                </a:lnTo>
                <a:lnTo>
                  <a:pt x="2302343" y="318366"/>
                </a:lnTo>
                <a:lnTo>
                  <a:pt x="2332419" y="384719"/>
                </a:lnTo>
                <a:lnTo>
                  <a:pt x="2336292" y="419100"/>
                </a:lnTo>
                <a:lnTo>
                  <a:pt x="2332419" y="453480"/>
                </a:lnTo>
                <a:lnTo>
                  <a:pt x="2302343" y="519833"/>
                </a:lnTo>
                <a:lnTo>
                  <a:pt x="2276740" y="551590"/>
                </a:lnTo>
                <a:lnTo>
                  <a:pt x="2244494" y="582257"/>
                </a:lnTo>
                <a:lnTo>
                  <a:pt x="2205907" y="611726"/>
                </a:lnTo>
                <a:lnTo>
                  <a:pt x="2161279" y="639889"/>
                </a:lnTo>
                <a:lnTo>
                  <a:pt x="2110910" y="666640"/>
                </a:lnTo>
                <a:lnTo>
                  <a:pt x="2055101" y="691869"/>
                </a:lnTo>
                <a:lnTo>
                  <a:pt x="1994154" y="715470"/>
                </a:lnTo>
                <a:lnTo>
                  <a:pt x="1928367" y="737334"/>
                </a:lnTo>
                <a:lnTo>
                  <a:pt x="1858042" y="757354"/>
                </a:lnTo>
                <a:lnTo>
                  <a:pt x="1783480" y="775423"/>
                </a:lnTo>
                <a:lnTo>
                  <a:pt x="1704981" y="791431"/>
                </a:lnTo>
                <a:lnTo>
                  <a:pt x="1622845" y="805273"/>
                </a:lnTo>
                <a:lnTo>
                  <a:pt x="1537374" y="816839"/>
                </a:lnTo>
                <a:lnTo>
                  <a:pt x="1448868" y="826023"/>
                </a:lnTo>
                <a:lnTo>
                  <a:pt x="1357627" y="832716"/>
                </a:lnTo>
                <a:lnTo>
                  <a:pt x="1263953" y="836811"/>
                </a:lnTo>
                <a:lnTo>
                  <a:pt x="1168145" y="838200"/>
                </a:lnTo>
                <a:lnTo>
                  <a:pt x="1072338" y="836811"/>
                </a:lnTo>
                <a:lnTo>
                  <a:pt x="978664" y="832716"/>
                </a:lnTo>
                <a:lnTo>
                  <a:pt x="887423" y="826023"/>
                </a:lnTo>
                <a:lnTo>
                  <a:pt x="798917" y="816839"/>
                </a:lnTo>
                <a:lnTo>
                  <a:pt x="713446" y="805273"/>
                </a:lnTo>
                <a:lnTo>
                  <a:pt x="631310" y="791431"/>
                </a:lnTo>
                <a:lnTo>
                  <a:pt x="552811" y="775423"/>
                </a:lnTo>
                <a:lnTo>
                  <a:pt x="478249" y="757354"/>
                </a:lnTo>
                <a:lnTo>
                  <a:pt x="407924" y="737334"/>
                </a:lnTo>
                <a:lnTo>
                  <a:pt x="342138" y="715470"/>
                </a:lnTo>
                <a:lnTo>
                  <a:pt x="281190" y="691869"/>
                </a:lnTo>
                <a:lnTo>
                  <a:pt x="225381" y="666640"/>
                </a:lnTo>
                <a:lnTo>
                  <a:pt x="175012" y="639889"/>
                </a:lnTo>
                <a:lnTo>
                  <a:pt x="130384" y="611726"/>
                </a:lnTo>
                <a:lnTo>
                  <a:pt x="91797" y="582257"/>
                </a:lnTo>
                <a:lnTo>
                  <a:pt x="59551" y="551590"/>
                </a:lnTo>
                <a:lnTo>
                  <a:pt x="33948" y="519833"/>
                </a:lnTo>
                <a:lnTo>
                  <a:pt x="3872" y="453480"/>
                </a:lnTo>
                <a:lnTo>
                  <a:pt x="0" y="419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"/>
          <p:cNvSpPr txBox="1"/>
          <p:nvPr/>
        </p:nvSpPr>
        <p:spPr>
          <a:xfrm>
            <a:off x="3150362" y="1080517"/>
            <a:ext cx="14051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2090" marR="508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Γεωγραφική τοποθεσία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8"/>
          <p:cNvSpPr txBox="1"/>
          <p:nvPr/>
        </p:nvSpPr>
        <p:spPr>
          <a:xfrm>
            <a:off x="8826245" y="6642556"/>
            <a:ext cx="31318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b="1" i="0" u="none" strike="noStrike" cap="none" dirty="0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Copyright Patton &amp; McMahon (1999)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8"/>
          <p:cNvSpPr txBox="1"/>
          <p:nvPr/>
        </p:nvSpPr>
        <p:spPr>
          <a:xfrm>
            <a:off x="0" y="0"/>
            <a:ext cx="315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/>
            <a:r>
              <a:rPr lang="el-GR" sz="2000" b="1" i="1" dirty="0" smtClean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Συστήματα και επιρροές στο STF</a:t>
            </a:r>
            <a:endParaRPr lang="el-GR" sz="2000" b="1" i="1" dirty="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6096000" y="0"/>
                </a:moveTo>
                <a:lnTo>
                  <a:pt x="5596027" y="11366"/>
                </a:lnTo>
                <a:lnTo>
                  <a:pt x="5107186" y="44878"/>
                </a:lnTo>
                <a:lnTo>
                  <a:pt x="4631046" y="99653"/>
                </a:lnTo>
                <a:lnTo>
                  <a:pt x="4169176" y="174808"/>
                </a:lnTo>
                <a:lnTo>
                  <a:pt x="3723143" y="269462"/>
                </a:lnTo>
                <a:lnTo>
                  <a:pt x="3294518" y="382731"/>
                </a:lnTo>
                <a:lnTo>
                  <a:pt x="2884868" y="513733"/>
                </a:lnTo>
                <a:lnTo>
                  <a:pt x="2495763" y="661586"/>
                </a:lnTo>
                <a:lnTo>
                  <a:pt x="2128771" y="825408"/>
                </a:lnTo>
                <a:lnTo>
                  <a:pt x="1785461" y="1004315"/>
                </a:lnTo>
                <a:lnTo>
                  <a:pt x="1467401" y="1197427"/>
                </a:lnTo>
                <a:lnTo>
                  <a:pt x="1176162" y="1403860"/>
                </a:lnTo>
                <a:lnTo>
                  <a:pt x="913310" y="1622731"/>
                </a:lnTo>
                <a:lnTo>
                  <a:pt x="680416" y="1853159"/>
                </a:lnTo>
                <a:lnTo>
                  <a:pt x="479047" y="2094261"/>
                </a:lnTo>
                <a:lnTo>
                  <a:pt x="310774" y="2345155"/>
                </a:lnTo>
                <a:lnTo>
                  <a:pt x="177163" y="2604958"/>
                </a:lnTo>
                <a:lnTo>
                  <a:pt x="79785" y="2872788"/>
                </a:lnTo>
                <a:lnTo>
                  <a:pt x="20207" y="3147763"/>
                </a:lnTo>
                <a:lnTo>
                  <a:pt x="0" y="3429000"/>
                </a:lnTo>
                <a:lnTo>
                  <a:pt x="20207" y="3710236"/>
                </a:lnTo>
                <a:lnTo>
                  <a:pt x="79785" y="3985211"/>
                </a:lnTo>
                <a:lnTo>
                  <a:pt x="177163" y="4253041"/>
                </a:lnTo>
                <a:lnTo>
                  <a:pt x="310774" y="4512844"/>
                </a:lnTo>
                <a:lnTo>
                  <a:pt x="479047" y="4763738"/>
                </a:lnTo>
                <a:lnTo>
                  <a:pt x="680416" y="5004840"/>
                </a:lnTo>
                <a:lnTo>
                  <a:pt x="913310" y="5235268"/>
                </a:lnTo>
                <a:lnTo>
                  <a:pt x="1176162" y="5454139"/>
                </a:lnTo>
                <a:lnTo>
                  <a:pt x="1467401" y="5660572"/>
                </a:lnTo>
                <a:lnTo>
                  <a:pt x="1785461" y="5853683"/>
                </a:lnTo>
                <a:lnTo>
                  <a:pt x="2128771" y="6032591"/>
                </a:lnTo>
                <a:lnTo>
                  <a:pt x="2495763" y="6196412"/>
                </a:lnTo>
                <a:lnTo>
                  <a:pt x="2884868" y="6344265"/>
                </a:lnTo>
                <a:lnTo>
                  <a:pt x="3294518" y="6475268"/>
                </a:lnTo>
                <a:lnTo>
                  <a:pt x="3723143" y="6588537"/>
                </a:lnTo>
                <a:lnTo>
                  <a:pt x="4169176" y="6683190"/>
                </a:lnTo>
                <a:lnTo>
                  <a:pt x="4631046" y="6758345"/>
                </a:lnTo>
                <a:lnTo>
                  <a:pt x="5107186" y="6813120"/>
                </a:lnTo>
                <a:lnTo>
                  <a:pt x="5596027" y="6846632"/>
                </a:lnTo>
                <a:lnTo>
                  <a:pt x="6096000" y="6857999"/>
                </a:lnTo>
                <a:lnTo>
                  <a:pt x="6595972" y="6846632"/>
                </a:lnTo>
                <a:lnTo>
                  <a:pt x="7084813" y="6813120"/>
                </a:lnTo>
                <a:lnTo>
                  <a:pt x="7560953" y="6758345"/>
                </a:lnTo>
                <a:lnTo>
                  <a:pt x="8022823" y="6683190"/>
                </a:lnTo>
                <a:lnTo>
                  <a:pt x="8468856" y="6588537"/>
                </a:lnTo>
                <a:lnTo>
                  <a:pt x="8897481" y="6475268"/>
                </a:lnTo>
                <a:lnTo>
                  <a:pt x="9307131" y="6344265"/>
                </a:lnTo>
                <a:lnTo>
                  <a:pt x="9696236" y="6196412"/>
                </a:lnTo>
                <a:lnTo>
                  <a:pt x="10063228" y="6032591"/>
                </a:lnTo>
                <a:lnTo>
                  <a:pt x="10406538" y="5853683"/>
                </a:lnTo>
                <a:lnTo>
                  <a:pt x="10724598" y="5660572"/>
                </a:lnTo>
                <a:lnTo>
                  <a:pt x="11015837" y="5454139"/>
                </a:lnTo>
                <a:lnTo>
                  <a:pt x="11278689" y="5235268"/>
                </a:lnTo>
                <a:lnTo>
                  <a:pt x="11511583" y="5004840"/>
                </a:lnTo>
                <a:lnTo>
                  <a:pt x="11712952" y="4763738"/>
                </a:lnTo>
                <a:lnTo>
                  <a:pt x="11881225" y="4512844"/>
                </a:lnTo>
                <a:lnTo>
                  <a:pt x="12014836" y="4253041"/>
                </a:lnTo>
                <a:lnTo>
                  <a:pt x="12112214" y="3985211"/>
                </a:lnTo>
                <a:lnTo>
                  <a:pt x="12171792" y="3710236"/>
                </a:lnTo>
                <a:lnTo>
                  <a:pt x="12192000" y="3429000"/>
                </a:lnTo>
                <a:lnTo>
                  <a:pt x="12171792" y="3147763"/>
                </a:lnTo>
                <a:lnTo>
                  <a:pt x="12112214" y="2872788"/>
                </a:lnTo>
                <a:lnTo>
                  <a:pt x="12014836" y="2604958"/>
                </a:lnTo>
                <a:lnTo>
                  <a:pt x="11881225" y="2345155"/>
                </a:lnTo>
                <a:lnTo>
                  <a:pt x="11712952" y="2094261"/>
                </a:lnTo>
                <a:lnTo>
                  <a:pt x="11511583" y="1853159"/>
                </a:lnTo>
                <a:lnTo>
                  <a:pt x="11278689" y="1622731"/>
                </a:lnTo>
                <a:lnTo>
                  <a:pt x="11015837" y="1403860"/>
                </a:lnTo>
                <a:lnTo>
                  <a:pt x="10724598" y="1197427"/>
                </a:lnTo>
                <a:lnTo>
                  <a:pt x="10406538" y="1004315"/>
                </a:lnTo>
                <a:lnTo>
                  <a:pt x="10063228" y="825408"/>
                </a:lnTo>
                <a:lnTo>
                  <a:pt x="9696236" y="661586"/>
                </a:lnTo>
                <a:lnTo>
                  <a:pt x="9307131" y="513733"/>
                </a:lnTo>
                <a:lnTo>
                  <a:pt x="8897481" y="382731"/>
                </a:lnTo>
                <a:lnTo>
                  <a:pt x="8468856" y="269462"/>
                </a:lnTo>
                <a:lnTo>
                  <a:pt x="8022823" y="174808"/>
                </a:lnTo>
                <a:lnTo>
                  <a:pt x="7560953" y="99653"/>
                </a:lnTo>
                <a:lnTo>
                  <a:pt x="7084813" y="44878"/>
                </a:lnTo>
                <a:lnTo>
                  <a:pt x="6595972" y="11366"/>
                </a:lnTo>
                <a:lnTo>
                  <a:pt x="6096000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5181600" y="0"/>
                </a:moveTo>
                <a:lnTo>
                  <a:pt x="4756631" y="9977"/>
                </a:lnTo>
                <a:lnTo>
                  <a:pt x="4341124" y="39395"/>
                </a:lnTo>
                <a:lnTo>
                  <a:pt x="3936410" y="87476"/>
                </a:lnTo>
                <a:lnTo>
                  <a:pt x="3543824" y="153448"/>
                </a:lnTo>
                <a:lnTo>
                  <a:pt x="3164699" y="236535"/>
                </a:lnTo>
                <a:lnTo>
                  <a:pt x="2800368" y="335963"/>
                </a:lnTo>
                <a:lnTo>
                  <a:pt x="2452166" y="450956"/>
                </a:lnTo>
                <a:lnTo>
                  <a:pt x="2121426" y="580741"/>
                </a:lnTo>
                <a:lnTo>
                  <a:pt x="1809481" y="724542"/>
                </a:lnTo>
                <a:lnTo>
                  <a:pt x="1517665" y="881586"/>
                </a:lnTo>
                <a:lnTo>
                  <a:pt x="1247312" y="1051097"/>
                </a:lnTo>
                <a:lnTo>
                  <a:pt x="999756" y="1232300"/>
                </a:lnTo>
                <a:lnTo>
                  <a:pt x="776329" y="1424421"/>
                </a:lnTo>
                <a:lnTo>
                  <a:pt x="578366" y="1626685"/>
                </a:lnTo>
                <a:lnTo>
                  <a:pt x="407199" y="1838319"/>
                </a:lnTo>
                <a:lnTo>
                  <a:pt x="264164" y="2058546"/>
                </a:lnTo>
                <a:lnTo>
                  <a:pt x="150592" y="2286592"/>
                </a:lnTo>
                <a:lnTo>
                  <a:pt x="67819" y="2521683"/>
                </a:lnTo>
                <a:lnTo>
                  <a:pt x="17177" y="2763043"/>
                </a:lnTo>
                <a:lnTo>
                  <a:pt x="0" y="3009900"/>
                </a:lnTo>
                <a:lnTo>
                  <a:pt x="17177" y="3256756"/>
                </a:lnTo>
                <a:lnTo>
                  <a:pt x="67819" y="3498116"/>
                </a:lnTo>
                <a:lnTo>
                  <a:pt x="150592" y="3733207"/>
                </a:lnTo>
                <a:lnTo>
                  <a:pt x="264164" y="3961253"/>
                </a:lnTo>
                <a:lnTo>
                  <a:pt x="407199" y="4181480"/>
                </a:lnTo>
                <a:lnTo>
                  <a:pt x="578366" y="4393114"/>
                </a:lnTo>
                <a:lnTo>
                  <a:pt x="776329" y="4595378"/>
                </a:lnTo>
                <a:lnTo>
                  <a:pt x="999756" y="4787499"/>
                </a:lnTo>
                <a:lnTo>
                  <a:pt x="1247312" y="4968702"/>
                </a:lnTo>
                <a:lnTo>
                  <a:pt x="1517665" y="5138213"/>
                </a:lnTo>
                <a:lnTo>
                  <a:pt x="1809481" y="5295257"/>
                </a:lnTo>
                <a:lnTo>
                  <a:pt x="2121426" y="5439058"/>
                </a:lnTo>
                <a:lnTo>
                  <a:pt x="2452166" y="5568843"/>
                </a:lnTo>
                <a:lnTo>
                  <a:pt x="2800368" y="5683836"/>
                </a:lnTo>
                <a:lnTo>
                  <a:pt x="3164699" y="5783264"/>
                </a:lnTo>
                <a:lnTo>
                  <a:pt x="3543824" y="5866351"/>
                </a:lnTo>
                <a:lnTo>
                  <a:pt x="3936410" y="5932323"/>
                </a:lnTo>
                <a:lnTo>
                  <a:pt x="4341124" y="5980404"/>
                </a:lnTo>
                <a:lnTo>
                  <a:pt x="4756631" y="6009822"/>
                </a:lnTo>
                <a:lnTo>
                  <a:pt x="5181600" y="6019800"/>
                </a:lnTo>
                <a:lnTo>
                  <a:pt x="5606568" y="6009822"/>
                </a:lnTo>
                <a:lnTo>
                  <a:pt x="6022075" y="5980404"/>
                </a:lnTo>
                <a:lnTo>
                  <a:pt x="6426789" y="5932323"/>
                </a:lnTo>
                <a:lnTo>
                  <a:pt x="6819375" y="5866351"/>
                </a:lnTo>
                <a:lnTo>
                  <a:pt x="7198500" y="5783264"/>
                </a:lnTo>
                <a:lnTo>
                  <a:pt x="7562831" y="5683836"/>
                </a:lnTo>
                <a:lnTo>
                  <a:pt x="7911033" y="5568843"/>
                </a:lnTo>
                <a:lnTo>
                  <a:pt x="8241773" y="5439058"/>
                </a:lnTo>
                <a:lnTo>
                  <a:pt x="8553718" y="5295257"/>
                </a:lnTo>
                <a:lnTo>
                  <a:pt x="8845534" y="5138213"/>
                </a:lnTo>
                <a:lnTo>
                  <a:pt x="9115887" y="4968702"/>
                </a:lnTo>
                <a:lnTo>
                  <a:pt x="9363443" y="4787499"/>
                </a:lnTo>
                <a:lnTo>
                  <a:pt x="9586870" y="4595378"/>
                </a:lnTo>
                <a:lnTo>
                  <a:pt x="9784833" y="4393114"/>
                </a:lnTo>
                <a:lnTo>
                  <a:pt x="9956000" y="4181480"/>
                </a:lnTo>
                <a:lnTo>
                  <a:pt x="10099035" y="3961253"/>
                </a:lnTo>
                <a:lnTo>
                  <a:pt x="10212607" y="3733207"/>
                </a:lnTo>
                <a:lnTo>
                  <a:pt x="10295380" y="3498116"/>
                </a:lnTo>
                <a:lnTo>
                  <a:pt x="10346022" y="3256756"/>
                </a:lnTo>
                <a:lnTo>
                  <a:pt x="10363200" y="3009900"/>
                </a:lnTo>
                <a:lnTo>
                  <a:pt x="10346022" y="2763043"/>
                </a:lnTo>
                <a:lnTo>
                  <a:pt x="10295380" y="2521683"/>
                </a:lnTo>
                <a:lnTo>
                  <a:pt x="10212607" y="2286592"/>
                </a:lnTo>
                <a:lnTo>
                  <a:pt x="10099035" y="2058546"/>
                </a:lnTo>
                <a:lnTo>
                  <a:pt x="9956000" y="1838319"/>
                </a:lnTo>
                <a:lnTo>
                  <a:pt x="9784833" y="1626685"/>
                </a:lnTo>
                <a:lnTo>
                  <a:pt x="9586870" y="1424421"/>
                </a:lnTo>
                <a:lnTo>
                  <a:pt x="9363443" y="1232300"/>
                </a:lnTo>
                <a:lnTo>
                  <a:pt x="9115887" y="1051097"/>
                </a:lnTo>
                <a:lnTo>
                  <a:pt x="8845534" y="881586"/>
                </a:lnTo>
                <a:lnTo>
                  <a:pt x="8553718" y="724542"/>
                </a:lnTo>
                <a:lnTo>
                  <a:pt x="8241773" y="580741"/>
                </a:lnTo>
                <a:lnTo>
                  <a:pt x="7911033" y="450956"/>
                </a:lnTo>
                <a:lnTo>
                  <a:pt x="7562831" y="335963"/>
                </a:lnTo>
                <a:lnTo>
                  <a:pt x="7198500" y="236535"/>
                </a:lnTo>
                <a:lnTo>
                  <a:pt x="6819375" y="153448"/>
                </a:lnTo>
                <a:lnTo>
                  <a:pt x="6426789" y="87476"/>
                </a:lnTo>
                <a:lnTo>
                  <a:pt x="6022075" y="39395"/>
                </a:lnTo>
                <a:lnTo>
                  <a:pt x="5606568" y="9977"/>
                </a:lnTo>
                <a:lnTo>
                  <a:pt x="51816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0" y="3009900"/>
                </a:moveTo>
                <a:lnTo>
                  <a:pt x="17177" y="2763043"/>
                </a:lnTo>
                <a:lnTo>
                  <a:pt x="67819" y="2521683"/>
                </a:lnTo>
                <a:lnTo>
                  <a:pt x="150592" y="2286592"/>
                </a:lnTo>
                <a:lnTo>
                  <a:pt x="264164" y="2058546"/>
                </a:lnTo>
                <a:lnTo>
                  <a:pt x="407199" y="1838319"/>
                </a:lnTo>
                <a:lnTo>
                  <a:pt x="578366" y="1626685"/>
                </a:lnTo>
                <a:lnTo>
                  <a:pt x="776329" y="1424421"/>
                </a:lnTo>
                <a:lnTo>
                  <a:pt x="999756" y="1232300"/>
                </a:lnTo>
                <a:lnTo>
                  <a:pt x="1247312" y="1051097"/>
                </a:lnTo>
                <a:lnTo>
                  <a:pt x="1517665" y="881586"/>
                </a:lnTo>
                <a:lnTo>
                  <a:pt x="1809481" y="724542"/>
                </a:lnTo>
                <a:lnTo>
                  <a:pt x="2121426" y="580741"/>
                </a:lnTo>
                <a:lnTo>
                  <a:pt x="2452166" y="450956"/>
                </a:lnTo>
                <a:lnTo>
                  <a:pt x="2800368" y="335963"/>
                </a:lnTo>
                <a:lnTo>
                  <a:pt x="3164699" y="236535"/>
                </a:lnTo>
                <a:lnTo>
                  <a:pt x="3543824" y="153448"/>
                </a:lnTo>
                <a:lnTo>
                  <a:pt x="3936410" y="87476"/>
                </a:lnTo>
                <a:lnTo>
                  <a:pt x="4341124" y="39395"/>
                </a:lnTo>
                <a:lnTo>
                  <a:pt x="4756631" y="9977"/>
                </a:lnTo>
                <a:lnTo>
                  <a:pt x="5181600" y="0"/>
                </a:lnTo>
                <a:lnTo>
                  <a:pt x="5606568" y="9977"/>
                </a:lnTo>
                <a:lnTo>
                  <a:pt x="6022075" y="39395"/>
                </a:lnTo>
                <a:lnTo>
                  <a:pt x="6426789" y="87476"/>
                </a:lnTo>
                <a:lnTo>
                  <a:pt x="6819375" y="153448"/>
                </a:lnTo>
                <a:lnTo>
                  <a:pt x="7198500" y="236535"/>
                </a:lnTo>
                <a:lnTo>
                  <a:pt x="7562831" y="335963"/>
                </a:lnTo>
                <a:lnTo>
                  <a:pt x="7911033" y="450956"/>
                </a:lnTo>
                <a:lnTo>
                  <a:pt x="8241773" y="580741"/>
                </a:lnTo>
                <a:lnTo>
                  <a:pt x="8553718" y="724542"/>
                </a:lnTo>
                <a:lnTo>
                  <a:pt x="8845534" y="881586"/>
                </a:lnTo>
                <a:lnTo>
                  <a:pt x="9115887" y="1051097"/>
                </a:lnTo>
                <a:lnTo>
                  <a:pt x="9363443" y="1232300"/>
                </a:lnTo>
                <a:lnTo>
                  <a:pt x="9586870" y="1424421"/>
                </a:lnTo>
                <a:lnTo>
                  <a:pt x="9784833" y="1626685"/>
                </a:lnTo>
                <a:lnTo>
                  <a:pt x="9956000" y="1838319"/>
                </a:lnTo>
                <a:lnTo>
                  <a:pt x="10099035" y="2058546"/>
                </a:lnTo>
                <a:lnTo>
                  <a:pt x="10212607" y="2286592"/>
                </a:lnTo>
                <a:lnTo>
                  <a:pt x="10295380" y="2521683"/>
                </a:lnTo>
                <a:lnTo>
                  <a:pt x="10346022" y="2763043"/>
                </a:lnTo>
                <a:lnTo>
                  <a:pt x="10363200" y="3009900"/>
                </a:lnTo>
                <a:lnTo>
                  <a:pt x="10346022" y="3256756"/>
                </a:lnTo>
                <a:lnTo>
                  <a:pt x="10295380" y="3498116"/>
                </a:lnTo>
                <a:lnTo>
                  <a:pt x="10212607" y="3733207"/>
                </a:lnTo>
                <a:lnTo>
                  <a:pt x="10099035" y="3961253"/>
                </a:lnTo>
                <a:lnTo>
                  <a:pt x="9956000" y="4181480"/>
                </a:lnTo>
                <a:lnTo>
                  <a:pt x="9784833" y="4393114"/>
                </a:lnTo>
                <a:lnTo>
                  <a:pt x="9586870" y="4595378"/>
                </a:lnTo>
                <a:lnTo>
                  <a:pt x="9363443" y="4787499"/>
                </a:lnTo>
                <a:lnTo>
                  <a:pt x="9115887" y="4968702"/>
                </a:lnTo>
                <a:lnTo>
                  <a:pt x="8845534" y="5138213"/>
                </a:lnTo>
                <a:lnTo>
                  <a:pt x="8553718" y="5295257"/>
                </a:lnTo>
                <a:lnTo>
                  <a:pt x="8241773" y="5439058"/>
                </a:lnTo>
                <a:lnTo>
                  <a:pt x="7911033" y="5568843"/>
                </a:lnTo>
                <a:lnTo>
                  <a:pt x="7562831" y="5683836"/>
                </a:lnTo>
                <a:lnTo>
                  <a:pt x="7198500" y="5783264"/>
                </a:lnTo>
                <a:lnTo>
                  <a:pt x="6819375" y="5866351"/>
                </a:lnTo>
                <a:lnTo>
                  <a:pt x="6426789" y="5932323"/>
                </a:lnTo>
                <a:lnTo>
                  <a:pt x="6022075" y="5980404"/>
                </a:lnTo>
                <a:lnTo>
                  <a:pt x="5606568" y="6009822"/>
                </a:lnTo>
                <a:lnTo>
                  <a:pt x="5181600" y="6019800"/>
                </a:lnTo>
                <a:lnTo>
                  <a:pt x="4756631" y="6009822"/>
                </a:lnTo>
                <a:lnTo>
                  <a:pt x="4341124" y="5980404"/>
                </a:lnTo>
                <a:lnTo>
                  <a:pt x="3936410" y="5932323"/>
                </a:lnTo>
                <a:lnTo>
                  <a:pt x="3543824" y="5866351"/>
                </a:lnTo>
                <a:lnTo>
                  <a:pt x="3164699" y="5783264"/>
                </a:lnTo>
                <a:lnTo>
                  <a:pt x="2800368" y="5683836"/>
                </a:lnTo>
                <a:lnTo>
                  <a:pt x="2452166" y="5568843"/>
                </a:lnTo>
                <a:lnTo>
                  <a:pt x="2121426" y="5439058"/>
                </a:lnTo>
                <a:lnTo>
                  <a:pt x="1809481" y="5295257"/>
                </a:lnTo>
                <a:lnTo>
                  <a:pt x="1517665" y="5138213"/>
                </a:lnTo>
                <a:lnTo>
                  <a:pt x="1247312" y="4968702"/>
                </a:lnTo>
                <a:lnTo>
                  <a:pt x="999756" y="4787499"/>
                </a:lnTo>
                <a:lnTo>
                  <a:pt x="776329" y="4595378"/>
                </a:lnTo>
                <a:lnTo>
                  <a:pt x="578366" y="4393114"/>
                </a:lnTo>
                <a:lnTo>
                  <a:pt x="407199" y="4181480"/>
                </a:lnTo>
                <a:lnTo>
                  <a:pt x="264164" y="3961253"/>
                </a:lnTo>
                <a:lnTo>
                  <a:pt x="150592" y="3733207"/>
                </a:lnTo>
                <a:lnTo>
                  <a:pt x="67819" y="3498116"/>
                </a:lnTo>
                <a:lnTo>
                  <a:pt x="17177" y="3256756"/>
                </a:lnTo>
                <a:lnTo>
                  <a:pt x="0" y="30099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813054" y="0"/>
                </a:moveTo>
                <a:lnTo>
                  <a:pt x="746366" y="1515"/>
                </a:lnTo>
                <a:lnTo>
                  <a:pt x="681163" y="5984"/>
                </a:lnTo>
                <a:lnTo>
                  <a:pt x="617656" y="13289"/>
                </a:lnTo>
                <a:lnTo>
                  <a:pt x="556052" y="23311"/>
                </a:lnTo>
                <a:lnTo>
                  <a:pt x="496562" y="35933"/>
                </a:lnTo>
                <a:lnTo>
                  <a:pt x="439393" y="51037"/>
                </a:lnTo>
                <a:lnTo>
                  <a:pt x="384756" y="68505"/>
                </a:lnTo>
                <a:lnTo>
                  <a:pt x="332859" y="88221"/>
                </a:lnTo>
                <a:lnTo>
                  <a:pt x="283913" y="110065"/>
                </a:lnTo>
                <a:lnTo>
                  <a:pt x="238125" y="133921"/>
                </a:lnTo>
                <a:lnTo>
                  <a:pt x="195705" y="159670"/>
                </a:lnTo>
                <a:lnTo>
                  <a:pt x="156862" y="187195"/>
                </a:lnTo>
                <a:lnTo>
                  <a:pt x="121805" y="216379"/>
                </a:lnTo>
                <a:lnTo>
                  <a:pt x="90745" y="247102"/>
                </a:lnTo>
                <a:lnTo>
                  <a:pt x="63888" y="279249"/>
                </a:lnTo>
                <a:lnTo>
                  <a:pt x="41446" y="312700"/>
                </a:lnTo>
                <a:lnTo>
                  <a:pt x="23627" y="347338"/>
                </a:lnTo>
                <a:lnTo>
                  <a:pt x="2695" y="419706"/>
                </a:lnTo>
                <a:lnTo>
                  <a:pt x="0" y="457200"/>
                </a:lnTo>
                <a:lnTo>
                  <a:pt x="2695" y="494693"/>
                </a:lnTo>
                <a:lnTo>
                  <a:pt x="23627" y="567061"/>
                </a:lnTo>
                <a:lnTo>
                  <a:pt x="41446" y="601699"/>
                </a:lnTo>
                <a:lnTo>
                  <a:pt x="63888" y="635150"/>
                </a:lnTo>
                <a:lnTo>
                  <a:pt x="90745" y="667297"/>
                </a:lnTo>
                <a:lnTo>
                  <a:pt x="121805" y="698020"/>
                </a:lnTo>
                <a:lnTo>
                  <a:pt x="156862" y="727204"/>
                </a:lnTo>
                <a:lnTo>
                  <a:pt x="195705" y="754729"/>
                </a:lnTo>
                <a:lnTo>
                  <a:pt x="238125" y="780478"/>
                </a:lnTo>
                <a:lnTo>
                  <a:pt x="283913" y="804334"/>
                </a:lnTo>
                <a:lnTo>
                  <a:pt x="332859" y="826178"/>
                </a:lnTo>
                <a:lnTo>
                  <a:pt x="384756" y="845894"/>
                </a:lnTo>
                <a:lnTo>
                  <a:pt x="439393" y="863362"/>
                </a:lnTo>
                <a:lnTo>
                  <a:pt x="496562" y="878466"/>
                </a:lnTo>
                <a:lnTo>
                  <a:pt x="556052" y="891088"/>
                </a:lnTo>
                <a:lnTo>
                  <a:pt x="617656" y="901110"/>
                </a:lnTo>
                <a:lnTo>
                  <a:pt x="681163" y="908415"/>
                </a:lnTo>
                <a:lnTo>
                  <a:pt x="746366" y="912884"/>
                </a:lnTo>
                <a:lnTo>
                  <a:pt x="813054" y="914400"/>
                </a:lnTo>
                <a:lnTo>
                  <a:pt x="879741" y="912884"/>
                </a:lnTo>
                <a:lnTo>
                  <a:pt x="944944" y="908415"/>
                </a:lnTo>
                <a:lnTo>
                  <a:pt x="1008451" y="901110"/>
                </a:lnTo>
                <a:lnTo>
                  <a:pt x="1070055" y="891088"/>
                </a:lnTo>
                <a:lnTo>
                  <a:pt x="1129545" y="878466"/>
                </a:lnTo>
                <a:lnTo>
                  <a:pt x="1186714" y="863362"/>
                </a:lnTo>
                <a:lnTo>
                  <a:pt x="1241351" y="845894"/>
                </a:lnTo>
                <a:lnTo>
                  <a:pt x="1293248" y="826178"/>
                </a:lnTo>
                <a:lnTo>
                  <a:pt x="1342194" y="804334"/>
                </a:lnTo>
                <a:lnTo>
                  <a:pt x="1387983" y="780478"/>
                </a:lnTo>
                <a:lnTo>
                  <a:pt x="1430402" y="754729"/>
                </a:lnTo>
                <a:lnTo>
                  <a:pt x="1469245" y="727204"/>
                </a:lnTo>
                <a:lnTo>
                  <a:pt x="1504302" y="698020"/>
                </a:lnTo>
                <a:lnTo>
                  <a:pt x="1535362" y="667297"/>
                </a:lnTo>
                <a:lnTo>
                  <a:pt x="1562219" y="635150"/>
                </a:lnTo>
                <a:lnTo>
                  <a:pt x="1584661" y="601699"/>
                </a:lnTo>
                <a:lnTo>
                  <a:pt x="1602480" y="567061"/>
                </a:lnTo>
                <a:lnTo>
                  <a:pt x="1623412" y="494693"/>
                </a:lnTo>
                <a:lnTo>
                  <a:pt x="1626108" y="457200"/>
                </a:lnTo>
                <a:lnTo>
                  <a:pt x="1623412" y="419706"/>
                </a:lnTo>
                <a:lnTo>
                  <a:pt x="1602480" y="347338"/>
                </a:lnTo>
                <a:lnTo>
                  <a:pt x="1584661" y="312700"/>
                </a:lnTo>
                <a:lnTo>
                  <a:pt x="1562219" y="279249"/>
                </a:lnTo>
                <a:lnTo>
                  <a:pt x="1535362" y="247102"/>
                </a:lnTo>
                <a:lnTo>
                  <a:pt x="1504302" y="216379"/>
                </a:lnTo>
                <a:lnTo>
                  <a:pt x="1469245" y="187195"/>
                </a:lnTo>
                <a:lnTo>
                  <a:pt x="1430402" y="159670"/>
                </a:lnTo>
                <a:lnTo>
                  <a:pt x="1387983" y="133921"/>
                </a:lnTo>
                <a:lnTo>
                  <a:pt x="1342194" y="110065"/>
                </a:lnTo>
                <a:lnTo>
                  <a:pt x="1293248" y="88221"/>
                </a:lnTo>
                <a:lnTo>
                  <a:pt x="1241351" y="68505"/>
                </a:lnTo>
                <a:lnTo>
                  <a:pt x="1186714" y="51037"/>
                </a:lnTo>
                <a:lnTo>
                  <a:pt x="1129545" y="35933"/>
                </a:lnTo>
                <a:lnTo>
                  <a:pt x="1070055" y="23311"/>
                </a:lnTo>
                <a:lnTo>
                  <a:pt x="1008451" y="13289"/>
                </a:lnTo>
                <a:lnTo>
                  <a:pt x="944944" y="5984"/>
                </a:lnTo>
                <a:lnTo>
                  <a:pt x="879741" y="1515"/>
                </a:lnTo>
                <a:lnTo>
                  <a:pt x="8130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0" y="457200"/>
                </a:moveTo>
                <a:lnTo>
                  <a:pt x="10640" y="383046"/>
                </a:lnTo>
                <a:lnTo>
                  <a:pt x="41446" y="312700"/>
                </a:lnTo>
                <a:lnTo>
                  <a:pt x="63888" y="279249"/>
                </a:lnTo>
                <a:lnTo>
                  <a:pt x="90745" y="247102"/>
                </a:lnTo>
                <a:lnTo>
                  <a:pt x="121805" y="216379"/>
                </a:lnTo>
                <a:lnTo>
                  <a:pt x="156862" y="187195"/>
                </a:lnTo>
                <a:lnTo>
                  <a:pt x="195705" y="159670"/>
                </a:lnTo>
                <a:lnTo>
                  <a:pt x="238125" y="133921"/>
                </a:lnTo>
                <a:lnTo>
                  <a:pt x="283913" y="110065"/>
                </a:lnTo>
                <a:lnTo>
                  <a:pt x="332859" y="88221"/>
                </a:lnTo>
                <a:lnTo>
                  <a:pt x="384756" y="68505"/>
                </a:lnTo>
                <a:lnTo>
                  <a:pt x="439393" y="51037"/>
                </a:lnTo>
                <a:lnTo>
                  <a:pt x="496562" y="35933"/>
                </a:lnTo>
                <a:lnTo>
                  <a:pt x="556052" y="23311"/>
                </a:lnTo>
                <a:lnTo>
                  <a:pt x="617656" y="13289"/>
                </a:lnTo>
                <a:lnTo>
                  <a:pt x="681163" y="5984"/>
                </a:lnTo>
                <a:lnTo>
                  <a:pt x="746366" y="1515"/>
                </a:lnTo>
                <a:lnTo>
                  <a:pt x="813054" y="0"/>
                </a:lnTo>
                <a:lnTo>
                  <a:pt x="879741" y="1515"/>
                </a:lnTo>
                <a:lnTo>
                  <a:pt x="944944" y="5984"/>
                </a:lnTo>
                <a:lnTo>
                  <a:pt x="1008451" y="13289"/>
                </a:lnTo>
                <a:lnTo>
                  <a:pt x="1070055" y="23311"/>
                </a:lnTo>
                <a:lnTo>
                  <a:pt x="1129545" y="35933"/>
                </a:lnTo>
                <a:lnTo>
                  <a:pt x="1186714" y="51037"/>
                </a:lnTo>
                <a:lnTo>
                  <a:pt x="1241351" y="68505"/>
                </a:lnTo>
                <a:lnTo>
                  <a:pt x="1293248" y="88221"/>
                </a:lnTo>
                <a:lnTo>
                  <a:pt x="1342194" y="110065"/>
                </a:lnTo>
                <a:lnTo>
                  <a:pt x="1387983" y="133921"/>
                </a:lnTo>
                <a:lnTo>
                  <a:pt x="1430402" y="159670"/>
                </a:lnTo>
                <a:lnTo>
                  <a:pt x="1469245" y="187195"/>
                </a:lnTo>
                <a:lnTo>
                  <a:pt x="1504302" y="216379"/>
                </a:lnTo>
                <a:lnTo>
                  <a:pt x="1535362" y="247102"/>
                </a:lnTo>
                <a:lnTo>
                  <a:pt x="1562219" y="279249"/>
                </a:lnTo>
                <a:lnTo>
                  <a:pt x="1584661" y="312700"/>
                </a:lnTo>
                <a:lnTo>
                  <a:pt x="1602480" y="347338"/>
                </a:lnTo>
                <a:lnTo>
                  <a:pt x="1623412" y="419706"/>
                </a:lnTo>
                <a:lnTo>
                  <a:pt x="1626108" y="457200"/>
                </a:lnTo>
                <a:lnTo>
                  <a:pt x="1623412" y="494693"/>
                </a:lnTo>
                <a:lnTo>
                  <a:pt x="1602480" y="567061"/>
                </a:lnTo>
                <a:lnTo>
                  <a:pt x="1584661" y="601699"/>
                </a:lnTo>
                <a:lnTo>
                  <a:pt x="1562219" y="635150"/>
                </a:lnTo>
                <a:lnTo>
                  <a:pt x="1535362" y="667297"/>
                </a:lnTo>
                <a:lnTo>
                  <a:pt x="1504302" y="698020"/>
                </a:lnTo>
                <a:lnTo>
                  <a:pt x="1469245" y="727204"/>
                </a:lnTo>
                <a:lnTo>
                  <a:pt x="1430402" y="754729"/>
                </a:lnTo>
                <a:lnTo>
                  <a:pt x="1387983" y="780478"/>
                </a:lnTo>
                <a:lnTo>
                  <a:pt x="1342194" y="804334"/>
                </a:lnTo>
                <a:lnTo>
                  <a:pt x="1293248" y="826178"/>
                </a:lnTo>
                <a:lnTo>
                  <a:pt x="1241351" y="845894"/>
                </a:lnTo>
                <a:lnTo>
                  <a:pt x="1186714" y="863362"/>
                </a:lnTo>
                <a:lnTo>
                  <a:pt x="1129545" y="878466"/>
                </a:lnTo>
                <a:lnTo>
                  <a:pt x="1070055" y="891088"/>
                </a:lnTo>
                <a:lnTo>
                  <a:pt x="1008451" y="901110"/>
                </a:lnTo>
                <a:lnTo>
                  <a:pt x="944944" y="908415"/>
                </a:lnTo>
                <a:lnTo>
                  <a:pt x="879741" y="912884"/>
                </a:lnTo>
                <a:lnTo>
                  <a:pt x="813054" y="914400"/>
                </a:lnTo>
                <a:lnTo>
                  <a:pt x="746366" y="912884"/>
                </a:lnTo>
                <a:lnTo>
                  <a:pt x="681163" y="908415"/>
                </a:lnTo>
                <a:lnTo>
                  <a:pt x="617656" y="901110"/>
                </a:lnTo>
                <a:lnTo>
                  <a:pt x="556052" y="891088"/>
                </a:lnTo>
                <a:lnTo>
                  <a:pt x="496562" y="878466"/>
                </a:lnTo>
                <a:lnTo>
                  <a:pt x="439393" y="863362"/>
                </a:lnTo>
                <a:lnTo>
                  <a:pt x="384756" y="845894"/>
                </a:lnTo>
                <a:lnTo>
                  <a:pt x="332859" y="826178"/>
                </a:lnTo>
                <a:lnTo>
                  <a:pt x="283913" y="804334"/>
                </a:lnTo>
                <a:lnTo>
                  <a:pt x="238125" y="780478"/>
                </a:lnTo>
                <a:lnTo>
                  <a:pt x="195705" y="754729"/>
                </a:lnTo>
                <a:lnTo>
                  <a:pt x="156862" y="727204"/>
                </a:lnTo>
                <a:lnTo>
                  <a:pt x="121805" y="698020"/>
                </a:lnTo>
                <a:lnTo>
                  <a:pt x="90745" y="667297"/>
                </a:lnTo>
                <a:lnTo>
                  <a:pt x="63888" y="635150"/>
                </a:lnTo>
                <a:lnTo>
                  <a:pt x="41446" y="601699"/>
                </a:lnTo>
                <a:lnTo>
                  <a:pt x="23627" y="567061"/>
                </a:lnTo>
                <a:lnTo>
                  <a:pt x="2695" y="49469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9"/>
          <p:cNvSpPr txBox="1"/>
          <p:nvPr/>
        </p:nvSpPr>
        <p:spPr>
          <a:xfrm>
            <a:off x="9881996" y="3384419"/>
            <a:ext cx="1131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854" marR="5080" lvl="0" indent="-97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Ιστορικές τάσεις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1168145" y="0"/>
                </a:moveTo>
                <a:lnTo>
                  <a:pt x="1072338" y="1388"/>
                </a:lnTo>
                <a:lnTo>
                  <a:pt x="978664" y="5483"/>
                </a:lnTo>
                <a:lnTo>
                  <a:pt x="887423" y="12176"/>
                </a:lnTo>
                <a:lnTo>
                  <a:pt x="798917" y="21360"/>
                </a:lnTo>
                <a:lnTo>
                  <a:pt x="713446" y="32926"/>
                </a:lnTo>
                <a:lnTo>
                  <a:pt x="631310" y="46768"/>
                </a:lnTo>
                <a:lnTo>
                  <a:pt x="552811" y="62776"/>
                </a:lnTo>
                <a:lnTo>
                  <a:pt x="478249" y="80845"/>
                </a:lnTo>
                <a:lnTo>
                  <a:pt x="407924" y="100865"/>
                </a:lnTo>
                <a:lnTo>
                  <a:pt x="342137" y="122729"/>
                </a:lnTo>
                <a:lnTo>
                  <a:pt x="281190" y="146330"/>
                </a:lnTo>
                <a:lnTo>
                  <a:pt x="225381" y="171559"/>
                </a:lnTo>
                <a:lnTo>
                  <a:pt x="175012" y="198310"/>
                </a:lnTo>
                <a:lnTo>
                  <a:pt x="130384" y="226473"/>
                </a:lnTo>
                <a:lnTo>
                  <a:pt x="91797" y="255942"/>
                </a:lnTo>
                <a:lnTo>
                  <a:pt x="59551" y="286609"/>
                </a:lnTo>
                <a:lnTo>
                  <a:pt x="33948" y="318366"/>
                </a:lnTo>
                <a:lnTo>
                  <a:pt x="3872" y="384719"/>
                </a:lnTo>
                <a:lnTo>
                  <a:pt x="0" y="419100"/>
                </a:lnTo>
                <a:lnTo>
                  <a:pt x="3872" y="453480"/>
                </a:lnTo>
                <a:lnTo>
                  <a:pt x="33948" y="519833"/>
                </a:lnTo>
                <a:lnTo>
                  <a:pt x="59551" y="551590"/>
                </a:lnTo>
                <a:lnTo>
                  <a:pt x="91797" y="582257"/>
                </a:lnTo>
                <a:lnTo>
                  <a:pt x="130384" y="611726"/>
                </a:lnTo>
                <a:lnTo>
                  <a:pt x="175012" y="639889"/>
                </a:lnTo>
                <a:lnTo>
                  <a:pt x="225381" y="666640"/>
                </a:lnTo>
                <a:lnTo>
                  <a:pt x="281190" y="691869"/>
                </a:lnTo>
                <a:lnTo>
                  <a:pt x="342137" y="715470"/>
                </a:lnTo>
                <a:lnTo>
                  <a:pt x="407924" y="737334"/>
                </a:lnTo>
                <a:lnTo>
                  <a:pt x="478249" y="757354"/>
                </a:lnTo>
                <a:lnTo>
                  <a:pt x="552811" y="775423"/>
                </a:lnTo>
                <a:lnTo>
                  <a:pt x="631310" y="791431"/>
                </a:lnTo>
                <a:lnTo>
                  <a:pt x="713446" y="805273"/>
                </a:lnTo>
                <a:lnTo>
                  <a:pt x="798917" y="816839"/>
                </a:lnTo>
                <a:lnTo>
                  <a:pt x="887423" y="826023"/>
                </a:lnTo>
                <a:lnTo>
                  <a:pt x="978664" y="832716"/>
                </a:lnTo>
                <a:lnTo>
                  <a:pt x="1072338" y="836811"/>
                </a:lnTo>
                <a:lnTo>
                  <a:pt x="1168145" y="838200"/>
                </a:lnTo>
                <a:lnTo>
                  <a:pt x="1263953" y="836811"/>
                </a:lnTo>
                <a:lnTo>
                  <a:pt x="1357627" y="832716"/>
                </a:lnTo>
                <a:lnTo>
                  <a:pt x="1448868" y="826023"/>
                </a:lnTo>
                <a:lnTo>
                  <a:pt x="1537374" y="816839"/>
                </a:lnTo>
                <a:lnTo>
                  <a:pt x="1622845" y="805273"/>
                </a:lnTo>
                <a:lnTo>
                  <a:pt x="1704981" y="791431"/>
                </a:lnTo>
                <a:lnTo>
                  <a:pt x="1783480" y="775423"/>
                </a:lnTo>
                <a:lnTo>
                  <a:pt x="1858042" y="757354"/>
                </a:lnTo>
                <a:lnTo>
                  <a:pt x="1928367" y="737334"/>
                </a:lnTo>
                <a:lnTo>
                  <a:pt x="1994154" y="715470"/>
                </a:lnTo>
                <a:lnTo>
                  <a:pt x="2055101" y="691869"/>
                </a:lnTo>
                <a:lnTo>
                  <a:pt x="2110910" y="666640"/>
                </a:lnTo>
                <a:lnTo>
                  <a:pt x="2161279" y="639889"/>
                </a:lnTo>
                <a:lnTo>
                  <a:pt x="2205907" y="611726"/>
                </a:lnTo>
                <a:lnTo>
                  <a:pt x="2244494" y="582257"/>
                </a:lnTo>
                <a:lnTo>
                  <a:pt x="2276740" y="551590"/>
                </a:lnTo>
                <a:lnTo>
                  <a:pt x="2302343" y="519833"/>
                </a:lnTo>
                <a:lnTo>
                  <a:pt x="2332419" y="453480"/>
                </a:lnTo>
                <a:lnTo>
                  <a:pt x="2336292" y="419100"/>
                </a:lnTo>
                <a:lnTo>
                  <a:pt x="2332419" y="384719"/>
                </a:lnTo>
                <a:lnTo>
                  <a:pt x="2302343" y="318366"/>
                </a:lnTo>
                <a:lnTo>
                  <a:pt x="2276740" y="286609"/>
                </a:lnTo>
                <a:lnTo>
                  <a:pt x="2244494" y="255942"/>
                </a:lnTo>
                <a:lnTo>
                  <a:pt x="2205907" y="226473"/>
                </a:lnTo>
                <a:lnTo>
                  <a:pt x="2161279" y="198310"/>
                </a:lnTo>
                <a:lnTo>
                  <a:pt x="2110910" y="171559"/>
                </a:lnTo>
                <a:lnTo>
                  <a:pt x="2055101" y="146330"/>
                </a:lnTo>
                <a:lnTo>
                  <a:pt x="1994153" y="122729"/>
                </a:lnTo>
                <a:lnTo>
                  <a:pt x="1928367" y="100865"/>
                </a:lnTo>
                <a:lnTo>
                  <a:pt x="1858042" y="80845"/>
                </a:lnTo>
                <a:lnTo>
                  <a:pt x="1783480" y="62776"/>
                </a:lnTo>
                <a:lnTo>
                  <a:pt x="1704981" y="46768"/>
                </a:lnTo>
                <a:lnTo>
                  <a:pt x="1622845" y="32926"/>
                </a:lnTo>
                <a:lnTo>
                  <a:pt x="1537374" y="21360"/>
                </a:lnTo>
                <a:lnTo>
                  <a:pt x="1448868" y="12176"/>
                </a:lnTo>
                <a:lnTo>
                  <a:pt x="1357627" y="5483"/>
                </a:lnTo>
                <a:lnTo>
                  <a:pt x="1263953" y="1388"/>
                </a:lnTo>
                <a:lnTo>
                  <a:pt x="11681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0" y="419100"/>
                </a:moveTo>
                <a:lnTo>
                  <a:pt x="15288" y="351105"/>
                </a:lnTo>
                <a:lnTo>
                  <a:pt x="59551" y="286609"/>
                </a:lnTo>
                <a:lnTo>
                  <a:pt x="91797" y="255942"/>
                </a:lnTo>
                <a:lnTo>
                  <a:pt x="130384" y="226473"/>
                </a:lnTo>
                <a:lnTo>
                  <a:pt x="175012" y="198310"/>
                </a:lnTo>
                <a:lnTo>
                  <a:pt x="225381" y="171559"/>
                </a:lnTo>
                <a:lnTo>
                  <a:pt x="281190" y="146330"/>
                </a:lnTo>
                <a:lnTo>
                  <a:pt x="342137" y="122729"/>
                </a:lnTo>
                <a:lnTo>
                  <a:pt x="407924" y="100865"/>
                </a:lnTo>
                <a:lnTo>
                  <a:pt x="478249" y="80845"/>
                </a:lnTo>
                <a:lnTo>
                  <a:pt x="552811" y="62776"/>
                </a:lnTo>
                <a:lnTo>
                  <a:pt x="631310" y="46768"/>
                </a:lnTo>
                <a:lnTo>
                  <a:pt x="713446" y="32926"/>
                </a:lnTo>
                <a:lnTo>
                  <a:pt x="798917" y="21360"/>
                </a:lnTo>
                <a:lnTo>
                  <a:pt x="887423" y="12176"/>
                </a:lnTo>
                <a:lnTo>
                  <a:pt x="978664" y="5483"/>
                </a:lnTo>
                <a:lnTo>
                  <a:pt x="1072338" y="1388"/>
                </a:lnTo>
                <a:lnTo>
                  <a:pt x="1168145" y="0"/>
                </a:lnTo>
                <a:lnTo>
                  <a:pt x="1263953" y="1388"/>
                </a:lnTo>
                <a:lnTo>
                  <a:pt x="1357627" y="5483"/>
                </a:lnTo>
                <a:lnTo>
                  <a:pt x="1448868" y="12176"/>
                </a:lnTo>
                <a:lnTo>
                  <a:pt x="1537374" y="21360"/>
                </a:lnTo>
                <a:lnTo>
                  <a:pt x="1622845" y="32926"/>
                </a:lnTo>
                <a:lnTo>
                  <a:pt x="1704981" y="46768"/>
                </a:lnTo>
                <a:lnTo>
                  <a:pt x="1783480" y="62776"/>
                </a:lnTo>
                <a:lnTo>
                  <a:pt x="1858042" y="80845"/>
                </a:lnTo>
                <a:lnTo>
                  <a:pt x="1928367" y="100865"/>
                </a:lnTo>
                <a:lnTo>
                  <a:pt x="1994153" y="122729"/>
                </a:lnTo>
                <a:lnTo>
                  <a:pt x="2055101" y="146330"/>
                </a:lnTo>
                <a:lnTo>
                  <a:pt x="2110910" y="171559"/>
                </a:lnTo>
                <a:lnTo>
                  <a:pt x="2161279" y="198310"/>
                </a:lnTo>
                <a:lnTo>
                  <a:pt x="2205907" y="226473"/>
                </a:lnTo>
                <a:lnTo>
                  <a:pt x="2244494" y="255942"/>
                </a:lnTo>
                <a:lnTo>
                  <a:pt x="2276740" y="286609"/>
                </a:lnTo>
                <a:lnTo>
                  <a:pt x="2302343" y="318366"/>
                </a:lnTo>
                <a:lnTo>
                  <a:pt x="2332419" y="384719"/>
                </a:lnTo>
                <a:lnTo>
                  <a:pt x="2336292" y="419100"/>
                </a:lnTo>
                <a:lnTo>
                  <a:pt x="2332419" y="453480"/>
                </a:lnTo>
                <a:lnTo>
                  <a:pt x="2302343" y="519833"/>
                </a:lnTo>
                <a:lnTo>
                  <a:pt x="2276740" y="551590"/>
                </a:lnTo>
                <a:lnTo>
                  <a:pt x="2244494" y="582257"/>
                </a:lnTo>
                <a:lnTo>
                  <a:pt x="2205907" y="611726"/>
                </a:lnTo>
                <a:lnTo>
                  <a:pt x="2161279" y="639889"/>
                </a:lnTo>
                <a:lnTo>
                  <a:pt x="2110910" y="666640"/>
                </a:lnTo>
                <a:lnTo>
                  <a:pt x="2055101" y="691869"/>
                </a:lnTo>
                <a:lnTo>
                  <a:pt x="1994154" y="715470"/>
                </a:lnTo>
                <a:lnTo>
                  <a:pt x="1928367" y="737334"/>
                </a:lnTo>
                <a:lnTo>
                  <a:pt x="1858042" y="757354"/>
                </a:lnTo>
                <a:lnTo>
                  <a:pt x="1783480" y="775423"/>
                </a:lnTo>
                <a:lnTo>
                  <a:pt x="1704981" y="791431"/>
                </a:lnTo>
                <a:lnTo>
                  <a:pt x="1622845" y="805273"/>
                </a:lnTo>
                <a:lnTo>
                  <a:pt x="1537374" y="816839"/>
                </a:lnTo>
                <a:lnTo>
                  <a:pt x="1448868" y="826023"/>
                </a:lnTo>
                <a:lnTo>
                  <a:pt x="1357627" y="832716"/>
                </a:lnTo>
                <a:lnTo>
                  <a:pt x="1263953" y="836811"/>
                </a:lnTo>
                <a:lnTo>
                  <a:pt x="1168145" y="838200"/>
                </a:lnTo>
                <a:lnTo>
                  <a:pt x="1072338" y="836811"/>
                </a:lnTo>
                <a:lnTo>
                  <a:pt x="978664" y="832716"/>
                </a:lnTo>
                <a:lnTo>
                  <a:pt x="887423" y="826023"/>
                </a:lnTo>
                <a:lnTo>
                  <a:pt x="798917" y="816839"/>
                </a:lnTo>
                <a:lnTo>
                  <a:pt x="713446" y="805273"/>
                </a:lnTo>
                <a:lnTo>
                  <a:pt x="631310" y="791431"/>
                </a:lnTo>
                <a:lnTo>
                  <a:pt x="552811" y="775423"/>
                </a:lnTo>
                <a:lnTo>
                  <a:pt x="478249" y="757354"/>
                </a:lnTo>
                <a:lnTo>
                  <a:pt x="407924" y="737334"/>
                </a:lnTo>
                <a:lnTo>
                  <a:pt x="342137" y="715470"/>
                </a:lnTo>
                <a:lnTo>
                  <a:pt x="281190" y="691869"/>
                </a:lnTo>
                <a:lnTo>
                  <a:pt x="225381" y="666640"/>
                </a:lnTo>
                <a:lnTo>
                  <a:pt x="175012" y="639889"/>
                </a:lnTo>
                <a:lnTo>
                  <a:pt x="130384" y="611726"/>
                </a:lnTo>
                <a:lnTo>
                  <a:pt x="91797" y="582257"/>
                </a:lnTo>
                <a:lnTo>
                  <a:pt x="59551" y="551590"/>
                </a:lnTo>
                <a:lnTo>
                  <a:pt x="33948" y="519833"/>
                </a:lnTo>
                <a:lnTo>
                  <a:pt x="3872" y="453480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9"/>
          <p:cNvSpPr txBox="1"/>
          <p:nvPr/>
        </p:nvSpPr>
        <p:spPr>
          <a:xfrm>
            <a:off x="3470908" y="1150489"/>
            <a:ext cx="18117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2090" marR="508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Γεωγραφική τοποθεσία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3149346" y="0"/>
                </a:moveTo>
                <a:lnTo>
                  <a:pt x="2891043" y="6441"/>
                </a:lnTo>
                <a:lnTo>
                  <a:pt x="2638492" y="25431"/>
                </a:lnTo>
                <a:lnTo>
                  <a:pt x="2392503" y="56471"/>
                </a:lnTo>
                <a:lnTo>
                  <a:pt x="2153887" y="99059"/>
                </a:lnTo>
                <a:lnTo>
                  <a:pt x="1923454" y="152697"/>
                </a:lnTo>
                <a:lnTo>
                  <a:pt x="1702015" y="216884"/>
                </a:lnTo>
                <a:lnTo>
                  <a:pt x="1490379" y="291119"/>
                </a:lnTo>
                <a:lnTo>
                  <a:pt x="1289358" y="374903"/>
                </a:lnTo>
                <a:lnTo>
                  <a:pt x="1099762" y="467737"/>
                </a:lnTo>
                <a:lnTo>
                  <a:pt x="922401" y="569118"/>
                </a:lnTo>
                <a:lnTo>
                  <a:pt x="758085" y="678549"/>
                </a:lnTo>
                <a:lnTo>
                  <a:pt x="607624" y="795527"/>
                </a:lnTo>
                <a:lnTo>
                  <a:pt x="471830" y="919555"/>
                </a:lnTo>
                <a:lnTo>
                  <a:pt x="351513" y="1050131"/>
                </a:lnTo>
                <a:lnTo>
                  <a:pt x="247483" y="1186755"/>
                </a:lnTo>
                <a:lnTo>
                  <a:pt x="160550" y="1328927"/>
                </a:lnTo>
                <a:lnTo>
                  <a:pt x="91525" y="1476148"/>
                </a:lnTo>
                <a:lnTo>
                  <a:pt x="41218" y="1627917"/>
                </a:lnTo>
                <a:lnTo>
                  <a:pt x="10439" y="1783734"/>
                </a:lnTo>
                <a:lnTo>
                  <a:pt x="0" y="1943100"/>
                </a:lnTo>
                <a:lnTo>
                  <a:pt x="10439" y="2102465"/>
                </a:lnTo>
                <a:lnTo>
                  <a:pt x="41218" y="2258282"/>
                </a:lnTo>
                <a:lnTo>
                  <a:pt x="91525" y="2410051"/>
                </a:lnTo>
                <a:lnTo>
                  <a:pt x="160550" y="2557271"/>
                </a:lnTo>
                <a:lnTo>
                  <a:pt x="247483" y="2699444"/>
                </a:lnTo>
                <a:lnTo>
                  <a:pt x="351513" y="2836068"/>
                </a:lnTo>
                <a:lnTo>
                  <a:pt x="471830" y="2966644"/>
                </a:lnTo>
                <a:lnTo>
                  <a:pt x="607624" y="3090672"/>
                </a:lnTo>
                <a:lnTo>
                  <a:pt x="758085" y="3207650"/>
                </a:lnTo>
                <a:lnTo>
                  <a:pt x="922401" y="3317081"/>
                </a:lnTo>
                <a:lnTo>
                  <a:pt x="1099762" y="3418462"/>
                </a:lnTo>
                <a:lnTo>
                  <a:pt x="1289358" y="3511296"/>
                </a:lnTo>
                <a:lnTo>
                  <a:pt x="1490379" y="3595080"/>
                </a:lnTo>
                <a:lnTo>
                  <a:pt x="1702015" y="3669315"/>
                </a:lnTo>
                <a:lnTo>
                  <a:pt x="1923454" y="3733502"/>
                </a:lnTo>
                <a:lnTo>
                  <a:pt x="2153887" y="3787139"/>
                </a:lnTo>
                <a:lnTo>
                  <a:pt x="2392503" y="3829728"/>
                </a:lnTo>
                <a:lnTo>
                  <a:pt x="2638492" y="3860768"/>
                </a:lnTo>
                <a:lnTo>
                  <a:pt x="2891043" y="3879758"/>
                </a:lnTo>
                <a:lnTo>
                  <a:pt x="3149346" y="3886200"/>
                </a:lnTo>
                <a:lnTo>
                  <a:pt x="3407648" y="3879758"/>
                </a:lnTo>
                <a:lnTo>
                  <a:pt x="3660199" y="3860768"/>
                </a:lnTo>
                <a:lnTo>
                  <a:pt x="3906188" y="3829728"/>
                </a:lnTo>
                <a:lnTo>
                  <a:pt x="4144804" y="3787140"/>
                </a:lnTo>
                <a:lnTo>
                  <a:pt x="4375237" y="3733502"/>
                </a:lnTo>
                <a:lnTo>
                  <a:pt x="4596676" y="3669315"/>
                </a:lnTo>
                <a:lnTo>
                  <a:pt x="4808312" y="3595080"/>
                </a:lnTo>
                <a:lnTo>
                  <a:pt x="5009333" y="3511296"/>
                </a:lnTo>
                <a:lnTo>
                  <a:pt x="5198929" y="3418462"/>
                </a:lnTo>
                <a:lnTo>
                  <a:pt x="5376290" y="3317081"/>
                </a:lnTo>
                <a:lnTo>
                  <a:pt x="5540606" y="3207650"/>
                </a:lnTo>
                <a:lnTo>
                  <a:pt x="5691067" y="3090672"/>
                </a:lnTo>
                <a:lnTo>
                  <a:pt x="5826861" y="2966644"/>
                </a:lnTo>
                <a:lnTo>
                  <a:pt x="5947178" y="2836068"/>
                </a:lnTo>
                <a:lnTo>
                  <a:pt x="6051208" y="2699444"/>
                </a:lnTo>
                <a:lnTo>
                  <a:pt x="6138141" y="2557271"/>
                </a:lnTo>
                <a:lnTo>
                  <a:pt x="6207166" y="2410051"/>
                </a:lnTo>
                <a:lnTo>
                  <a:pt x="6257473" y="2258282"/>
                </a:lnTo>
                <a:lnTo>
                  <a:pt x="6288252" y="2102465"/>
                </a:lnTo>
                <a:lnTo>
                  <a:pt x="6298692" y="1943100"/>
                </a:lnTo>
                <a:lnTo>
                  <a:pt x="6288252" y="1783734"/>
                </a:lnTo>
                <a:lnTo>
                  <a:pt x="6257473" y="1627917"/>
                </a:lnTo>
                <a:lnTo>
                  <a:pt x="6207166" y="1476148"/>
                </a:lnTo>
                <a:lnTo>
                  <a:pt x="6138141" y="1328927"/>
                </a:lnTo>
                <a:lnTo>
                  <a:pt x="6051208" y="1186755"/>
                </a:lnTo>
                <a:lnTo>
                  <a:pt x="5947178" y="1050131"/>
                </a:lnTo>
                <a:lnTo>
                  <a:pt x="5826861" y="919555"/>
                </a:lnTo>
                <a:lnTo>
                  <a:pt x="5691067" y="795528"/>
                </a:lnTo>
                <a:lnTo>
                  <a:pt x="5540606" y="678549"/>
                </a:lnTo>
                <a:lnTo>
                  <a:pt x="5376291" y="569118"/>
                </a:lnTo>
                <a:lnTo>
                  <a:pt x="5198929" y="467737"/>
                </a:lnTo>
                <a:lnTo>
                  <a:pt x="5009333" y="374903"/>
                </a:lnTo>
                <a:lnTo>
                  <a:pt x="4808312" y="291119"/>
                </a:lnTo>
                <a:lnTo>
                  <a:pt x="4596676" y="216884"/>
                </a:lnTo>
                <a:lnTo>
                  <a:pt x="4375237" y="152697"/>
                </a:lnTo>
                <a:lnTo>
                  <a:pt x="4144804" y="99059"/>
                </a:lnTo>
                <a:lnTo>
                  <a:pt x="3906188" y="56471"/>
                </a:lnTo>
                <a:lnTo>
                  <a:pt x="3660199" y="25431"/>
                </a:lnTo>
                <a:lnTo>
                  <a:pt x="3407648" y="6441"/>
                </a:lnTo>
                <a:lnTo>
                  <a:pt x="3149346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0" y="1943100"/>
                </a:moveTo>
                <a:lnTo>
                  <a:pt x="10439" y="1783734"/>
                </a:lnTo>
                <a:lnTo>
                  <a:pt x="41218" y="1627917"/>
                </a:lnTo>
                <a:lnTo>
                  <a:pt x="91525" y="1476148"/>
                </a:lnTo>
                <a:lnTo>
                  <a:pt x="160550" y="1328927"/>
                </a:lnTo>
                <a:lnTo>
                  <a:pt x="247483" y="1186755"/>
                </a:lnTo>
                <a:lnTo>
                  <a:pt x="351513" y="1050131"/>
                </a:lnTo>
                <a:lnTo>
                  <a:pt x="471830" y="919555"/>
                </a:lnTo>
                <a:lnTo>
                  <a:pt x="607624" y="795527"/>
                </a:lnTo>
                <a:lnTo>
                  <a:pt x="758085" y="678549"/>
                </a:lnTo>
                <a:lnTo>
                  <a:pt x="922401" y="569118"/>
                </a:lnTo>
                <a:lnTo>
                  <a:pt x="1099762" y="467737"/>
                </a:lnTo>
                <a:lnTo>
                  <a:pt x="1289358" y="374903"/>
                </a:lnTo>
                <a:lnTo>
                  <a:pt x="1490379" y="291119"/>
                </a:lnTo>
                <a:lnTo>
                  <a:pt x="1702015" y="216884"/>
                </a:lnTo>
                <a:lnTo>
                  <a:pt x="1923454" y="152697"/>
                </a:lnTo>
                <a:lnTo>
                  <a:pt x="2153887" y="99059"/>
                </a:lnTo>
                <a:lnTo>
                  <a:pt x="2392503" y="56471"/>
                </a:lnTo>
                <a:lnTo>
                  <a:pt x="2638492" y="25431"/>
                </a:lnTo>
                <a:lnTo>
                  <a:pt x="2891043" y="6441"/>
                </a:lnTo>
                <a:lnTo>
                  <a:pt x="3149346" y="0"/>
                </a:lnTo>
                <a:lnTo>
                  <a:pt x="3407648" y="6441"/>
                </a:lnTo>
                <a:lnTo>
                  <a:pt x="3660199" y="25431"/>
                </a:lnTo>
                <a:lnTo>
                  <a:pt x="3906188" y="56471"/>
                </a:lnTo>
                <a:lnTo>
                  <a:pt x="4144804" y="99059"/>
                </a:lnTo>
                <a:lnTo>
                  <a:pt x="4375237" y="152697"/>
                </a:lnTo>
                <a:lnTo>
                  <a:pt x="4596676" y="216884"/>
                </a:lnTo>
                <a:lnTo>
                  <a:pt x="4808312" y="291119"/>
                </a:lnTo>
                <a:lnTo>
                  <a:pt x="5009333" y="374903"/>
                </a:lnTo>
                <a:lnTo>
                  <a:pt x="5198929" y="467737"/>
                </a:lnTo>
                <a:lnTo>
                  <a:pt x="5376291" y="569118"/>
                </a:lnTo>
                <a:lnTo>
                  <a:pt x="5540606" y="678549"/>
                </a:lnTo>
                <a:lnTo>
                  <a:pt x="5691067" y="795528"/>
                </a:lnTo>
                <a:lnTo>
                  <a:pt x="5826861" y="919555"/>
                </a:lnTo>
                <a:lnTo>
                  <a:pt x="5947178" y="1050131"/>
                </a:lnTo>
                <a:lnTo>
                  <a:pt x="6051208" y="1186755"/>
                </a:lnTo>
                <a:lnTo>
                  <a:pt x="6138141" y="1328927"/>
                </a:lnTo>
                <a:lnTo>
                  <a:pt x="6207166" y="1476148"/>
                </a:lnTo>
                <a:lnTo>
                  <a:pt x="6257473" y="1627917"/>
                </a:lnTo>
                <a:lnTo>
                  <a:pt x="6288252" y="1783734"/>
                </a:lnTo>
                <a:lnTo>
                  <a:pt x="6298692" y="1943100"/>
                </a:lnTo>
                <a:lnTo>
                  <a:pt x="6288252" y="2102465"/>
                </a:lnTo>
                <a:lnTo>
                  <a:pt x="6257473" y="2258282"/>
                </a:lnTo>
                <a:lnTo>
                  <a:pt x="6207166" y="2410051"/>
                </a:lnTo>
                <a:lnTo>
                  <a:pt x="6138141" y="2557271"/>
                </a:lnTo>
                <a:lnTo>
                  <a:pt x="6051208" y="2699444"/>
                </a:lnTo>
                <a:lnTo>
                  <a:pt x="5947178" y="2836068"/>
                </a:lnTo>
                <a:lnTo>
                  <a:pt x="5826861" y="2966644"/>
                </a:lnTo>
                <a:lnTo>
                  <a:pt x="5691067" y="3090672"/>
                </a:lnTo>
                <a:lnTo>
                  <a:pt x="5540606" y="3207650"/>
                </a:lnTo>
                <a:lnTo>
                  <a:pt x="5376290" y="3317081"/>
                </a:lnTo>
                <a:lnTo>
                  <a:pt x="5198929" y="3418462"/>
                </a:lnTo>
                <a:lnTo>
                  <a:pt x="5009333" y="3511296"/>
                </a:lnTo>
                <a:lnTo>
                  <a:pt x="4808312" y="3595080"/>
                </a:lnTo>
                <a:lnTo>
                  <a:pt x="4596676" y="3669315"/>
                </a:lnTo>
                <a:lnTo>
                  <a:pt x="4375237" y="3733502"/>
                </a:lnTo>
                <a:lnTo>
                  <a:pt x="4144804" y="3787140"/>
                </a:lnTo>
                <a:lnTo>
                  <a:pt x="3906188" y="3829728"/>
                </a:lnTo>
                <a:lnTo>
                  <a:pt x="3660199" y="3860768"/>
                </a:lnTo>
                <a:lnTo>
                  <a:pt x="3407648" y="3879758"/>
                </a:lnTo>
                <a:lnTo>
                  <a:pt x="3149346" y="3886200"/>
                </a:lnTo>
                <a:lnTo>
                  <a:pt x="2891043" y="3879758"/>
                </a:lnTo>
                <a:lnTo>
                  <a:pt x="2638492" y="3860768"/>
                </a:lnTo>
                <a:lnTo>
                  <a:pt x="2392503" y="3829728"/>
                </a:lnTo>
                <a:lnTo>
                  <a:pt x="2153887" y="3787139"/>
                </a:lnTo>
                <a:lnTo>
                  <a:pt x="1923454" y="3733502"/>
                </a:lnTo>
                <a:lnTo>
                  <a:pt x="1702015" y="3669315"/>
                </a:lnTo>
                <a:lnTo>
                  <a:pt x="1490379" y="3595080"/>
                </a:lnTo>
                <a:lnTo>
                  <a:pt x="1289358" y="3511296"/>
                </a:lnTo>
                <a:lnTo>
                  <a:pt x="1099762" y="3418462"/>
                </a:lnTo>
                <a:lnTo>
                  <a:pt x="922401" y="3317081"/>
                </a:lnTo>
                <a:lnTo>
                  <a:pt x="758085" y="3207650"/>
                </a:lnTo>
                <a:lnTo>
                  <a:pt x="607624" y="3090672"/>
                </a:lnTo>
                <a:lnTo>
                  <a:pt x="471830" y="2966644"/>
                </a:lnTo>
                <a:lnTo>
                  <a:pt x="351513" y="2836068"/>
                </a:lnTo>
                <a:lnTo>
                  <a:pt x="247483" y="2699444"/>
                </a:lnTo>
                <a:lnTo>
                  <a:pt x="160550" y="2557271"/>
                </a:lnTo>
                <a:lnTo>
                  <a:pt x="91525" y="2410051"/>
                </a:lnTo>
                <a:lnTo>
                  <a:pt x="41218" y="2258282"/>
                </a:lnTo>
                <a:lnTo>
                  <a:pt x="10439" y="2102465"/>
                </a:lnTo>
                <a:lnTo>
                  <a:pt x="0" y="1943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9"/>
          <p:cNvSpPr txBox="1"/>
          <p:nvPr/>
        </p:nvSpPr>
        <p:spPr>
          <a:xfrm>
            <a:off x="4994527" y="1890518"/>
            <a:ext cx="794005" cy="21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φύλο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9"/>
          <p:cNvSpPr txBox="1"/>
          <p:nvPr/>
        </p:nvSpPr>
        <p:spPr>
          <a:xfrm>
            <a:off x="6435344" y="1738118"/>
            <a:ext cx="11015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αξίες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9"/>
          <p:cNvSpPr txBox="1"/>
          <p:nvPr/>
        </p:nvSpPr>
        <p:spPr>
          <a:xfrm>
            <a:off x="4315205" y="2271899"/>
            <a:ext cx="6931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υγεία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9"/>
          <p:cNvSpPr txBox="1"/>
          <p:nvPr/>
        </p:nvSpPr>
        <p:spPr>
          <a:xfrm>
            <a:off x="6403339" y="2195699"/>
            <a:ext cx="185891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Σεξουαλικός προσανατολισμός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4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4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4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4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9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9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9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1422653" y="0"/>
                </a:moveTo>
                <a:lnTo>
                  <a:pt x="1305968" y="883"/>
                </a:lnTo>
                <a:lnTo>
                  <a:pt x="1191882" y="3489"/>
                </a:lnTo>
                <a:lnTo>
                  <a:pt x="1080761" y="7749"/>
                </a:lnTo>
                <a:lnTo>
                  <a:pt x="972970" y="13594"/>
                </a:lnTo>
                <a:lnTo>
                  <a:pt x="868876" y="20954"/>
                </a:lnTo>
                <a:lnTo>
                  <a:pt x="768845" y="29763"/>
                </a:lnTo>
                <a:lnTo>
                  <a:pt x="673243" y="39951"/>
                </a:lnTo>
                <a:lnTo>
                  <a:pt x="582436" y="51450"/>
                </a:lnTo>
                <a:lnTo>
                  <a:pt x="496790" y="64190"/>
                </a:lnTo>
                <a:lnTo>
                  <a:pt x="416671" y="78104"/>
                </a:lnTo>
                <a:lnTo>
                  <a:pt x="342445" y="93124"/>
                </a:lnTo>
                <a:lnTo>
                  <a:pt x="274478" y="109179"/>
                </a:lnTo>
                <a:lnTo>
                  <a:pt x="213136" y="126202"/>
                </a:lnTo>
                <a:lnTo>
                  <a:pt x="158786" y="144124"/>
                </a:lnTo>
                <a:lnTo>
                  <a:pt x="111793" y="162877"/>
                </a:lnTo>
                <a:lnTo>
                  <a:pt x="72524" y="182392"/>
                </a:lnTo>
                <a:lnTo>
                  <a:pt x="18619" y="223433"/>
                </a:lnTo>
                <a:lnTo>
                  <a:pt x="0" y="266700"/>
                </a:lnTo>
                <a:lnTo>
                  <a:pt x="4715" y="288577"/>
                </a:lnTo>
                <a:lnTo>
                  <a:pt x="41343" y="330799"/>
                </a:lnTo>
                <a:lnTo>
                  <a:pt x="111793" y="370522"/>
                </a:lnTo>
                <a:lnTo>
                  <a:pt x="158786" y="389275"/>
                </a:lnTo>
                <a:lnTo>
                  <a:pt x="213136" y="407197"/>
                </a:lnTo>
                <a:lnTo>
                  <a:pt x="274478" y="424220"/>
                </a:lnTo>
                <a:lnTo>
                  <a:pt x="342445" y="440275"/>
                </a:lnTo>
                <a:lnTo>
                  <a:pt x="416671" y="455294"/>
                </a:lnTo>
                <a:lnTo>
                  <a:pt x="496790" y="469209"/>
                </a:lnTo>
                <a:lnTo>
                  <a:pt x="582436" y="481949"/>
                </a:lnTo>
                <a:lnTo>
                  <a:pt x="673243" y="493448"/>
                </a:lnTo>
                <a:lnTo>
                  <a:pt x="768845" y="503636"/>
                </a:lnTo>
                <a:lnTo>
                  <a:pt x="868876" y="512444"/>
                </a:lnTo>
                <a:lnTo>
                  <a:pt x="972970" y="519805"/>
                </a:lnTo>
                <a:lnTo>
                  <a:pt x="1080761" y="525650"/>
                </a:lnTo>
                <a:lnTo>
                  <a:pt x="1191882" y="529910"/>
                </a:lnTo>
                <a:lnTo>
                  <a:pt x="1305968" y="532516"/>
                </a:lnTo>
                <a:lnTo>
                  <a:pt x="1422653" y="533400"/>
                </a:lnTo>
                <a:lnTo>
                  <a:pt x="1539339" y="532516"/>
                </a:lnTo>
                <a:lnTo>
                  <a:pt x="1653425" y="529910"/>
                </a:lnTo>
                <a:lnTo>
                  <a:pt x="1764546" y="525650"/>
                </a:lnTo>
                <a:lnTo>
                  <a:pt x="1872337" y="519805"/>
                </a:lnTo>
                <a:lnTo>
                  <a:pt x="1976431" y="512444"/>
                </a:lnTo>
                <a:lnTo>
                  <a:pt x="2076462" y="503636"/>
                </a:lnTo>
                <a:lnTo>
                  <a:pt x="2172064" y="493448"/>
                </a:lnTo>
                <a:lnTo>
                  <a:pt x="2262871" y="481949"/>
                </a:lnTo>
                <a:lnTo>
                  <a:pt x="2348517" y="469209"/>
                </a:lnTo>
                <a:lnTo>
                  <a:pt x="2428636" y="455294"/>
                </a:lnTo>
                <a:lnTo>
                  <a:pt x="2502862" y="440275"/>
                </a:lnTo>
                <a:lnTo>
                  <a:pt x="2570829" y="424220"/>
                </a:lnTo>
                <a:lnTo>
                  <a:pt x="2632171" y="407197"/>
                </a:lnTo>
                <a:lnTo>
                  <a:pt x="2686521" y="389275"/>
                </a:lnTo>
                <a:lnTo>
                  <a:pt x="2733514" y="370522"/>
                </a:lnTo>
                <a:lnTo>
                  <a:pt x="2772783" y="351007"/>
                </a:lnTo>
                <a:lnTo>
                  <a:pt x="2826688" y="309966"/>
                </a:lnTo>
                <a:lnTo>
                  <a:pt x="2845308" y="266700"/>
                </a:lnTo>
                <a:lnTo>
                  <a:pt x="2840592" y="244822"/>
                </a:lnTo>
                <a:lnTo>
                  <a:pt x="2803964" y="202600"/>
                </a:lnTo>
                <a:lnTo>
                  <a:pt x="2733514" y="162877"/>
                </a:lnTo>
                <a:lnTo>
                  <a:pt x="2686521" y="144124"/>
                </a:lnTo>
                <a:lnTo>
                  <a:pt x="2632171" y="126202"/>
                </a:lnTo>
                <a:lnTo>
                  <a:pt x="2570829" y="109179"/>
                </a:lnTo>
                <a:lnTo>
                  <a:pt x="2502862" y="93124"/>
                </a:lnTo>
                <a:lnTo>
                  <a:pt x="2428636" y="78104"/>
                </a:lnTo>
                <a:lnTo>
                  <a:pt x="2348517" y="64190"/>
                </a:lnTo>
                <a:lnTo>
                  <a:pt x="2262871" y="51450"/>
                </a:lnTo>
                <a:lnTo>
                  <a:pt x="2172064" y="39951"/>
                </a:lnTo>
                <a:lnTo>
                  <a:pt x="2076462" y="29763"/>
                </a:lnTo>
                <a:lnTo>
                  <a:pt x="1976431" y="20955"/>
                </a:lnTo>
                <a:lnTo>
                  <a:pt x="1872337" y="13594"/>
                </a:lnTo>
                <a:lnTo>
                  <a:pt x="1764546" y="7749"/>
                </a:lnTo>
                <a:lnTo>
                  <a:pt x="1653425" y="3489"/>
                </a:lnTo>
                <a:lnTo>
                  <a:pt x="1539339" y="883"/>
                </a:lnTo>
                <a:lnTo>
                  <a:pt x="1422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9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0" y="266700"/>
                </a:moveTo>
                <a:lnTo>
                  <a:pt x="18619" y="223433"/>
                </a:lnTo>
                <a:lnTo>
                  <a:pt x="72524" y="182392"/>
                </a:lnTo>
                <a:lnTo>
                  <a:pt x="111793" y="162877"/>
                </a:lnTo>
                <a:lnTo>
                  <a:pt x="158786" y="144124"/>
                </a:lnTo>
                <a:lnTo>
                  <a:pt x="213136" y="126202"/>
                </a:lnTo>
                <a:lnTo>
                  <a:pt x="274478" y="109179"/>
                </a:lnTo>
                <a:lnTo>
                  <a:pt x="342445" y="93124"/>
                </a:lnTo>
                <a:lnTo>
                  <a:pt x="416671" y="78104"/>
                </a:lnTo>
                <a:lnTo>
                  <a:pt x="496790" y="64190"/>
                </a:lnTo>
                <a:lnTo>
                  <a:pt x="582436" y="51450"/>
                </a:lnTo>
                <a:lnTo>
                  <a:pt x="673243" y="39951"/>
                </a:lnTo>
                <a:lnTo>
                  <a:pt x="768845" y="29763"/>
                </a:lnTo>
                <a:lnTo>
                  <a:pt x="868876" y="20954"/>
                </a:lnTo>
                <a:lnTo>
                  <a:pt x="972970" y="13594"/>
                </a:lnTo>
                <a:lnTo>
                  <a:pt x="1080761" y="7749"/>
                </a:lnTo>
                <a:lnTo>
                  <a:pt x="1191882" y="3489"/>
                </a:lnTo>
                <a:lnTo>
                  <a:pt x="1305968" y="883"/>
                </a:lnTo>
                <a:lnTo>
                  <a:pt x="1422653" y="0"/>
                </a:lnTo>
                <a:lnTo>
                  <a:pt x="1539339" y="883"/>
                </a:lnTo>
                <a:lnTo>
                  <a:pt x="1653425" y="3489"/>
                </a:lnTo>
                <a:lnTo>
                  <a:pt x="1764546" y="7749"/>
                </a:lnTo>
                <a:lnTo>
                  <a:pt x="1872337" y="13594"/>
                </a:lnTo>
                <a:lnTo>
                  <a:pt x="1976431" y="20955"/>
                </a:lnTo>
                <a:lnTo>
                  <a:pt x="2076462" y="29763"/>
                </a:lnTo>
                <a:lnTo>
                  <a:pt x="2172064" y="39951"/>
                </a:lnTo>
                <a:lnTo>
                  <a:pt x="2262871" y="51450"/>
                </a:lnTo>
                <a:lnTo>
                  <a:pt x="2348517" y="64190"/>
                </a:lnTo>
                <a:lnTo>
                  <a:pt x="2428636" y="78104"/>
                </a:lnTo>
                <a:lnTo>
                  <a:pt x="2502862" y="93124"/>
                </a:lnTo>
                <a:lnTo>
                  <a:pt x="2570829" y="109179"/>
                </a:lnTo>
                <a:lnTo>
                  <a:pt x="2632171" y="126202"/>
                </a:lnTo>
                <a:lnTo>
                  <a:pt x="2686521" y="144124"/>
                </a:lnTo>
                <a:lnTo>
                  <a:pt x="2733514" y="162877"/>
                </a:lnTo>
                <a:lnTo>
                  <a:pt x="2772783" y="182392"/>
                </a:lnTo>
                <a:lnTo>
                  <a:pt x="2826688" y="223433"/>
                </a:lnTo>
                <a:lnTo>
                  <a:pt x="2845308" y="266700"/>
                </a:lnTo>
                <a:lnTo>
                  <a:pt x="2840592" y="288577"/>
                </a:lnTo>
                <a:lnTo>
                  <a:pt x="2803964" y="330799"/>
                </a:lnTo>
                <a:lnTo>
                  <a:pt x="2733514" y="370522"/>
                </a:lnTo>
                <a:lnTo>
                  <a:pt x="2686521" y="389275"/>
                </a:lnTo>
                <a:lnTo>
                  <a:pt x="2632171" y="407197"/>
                </a:lnTo>
                <a:lnTo>
                  <a:pt x="2570829" y="424220"/>
                </a:lnTo>
                <a:lnTo>
                  <a:pt x="2502862" y="440275"/>
                </a:lnTo>
                <a:lnTo>
                  <a:pt x="2428636" y="455294"/>
                </a:lnTo>
                <a:lnTo>
                  <a:pt x="2348517" y="469209"/>
                </a:lnTo>
                <a:lnTo>
                  <a:pt x="2262871" y="481949"/>
                </a:lnTo>
                <a:lnTo>
                  <a:pt x="2172064" y="493448"/>
                </a:lnTo>
                <a:lnTo>
                  <a:pt x="2076462" y="503636"/>
                </a:lnTo>
                <a:lnTo>
                  <a:pt x="1976431" y="512444"/>
                </a:lnTo>
                <a:lnTo>
                  <a:pt x="1872337" y="519805"/>
                </a:lnTo>
                <a:lnTo>
                  <a:pt x="1764546" y="525650"/>
                </a:lnTo>
                <a:lnTo>
                  <a:pt x="1653425" y="529910"/>
                </a:lnTo>
                <a:lnTo>
                  <a:pt x="1539339" y="532516"/>
                </a:lnTo>
                <a:lnTo>
                  <a:pt x="1422653" y="533400"/>
                </a:lnTo>
                <a:lnTo>
                  <a:pt x="1305968" y="532516"/>
                </a:lnTo>
                <a:lnTo>
                  <a:pt x="1191882" y="529910"/>
                </a:lnTo>
                <a:lnTo>
                  <a:pt x="1080761" y="525650"/>
                </a:lnTo>
                <a:lnTo>
                  <a:pt x="972970" y="519805"/>
                </a:lnTo>
                <a:lnTo>
                  <a:pt x="868876" y="512444"/>
                </a:lnTo>
                <a:lnTo>
                  <a:pt x="768845" y="503636"/>
                </a:lnTo>
                <a:lnTo>
                  <a:pt x="673243" y="493448"/>
                </a:lnTo>
                <a:lnTo>
                  <a:pt x="582436" y="481949"/>
                </a:lnTo>
                <a:lnTo>
                  <a:pt x="496790" y="469209"/>
                </a:lnTo>
                <a:lnTo>
                  <a:pt x="416671" y="455294"/>
                </a:lnTo>
                <a:lnTo>
                  <a:pt x="342445" y="440275"/>
                </a:lnTo>
                <a:lnTo>
                  <a:pt x="274478" y="424220"/>
                </a:lnTo>
                <a:lnTo>
                  <a:pt x="213136" y="407197"/>
                </a:lnTo>
                <a:lnTo>
                  <a:pt x="158786" y="389275"/>
                </a:lnTo>
                <a:lnTo>
                  <a:pt x="111793" y="370522"/>
                </a:lnTo>
                <a:lnTo>
                  <a:pt x="72524" y="351007"/>
                </a:lnTo>
                <a:lnTo>
                  <a:pt x="18619" y="309966"/>
                </a:lnTo>
                <a:lnTo>
                  <a:pt x="0" y="2667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9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813053" y="0"/>
                </a:moveTo>
                <a:lnTo>
                  <a:pt x="746366" y="631"/>
                </a:lnTo>
                <a:lnTo>
                  <a:pt x="681163" y="2494"/>
                </a:lnTo>
                <a:lnTo>
                  <a:pt x="617656" y="5539"/>
                </a:lnTo>
                <a:lnTo>
                  <a:pt x="556052" y="9717"/>
                </a:lnTo>
                <a:lnTo>
                  <a:pt x="496562" y="14978"/>
                </a:lnTo>
                <a:lnTo>
                  <a:pt x="439393" y="21273"/>
                </a:lnTo>
                <a:lnTo>
                  <a:pt x="384756" y="28554"/>
                </a:lnTo>
                <a:lnTo>
                  <a:pt x="332859" y="36771"/>
                </a:lnTo>
                <a:lnTo>
                  <a:pt x="283913" y="45874"/>
                </a:lnTo>
                <a:lnTo>
                  <a:pt x="238125" y="55816"/>
                </a:lnTo>
                <a:lnTo>
                  <a:pt x="195705" y="66546"/>
                </a:lnTo>
                <a:lnTo>
                  <a:pt x="156862" y="78016"/>
                </a:lnTo>
                <a:lnTo>
                  <a:pt x="90745" y="102978"/>
                </a:lnTo>
                <a:lnTo>
                  <a:pt x="41446" y="130308"/>
                </a:lnTo>
                <a:lnTo>
                  <a:pt x="10640" y="159613"/>
                </a:lnTo>
                <a:lnTo>
                  <a:pt x="0" y="190500"/>
                </a:lnTo>
                <a:lnTo>
                  <a:pt x="2695" y="206116"/>
                </a:lnTo>
                <a:lnTo>
                  <a:pt x="41446" y="250691"/>
                </a:lnTo>
                <a:lnTo>
                  <a:pt x="90745" y="278021"/>
                </a:lnTo>
                <a:lnTo>
                  <a:pt x="156862" y="302983"/>
                </a:lnTo>
                <a:lnTo>
                  <a:pt x="195705" y="314453"/>
                </a:lnTo>
                <a:lnTo>
                  <a:pt x="238125" y="325183"/>
                </a:lnTo>
                <a:lnTo>
                  <a:pt x="283913" y="335125"/>
                </a:lnTo>
                <a:lnTo>
                  <a:pt x="332859" y="344228"/>
                </a:lnTo>
                <a:lnTo>
                  <a:pt x="384756" y="352445"/>
                </a:lnTo>
                <a:lnTo>
                  <a:pt x="439393" y="359726"/>
                </a:lnTo>
                <a:lnTo>
                  <a:pt x="496562" y="366021"/>
                </a:lnTo>
                <a:lnTo>
                  <a:pt x="556052" y="371282"/>
                </a:lnTo>
                <a:lnTo>
                  <a:pt x="617656" y="375460"/>
                </a:lnTo>
                <a:lnTo>
                  <a:pt x="681163" y="378505"/>
                </a:lnTo>
                <a:lnTo>
                  <a:pt x="746366" y="380368"/>
                </a:lnTo>
                <a:lnTo>
                  <a:pt x="813053" y="381000"/>
                </a:lnTo>
                <a:lnTo>
                  <a:pt x="879741" y="380368"/>
                </a:lnTo>
                <a:lnTo>
                  <a:pt x="944944" y="378505"/>
                </a:lnTo>
                <a:lnTo>
                  <a:pt x="1008451" y="375460"/>
                </a:lnTo>
                <a:lnTo>
                  <a:pt x="1070055" y="371282"/>
                </a:lnTo>
                <a:lnTo>
                  <a:pt x="1129545" y="366021"/>
                </a:lnTo>
                <a:lnTo>
                  <a:pt x="1186714" y="359726"/>
                </a:lnTo>
                <a:lnTo>
                  <a:pt x="1241351" y="352445"/>
                </a:lnTo>
                <a:lnTo>
                  <a:pt x="1293248" y="344228"/>
                </a:lnTo>
                <a:lnTo>
                  <a:pt x="1342194" y="335125"/>
                </a:lnTo>
                <a:lnTo>
                  <a:pt x="1387983" y="325183"/>
                </a:lnTo>
                <a:lnTo>
                  <a:pt x="1430402" y="314453"/>
                </a:lnTo>
                <a:lnTo>
                  <a:pt x="1469245" y="302983"/>
                </a:lnTo>
                <a:lnTo>
                  <a:pt x="1535362" y="278021"/>
                </a:lnTo>
                <a:lnTo>
                  <a:pt x="1584661" y="250691"/>
                </a:lnTo>
                <a:lnTo>
                  <a:pt x="1615467" y="221386"/>
                </a:lnTo>
                <a:lnTo>
                  <a:pt x="1626108" y="190500"/>
                </a:lnTo>
                <a:lnTo>
                  <a:pt x="1623412" y="174883"/>
                </a:lnTo>
                <a:lnTo>
                  <a:pt x="1584661" y="130308"/>
                </a:lnTo>
                <a:lnTo>
                  <a:pt x="1535362" y="102978"/>
                </a:lnTo>
                <a:lnTo>
                  <a:pt x="1469245" y="78016"/>
                </a:lnTo>
                <a:lnTo>
                  <a:pt x="1430402" y="66546"/>
                </a:lnTo>
                <a:lnTo>
                  <a:pt x="1387982" y="55816"/>
                </a:lnTo>
                <a:lnTo>
                  <a:pt x="1342194" y="45874"/>
                </a:lnTo>
                <a:lnTo>
                  <a:pt x="1293248" y="36771"/>
                </a:lnTo>
                <a:lnTo>
                  <a:pt x="1241351" y="28554"/>
                </a:lnTo>
                <a:lnTo>
                  <a:pt x="1186714" y="21273"/>
                </a:lnTo>
                <a:lnTo>
                  <a:pt x="1129545" y="14978"/>
                </a:lnTo>
                <a:lnTo>
                  <a:pt x="1070055" y="9717"/>
                </a:lnTo>
                <a:lnTo>
                  <a:pt x="1008451" y="5539"/>
                </a:lnTo>
                <a:lnTo>
                  <a:pt x="944944" y="2494"/>
                </a:lnTo>
                <a:lnTo>
                  <a:pt x="879741" y="631"/>
                </a:lnTo>
                <a:lnTo>
                  <a:pt x="8130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9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0" y="190500"/>
                </a:moveTo>
                <a:lnTo>
                  <a:pt x="23627" y="144738"/>
                </a:lnTo>
                <a:lnTo>
                  <a:pt x="63888" y="116371"/>
                </a:lnTo>
                <a:lnTo>
                  <a:pt x="121805" y="90176"/>
                </a:lnTo>
                <a:lnTo>
                  <a:pt x="195705" y="66546"/>
                </a:lnTo>
                <a:lnTo>
                  <a:pt x="238125" y="55816"/>
                </a:lnTo>
                <a:lnTo>
                  <a:pt x="283913" y="45874"/>
                </a:lnTo>
                <a:lnTo>
                  <a:pt x="332859" y="36771"/>
                </a:lnTo>
                <a:lnTo>
                  <a:pt x="384756" y="28554"/>
                </a:lnTo>
                <a:lnTo>
                  <a:pt x="439393" y="21273"/>
                </a:lnTo>
                <a:lnTo>
                  <a:pt x="496562" y="14978"/>
                </a:lnTo>
                <a:lnTo>
                  <a:pt x="556052" y="9717"/>
                </a:lnTo>
                <a:lnTo>
                  <a:pt x="617656" y="5539"/>
                </a:lnTo>
                <a:lnTo>
                  <a:pt x="681163" y="2494"/>
                </a:lnTo>
                <a:lnTo>
                  <a:pt x="746366" y="631"/>
                </a:lnTo>
                <a:lnTo>
                  <a:pt x="813053" y="0"/>
                </a:lnTo>
                <a:lnTo>
                  <a:pt x="879741" y="631"/>
                </a:lnTo>
                <a:lnTo>
                  <a:pt x="944944" y="2494"/>
                </a:lnTo>
                <a:lnTo>
                  <a:pt x="1008451" y="5539"/>
                </a:lnTo>
                <a:lnTo>
                  <a:pt x="1070055" y="9717"/>
                </a:lnTo>
                <a:lnTo>
                  <a:pt x="1129545" y="14978"/>
                </a:lnTo>
                <a:lnTo>
                  <a:pt x="1186714" y="21273"/>
                </a:lnTo>
                <a:lnTo>
                  <a:pt x="1241351" y="28554"/>
                </a:lnTo>
                <a:lnTo>
                  <a:pt x="1293248" y="36771"/>
                </a:lnTo>
                <a:lnTo>
                  <a:pt x="1342194" y="45874"/>
                </a:lnTo>
                <a:lnTo>
                  <a:pt x="1387982" y="55816"/>
                </a:lnTo>
                <a:lnTo>
                  <a:pt x="1430402" y="66546"/>
                </a:lnTo>
                <a:lnTo>
                  <a:pt x="1469245" y="78016"/>
                </a:lnTo>
                <a:lnTo>
                  <a:pt x="1535362" y="102978"/>
                </a:lnTo>
                <a:lnTo>
                  <a:pt x="1584661" y="130308"/>
                </a:lnTo>
                <a:lnTo>
                  <a:pt x="1615467" y="159613"/>
                </a:lnTo>
                <a:lnTo>
                  <a:pt x="1626108" y="190500"/>
                </a:lnTo>
                <a:lnTo>
                  <a:pt x="1623412" y="206116"/>
                </a:lnTo>
                <a:lnTo>
                  <a:pt x="1584661" y="250691"/>
                </a:lnTo>
                <a:lnTo>
                  <a:pt x="1535362" y="278021"/>
                </a:lnTo>
                <a:lnTo>
                  <a:pt x="1469245" y="302983"/>
                </a:lnTo>
                <a:lnTo>
                  <a:pt x="1430402" y="314453"/>
                </a:lnTo>
                <a:lnTo>
                  <a:pt x="1387983" y="325183"/>
                </a:lnTo>
                <a:lnTo>
                  <a:pt x="1342194" y="335125"/>
                </a:lnTo>
                <a:lnTo>
                  <a:pt x="1293248" y="344228"/>
                </a:lnTo>
                <a:lnTo>
                  <a:pt x="1241351" y="352445"/>
                </a:lnTo>
                <a:lnTo>
                  <a:pt x="1186714" y="359726"/>
                </a:lnTo>
                <a:lnTo>
                  <a:pt x="1129545" y="366021"/>
                </a:lnTo>
                <a:lnTo>
                  <a:pt x="1070055" y="371282"/>
                </a:lnTo>
                <a:lnTo>
                  <a:pt x="1008451" y="375460"/>
                </a:lnTo>
                <a:lnTo>
                  <a:pt x="944944" y="378505"/>
                </a:lnTo>
                <a:lnTo>
                  <a:pt x="879741" y="380368"/>
                </a:lnTo>
                <a:lnTo>
                  <a:pt x="813053" y="381000"/>
                </a:lnTo>
                <a:lnTo>
                  <a:pt x="746366" y="380368"/>
                </a:lnTo>
                <a:lnTo>
                  <a:pt x="681163" y="378505"/>
                </a:lnTo>
                <a:lnTo>
                  <a:pt x="617656" y="375460"/>
                </a:lnTo>
                <a:lnTo>
                  <a:pt x="556052" y="371282"/>
                </a:lnTo>
                <a:lnTo>
                  <a:pt x="496562" y="366021"/>
                </a:lnTo>
                <a:lnTo>
                  <a:pt x="439393" y="359726"/>
                </a:lnTo>
                <a:lnTo>
                  <a:pt x="384756" y="352445"/>
                </a:lnTo>
                <a:lnTo>
                  <a:pt x="332859" y="344228"/>
                </a:lnTo>
                <a:lnTo>
                  <a:pt x="283913" y="335125"/>
                </a:lnTo>
                <a:lnTo>
                  <a:pt x="238125" y="325183"/>
                </a:lnTo>
                <a:lnTo>
                  <a:pt x="195705" y="314453"/>
                </a:lnTo>
                <a:lnTo>
                  <a:pt x="156862" y="302983"/>
                </a:lnTo>
                <a:lnTo>
                  <a:pt x="90745" y="278021"/>
                </a:lnTo>
                <a:lnTo>
                  <a:pt x="41446" y="250691"/>
                </a:lnTo>
                <a:lnTo>
                  <a:pt x="10640" y="221386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9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9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9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5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5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9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5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5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9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6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6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9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6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6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9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710945" y="0"/>
                </a:moveTo>
                <a:lnTo>
                  <a:pt x="652632" y="504"/>
                </a:lnTo>
                <a:lnTo>
                  <a:pt x="595617" y="1993"/>
                </a:lnTo>
                <a:lnTo>
                  <a:pt x="540084" y="4427"/>
                </a:lnTo>
                <a:lnTo>
                  <a:pt x="486216" y="7766"/>
                </a:lnTo>
                <a:lnTo>
                  <a:pt x="434197" y="11971"/>
                </a:lnTo>
                <a:lnTo>
                  <a:pt x="384208" y="17004"/>
                </a:lnTo>
                <a:lnTo>
                  <a:pt x="336432" y="22825"/>
                </a:lnTo>
                <a:lnTo>
                  <a:pt x="291053" y="29394"/>
                </a:lnTo>
                <a:lnTo>
                  <a:pt x="248253" y="36674"/>
                </a:lnTo>
                <a:lnTo>
                  <a:pt x="208216" y="44624"/>
                </a:lnTo>
                <a:lnTo>
                  <a:pt x="137160" y="62380"/>
                </a:lnTo>
                <a:lnTo>
                  <a:pt x="79347" y="82348"/>
                </a:lnTo>
                <a:lnTo>
                  <a:pt x="36240" y="104217"/>
                </a:lnTo>
                <a:lnTo>
                  <a:pt x="2356" y="139896"/>
                </a:lnTo>
                <a:lnTo>
                  <a:pt x="0" y="152400"/>
                </a:lnTo>
                <a:lnTo>
                  <a:pt x="2356" y="164903"/>
                </a:lnTo>
                <a:lnTo>
                  <a:pt x="36240" y="200582"/>
                </a:lnTo>
                <a:lnTo>
                  <a:pt x="79347" y="222451"/>
                </a:lnTo>
                <a:lnTo>
                  <a:pt x="137159" y="242419"/>
                </a:lnTo>
                <a:lnTo>
                  <a:pt x="208216" y="260175"/>
                </a:lnTo>
                <a:lnTo>
                  <a:pt x="248253" y="268125"/>
                </a:lnTo>
                <a:lnTo>
                  <a:pt x="291053" y="275405"/>
                </a:lnTo>
                <a:lnTo>
                  <a:pt x="336432" y="281974"/>
                </a:lnTo>
                <a:lnTo>
                  <a:pt x="384208" y="287795"/>
                </a:lnTo>
                <a:lnTo>
                  <a:pt x="434197" y="292828"/>
                </a:lnTo>
                <a:lnTo>
                  <a:pt x="486216" y="297033"/>
                </a:lnTo>
                <a:lnTo>
                  <a:pt x="540084" y="300372"/>
                </a:lnTo>
                <a:lnTo>
                  <a:pt x="595617" y="302806"/>
                </a:lnTo>
                <a:lnTo>
                  <a:pt x="652632" y="304295"/>
                </a:lnTo>
                <a:lnTo>
                  <a:pt x="710945" y="304800"/>
                </a:lnTo>
                <a:lnTo>
                  <a:pt x="769259" y="304295"/>
                </a:lnTo>
                <a:lnTo>
                  <a:pt x="826274" y="302806"/>
                </a:lnTo>
                <a:lnTo>
                  <a:pt x="881807" y="300372"/>
                </a:lnTo>
                <a:lnTo>
                  <a:pt x="935675" y="297033"/>
                </a:lnTo>
                <a:lnTo>
                  <a:pt x="987694" y="292828"/>
                </a:lnTo>
                <a:lnTo>
                  <a:pt x="1037683" y="287795"/>
                </a:lnTo>
                <a:lnTo>
                  <a:pt x="1085459" y="281974"/>
                </a:lnTo>
                <a:lnTo>
                  <a:pt x="1130838" y="275405"/>
                </a:lnTo>
                <a:lnTo>
                  <a:pt x="1173638" y="268125"/>
                </a:lnTo>
                <a:lnTo>
                  <a:pt x="1213675" y="260175"/>
                </a:lnTo>
                <a:lnTo>
                  <a:pt x="1284732" y="242419"/>
                </a:lnTo>
                <a:lnTo>
                  <a:pt x="1342544" y="222451"/>
                </a:lnTo>
                <a:lnTo>
                  <a:pt x="1385651" y="200582"/>
                </a:lnTo>
                <a:lnTo>
                  <a:pt x="1419535" y="164903"/>
                </a:lnTo>
                <a:lnTo>
                  <a:pt x="1421891" y="152400"/>
                </a:lnTo>
                <a:lnTo>
                  <a:pt x="1419535" y="139896"/>
                </a:lnTo>
                <a:lnTo>
                  <a:pt x="1385651" y="104217"/>
                </a:lnTo>
                <a:lnTo>
                  <a:pt x="1342544" y="82348"/>
                </a:lnTo>
                <a:lnTo>
                  <a:pt x="1284731" y="62380"/>
                </a:lnTo>
                <a:lnTo>
                  <a:pt x="1213675" y="44624"/>
                </a:lnTo>
                <a:lnTo>
                  <a:pt x="1173638" y="36674"/>
                </a:lnTo>
                <a:lnTo>
                  <a:pt x="1130838" y="29394"/>
                </a:lnTo>
                <a:lnTo>
                  <a:pt x="1085459" y="22825"/>
                </a:lnTo>
                <a:lnTo>
                  <a:pt x="1037683" y="17004"/>
                </a:lnTo>
                <a:lnTo>
                  <a:pt x="987694" y="11971"/>
                </a:lnTo>
                <a:lnTo>
                  <a:pt x="935675" y="7766"/>
                </a:lnTo>
                <a:lnTo>
                  <a:pt x="881807" y="4427"/>
                </a:lnTo>
                <a:lnTo>
                  <a:pt x="826274" y="1993"/>
                </a:lnTo>
                <a:lnTo>
                  <a:pt x="769259" y="504"/>
                </a:lnTo>
                <a:lnTo>
                  <a:pt x="7109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9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0" y="152400"/>
                </a:moveTo>
                <a:lnTo>
                  <a:pt x="20659" y="115765"/>
                </a:lnTo>
                <a:lnTo>
                  <a:pt x="55864" y="93065"/>
                </a:lnTo>
                <a:lnTo>
                  <a:pt x="106506" y="72107"/>
                </a:lnTo>
                <a:lnTo>
                  <a:pt x="171124" y="53206"/>
                </a:lnTo>
                <a:lnTo>
                  <a:pt x="248253" y="36674"/>
                </a:lnTo>
                <a:lnTo>
                  <a:pt x="291053" y="29394"/>
                </a:lnTo>
                <a:lnTo>
                  <a:pt x="336432" y="22825"/>
                </a:lnTo>
                <a:lnTo>
                  <a:pt x="384208" y="17004"/>
                </a:lnTo>
                <a:lnTo>
                  <a:pt x="434197" y="11971"/>
                </a:lnTo>
                <a:lnTo>
                  <a:pt x="486216" y="7766"/>
                </a:lnTo>
                <a:lnTo>
                  <a:pt x="540084" y="4427"/>
                </a:lnTo>
                <a:lnTo>
                  <a:pt x="595617" y="1993"/>
                </a:lnTo>
                <a:lnTo>
                  <a:pt x="652632" y="504"/>
                </a:lnTo>
                <a:lnTo>
                  <a:pt x="710945" y="0"/>
                </a:lnTo>
                <a:lnTo>
                  <a:pt x="769259" y="504"/>
                </a:lnTo>
                <a:lnTo>
                  <a:pt x="826274" y="1993"/>
                </a:lnTo>
                <a:lnTo>
                  <a:pt x="881807" y="4427"/>
                </a:lnTo>
                <a:lnTo>
                  <a:pt x="935675" y="7766"/>
                </a:lnTo>
                <a:lnTo>
                  <a:pt x="987694" y="11971"/>
                </a:lnTo>
                <a:lnTo>
                  <a:pt x="1037683" y="17004"/>
                </a:lnTo>
                <a:lnTo>
                  <a:pt x="1085459" y="22825"/>
                </a:lnTo>
                <a:lnTo>
                  <a:pt x="1130838" y="29394"/>
                </a:lnTo>
                <a:lnTo>
                  <a:pt x="1173638" y="36674"/>
                </a:lnTo>
                <a:lnTo>
                  <a:pt x="1213675" y="44624"/>
                </a:lnTo>
                <a:lnTo>
                  <a:pt x="1284731" y="62380"/>
                </a:lnTo>
                <a:lnTo>
                  <a:pt x="1342544" y="82348"/>
                </a:lnTo>
                <a:lnTo>
                  <a:pt x="1385651" y="104217"/>
                </a:lnTo>
                <a:lnTo>
                  <a:pt x="1419535" y="139896"/>
                </a:lnTo>
                <a:lnTo>
                  <a:pt x="1421891" y="152400"/>
                </a:lnTo>
                <a:lnTo>
                  <a:pt x="1419535" y="164903"/>
                </a:lnTo>
                <a:lnTo>
                  <a:pt x="1385651" y="200582"/>
                </a:lnTo>
                <a:lnTo>
                  <a:pt x="1342544" y="222451"/>
                </a:lnTo>
                <a:lnTo>
                  <a:pt x="1284732" y="242419"/>
                </a:lnTo>
                <a:lnTo>
                  <a:pt x="1213675" y="260175"/>
                </a:lnTo>
                <a:lnTo>
                  <a:pt x="1173638" y="268125"/>
                </a:lnTo>
                <a:lnTo>
                  <a:pt x="1130838" y="275405"/>
                </a:lnTo>
                <a:lnTo>
                  <a:pt x="1085459" y="281974"/>
                </a:lnTo>
                <a:lnTo>
                  <a:pt x="1037683" y="287795"/>
                </a:lnTo>
                <a:lnTo>
                  <a:pt x="987694" y="292828"/>
                </a:lnTo>
                <a:lnTo>
                  <a:pt x="935675" y="297033"/>
                </a:lnTo>
                <a:lnTo>
                  <a:pt x="881807" y="300372"/>
                </a:lnTo>
                <a:lnTo>
                  <a:pt x="826274" y="302806"/>
                </a:lnTo>
                <a:lnTo>
                  <a:pt x="769259" y="304295"/>
                </a:lnTo>
                <a:lnTo>
                  <a:pt x="710945" y="304800"/>
                </a:lnTo>
                <a:lnTo>
                  <a:pt x="652632" y="304295"/>
                </a:lnTo>
                <a:lnTo>
                  <a:pt x="595617" y="302806"/>
                </a:lnTo>
                <a:lnTo>
                  <a:pt x="540084" y="300372"/>
                </a:lnTo>
                <a:lnTo>
                  <a:pt x="486216" y="297033"/>
                </a:lnTo>
                <a:lnTo>
                  <a:pt x="434197" y="292828"/>
                </a:lnTo>
                <a:lnTo>
                  <a:pt x="384208" y="287795"/>
                </a:lnTo>
                <a:lnTo>
                  <a:pt x="336432" y="281974"/>
                </a:lnTo>
                <a:lnTo>
                  <a:pt x="291053" y="275405"/>
                </a:lnTo>
                <a:lnTo>
                  <a:pt x="248253" y="268125"/>
                </a:lnTo>
                <a:lnTo>
                  <a:pt x="208216" y="260175"/>
                </a:lnTo>
                <a:lnTo>
                  <a:pt x="137159" y="242419"/>
                </a:lnTo>
                <a:lnTo>
                  <a:pt x="79347" y="222451"/>
                </a:lnTo>
                <a:lnTo>
                  <a:pt x="36240" y="200582"/>
                </a:lnTo>
                <a:lnTo>
                  <a:pt x="2356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9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9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9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9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9"/>
          <p:cNvSpPr txBox="1"/>
          <p:nvPr/>
        </p:nvSpPr>
        <p:spPr>
          <a:xfrm>
            <a:off x="5436253" y="2609356"/>
            <a:ext cx="1852930" cy="60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ικανότητες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l-GR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ΑΤΟΜΟ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9"/>
          <p:cNvSpPr txBox="1"/>
          <p:nvPr/>
        </p:nvSpPr>
        <p:spPr>
          <a:xfrm>
            <a:off x="3860672" y="2729100"/>
            <a:ext cx="9676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αδυναμίες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9"/>
          <p:cNvSpPr txBox="1"/>
          <p:nvPr/>
        </p:nvSpPr>
        <p:spPr>
          <a:xfrm>
            <a:off x="7984671" y="3233056"/>
            <a:ext cx="75407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1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δεξιότητες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9"/>
          <p:cNvSpPr txBox="1"/>
          <p:nvPr/>
        </p:nvSpPr>
        <p:spPr>
          <a:xfrm>
            <a:off x="5404757" y="3346320"/>
            <a:ext cx="17470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Γνώση του εργασιακού κόσμου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9"/>
          <p:cNvSpPr txBox="1"/>
          <p:nvPr/>
        </p:nvSpPr>
        <p:spPr>
          <a:xfrm>
            <a:off x="3575958" y="3755572"/>
            <a:ext cx="14037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προσωπικότητα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9"/>
          <p:cNvSpPr txBox="1"/>
          <p:nvPr/>
        </p:nvSpPr>
        <p:spPr>
          <a:xfrm>
            <a:off x="8271128" y="3810504"/>
            <a:ext cx="52997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ηλικία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9"/>
          <p:cNvSpPr txBox="1"/>
          <p:nvPr/>
        </p:nvSpPr>
        <p:spPr>
          <a:xfrm>
            <a:off x="6387465" y="4253353"/>
            <a:ext cx="18836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Φυσικά γνωρίσματα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9"/>
          <p:cNvSpPr txBox="1"/>
          <p:nvPr/>
        </p:nvSpPr>
        <p:spPr>
          <a:xfrm>
            <a:off x="4169574" y="4427524"/>
            <a:ext cx="132067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αυτοαντίληψη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9"/>
          <p:cNvSpPr txBox="1"/>
          <p:nvPr/>
        </p:nvSpPr>
        <p:spPr>
          <a:xfrm>
            <a:off x="5350255" y="4939154"/>
            <a:ext cx="9486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εθνικότητα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9"/>
          <p:cNvSpPr txBox="1"/>
          <p:nvPr/>
        </p:nvSpPr>
        <p:spPr>
          <a:xfrm>
            <a:off x="6889495" y="4786754"/>
            <a:ext cx="9470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κλίσεις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9"/>
          <p:cNvSpPr txBox="1"/>
          <p:nvPr/>
        </p:nvSpPr>
        <p:spPr>
          <a:xfrm>
            <a:off x="3429000" y="3200400"/>
            <a:ext cx="104165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πεποιθήσεις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9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6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800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9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800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6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9"/>
          <p:cNvSpPr txBox="1"/>
          <p:nvPr/>
        </p:nvSpPr>
        <p:spPr>
          <a:xfrm>
            <a:off x="9295002" y="4496304"/>
            <a:ext cx="9665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ΜΜΕ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9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2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2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9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2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2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9"/>
          <p:cNvSpPr txBox="1"/>
          <p:nvPr/>
        </p:nvSpPr>
        <p:spPr>
          <a:xfrm>
            <a:off x="9241971" y="2481943"/>
            <a:ext cx="101962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Οικογένεια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9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1015746" y="0"/>
                </a:moveTo>
                <a:lnTo>
                  <a:pt x="932442" y="1262"/>
                </a:lnTo>
                <a:lnTo>
                  <a:pt x="850992" y="4986"/>
                </a:lnTo>
                <a:lnTo>
                  <a:pt x="771657" y="11071"/>
                </a:lnTo>
                <a:lnTo>
                  <a:pt x="694700" y="19421"/>
                </a:lnTo>
                <a:lnTo>
                  <a:pt x="620381" y="29938"/>
                </a:lnTo>
                <a:lnTo>
                  <a:pt x="548961" y="42523"/>
                </a:lnTo>
                <a:lnTo>
                  <a:pt x="480704" y="57078"/>
                </a:lnTo>
                <a:lnTo>
                  <a:pt x="415869" y="73505"/>
                </a:lnTo>
                <a:lnTo>
                  <a:pt x="354718" y="91707"/>
                </a:lnTo>
                <a:lnTo>
                  <a:pt x="297513" y="111585"/>
                </a:lnTo>
                <a:lnTo>
                  <a:pt x="244515" y="133041"/>
                </a:lnTo>
                <a:lnTo>
                  <a:pt x="195986" y="155978"/>
                </a:lnTo>
                <a:lnTo>
                  <a:pt x="152187" y="180297"/>
                </a:lnTo>
                <a:lnTo>
                  <a:pt x="113379" y="205900"/>
                </a:lnTo>
                <a:lnTo>
                  <a:pt x="79825" y="232689"/>
                </a:lnTo>
                <a:lnTo>
                  <a:pt x="51785" y="260567"/>
                </a:lnTo>
                <a:lnTo>
                  <a:pt x="13294" y="319195"/>
                </a:lnTo>
                <a:lnTo>
                  <a:pt x="0" y="381000"/>
                </a:lnTo>
                <a:lnTo>
                  <a:pt x="3367" y="412248"/>
                </a:lnTo>
                <a:lnTo>
                  <a:pt x="29521" y="472560"/>
                </a:lnTo>
                <a:lnTo>
                  <a:pt x="79825" y="529304"/>
                </a:lnTo>
                <a:lnTo>
                  <a:pt x="113379" y="556093"/>
                </a:lnTo>
                <a:lnTo>
                  <a:pt x="152187" y="581697"/>
                </a:lnTo>
                <a:lnTo>
                  <a:pt x="195986" y="606016"/>
                </a:lnTo>
                <a:lnTo>
                  <a:pt x="244515" y="628953"/>
                </a:lnTo>
                <a:lnTo>
                  <a:pt x="297513" y="650409"/>
                </a:lnTo>
                <a:lnTo>
                  <a:pt x="354718" y="670288"/>
                </a:lnTo>
                <a:lnTo>
                  <a:pt x="415869" y="688490"/>
                </a:lnTo>
                <a:lnTo>
                  <a:pt x="480704" y="704918"/>
                </a:lnTo>
                <a:lnTo>
                  <a:pt x="548961" y="719474"/>
                </a:lnTo>
                <a:lnTo>
                  <a:pt x="620381" y="732059"/>
                </a:lnTo>
                <a:lnTo>
                  <a:pt x="694700" y="742576"/>
                </a:lnTo>
                <a:lnTo>
                  <a:pt x="771657" y="750927"/>
                </a:lnTo>
                <a:lnTo>
                  <a:pt x="850992" y="757013"/>
                </a:lnTo>
                <a:lnTo>
                  <a:pt x="932442" y="760737"/>
                </a:lnTo>
                <a:lnTo>
                  <a:pt x="1015746" y="762000"/>
                </a:lnTo>
                <a:lnTo>
                  <a:pt x="1099049" y="760737"/>
                </a:lnTo>
                <a:lnTo>
                  <a:pt x="1180499" y="757013"/>
                </a:lnTo>
                <a:lnTo>
                  <a:pt x="1259834" y="750927"/>
                </a:lnTo>
                <a:lnTo>
                  <a:pt x="1336791" y="742576"/>
                </a:lnTo>
                <a:lnTo>
                  <a:pt x="1411110" y="732059"/>
                </a:lnTo>
                <a:lnTo>
                  <a:pt x="1482530" y="719474"/>
                </a:lnTo>
                <a:lnTo>
                  <a:pt x="1550787" y="704918"/>
                </a:lnTo>
                <a:lnTo>
                  <a:pt x="1615622" y="688490"/>
                </a:lnTo>
                <a:lnTo>
                  <a:pt x="1676773" y="670288"/>
                </a:lnTo>
                <a:lnTo>
                  <a:pt x="1733978" y="650409"/>
                </a:lnTo>
                <a:lnTo>
                  <a:pt x="1786976" y="628953"/>
                </a:lnTo>
                <a:lnTo>
                  <a:pt x="1835505" y="606016"/>
                </a:lnTo>
                <a:lnTo>
                  <a:pt x="1879304" y="581697"/>
                </a:lnTo>
                <a:lnTo>
                  <a:pt x="1918112" y="556093"/>
                </a:lnTo>
                <a:lnTo>
                  <a:pt x="1951666" y="529304"/>
                </a:lnTo>
                <a:lnTo>
                  <a:pt x="1979706" y="501427"/>
                </a:lnTo>
                <a:lnTo>
                  <a:pt x="2018197" y="442801"/>
                </a:lnTo>
                <a:lnTo>
                  <a:pt x="2031492" y="381000"/>
                </a:lnTo>
                <a:lnTo>
                  <a:pt x="2028124" y="349749"/>
                </a:lnTo>
                <a:lnTo>
                  <a:pt x="2001970" y="289435"/>
                </a:lnTo>
                <a:lnTo>
                  <a:pt x="1951666" y="232689"/>
                </a:lnTo>
                <a:lnTo>
                  <a:pt x="1918112" y="205900"/>
                </a:lnTo>
                <a:lnTo>
                  <a:pt x="1879304" y="180297"/>
                </a:lnTo>
                <a:lnTo>
                  <a:pt x="1835505" y="155978"/>
                </a:lnTo>
                <a:lnTo>
                  <a:pt x="1786976" y="133041"/>
                </a:lnTo>
                <a:lnTo>
                  <a:pt x="1733978" y="111585"/>
                </a:lnTo>
                <a:lnTo>
                  <a:pt x="1676773" y="91707"/>
                </a:lnTo>
                <a:lnTo>
                  <a:pt x="1615622" y="73505"/>
                </a:lnTo>
                <a:lnTo>
                  <a:pt x="1550787" y="57078"/>
                </a:lnTo>
                <a:lnTo>
                  <a:pt x="1482530" y="42523"/>
                </a:lnTo>
                <a:lnTo>
                  <a:pt x="1411110" y="29938"/>
                </a:lnTo>
                <a:lnTo>
                  <a:pt x="1336791" y="19421"/>
                </a:lnTo>
                <a:lnTo>
                  <a:pt x="1259834" y="11071"/>
                </a:lnTo>
                <a:lnTo>
                  <a:pt x="1180499" y="4986"/>
                </a:lnTo>
                <a:lnTo>
                  <a:pt x="1099049" y="1262"/>
                </a:lnTo>
                <a:lnTo>
                  <a:pt x="10157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9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0" y="381000"/>
                </a:moveTo>
                <a:lnTo>
                  <a:pt x="13294" y="319195"/>
                </a:lnTo>
                <a:lnTo>
                  <a:pt x="51785" y="260567"/>
                </a:lnTo>
                <a:lnTo>
                  <a:pt x="79825" y="232689"/>
                </a:lnTo>
                <a:lnTo>
                  <a:pt x="113379" y="205900"/>
                </a:lnTo>
                <a:lnTo>
                  <a:pt x="152187" y="180297"/>
                </a:lnTo>
                <a:lnTo>
                  <a:pt x="195986" y="155978"/>
                </a:lnTo>
                <a:lnTo>
                  <a:pt x="244515" y="133041"/>
                </a:lnTo>
                <a:lnTo>
                  <a:pt x="297513" y="111585"/>
                </a:lnTo>
                <a:lnTo>
                  <a:pt x="354718" y="91707"/>
                </a:lnTo>
                <a:lnTo>
                  <a:pt x="415869" y="73505"/>
                </a:lnTo>
                <a:lnTo>
                  <a:pt x="480704" y="57078"/>
                </a:lnTo>
                <a:lnTo>
                  <a:pt x="548961" y="42523"/>
                </a:lnTo>
                <a:lnTo>
                  <a:pt x="620381" y="29938"/>
                </a:lnTo>
                <a:lnTo>
                  <a:pt x="694700" y="19421"/>
                </a:lnTo>
                <a:lnTo>
                  <a:pt x="771657" y="11071"/>
                </a:lnTo>
                <a:lnTo>
                  <a:pt x="850992" y="4986"/>
                </a:lnTo>
                <a:lnTo>
                  <a:pt x="932442" y="1262"/>
                </a:lnTo>
                <a:lnTo>
                  <a:pt x="1015746" y="0"/>
                </a:lnTo>
                <a:lnTo>
                  <a:pt x="1099049" y="1262"/>
                </a:lnTo>
                <a:lnTo>
                  <a:pt x="1180499" y="4986"/>
                </a:lnTo>
                <a:lnTo>
                  <a:pt x="1259834" y="11071"/>
                </a:lnTo>
                <a:lnTo>
                  <a:pt x="1336791" y="19421"/>
                </a:lnTo>
                <a:lnTo>
                  <a:pt x="1411110" y="29938"/>
                </a:lnTo>
                <a:lnTo>
                  <a:pt x="1482530" y="42523"/>
                </a:lnTo>
                <a:lnTo>
                  <a:pt x="1550787" y="57078"/>
                </a:lnTo>
                <a:lnTo>
                  <a:pt x="1615622" y="73505"/>
                </a:lnTo>
                <a:lnTo>
                  <a:pt x="1676773" y="91707"/>
                </a:lnTo>
                <a:lnTo>
                  <a:pt x="1733978" y="111585"/>
                </a:lnTo>
                <a:lnTo>
                  <a:pt x="1786976" y="133041"/>
                </a:lnTo>
                <a:lnTo>
                  <a:pt x="1835505" y="155978"/>
                </a:lnTo>
                <a:lnTo>
                  <a:pt x="1879304" y="180297"/>
                </a:lnTo>
                <a:lnTo>
                  <a:pt x="1918112" y="205900"/>
                </a:lnTo>
                <a:lnTo>
                  <a:pt x="1951666" y="232689"/>
                </a:lnTo>
                <a:lnTo>
                  <a:pt x="1979706" y="260567"/>
                </a:lnTo>
                <a:lnTo>
                  <a:pt x="2018197" y="319195"/>
                </a:lnTo>
                <a:lnTo>
                  <a:pt x="2031492" y="381000"/>
                </a:lnTo>
                <a:lnTo>
                  <a:pt x="2028124" y="412248"/>
                </a:lnTo>
                <a:lnTo>
                  <a:pt x="2001970" y="472560"/>
                </a:lnTo>
                <a:lnTo>
                  <a:pt x="1951666" y="529304"/>
                </a:lnTo>
                <a:lnTo>
                  <a:pt x="1918112" y="556093"/>
                </a:lnTo>
                <a:lnTo>
                  <a:pt x="1879304" y="581697"/>
                </a:lnTo>
                <a:lnTo>
                  <a:pt x="1835505" y="606016"/>
                </a:lnTo>
                <a:lnTo>
                  <a:pt x="1786976" y="628953"/>
                </a:lnTo>
                <a:lnTo>
                  <a:pt x="1733978" y="650409"/>
                </a:lnTo>
                <a:lnTo>
                  <a:pt x="1676773" y="670288"/>
                </a:lnTo>
                <a:lnTo>
                  <a:pt x="1615622" y="688490"/>
                </a:lnTo>
                <a:lnTo>
                  <a:pt x="1550787" y="704918"/>
                </a:lnTo>
                <a:lnTo>
                  <a:pt x="1482530" y="719474"/>
                </a:lnTo>
                <a:lnTo>
                  <a:pt x="1411110" y="732059"/>
                </a:lnTo>
                <a:lnTo>
                  <a:pt x="1336791" y="742576"/>
                </a:lnTo>
                <a:lnTo>
                  <a:pt x="1259834" y="750927"/>
                </a:lnTo>
                <a:lnTo>
                  <a:pt x="1180499" y="757013"/>
                </a:lnTo>
                <a:lnTo>
                  <a:pt x="1099049" y="760737"/>
                </a:lnTo>
                <a:lnTo>
                  <a:pt x="1015746" y="762000"/>
                </a:lnTo>
                <a:lnTo>
                  <a:pt x="932442" y="760737"/>
                </a:lnTo>
                <a:lnTo>
                  <a:pt x="850992" y="757013"/>
                </a:lnTo>
                <a:lnTo>
                  <a:pt x="771657" y="750927"/>
                </a:lnTo>
                <a:lnTo>
                  <a:pt x="694700" y="742576"/>
                </a:lnTo>
                <a:lnTo>
                  <a:pt x="620381" y="732059"/>
                </a:lnTo>
                <a:lnTo>
                  <a:pt x="548961" y="719474"/>
                </a:lnTo>
                <a:lnTo>
                  <a:pt x="480704" y="704918"/>
                </a:lnTo>
                <a:lnTo>
                  <a:pt x="415869" y="688490"/>
                </a:lnTo>
                <a:lnTo>
                  <a:pt x="354718" y="670288"/>
                </a:lnTo>
                <a:lnTo>
                  <a:pt x="297513" y="650409"/>
                </a:lnTo>
                <a:lnTo>
                  <a:pt x="244515" y="628953"/>
                </a:lnTo>
                <a:lnTo>
                  <a:pt x="195986" y="606016"/>
                </a:lnTo>
                <a:lnTo>
                  <a:pt x="152187" y="581697"/>
                </a:lnTo>
                <a:lnTo>
                  <a:pt x="113379" y="556093"/>
                </a:lnTo>
                <a:lnTo>
                  <a:pt x="79825" y="529304"/>
                </a:lnTo>
                <a:lnTo>
                  <a:pt x="51785" y="501427"/>
                </a:lnTo>
                <a:lnTo>
                  <a:pt x="13294" y="442801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9"/>
          <p:cNvSpPr txBox="1"/>
          <p:nvPr/>
        </p:nvSpPr>
        <p:spPr>
          <a:xfrm>
            <a:off x="7886700" y="5404757"/>
            <a:ext cx="159181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Παγκοσμιοποίηση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9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1219200" y="0"/>
                </a:moveTo>
                <a:lnTo>
                  <a:pt x="1119205" y="1388"/>
                </a:lnTo>
                <a:lnTo>
                  <a:pt x="1021437" y="5483"/>
                </a:lnTo>
                <a:lnTo>
                  <a:pt x="926209" y="12176"/>
                </a:lnTo>
                <a:lnTo>
                  <a:pt x="833835" y="21360"/>
                </a:lnTo>
                <a:lnTo>
                  <a:pt x="744628" y="32926"/>
                </a:lnTo>
                <a:lnTo>
                  <a:pt x="658903" y="46768"/>
                </a:lnTo>
                <a:lnTo>
                  <a:pt x="576973" y="62776"/>
                </a:lnTo>
                <a:lnTo>
                  <a:pt x="499152" y="80845"/>
                </a:lnTo>
                <a:lnTo>
                  <a:pt x="425754" y="100865"/>
                </a:lnTo>
                <a:lnTo>
                  <a:pt x="357092" y="122729"/>
                </a:lnTo>
                <a:lnTo>
                  <a:pt x="293480" y="146330"/>
                </a:lnTo>
                <a:lnTo>
                  <a:pt x="235232" y="171559"/>
                </a:lnTo>
                <a:lnTo>
                  <a:pt x="182662" y="198310"/>
                </a:lnTo>
                <a:lnTo>
                  <a:pt x="136083" y="226473"/>
                </a:lnTo>
                <a:lnTo>
                  <a:pt x="95809" y="255942"/>
                </a:lnTo>
                <a:lnTo>
                  <a:pt x="62154" y="286609"/>
                </a:lnTo>
                <a:lnTo>
                  <a:pt x="35432" y="318366"/>
                </a:lnTo>
                <a:lnTo>
                  <a:pt x="4041" y="384719"/>
                </a:lnTo>
                <a:lnTo>
                  <a:pt x="0" y="419100"/>
                </a:lnTo>
                <a:lnTo>
                  <a:pt x="4041" y="453472"/>
                </a:lnTo>
                <a:lnTo>
                  <a:pt x="35432" y="519812"/>
                </a:lnTo>
                <a:lnTo>
                  <a:pt x="62154" y="551566"/>
                </a:lnTo>
                <a:lnTo>
                  <a:pt x="95809" y="582230"/>
                </a:lnTo>
                <a:lnTo>
                  <a:pt x="136083" y="611698"/>
                </a:lnTo>
                <a:lnTo>
                  <a:pt x="182662" y="639861"/>
                </a:lnTo>
                <a:lnTo>
                  <a:pt x="235232" y="666612"/>
                </a:lnTo>
                <a:lnTo>
                  <a:pt x="293480" y="691843"/>
                </a:lnTo>
                <a:lnTo>
                  <a:pt x="357092" y="715446"/>
                </a:lnTo>
                <a:lnTo>
                  <a:pt x="425754" y="737313"/>
                </a:lnTo>
                <a:lnTo>
                  <a:pt x="499152" y="757336"/>
                </a:lnTo>
                <a:lnTo>
                  <a:pt x="576973" y="775407"/>
                </a:lnTo>
                <a:lnTo>
                  <a:pt x="658903" y="791419"/>
                </a:lnTo>
                <a:lnTo>
                  <a:pt x="744628" y="805264"/>
                </a:lnTo>
                <a:lnTo>
                  <a:pt x="833835" y="816833"/>
                </a:lnTo>
                <a:lnTo>
                  <a:pt x="926209" y="826019"/>
                </a:lnTo>
                <a:lnTo>
                  <a:pt x="1021437" y="832714"/>
                </a:lnTo>
                <a:lnTo>
                  <a:pt x="1119205" y="836810"/>
                </a:lnTo>
                <a:lnTo>
                  <a:pt x="1219200" y="838200"/>
                </a:lnTo>
                <a:lnTo>
                  <a:pt x="1319194" y="836810"/>
                </a:lnTo>
                <a:lnTo>
                  <a:pt x="1416962" y="832714"/>
                </a:lnTo>
                <a:lnTo>
                  <a:pt x="1512190" y="826019"/>
                </a:lnTo>
                <a:lnTo>
                  <a:pt x="1604564" y="816833"/>
                </a:lnTo>
                <a:lnTo>
                  <a:pt x="1693771" y="805264"/>
                </a:lnTo>
                <a:lnTo>
                  <a:pt x="1779496" y="791419"/>
                </a:lnTo>
                <a:lnTo>
                  <a:pt x="1861426" y="775407"/>
                </a:lnTo>
                <a:lnTo>
                  <a:pt x="1939247" y="757336"/>
                </a:lnTo>
                <a:lnTo>
                  <a:pt x="2012645" y="737313"/>
                </a:lnTo>
                <a:lnTo>
                  <a:pt x="2081307" y="715446"/>
                </a:lnTo>
                <a:lnTo>
                  <a:pt x="2144919" y="691843"/>
                </a:lnTo>
                <a:lnTo>
                  <a:pt x="2203167" y="666612"/>
                </a:lnTo>
                <a:lnTo>
                  <a:pt x="2255737" y="639861"/>
                </a:lnTo>
                <a:lnTo>
                  <a:pt x="2302316" y="611698"/>
                </a:lnTo>
                <a:lnTo>
                  <a:pt x="2342590" y="582230"/>
                </a:lnTo>
                <a:lnTo>
                  <a:pt x="2376245" y="551566"/>
                </a:lnTo>
                <a:lnTo>
                  <a:pt x="2402967" y="519812"/>
                </a:lnTo>
                <a:lnTo>
                  <a:pt x="2434358" y="453472"/>
                </a:lnTo>
                <a:lnTo>
                  <a:pt x="2438400" y="419100"/>
                </a:lnTo>
                <a:lnTo>
                  <a:pt x="2434358" y="384719"/>
                </a:lnTo>
                <a:lnTo>
                  <a:pt x="2402967" y="318366"/>
                </a:lnTo>
                <a:lnTo>
                  <a:pt x="2376245" y="286609"/>
                </a:lnTo>
                <a:lnTo>
                  <a:pt x="2342590" y="255942"/>
                </a:lnTo>
                <a:lnTo>
                  <a:pt x="2302316" y="226473"/>
                </a:lnTo>
                <a:lnTo>
                  <a:pt x="2255737" y="198310"/>
                </a:lnTo>
                <a:lnTo>
                  <a:pt x="2203167" y="171559"/>
                </a:lnTo>
                <a:lnTo>
                  <a:pt x="2144919" y="146330"/>
                </a:lnTo>
                <a:lnTo>
                  <a:pt x="2081307" y="122729"/>
                </a:lnTo>
                <a:lnTo>
                  <a:pt x="2012645" y="100865"/>
                </a:lnTo>
                <a:lnTo>
                  <a:pt x="1939247" y="80845"/>
                </a:lnTo>
                <a:lnTo>
                  <a:pt x="1861426" y="62776"/>
                </a:lnTo>
                <a:lnTo>
                  <a:pt x="1779496" y="46768"/>
                </a:lnTo>
                <a:lnTo>
                  <a:pt x="1693771" y="32926"/>
                </a:lnTo>
                <a:lnTo>
                  <a:pt x="1604564" y="21360"/>
                </a:lnTo>
                <a:lnTo>
                  <a:pt x="1512190" y="12176"/>
                </a:lnTo>
                <a:lnTo>
                  <a:pt x="1416962" y="5483"/>
                </a:lnTo>
                <a:lnTo>
                  <a:pt x="1319194" y="1388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9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0" y="419100"/>
                </a:moveTo>
                <a:lnTo>
                  <a:pt x="15957" y="351105"/>
                </a:lnTo>
                <a:lnTo>
                  <a:pt x="62154" y="286609"/>
                </a:lnTo>
                <a:lnTo>
                  <a:pt x="95809" y="255942"/>
                </a:lnTo>
                <a:lnTo>
                  <a:pt x="136083" y="226473"/>
                </a:lnTo>
                <a:lnTo>
                  <a:pt x="182662" y="198310"/>
                </a:lnTo>
                <a:lnTo>
                  <a:pt x="235232" y="171559"/>
                </a:lnTo>
                <a:lnTo>
                  <a:pt x="293480" y="146330"/>
                </a:lnTo>
                <a:lnTo>
                  <a:pt x="357092" y="122729"/>
                </a:lnTo>
                <a:lnTo>
                  <a:pt x="425754" y="100865"/>
                </a:lnTo>
                <a:lnTo>
                  <a:pt x="499152" y="80845"/>
                </a:lnTo>
                <a:lnTo>
                  <a:pt x="576973" y="62776"/>
                </a:lnTo>
                <a:lnTo>
                  <a:pt x="658903" y="46768"/>
                </a:lnTo>
                <a:lnTo>
                  <a:pt x="744628" y="32926"/>
                </a:lnTo>
                <a:lnTo>
                  <a:pt x="833835" y="21360"/>
                </a:lnTo>
                <a:lnTo>
                  <a:pt x="926209" y="12176"/>
                </a:lnTo>
                <a:lnTo>
                  <a:pt x="1021437" y="5483"/>
                </a:lnTo>
                <a:lnTo>
                  <a:pt x="1119205" y="1388"/>
                </a:lnTo>
                <a:lnTo>
                  <a:pt x="1219200" y="0"/>
                </a:lnTo>
                <a:lnTo>
                  <a:pt x="1319194" y="1388"/>
                </a:lnTo>
                <a:lnTo>
                  <a:pt x="1416962" y="5483"/>
                </a:lnTo>
                <a:lnTo>
                  <a:pt x="1512190" y="12176"/>
                </a:lnTo>
                <a:lnTo>
                  <a:pt x="1604564" y="21360"/>
                </a:lnTo>
                <a:lnTo>
                  <a:pt x="1693771" y="32926"/>
                </a:lnTo>
                <a:lnTo>
                  <a:pt x="1779496" y="46768"/>
                </a:lnTo>
                <a:lnTo>
                  <a:pt x="1861426" y="62776"/>
                </a:lnTo>
                <a:lnTo>
                  <a:pt x="1939247" y="80845"/>
                </a:lnTo>
                <a:lnTo>
                  <a:pt x="2012645" y="100865"/>
                </a:lnTo>
                <a:lnTo>
                  <a:pt x="2081307" y="122729"/>
                </a:lnTo>
                <a:lnTo>
                  <a:pt x="2144919" y="146330"/>
                </a:lnTo>
                <a:lnTo>
                  <a:pt x="2203167" y="171559"/>
                </a:lnTo>
                <a:lnTo>
                  <a:pt x="2255737" y="198310"/>
                </a:lnTo>
                <a:lnTo>
                  <a:pt x="2302316" y="226473"/>
                </a:lnTo>
                <a:lnTo>
                  <a:pt x="2342590" y="255942"/>
                </a:lnTo>
                <a:lnTo>
                  <a:pt x="2376245" y="286609"/>
                </a:lnTo>
                <a:lnTo>
                  <a:pt x="2402967" y="318366"/>
                </a:lnTo>
                <a:lnTo>
                  <a:pt x="2434358" y="384719"/>
                </a:lnTo>
                <a:lnTo>
                  <a:pt x="2438400" y="419100"/>
                </a:lnTo>
                <a:lnTo>
                  <a:pt x="2434358" y="453472"/>
                </a:lnTo>
                <a:lnTo>
                  <a:pt x="2402967" y="519812"/>
                </a:lnTo>
                <a:lnTo>
                  <a:pt x="2376245" y="551566"/>
                </a:lnTo>
                <a:lnTo>
                  <a:pt x="2342590" y="582230"/>
                </a:lnTo>
                <a:lnTo>
                  <a:pt x="2302316" y="611698"/>
                </a:lnTo>
                <a:lnTo>
                  <a:pt x="2255737" y="639861"/>
                </a:lnTo>
                <a:lnTo>
                  <a:pt x="2203167" y="666612"/>
                </a:lnTo>
                <a:lnTo>
                  <a:pt x="2144919" y="691843"/>
                </a:lnTo>
                <a:lnTo>
                  <a:pt x="2081307" y="715446"/>
                </a:lnTo>
                <a:lnTo>
                  <a:pt x="2012645" y="737313"/>
                </a:lnTo>
                <a:lnTo>
                  <a:pt x="1939247" y="757336"/>
                </a:lnTo>
                <a:lnTo>
                  <a:pt x="1861426" y="775407"/>
                </a:lnTo>
                <a:lnTo>
                  <a:pt x="1779496" y="791419"/>
                </a:lnTo>
                <a:lnTo>
                  <a:pt x="1693771" y="805264"/>
                </a:lnTo>
                <a:lnTo>
                  <a:pt x="1604564" y="816833"/>
                </a:lnTo>
                <a:lnTo>
                  <a:pt x="1512190" y="826019"/>
                </a:lnTo>
                <a:lnTo>
                  <a:pt x="1416962" y="832714"/>
                </a:lnTo>
                <a:lnTo>
                  <a:pt x="1319194" y="836810"/>
                </a:lnTo>
                <a:lnTo>
                  <a:pt x="1219200" y="838200"/>
                </a:lnTo>
                <a:lnTo>
                  <a:pt x="1119205" y="836810"/>
                </a:lnTo>
                <a:lnTo>
                  <a:pt x="1021437" y="832714"/>
                </a:lnTo>
                <a:lnTo>
                  <a:pt x="926209" y="826019"/>
                </a:lnTo>
                <a:lnTo>
                  <a:pt x="833835" y="816833"/>
                </a:lnTo>
                <a:lnTo>
                  <a:pt x="744628" y="805264"/>
                </a:lnTo>
                <a:lnTo>
                  <a:pt x="658903" y="791419"/>
                </a:lnTo>
                <a:lnTo>
                  <a:pt x="576973" y="775407"/>
                </a:lnTo>
                <a:lnTo>
                  <a:pt x="499152" y="757336"/>
                </a:lnTo>
                <a:lnTo>
                  <a:pt x="425754" y="737313"/>
                </a:lnTo>
                <a:lnTo>
                  <a:pt x="357092" y="715446"/>
                </a:lnTo>
                <a:lnTo>
                  <a:pt x="293480" y="691843"/>
                </a:lnTo>
                <a:lnTo>
                  <a:pt x="235232" y="666612"/>
                </a:lnTo>
                <a:lnTo>
                  <a:pt x="182662" y="639861"/>
                </a:lnTo>
                <a:lnTo>
                  <a:pt x="136083" y="611698"/>
                </a:lnTo>
                <a:lnTo>
                  <a:pt x="95809" y="582230"/>
                </a:lnTo>
                <a:lnTo>
                  <a:pt x="62154" y="551566"/>
                </a:lnTo>
                <a:lnTo>
                  <a:pt x="35432" y="519812"/>
                </a:lnTo>
                <a:lnTo>
                  <a:pt x="4041" y="453472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9"/>
          <p:cNvSpPr txBox="1"/>
          <p:nvPr/>
        </p:nvSpPr>
        <p:spPr>
          <a:xfrm>
            <a:off x="2906486" y="5402250"/>
            <a:ext cx="18569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50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Κοινωνικοοικονομική κατάσταση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9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3"/>
                </a:lnTo>
                <a:lnTo>
                  <a:pt x="26578" y="567061"/>
                </a:lnTo>
                <a:lnTo>
                  <a:pt x="46622" y="601699"/>
                </a:lnTo>
                <a:lnTo>
                  <a:pt x="71866" y="635150"/>
                </a:lnTo>
                <a:lnTo>
                  <a:pt x="102074" y="667297"/>
                </a:lnTo>
                <a:lnTo>
                  <a:pt x="137011" y="698020"/>
                </a:lnTo>
                <a:lnTo>
                  <a:pt x="176442" y="727204"/>
                </a:lnTo>
                <a:lnTo>
                  <a:pt x="220131" y="754729"/>
                </a:lnTo>
                <a:lnTo>
                  <a:pt x="267842" y="780478"/>
                </a:lnTo>
                <a:lnTo>
                  <a:pt x="319341" y="804334"/>
                </a:lnTo>
                <a:lnTo>
                  <a:pt x="374391" y="826178"/>
                </a:lnTo>
                <a:lnTo>
                  <a:pt x="432758" y="845894"/>
                </a:lnTo>
                <a:lnTo>
                  <a:pt x="494205" y="863362"/>
                </a:lnTo>
                <a:lnTo>
                  <a:pt x="558498" y="878466"/>
                </a:lnTo>
                <a:lnTo>
                  <a:pt x="625400" y="891088"/>
                </a:lnTo>
                <a:lnTo>
                  <a:pt x="694677" y="901110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0"/>
                </a:lnTo>
                <a:lnTo>
                  <a:pt x="1203399" y="891088"/>
                </a:lnTo>
                <a:lnTo>
                  <a:pt x="1270301" y="878466"/>
                </a:lnTo>
                <a:lnTo>
                  <a:pt x="1334594" y="863362"/>
                </a:lnTo>
                <a:lnTo>
                  <a:pt x="1396041" y="845894"/>
                </a:lnTo>
                <a:lnTo>
                  <a:pt x="1454408" y="826178"/>
                </a:lnTo>
                <a:lnTo>
                  <a:pt x="1509458" y="804334"/>
                </a:lnTo>
                <a:lnTo>
                  <a:pt x="1560957" y="780478"/>
                </a:lnTo>
                <a:lnTo>
                  <a:pt x="1608668" y="754729"/>
                </a:lnTo>
                <a:lnTo>
                  <a:pt x="1652357" y="727204"/>
                </a:lnTo>
                <a:lnTo>
                  <a:pt x="1691788" y="698020"/>
                </a:lnTo>
                <a:lnTo>
                  <a:pt x="1726725" y="667297"/>
                </a:lnTo>
                <a:lnTo>
                  <a:pt x="1756933" y="635150"/>
                </a:lnTo>
                <a:lnTo>
                  <a:pt x="1782177" y="601699"/>
                </a:lnTo>
                <a:lnTo>
                  <a:pt x="1802221" y="567061"/>
                </a:lnTo>
                <a:lnTo>
                  <a:pt x="1816830" y="531353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9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3"/>
                </a:lnTo>
                <a:lnTo>
                  <a:pt x="1802221" y="567061"/>
                </a:lnTo>
                <a:lnTo>
                  <a:pt x="1782177" y="601699"/>
                </a:lnTo>
                <a:lnTo>
                  <a:pt x="1756933" y="635150"/>
                </a:lnTo>
                <a:lnTo>
                  <a:pt x="1726725" y="667297"/>
                </a:lnTo>
                <a:lnTo>
                  <a:pt x="1691788" y="698020"/>
                </a:lnTo>
                <a:lnTo>
                  <a:pt x="1652357" y="727204"/>
                </a:lnTo>
                <a:lnTo>
                  <a:pt x="1608668" y="754729"/>
                </a:lnTo>
                <a:lnTo>
                  <a:pt x="1560957" y="780478"/>
                </a:lnTo>
                <a:lnTo>
                  <a:pt x="1509458" y="804334"/>
                </a:lnTo>
                <a:lnTo>
                  <a:pt x="1454408" y="826178"/>
                </a:lnTo>
                <a:lnTo>
                  <a:pt x="1396041" y="845894"/>
                </a:lnTo>
                <a:lnTo>
                  <a:pt x="1334594" y="863362"/>
                </a:lnTo>
                <a:lnTo>
                  <a:pt x="1270301" y="878466"/>
                </a:lnTo>
                <a:lnTo>
                  <a:pt x="1203399" y="891088"/>
                </a:lnTo>
                <a:lnTo>
                  <a:pt x="1134122" y="901110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0"/>
                </a:lnTo>
                <a:lnTo>
                  <a:pt x="625400" y="891088"/>
                </a:lnTo>
                <a:lnTo>
                  <a:pt x="558498" y="878466"/>
                </a:lnTo>
                <a:lnTo>
                  <a:pt x="494205" y="863362"/>
                </a:lnTo>
                <a:lnTo>
                  <a:pt x="432758" y="845894"/>
                </a:lnTo>
                <a:lnTo>
                  <a:pt x="374391" y="826178"/>
                </a:lnTo>
                <a:lnTo>
                  <a:pt x="319341" y="804334"/>
                </a:lnTo>
                <a:lnTo>
                  <a:pt x="267842" y="780478"/>
                </a:lnTo>
                <a:lnTo>
                  <a:pt x="220131" y="754729"/>
                </a:lnTo>
                <a:lnTo>
                  <a:pt x="176442" y="727204"/>
                </a:lnTo>
                <a:lnTo>
                  <a:pt x="137011" y="698020"/>
                </a:lnTo>
                <a:lnTo>
                  <a:pt x="102074" y="667297"/>
                </a:lnTo>
                <a:lnTo>
                  <a:pt x="71866" y="635150"/>
                </a:lnTo>
                <a:lnTo>
                  <a:pt x="46622" y="601699"/>
                </a:lnTo>
                <a:lnTo>
                  <a:pt x="26578" y="567061"/>
                </a:lnTo>
                <a:lnTo>
                  <a:pt x="11969" y="53135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5763986" y="1028701"/>
            <a:ext cx="11803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Συνομήλικοι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9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3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3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9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3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3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2171700" y="2217046"/>
            <a:ext cx="128473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Εκπαιδευτικά ιδρύματα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9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7"/>
                </a:lnTo>
                <a:lnTo>
                  <a:pt x="26578" y="567069"/>
                </a:lnTo>
                <a:lnTo>
                  <a:pt x="46622" y="601709"/>
                </a:lnTo>
                <a:lnTo>
                  <a:pt x="71866" y="635161"/>
                </a:lnTo>
                <a:lnTo>
                  <a:pt x="102074" y="667308"/>
                </a:lnTo>
                <a:lnTo>
                  <a:pt x="137011" y="698032"/>
                </a:lnTo>
                <a:lnTo>
                  <a:pt x="176442" y="727215"/>
                </a:lnTo>
                <a:lnTo>
                  <a:pt x="220131" y="754739"/>
                </a:lnTo>
                <a:lnTo>
                  <a:pt x="267842" y="780488"/>
                </a:lnTo>
                <a:lnTo>
                  <a:pt x="319341" y="804342"/>
                </a:lnTo>
                <a:lnTo>
                  <a:pt x="374391" y="826186"/>
                </a:lnTo>
                <a:lnTo>
                  <a:pt x="432758" y="845900"/>
                </a:lnTo>
                <a:lnTo>
                  <a:pt x="494205" y="863367"/>
                </a:lnTo>
                <a:lnTo>
                  <a:pt x="558498" y="878470"/>
                </a:lnTo>
                <a:lnTo>
                  <a:pt x="625400" y="891091"/>
                </a:lnTo>
                <a:lnTo>
                  <a:pt x="694677" y="901112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2"/>
                </a:lnTo>
                <a:lnTo>
                  <a:pt x="1203399" y="891091"/>
                </a:lnTo>
                <a:lnTo>
                  <a:pt x="1270301" y="878470"/>
                </a:lnTo>
                <a:lnTo>
                  <a:pt x="1334594" y="863367"/>
                </a:lnTo>
                <a:lnTo>
                  <a:pt x="1396041" y="845900"/>
                </a:lnTo>
                <a:lnTo>
                  <a:pt x="1454408" y="826186"/>
                </a:lnTo>
                <a:lnTo>
                  <a:pt x="1509458" y="804342"/>
                </a:lnTo>
                <a:lnTo>
                  <a:pt x="1560957" y="780488"/>
                </a:lnTo>
                <a:lnTo>
                  <a:pt x="1608668" y="754739"/>
                </a:lnTo>
                <a:lnTo>
                  <a:pt x="1652357" y="727215"/>
                </a:lnTo>
                <a:lnTo>
                  <a:pt x="1691788" y="698032"/>
                </a:lnTo>
                <a:lnTo>
                  <a:pt x="1726725" y="667308"/>
                </a:lnTo>
                <a:lnTo>
                  <a:pt x="1756933" y="635161"/>
                </a:lnTo>
                <a:lnTo>
                  <a:pt x="1782177" y="601709"/>
                </a:lnTo>
                <a:lnTo>
                  <a:pt x="1802221" y="567069"/>
                </a:lnTo>
                <a:lnTo>
                  <a:pt x="1816830" y="531359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9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7"/>
                </a:lnTo>
                <a:lnTo>
                  <a:pt x="1802221" y="567069"/>
                </a:lnTo>
                <a:lnTo>
                  <a:pt x="1782177" y="601709"/>
                </a:lnTo>
                <a:lnTo>
                  <a:pt x="1756933" y="635161"/>
                </a:lnTo>
                <a:lnTo>
                  <a:pt x="1726725" y="667308"/>
                </a:lnTo>
                <a:lnTo>
                  <a:pt x="1691788" y="698032"/>
                </a:lnTo>
                <a:lnTo>
                  <a:pt x="1652357" y="727215"/>
                </a:lnTo>
                <a:lnTo>
                  <a:pt x="1608668" y="754739"/>
                </a:lnTo>
                <a:lnTo>
                  <a:pt x="1560957" y="780488"/>
                </a:lnTo>
                <a:lnTo>
                  <a:pt x="1509458" y="804342"/>
                </a:lnTo>
                <a:lnTo>
                  <a:pt x="1454408" y="826186"/>
                </a:lnTo>
                <a:lnTo>
                  <a:pt x="1396041" y="845900"/>
                </a:lnTo>
                <a:lnTo>
                  <a:pt x="1334594" y="863367"/>
                </a:lnTo>
                <a:lnTo>
                  <a:pt x="1270301" y="878470"/>
                </a:lnTo>
                <a:lnTo>
                  <a:pt x="1203399" y="891091"/>
                </a:lnTo>
                <a:lnTo>
                  <a:pt x="1134122" y="901112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2"/>
                </a:lnTo>
                <a:lnTo>
                  <a:pt x="625400" y="891091"/>
                </a:lnTo>
                <a:lnTo>
                  <a:pt x="558498" y="878470"/>
                </a:lnTo>
                <a:lnTo>
                  <a:pt x="494205" y="863367"/>
                </a:lnTo>
                <a:lnTo>
                  <a:pt x="432758" y="845900"/>
                </a:lnTo>
                <a:lnTo>
                  <a:pt x="374391" y="826186"/>
                </a:lnTo>
                <a:lnTo>
                  <a:pt x="319341" y="804342"/>
                </a:lnTo>
                <a:lnTo>
                  <a:pt x="267842" y="780488"/>
                </a:lnTo>
                <a:lnTo>
                  <a:pt x="220131" y="754739"/>
                </a:lnTo>
                <a:lnTo>
                  <a:pt x="176442" y="727215"/>
                </a:lnTo>
                <a:lnTo>
                  <a:pt x="137011" y="698032"/>
                </a:lnTo>
                <a:lnTo>
                  <a:pt x="102074" y="667308"/>
                </a:lnTo>
                <a:lnTo>
                  <a:pt x="71866" y="635161"/>
                </a:lnTo>
                <a:lnTo>
                  <a:pt x="46622" y="601709"/>
                </a:lnTo>
                <a:lnTo>
                  <a:pt x="26578" y="567069"/>
                </a:lnTo>
                <a:lnTo>
                  <a:pt x="11969" y="531359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9"/>
          <p:cNvSpPr txBox="1"/>
          <p:nvPr/>
        </p:nvSpPr>
        <p:spPr>
          <a:xfrm>
            <a:off x="5813297" y="5532929"/>
            <a:ext cx="11986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Κοινοτικές ομάδες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7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799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799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7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9"/>
          <p:cNvSpPr txBox="1"/>
          <p:nvPr/>
        </p:nvSpPr>
        <p:spPr>
          <a:xfrm>
            <a:off x="2511931" y="4572504"/>
            <a:ext cx="12106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Χώρος εργασίας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9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517525" y="636079"/>
                </a:moveTo>
                <a:lnTo>
                  <a:pt x="788543" y="898931"/>
                </a:lnTo>
                <a:lnTo>
                  <a:pt x="1415034" y="890562"/>
                </a:lnTo>
                <a:lnTo>
                  <a:pt x="912411" y="638048"/>
                </a:lnTo>
                <a:lnTo>
                  <a:pt x="650621" y="638048"/>
                </a:lnTo>
                <a:lnTo>
                  <a:pt x="517525" y="636079"/>
                </a:lnTo>
                <a:close/>
              </a:path>
              <a:path w="1415415" h="899160" extrusionOk="0">
                <a:moveTo>
                  <a:pt x="0" y="0"/>
                </a:moveTo>
                <a:lnTo>
                  <a:pt x="427100" y="384695"/>
                </a:lnTo>
                <a:lnTo>
                  <a:pt x="292989" y="387769"/>
                </a:lnTo>
                <a:lnTo>
                  <a:pt x="650621" y="638048"/>
                </a:lnTo>
                <a:lnTo>
                  <a:pt x="912411" y="638048"/>
                </a:lnTo>
                <a:lnTo>
                  <a:pt x="905510" y="634580"/>
                </a:lnTo>
                <a:lnTo>
                  <a:pt x="1097280" y="627468"/>
                </a:lnTo>
                <a:lnTo>
                  <a:pt x="614807" y="384111"/>
                </a:lnTo>
                <a:lnTo>
                  <a:pt x="776361" y="384111"/>
                </a:lnTo>
                <a:lnTo>
                  <a:pt x="0" y="0"/>
                </a:lnTo>
                <a:close/>
              </a:path>
              <a:path w="1415415" h="899160" extrusionOk="0">
                <a:moveTo>
                  <a:pt x="776361" y="384111"/>
                </a:moveTo>
                <a:lnTo>
                  <a:pt x="614807" y="384111"/>
                </a:lnTo>
                <a:lnTo>
                  <a:pt x="777748" y="384797"/>
                </a:lnTo>
                <a:lnTo>
                  <a:pt x="776361" y="384111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9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788543" y="898931"/>
                </a:moveTo>
                <a:lnTo>
                  <a:pt x="517525" y="636079"/>
                </a:lnTo>
                <a:lnTo>
                  <a:pt x="650621" y="638048"/>
                </a:lnTo>
                <a:lnTo>
                  <a:pt x="292989" y="387769"/>
                </a:lnTo>
                <a:lnTo>
                  <a:pt x="427100" y="384695"/>
                </a:lnTo>
                <a:lnTo>
                  <a:pt x="0" y="0"/>
                </a:lnTo>
                <a:lnTo>
                  <a:pt x="777748" y="384797"/>
                </a:lnTo>
                <a:lnTo>
                  <a:pt x="614807" y="384111"/>
                </a:lnTo>
                <a:lnTo>
                  <a:pt x="1097280" y="627468"/>
                </a:lnTo>
                <a:lnTo>
                  <a:pt x="905510" y="634580"/>
                </a:lnTo>
                <a:lnTo>
                  <a:pt x="1415034" y="890562"/>
                </a:lnTo>
                <a:lnTo>
                  <a:pt x="788543" y="89893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9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552703" y="259333"/>
                </a:moveTo>
                <a:lnTo>
                  <a:pt x="0" y="683132"/>
                </a:lnTo>
                <a:lnTo>
                  <a:pt x="517144" y="530605"/>
                </a:lnTo>
                <a:lnTo>
                  <a:pt x="732450" y="530605"/>
                </a:lnTo>
                <a:lnTo>
                  <a:pt x="851788" y="474852"/>
                </a:lnTo>
                <a:lnTo>
                  <a:pt x="1188569" y="474852"/>
                </a:lnTo>
                <a:lnTo>
                  <a:pt x="1198313" y="384937"/>
                </a:lnTo>
                <a:lnTo>
                  <a:pt x="535304" y="384937"/>
                </a:lnTo>
                <a:lnTo>
                  <a:pt x="552703" y="259333"/>
                </a:lnTo>
                <a:close/>
              </a:path>
              <a:path w="1240154" h="683260" extrusionOk="0">
                <a:moveTo>
                  <a:pt x="732450" y="530605"/>
                </a:moveTo>
                <a:lnTo>
                  <a:pt x="517144" y="530605"/>
                </a:lnTo>
                <a:lnTo>
                  <a:pt x="507364" y="635762"/>
                </a:lnTo>
                <a:lnTo>
                  <a:pt x="732450" y="530605"/>
                </a:lnTo>
                <a:close/>
              </a:path>
              <a:path w="1240154" h="683260" extrusionOk="0">
                <a:moveTo>
                  <a:pt x="1188569" y="474852"/>
                </a:moveTo>
                <a:lnTo>
                  <a:pt x="851788" y="474852"/>
                </a:lnTo>
                <a:lnTo>
                  <a:pt x="835913" y="576961"/>
                </a:lnTo>
                <a:lnTo>
                  <a:pt x="1187069" y="488695"/>
                </a:lnTo>
                <a:lnTo>
                  <a:pt x="1188569" y="474852"/>
                </a:lnTo>
                <a:close/>
              </a:path>
              <a:path w="1240154" h="683260" extrusionOk="0">
                <a:moveTo>
                  <a:pt x="883920" y="124205"/>
                </a:moveTo>
                <a:lnTo>
                  <a:pt x="535304" y="384937"/>
                </a:lnTo>
                <a:lnTo>
                  <a:pt x="1198313" y="384937"/>
                </a:lnTo>
                <a:lnTo>
                  <a:pt x="1210135" y="275843"/>
                </a:lnTo>
                <a:lnTo>
                  <a:pt x="873251" y="275843"/>
                </a:lnTo>
                <a:lnTo>
                  <a:pt x="883920" y="124205"/>
                </a:lnTo>
                <a:close/>
              </a:path>
              <a:path w="1240154" h="683260" extrusionOk="0">
                <a:moveTo>
                  <a:pt x="1240027" y="0"/>
                </a:moveTo>
                <a:lnTo>
                  <a:pt x="873251" y="275843"/>
                </a:lnTo>
                <a:lnTo>
                  <a:pt x="1210135" y="275843"/>
                </a:lnTo>
                <a:lnTo>
                  <a:pt x="1240027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1187069" y="488695"/>
                </a:moveTo>
                <a:lnTo>
                  <a:pt x="835913" y="576961"/>
                </a:lnTo>
                <a:lnTo>
                  <a:pt x="851788" y="474852"/>
                </a:lnTo>
                <a:lnTo>
                  <a:pt x="507364" y="635762"/>
                </a:lnTo>
                <a:lnTo>
                  <a:pt x="517144" y="530605"/>
                </a:lnTo>
                <a:lnTo>
                  <a:pt x="0" y="683132"/>
                </a:lnTo>
                <a:lnTo>
                  <a:pt x="552703" y="259333"/>
                </a:lnTo>
                <a:lnTo>
                  <a:pt x="535304" y="384937"/>
                </a:lnTo>
                <a:lnTo>
                  <a:pt x="883920" y="124205"/>
                </a:lnTo>
                <a:lnTo>
                  <a:pt x="873251" y="275843"/>
                </a:lnTo>
                <a:lnTo>
                  <a:pt x="1240027" y="0"/>
                </a:lnTo>
                <a:lnTo>
                  <a:pt x="1187069" y="4886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9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1307876" y="304672"/>
                </a:moveTo>
                <a:lnTo>
                  <a:pt x="662838" y="304672"/>
                </a:lnTo>
                <a:lnTo>
                  <a:pt x="462051" y="402463"/>
                </a:lnTo>
                <a:lnTo>
                  <a:pt x="1090066" y="402843"/>
                </a:lnTo>
                <a:lnTo>
                  <a:pt x="916203" y="479551"/>
                </a:lnTo>
                <a:lnTo>
                  <a:pt x="1925218" y="473075"/>
                </a:lnTo>
                <a:lnTo>
                  <a:pt x="1289837" y="313181"/>
                </a:lnTo>
                <a:lnTo>
                  <a:pt x="1307876" y="304672"/>
                </a:lnTo>
                <a:close/>
              </a:path>
              <a:path w="1925320" h="480060" extrusionOk="0">
                <a:moveTo>
                  <a:pt x="663473" y="0"/>
                </a:moveTo>
                <a:lnTo>
                  <a:pt x="0" y="305307"/>
                </a:lnTo>
                <a:lnTo>
                  <a:pt x="1307876" y="304672"/>
                </a:lnTo>
                <a:lnTo>
                  <a:pt x="1431188" y="246506"/>
                </a:lnTo>
                <a:lnTo>
                  <a:pt x="932840" y="180466"/>
                </a:lnTo>
                <a:lnTo>
                  <a:pt x="1075588" y="119125"/>
                </a:lnTo>
                <a:lnTo>
                  <a:pt x="663473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9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663473" y="0"/>
                </a:moveTo>
                <a:lnTo>
                  <a:pt x="1075588" y="119125"/>
                </a:lnTo>
                <a:lnTo>
                  <a:pt x="932840" y="180466"/>
                </a:lnTo>
                <a:lnTo>
                  <a:pt x="1431188" y="246506"/>
                </a:lnTo>
                <a:lnTo>
                  <a:pt x="1289837" y="313181"/>
                </a:lnTo>
                <a:lnTo>
                  <a:pt x="1925218" y="473075"/>
                </a:lnTo>
                <a:lnTo>
                  <a:pt x="916203" y="479551"/>
                </a:lnTo>
                <a:lnTo>
                  <a:pt x="1090066" y="402843"/>
                </a:lnTo>
                <a:lnTo>
                  <a:pt x="462051" y="402463"/>
                </a:lnTo>
                <a:lnTo>
                  <a:pt x="662838" y="304672"/>
                </a:lnTo>
                <a:lnTo>
                  <a:pt x="0" y="305307"/>
                </a:lnTo>
                <a:lnTo>
                  <a:pt x="66347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9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1"/>
                </a:lnTo>
                <a:lnTo>
                  <a:pt x="695236" y="19421"/>
                </a:lnTo>
                <a:lnTo>
                  <a:pt x="620863" y="29938"/>
                </a:lnTo>
                <a:lnTo>
                  <a:pt x="549391" y="42523"/>
                </a:lnTo>
                <a:lnTo>
                  <a:pt x="481082" y="57078"/>
                </a:lnTo>
                <a:lnTo>
                  <a:pt x="416198" y="73505"/>
                </a:lnTo>
                <a:lnTo>
                  <a:pt x="355000" y="91707"/>
                </a:lnTo>
                <a:lnTo>
                  <a:pt x="297751" y="111585"/>
                </a:lnTo>
                <a:lnTo>
                  <a:pt x="244712" y="133041"/>
                </a:lnTo>
                <a:lnTo>
                  <a:pt x="196144" y="155978"/>
                </a:lnTo>
                <a:lnTo>
                  <a:pt x="152311" y="180297"/>
                </a:lnTo>
                <a:lnTo>
                  <a:pt x="113472" y="205900"/>
                </a:lnTo>
                <a:lnTo>
                  <a:pt x="79890" y="232689"/>
                </a:lnTo>
                <a:lnTo>
                  <a:pt x="51828" y="260567"/>
                </a:lnTo>
                <a:lnTo>
                  <a:pt x="13306" y="319195"/>
                </a:lnTo>
                <a:lnTo>
                  <a:pt x="0" y="381000"/>
                </a:lnTo>
                <a:lnTo>
                  <a:pt x="3370" y="412250"/>
                </a:lnTo>
                <a:lnTo>
                  <a:pt x="29545" y="472564"/>
                </a:lnTo>
                <a:lnTo>
                  <a:pt x="79890" y="529310"/>
                </a:lnTo>
                <a:lnTo>
                  <a:pt x="113472" y="556099"/>
                </a:lnTo>
                <a:lnTo>
                  <a:pt x="152311" y="581702"/>
                </a:lnTo>
                <a:lnTo>
                  <a:pt x="196144" y="606021"/>
                </a:lnTo>
                <a:lnTo>
                  <a:pt x="244712" y="628958"/>
                </a:lnTo>
                <a:lnTo>
                  <a:pt x="297751" y="650414"/>
                </a:lnTo>
                <a:lnTo>
                  <a:pt x="355000" y="670292"/>
                </a:lnTo>
                <a:lnTo>
                  <a:pt x="416198" y="688494"/>
                </a:lnTo>
                <a:lnTo>
                  <a:pt x="481082" y="704921"/>
                </a:lnTo>
                <a:lnTo>
                  <a:pt x="549391" y="719476"/>
                </a:lnTo>
                <a:lnTo>
                  <a:pt x="620863" y="732061"/>
                </a:lnTo>
                <a:lnTo>
                  <a:pt x="695236" y="742578"/>
                </a:lnTo>
                <a:lnTo>
                  <a:pt x="772249" y="750928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8"/>
                </a:lnTo>
                <a:lnTo>
                  <a:pt x="1337779" y="742578"/>
                </a:lnTo>
                <a:lnTo>
                  <a:pt x="1412152" y="732061"/>
                </a:lnTo>
                <a:lnTo>
                  <a:pt x="1483624" y="719476"/>
                </a:lnTo>
                <a:lnTo>
                  <a:pt x="1551933" y="704921"/>
                </a:lnTo>
                <a:lnTo>
                  <a:pt x="1616817" y="688494"/>
                </a:lnTo>
                <a:lnTo>
                  <a:pt x="1678015" y="670292"/>
                </a:lnTo>
                <a:lnTo>
                  <a:pt x="1735264" y="650414"/>
                </a:lnTo>
                <a:lnTo>
                  <a:pt x="1788303" y="628958"/>
                </a:lnTo>
                <a:lnTo>
                  <a:pt x="1836871" y="606021"/>
                </a:lnTo>
                <a:lnTo>
                  <a:pt x="1880704" y="581702"/>
                </a:lnTo>
                <a:lnTo>
                  <a:pt x="1919543" y="556099"/>
                </a:lnTo>
                <a:lnTo>
                  <a:pt x="1953125" y="529310"/>
                </a:lnTo>
                <a:lnTo>
                  <a:pt x="1981187" y="501432"/>
                </a:lnTo>
                <a:lnTo>
                  <a:pt x="2019709" y="442804"/>
                </a:lnTo>
                <a:lnTo>
                  <a:pt x="2033016" y="381000"/>
                </a:lnTo>
                <a:lnTo>
                  <a:pt x="2029645" y="349749"/>
                </a:lnTo>
                <a:lnTo>
                  <a:pt x="2003470" y="289435"/>
                </a:lnTo>
                <a:lnTo>
                  <a:pt x="1953125" y="232689"/>
                </a:lnTo>
                <a:lnTo>
                  <a:pt x="1919543" y="205900"/>
                </a:lnTo>
                <a:lnTo>
                  <a:pt x="1880704" y="180297"/>
                </a:lnTo>
                <a:lnTo>
                  <a:pt x="1836871" y="155978"/>
                </a:lnTo>
                <a:lnTo>
                  <a:pt x="1788303" y="133041"/>
                </a:lnTo>
                <a:lnTo>
                  <a:pt x="1735264" y="111585"/>
                </a:lnTo>
                <a:lnTo>
                  <a:pt x="1678015" y="91707"/>
                </a:lnTo>
                <a:lnTo>
                  <a:pt x="1616817" y="73505"/>
                </a:lnTo>
                <a:lnTo>
                  <a:pt x="1551933" y="57078"/>
                </a:lnTo>
                <a:lnTo>
                  <a:pt x="1483624" y="42523"/>
                </a:lnTo>
                <a:lnTo>
                  <a:pt x="1412152" y="29938"/>
                </a:lnTo>
                <a:lnTo>
                  <a:pt x="1337779" y="19421"/>
                </a:lnTo>
                <a:lnTo>
                  <a:pt x="1260766" y="11071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9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5"/>
                </a:lnTo>
                <a:lnTo>
                  <a:pt x="51828" y="260567"/>
                </a:lnTo>
                <a:lnTo>
                  <a:pt x="79890" y="232689"/>
                </a:lnTo>
                <a:lnTo>
                  <a:pt x="113472" y="205900"/>
                </a:lnTo>
                <a:lnTo>
                  <a:pt x="152311" y="180297"/>
                </a:lnTo>
                <a:lnTo>
                  <a:pt x="196144" y="155978"/>
                </a:lnTo>
                <a:lnTo>
                  <a:pt x="244712" y="133041"/>
                </a:lnTo>
                <a:lnTo>
                  <a:pt x="297751" y="111585"/>
                </a:lnTo>
                <a:lnTo>
                  <a:pt x="355000" y="91707"/>
                </a:lnTo>
                <a:lnTo>
                  <a:pt x="416198" y="73505"/>
                </a:lnTo>
                <a:lnTo>
                  <a:pt x="481082" y="57078"/>
                </a:lnTo>
                <a:lnTo>
                  <a:pt x="549391" y="42523"/>
                </a:lnTo>
                <a:lnTo>
                  <a:pt x="620863" y="29938"/>
                </a:lnTo>
                <a:lnTo>
                  <a:pt x="695236" y="19421"/>
                </a:lnTo>
                <a:lnTo>
                  <a:pt x="772249" y="11071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1"/>
                </a:lnTo>
                <a:lnTo>
                  <a:pt x="1337779" y="19421"/>
                </a:lnTo>
                <a:lnTo>
                  <a:pt x="1412152" y="29938"/>
                </a:lnTo>
                <a:lnTo>
                  <a:pt x="1483624" y="42523"/>
                </a:lnTo>
                <a:lnTo>
                  <a:pt x="1551933" y="57078"/>
                </a:lnTo>
                <a:lnTo>
                  <a:pt x="1616817" y="73505"/>
                </a:lnTo>
                <a:lnTo>
                  <a:pt x="1678015" y="91707"/>
                </a:lnTo>
                <a:lnTo>
                  <a:pt x="1735264" y="111585"/>
                </a:lnTo>
                <a:lnTo>
                  <a:pt x="1788303" y="133041"/>
                </a:lnTo>
                <a:lnTo>
                  <a:pt x="1836871" y="155978"/>
                </a:lnTo>
                <a:lnTo>
                  <a:pt x="1880704" y="180297"/>
                </a:lnTo>
                <a:lnTo>
                  <a:pt x="1919543" y="205900"/>
                </a:lnTo>
                <a:lnTo>
                  <a:pt x="1953125" y="232689"/>
                </a:lnTo>
                <a:lnTo>
                  <a:pt x="1981187" y="260567"/>
                </a:lnTo>
                <a:lnTo>
                  <a:pt x="2019709" y="319195"/>
                </a:lnTo>
                <a:lnTo>
                  <a:pt x="2033016" y="381000"/>
                </a:lnTo>
                <a:lnTo>
                  <a:pt x="2029645" y="412250"/>
                </a:lnTo>
                <a:lnTo>
                  <a:pt x="2003470" y="472564"/>
                </a:lnTo>
                <a:lnTo>
                  <a:pt x="1953125" y="529310"/>
                </a:lnTo>
                <a:lnTo>
                  <a:pt x="1919543" y="556099"/>
                </a:lnTo>
                <a:lnTo>
                  <a:pt x="1880704" y="581702"/>
                </a:lnTo>
                <a:lnTo>
                  <a:pt x="1836871" y="606021"/>
                </a:lnTo>
                <a:lnTo>
                  <a:pt x="1788303" y="628958"/>
                </a:lnTo>
                <a:lnTo>
                  <a:pt x="1735264" y="650414"/>
                </a:lnTo>
                <a:lnTo>
                  <a:pt x="1678015" y="670292"/>
                </a:lnTo>
                <a:lnTo>
                  <a:pt x="1616817" y="688494"/>
                </a:lnTo>
                <a:lnTo>
                  <a:pt x="1551933" y="704921"/>
                </a:lnTo>
                <a:lnTo>
                  <a:pt x="1483624" y="719476"/>
                </a:lnTo>
                <a:lnTo>
                  <a:pt x="1412152" y="732061"/>
                </a:lnTo>
                <a:lnTo>
                  <a:pt x="1337779" y="742578"/>
                </a:lnTo>
                <a:lnTo>
                  <a:pt x="1260766" y="750928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8"/>
                </a:lnTo>
                <a:lnTo>
                  <a:pt x="695236" y="742578"/>
                </a:lnTo>
                <a:lnTo>
                  <a:pt x="620863" y="732061"/>
                </a:lnTo>
                <a:lnTo>
                  <a:pt x="549391" y="719476"/>
                </a:lnTo>
                <a:lnTo>
                  <a:pt x="481082" y="704921"/>
                </a:lnTo>
                <a:lnTo>
                  <a:pt x="416198" y="688494"/>
                </a:lnTo>
                <a:lnTo>
                  <a:pt x="355000" y="670292"/>
                </a:lnTo>
                <a:lnTo>
                  <a:pt x="297751" y="650414"/>
                </a:lnTo>
                <a:lnTo>
                  <a:pt x="244712" y="628958"/>
                </a:lnTo>
                <a:lnTo>
                  <a:pt x="196144" y="606021"/>
                </a:lnTo>
                <a:lnTo>
                  <a:pt x="152311" y="581702"/>
                </a:lnTo>
                <a:lnTo>
                  <a:pt x="113472" y="556099"/>
                </a:lnTo>
                <a:lnTo>
                  <a:pt x="79890" y="529310"/>
                </a:lnTo>
                <a:lnTo>
                  <a:pt x="51828" y="501432"/>
                </a:lnTo>
                <a:lnTo>
                  <a:pt x="13306" y="442804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9"/>
          <p:cNvSpPr txBox="1"/>
          <p:nvPr/>
        </p:nvSpPr>
        <p:spPr>
          <a:xfrm>
            <a:off x="7935686" y="1250438"/>
            <a:ext cx="9850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Πολιτικές αποφάσεις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9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964692" y="0"/>
                </a:moveTo>
                <a:lnTo>
                  <a:pt x="885574" y="1641"/>
                </a:lnTo>
                <a:lnTo>
                  <a:pt x="808218" y="6482"/>
                </a:lnTo>
                <a:lnTo>
                  <a:pt x="732871" y="14394"/>
                </a:lnTo>
                <a:lnTo>
                  <a:pt x="659782" y="25249"/>
                </a:lnTo>
                <a:lnTo>
                  <a:pt x="589198" y="38921"/>
                </a:lnTo>
                <a:lnTo>
                  <a:pt x="521369" y="55282"/>
                </a:lnTo>
                <a:lnTo>
                  <a:pt x="456542" y="74204"/>
                </a:lnTo>
                <a:lnTo>
                  <a:pt x="394965" y="95560"/>
                </a:lnTo>
                <a:lnTo>
                  <a:pt x="336888" y="119223"/>
                </a:lnTo>
                <a:lnTo>
                  <a:pt x="282559" y="145065"/>
                </a:lnTo>
                <a:lnTo>
                  <a:pt x="232225" y="172959"/>
                </a:lnTo>
                <a:lnTo>
                  <a:pt x="186135" y="202777"/>
                </a:lnTo>
                <a:lnTo>
                  <a:pt x="144537" y="234392"/>
                </a:lnTo>
                <a:lnTo>
                  <a:pt x="107680" y="267676"/>
                </a:lnTo>
                <a:lnTo>
                  <a:pt x="75813" y="302502"/>
                </a:lnTo>
                <a:lnTo>
                  <a:pt x="49182" y="338742"/>
                </a:lnTo>
                <a:lnTo>
                  <a:pt x="28037" y="376269"/>
                </a:lnTo>
                <a:lnTo>
                  <a:pt x="12626" y="414957"/>
                </a:lnTo>
                <a:lnTo>
                  <a:pt x="3198" y="454676"/>
                </a:lnTo>
                <a:lnTo>
                  <a:pt x="0" y="495300"/>
                </a:lnTo>
                <a:lnTo>
                  <a:pt x="3198" y="535923"/>
                </a:lnTo>
                <a:lnTo>
                  <a:pt x="12626" y="575642"/>
                </a:lnTo>
                <a:lnTo>
                  <a:pt x="28037" y="614330"/>
                </a:lnTo>
                <a:lnTo>
                  <a:pt x="49182" y="651857"/>
                </a:lnTo>
                <a:lnTo>
                  <a:pt x="75813" y="688097"/>
                </a:lnTo>
                <a:lnTo>
                  <a:pt x="107680" y="722923"/>
                </a:lnTo>
                <a:lnTo>
                  <a:pt x="144537" y="756207"/>
                </a:lnTo>
                <a:lnTo>
                  <a:pt x="186135" y="787822"/>
                </a:lnTo>
                <a:lnTo>
                  <a:pt x="232225" y="817640"/>
                </a:lnTo>
                <a:lnTo>
                  <a:pt x="282559" y="845534"/>
                </a:lnTo>
                <a:lnTo>
                  <a:pt x="336888" y="871376"/>
                </a:lnTo>
                <a:lnTo>
                  <a:pt x="394965" y="895039"/>
                </a:lnTo>
                <a:lnTo>
                  <a:pt x="456542" y="916395"/>
                </a:lnTo>
                <a:lnTo>
                  <a:pt x="521369" y="935317"/>
                </a:lnTo>
                <a:lnTo>
                  <a:pt x="589198" y="951678"/>
                </a:lnTo>
                <a:lnTo>
                  <a:pt x="659782" y="965350"/>
                </a:lnTo>
                <a:lnTo>
                  <a:pt x="732871" y="976205"/>
                </a:lnTo>
                <a:lnTo>
                  <a:pt x="808218" y="984117"/>
                </a:lnTo>
                <a:lnTo>
                  <a:pt x="885574" y="988958"/>
                </a:lnTo>
                <a:lnTo>
                  <a:pt x="964692" y="990600"/>
                </a:lnTo>
                <a:lnTo>
                  <a:pt x="1043809" y="988958"/>
                </a:lnTo>
                <a:lnTo>
                  <a:pt x="1121165" y="984117"/>
                </a:lnTo>
                <a:lnTo>
                  <a:pt x="1196512" y="976205"/>
                </a:lnTo>
                <a:lnTo>
                  <a:pt x="1269601" y="965350"/>
                </a:lnTo>
                <a:lnTo>
                  <a:pt x="1340185" y="951678"/>
                </a:lnTo>
                <a:lnTo>
                  <a:pt x="1408014" y="935317"/>
                </a:lnTo>
                <a:lnTo>
                  <a:pt x="1472841" y="916395"/>
                </a:lnTo>
                <a:lnTo>
                  <a:pt x="1534418" y="895039"/>
                </a:lnTo>
                <a:lnTo>
                  <a:pt x="1592495" y="871376"/>
                </a:lnTo>
                <a:lnTo>
                  <a:pt x="1646824" y="845534"/>
                </a:lnTo>
                <a:lnTo>
                  <a:pt x="1697158" y="817640"/>
                </a:lnTo>
                <a:lnTo>
                  <a:pt x="1743248" y="787822"/>
                </a:lnTo>
                <a:lnTo>
                  <a:pt x="1784846" y="756207"/>
                </a:lnTo>
                <a:lnTo>
                  <a:pt x="1821703" y="722923"/>
                </a:lnTo>
                <a:lnTo>
                  <a:pt x="1853570" y="688097"/>
                </a:lnTo>
                <a:lnTo>
                  <a:pt x="1880201" y="651857"/>
                </a:lnTo>
                <a:lnTo>
                  <a:pt x="1901346" y="614330"/>
                </a:lnTo>
                <a:lnTo>
                  <a:pt x="1916757" y="575642"/>
                </a:lnTo>
                <a:lnTo>
                  <a:pt x="1926185" y="535923"/>
                </a:lnTo>
                <a:lnTo>
                  <a:pt x="1929384" y="495300"/>
                </a:lnTo>
                <a:lnTo>
                  <a:pt x="1926185" y="454676"/>
                </a:lnTo>
                <a:lnTo>
                  <a:pt x="1916757" y="414957"/>
                </a:lnTo>
                <a:lnTo>
                  <a:pt x="1901346" y="376269"/>
                </a:lnTo>
                <a:lnTo>
                  <a:pt x="1880201" y="338742"/>
                </a:lnTo>
                <a:lnTo>
                  <a:pt x="1853570" y="302502"/>
                </a:lnTo>
                <a:lnTo>
                  <a:pt x="1821703" y="267676"/>
                </a:lnTo>
                <a:lnTo>
                  <a:pt x="1784846" y="234392"/>
                </a:lnTo>
                <a:lnTo>
                  <a:pt x="1743248" y="202777"/>
                </a:lnTo>
                <a:lnTo>
                  <a:pt x="1697158" y="172959"/>
                </a:lnTo>
                <a:lnTo>
                  <a:pt x="1646824" y="145065"/>
                </a:lnTo>
                <a:lnTo>
                  <a:pt x="1592495" y="119223"/>
                </a:lnTo>
                <a:lnTo>
                  <a:pt x="1534418" y="95560"/>
                </a:lnTo>
                <a:lnTo>
                  <a:pt x="1472841" y="74204"/>
                </a:lnTo>
                <a:lnTo>
                  <a:pt x="1408014" y="55282"/>
                </a:lnTo>
                <a:lnTo>
                  <a:pt x="1340185" y="38921"/>
                </a:lnTo>
                <a:lnTo>
                  <a:pt x="1269601" y="25249"/>
                </a:lnTo>
                <a:lnTo>
                  <a:pt x="1196512" y="14394"/>
                </a:lnTo>
                <a:lnTo>
                  <a:pt x="1121165" y="6482"/>
                </a:lnTo>
                <a:lnTo>
                  <a:pt x="1043809" y="1641"/>
                </a:lnTo>
                <a:lnTo>
                  <a:pt x="9646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9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0" y="495300"/>
                </a:moveTo>
                <a:lnTo>
                  <a:pt x="3198" y="454676"/>
                </a:lnTo>
                <a:lnTo>
                  <a:pt x="12626" y="414957"/>
                </a:lnTo>
                <a:lnTo>
                  <a:pt x="28037" y="376269"/>
                </a:lnTo>
                <a:lnTo>
                  <a:pt x="49182" y="338742"/>
                </a:lnTo>
                <a:lnTo>
                  <a:pt x="75813" y="302502"/>
                </a:lnTo>
                <a:lnTo>
                  <a:pt x="107680" y="267676"/>
                </a:lnTo>
                <a:lnTo>
                  <a:pt x="144537" y="234392"/>
                </a:lnTo>
                <a:lnTo>
                  <a:pt x="186135" y="202777"/>
                </a:lnTo>
                <a:lnTo>
                  <a:pt x="232225" y="172959"/>
                </a:lnTo>
                <a:lnTo>
                  <a:pt x="282559" y="145065"/>
                </a:lnTo>
                <a:lnTo>
                  <a:pt x="336888" y="119223"/>
                </a:lnTo>
                <a:lnTo>
                  <a:pt x="394965" y="95560"/>
                </a:lnTo>
                <a:lnTo>
                  <a:pt x="456542" y="74204"/>
                </a:lnTo>
                <a:lnTo>
                  <a:pt x="521369" y="55282"/>
                </a:lnTo>
                <a:lnTo>
                  <a:pt x="589198" y="38921"/>
                </a:lnTo>
                <a:lnTo>
                  <a:pt x="659782" y="25249"/>
                </a:lnTo>
                <a:lnTo>
                  <a:pt x="732871" y="14394"/>
                </a:lnTo>
                <a:lnTo>
                  <a:pt x="808218" y="6482"/>
                </a:lnTo>
                <a:lnTo>
                  <a:pt x="885574" y="1641"/>
                </a:lnTo>
                <a:lnTo>
                  <a:pt x="964692" y="0"/>
                </a:lnTo>
                <a:lnTo>
                  <a:pt x="1043809" y="1641"/>
                </a:lnTo>
                <a:lnTo>
                  <a:pt x="1121165" y="6482"/>
                </a:lnTo>
                <a:lnTo>
                  <a:pt x="1196512" y="14394"/>
                </a:lnTo>
                <a:lnTo>
                  <a:pt x="1269601" y="25249"/>
                </a:lnTo>
                <a:lnTo>
                  <a:pt x="1340185" y="38921"/>
                </a:lnTo>
                <a:lnTo>
                  <a:pt x="1408014" y="55282"/>
                </a:lnTo>
                <a:lnTo>
                  <a:pt x="1472841" y="74204"/>
                </a:lnTo>
                <a:lnTo>
                  <a:pt x="1534418" y="95560"/>
                </a:lnTo>
                <a:lnTo>
                  <a:pt x="1592495" y="119223"/>
                </a:lnTo>
                <a:lnTo>
                  <a:pt x="1646824" y="145065"/>
                </a:lnTo>
                <a:lnTo>
                  <a:pt x="1697158" y="172959"/>
                </a:lnTo>
                <a:lnTo>
                  <a:pt x="1743248" y="202777"/>
                </a:lnTo>
                <a:lnTo>
                  <a:pt x="1784846" y="234392"/>
                </a:lnTo>
                <a:lnTo>
                  <a:pt x="1821703" y="267676"/>
                </a:lnTo>
                <a:lnTo>
                  <a:pt x="1853570" y="302502"/>
                </a:lnTo>
                <a:lnTo>
                  <a:pt x="1880201" y="338742"/>
                </a:lnTo>
                <a:lnTo>
                  <a:pt x="1901346" y="376269"/>
                </a:lnTo>
                <a:lnTo>
                  <a:pt x="1916757" y="414957"/>
                </a:lnTo>
                <a:lnTo>
                  <a:pt x="1926185" y="454676"/>
                </a:lnTo>
                <a:lnTo>
                  <a:pt x="1929384" y="495300"/>
                </a:lnTo>
                <a:lnTo>
                  <a:pt x="1926185" y="535923"/>
                </a:lnTo>
                <a:lnTo>
                  <a:pt x="1916757" y="575642"/>
                </a:lnTo>
                <a:lnTo>
                  <a:pt x="1901346" y="614330"/>
                </a:lnTo>
                <a:lnTo>
                  <a:pt x="1880201" y="651857"/>
                </a:lnTo>
                <a:lnTo>
                  <a:pt x="1853570" y="688097"/>
                </a:lnTo>
                <a:lnTo>
                  <a:pt x="1821703" y="722923"/>
                </a:lnTo>
                <a:lnTo>
                  <a:pt x="1784846" y="756207"/>
                </a:lnTo>
                <a:lnTo>
                  <a:pt x="1743248" y="787822"/>
                </a:lnTo>
                <a:lnTo>
                  <a:pt x="1697158" y="817640"/>
                </a:lnTo>
                <a:lnTo>
                  <a:pt x="1646824" y="845534"/>
                </a:lnTo>
                <a:lnTo>
                  <a:pt x="1592495" y="871376"/>
                </a:lnTo>
                <a:lnTo>
                  <a:pt x="1534418" y="895039"/>
                </a:lnTo>
                <a:lnTo>
                  <a:pt x="1472841" y="916395"/>
                </a:lnTo>
                <a:lnTo>
                  <a:pt x="1408014" y="935317"/>
                </a:lnTo>
                <a:lnTo>
                  <a:pt x="1340185" y="951678"/>
                </a:lnTo>
                <a:lnTo>
                  <a:pt x="1269601" y="965350"/>
                </a:lnTo>
                <a:lnTo>
                  <a:pt x="1196512" y="976205"/>
                </a:lnTo>
                <a:lnTo>
                  <a:pt x="1121165" y="984117"/>
                </a:lnTo>
                <a:lnTo>
                  <a:pt x="1043809" y="988958"/>
                </a:lnTo>
                <a:lnTo>
                  <a:pt x="964692" y="990600"/>
                </a:lnTo>
                <a:lnTo>
                  <a:pt x="885574" y="988958"/>
                </a:lnTo>
                <a:lnTo>
                  <a:pt x="808218" y="984117"/>
                </a:lnTo>
                <a:lnTo>
                  <a:pt x="732871" y="976205"/>
                </a:lnTo>
                <a:lnTo>
                  <a:pt x="659782" y="965350"/>
                </a:lnTo>
                <a:lnTo>
                  <a:pt x="589198" y="951678"/>
                </a:lnTo>
                <a:lnTo>
                  <a:pt x="521369" y="935317"/>
                </a:lnTo>
                <a:lnTo>
                  <a:pt x="456542" y="916395"/>
                </a:lnTo>
                <a:lnTo>
                  <a:pt x="394965" y="895039"/>
                </a:lnTo>
                <a:lnTo>
                  <a:pt x="336888" y="871376"/>
                </a:lnTo>
                <a:lnTo>
                  <a:pt x="282559" y="845534"/>
                </a:lnTo>
                <a:lnTo>
                  <a:pt x="232225" y="817640"/>
                </a:lnTo>
                <a:lnTo>
                  <a:pt x="186135" y="787822"/>
                </a:lnTo>
                <a:lnTo>
                  <a:pt x="144537" y="756207"/>
                </a:lnTo>
                <a:lnTo>
                  <a:pt x="107680" y="722923"/>
                </a:lnTo>
                <a:lnTo>
                  <a:pt x="75813" y="688097"/>
                </a:lnTo>
                <a:lnTo>
                  <a:pt x="49182" y="651857"/>
                </a:lnTo>
                <a:lnTo>
                  <a:pt x="28037" y="614330"/>
                </a:lnTo>
                <a:lnTo>
                  <a:pt x="12626" y="575642"/>
                </a:lnTo>
                <a:lnTo>
                  <a:pt x="3198" y="535923"/>
                </a:lnTo>
                <a:lnTo>
                  <a:pt x="0" y="4953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9"/>
          <p:cNvSpPr txBox="1"/>
          <p:nvPr/>
        </p:nvSpPr>
        <p:spPr>
          <a:xfrm>
            <a:off x="1472564" y="3498476"/>
            <a:ext cx="13075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Αγορά εργασίας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9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9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9"/>
          <p:cNvSpPr txBox="1"/>
          <p:nvPr/>
        </p:nvSpPr>
        <p:spPr>
          <a:xfrm>
            <a:off x="7478486" y="2645229"/>
            <a:ext cx="11049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l-GR" sz="12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ενδιαφέροντα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 txBox="1"/>
          <p:nvPr/>
        </p:nvSpPr>
        <p:spPr>
          <a:xfrm>
            <a:off x="5788533" y="146312"/>
            <a:ext cx="11897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dirty="0" smtClean="0">
                <a:solidFill>
                  <a:schemeClr val="dk1"/>
                </a:solidFill>
              </a:rPr>
              <a:t>Present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9"/>
          <p:cNvSpPr/>
          <p:nvPr/>
        </p:nvSpPr>
        <p:spPr>
          <a:xfrm>
            <a:off x="326571" y="2565180"/>
            <a:ext cx="390695" cy="586233"/>
          </a:xfrm>
          <a:custGeom>
            <a:avLst/>
            <a:gdLst/>
            <a:ahLst/>
            <a:cxnLst/>
            <a:rect l="l" t="t" r="r" b="b"/>
            <a:pathLst>
              <a:path w="337819" h="452119" extrusionOk="0">
                <a:moveTo>
                  <a:pt x="67805" y="282448"/>
                </a:moveTo>
                <a:lnTo>
                  <a:pt x="60655" y="284226"/>
                </a:lnTo>
                <a:lnTo>
                  <a:pt x="54216" y="288163"/>
                </a:lnTo>
                <a:lnTo>
                  <a:pt x="47764" y="291973"/>
                </a:lnTo>
                <a:lnTo>
                  <a:pt x="26619" y="325120"/>
                </a:lnTo>
                <a:lnTo>
                  <a:pt x="0" y="382016"/>
                </a:lnTo>
                <a:lnTo>
                  <a:pt x="149326" y="451993"/>
                </a:lnTo>
                <a:lnTo>
                  <a:pt x="160274" y="428625"/>
                </a:lnTo>
                <a:lnTo>
                  <a:pt x="101409" y="401066"/>
                </a:lnTo>
                <a:lnTo>
                  <a:pt x="106097" y="391033"/>
                </a:lnTo>
                <a:lnTo>
                  <a:pt x="80124" y="391033"/>
                </a:lnTo>
                <a:lnTo>
                  <a:pt x="32232" y="368554"/>
                </a:lnTo>
                <a:lnTo>
                  <a:pt x="52438" y="325501"/>
                </a:lnTo>
                <a:lnTo>
                  <a:pt x="71120" y="309499"/>
                </a:lnTo>
                <a:lnTo>
                  <a:pt x="76479" y="308610"/>
                </a:lnTo>
                <a:lnTo>
                  <a:pt x="121059" y="308610"/>
                </a:lnTo>
                <a:lnTo>
                  <a:pt x="118588" y="304028"/>
                </a:lnTo>
                <a:lnTo>
                  <a:pt x="109702" y="294886"/>
                </a:lnTo>
                <a:lnTo>
                  <a:pt x="97891" y="287655"/>
                </a:lnTo>
                <a:lnTo>
                  <a:pt x="90932" y="284480"/>
                </a:lnTo>
                <a:lnTo>
                  <a:pt x="83515" y="282702"/>
                </a:lnTo>
                <a:lnTo>
                  <a:pt x="67805" y="282448"/>
                </a:lnTo>
                <a:close/>
              </a:path>
              <a:path w="337819" h="452119" extrusionOk="0">
                <a:moveTo>
                  <a:pt x="121059" y="308610"/>
                </a:moveTo>
                <a:lnTo>
                  <a:pt x="76479" y="308610"/>
                </a:lnTo>
                <a:lnTo>
                  <a:pt x="81851" y="309499"/>
                </a:lnTo>
                <a:lnTo>
                  <a:pt x="89074" y="312966"/>
                </a:lnTo>
                <a:lnTo>
                  <a:pt x="97833" y="320061"/>
                </a:lnTo>
                <a:lnTo>
                  <a:pt x="102012" y="329574"/>
                </a:lnTo>
                <a:lnTo>
                  <a:pt x="101612" y="341504"/>
                </a:lnTo>
                <a:lnTo>
                  <a:pt x="96634" y="355854"/>
                </a:lnTo>
                <a:lnTo>
                  <a:pt x="80124" y="391033"/>
                </a:lnTo>
                <a:lnTo>
                  <a:pt x="106097" y="391033"/>
                </a:lnTo>
                <a:lnTo>
                  <a:pt x="119196" y="362997"/>
                </a:lnTo>
                <a:lnTo>
                  <a:pt x="124086" y="349772"/>
                </a:lnTo>
                <a:lnTo>
                  <a:pt x="126644" y="337493"/>
                </a:lnTo>
                <a:lnTo>
                  <a:pt x="126763" y="329574"/>
                </a:lnTo>
                <a:lnTo>
                  <a:pt x="126636" y="325120"/>
                </a:lnTo>
                <a:lnTo>
                  <a:pt x="124550" y="315081"/>
                </a:lnTo>
                <a:lnTo>
                  <a:pt x="121059" y="308610"/>
                </a:lnTo>
                <a:close/>
              </a:path>
              <a:path w="337819" h="452119" extrusionOk="0">
                <a:moveTo>
                  <a:pt x="222411" y="209423"/>
                </a:moveTo>
                <a:lnTo>
                  <a:pt x="160807" y="209423"/>
                </a:lnTo>
                <a:lnTo>
                  <a:pt x="163271" y="209550"/>
                </a:lnTo>
                <a:lnTo>
                  <a:pt x="165493" y="210185"/>
                </a:lnTo>
                <a:lnTo>
                  <a:pt x="167703" y="210947"/>
                </a:lnTo>
                <a:lnTo>
                  <a:pt x="170903" y="212217"/>
                </a:lnTo>
                <a:lnTo>
                  <a:pt x="175094" y="214122"/>
                </a:lnTo>
                <a:lnTo>
                  <a:pt x="174777" y="217678"/>
                </a:lnTo>
                <a:lnTo>
                  <a:pt x="173621" y="222885"/>
                </a:lnTo>
                <a:lnTo>
                  <a:pt x="171640" y="229743"/>
                </a:lnTo>
                <a:lnTo>
                  <a:pt x="163970" y="255629"/>
                </a:lnTo>
                <a:lnTo>
                  <a:pt x="161872" y="267855"/>
                </a:lnTo>
                <a:lnTo>
                  <a:pt x="186335" y="308636"/>
                </a:lnTo>
                <a:lnTo>
                  <a:pt x="198253" y="310037"/>
                </a:lnTo>
                <a:lnTo>
                  <a:pt x="210596" y="306745"/>
                </a:lnTo>
                <a:lnTo>
                  <a:pt x="218707" y="301007"/>
                </a:lnTo>
                <a:lnTo>
                  <a:pt x="226377" y="291267"/>
                </a:lnTo>
                <a:lnTo>
                  <a:pt x="229470" y="285242"/>
                </a:lnTo>
                <a:lnTo>
                  <a:pt x="200012" y="285242"/>
                </a:lnTo>
                <a:lnTo>
                  <a:pt x="195770" y="285115"/>
                </a:lnTo>
                <a:lnTo>
                  <a:pt x="189626" y="282167"/>
                </a:lnTo>
                <a:lnTo>
                  <a:pt x="184802" y="275807"/>
                </a:lnTo>
                <a:lnTo>
                  <a:pt x="184253" y="264322"/>
                </a:lnTo>
                <a:lnTo>
                  <a:pt x="188539" y="245745"/>
                </a:lnTo>
                <a:lnTo>
                  <a:pt x="191314" y="233219"/>
                </a:lnTo>
                <a:lnTo>
                  <a:pt x="192608" y="222377"/>
                </a:lnTo>
                <a:lnTo>
                  <a:pt x="256901" y="222377"/>
                </a:lnTo>
                <a:lnTo>
                  <a:pt x="258330" y="219329"/>
                </a:lnTo>
                <a:lnTo>
                  <a:pt x="250545" y="219075"/>
                </a:lnTo>
                <a:lnTo>
                  <a:pt x="244132" y="218059"/>
                </a:lnTo>
                <a:lnTo>
                  <a:pt x="235307" y="214962"/>
                </a:lnTo>
                <a:lnTo>
                  <a:pt x="224709" y="210471"/>
                </a:lnTo>
                <a:lnTo>
                  <a:pt x="222411" y="209423"/>
                </a:lnTo>
                <a:close/>
              </a:path>
              <a:path w="337819" h="452119" extrusionOk="0">
                <a:moveTo>
                  <a:pt x="256901" y="222377"/>
                </a:moveTo>
                <a:lnTo>
                  <a:pt x="192608" y="222377"/>
                </a:lnTo>
                <a:lnTo>
                  <a:pt x="197027" y="224409"/>
                </a:lnTo>
                <a:lnTo>
                  <a:pt x="202639" y="227360"/>
                </a:lnTo>
                <a:lnTo>
                  <a:pt x="212913" y="235911"/>
                </a:lnTo>
                <a:lnTo>
                  <a:pt x="218100" y="246505"/>
                </a:lnTo>
                <a:lnTo>
                  <a:pt x="218639" y="258854"/>
                </a:lnTo>
                <a:lnTo>
                  <a:pt x="215036" y="271018"/>
                </a:lnTo>
                <a:lnTo>
                  <a:pt x="212090" y="277368"/>
                </a:lnTo>
                <a:lnTo>
                  <a:pt x="208495" y="281432"/>
                </a:lnTo>
                <a:lnTo>
                  <a:pt x="200012" y="285242"/>
                </a:lnTo>
                <a:lnTo>
                  <a:pt x="229470" y="285242"/>
                </a:lnTo>
                <a:lnTo>
                  <a:pt x="234190" y="276047"/>
                </a:lnTo>
                <a:lnTo>
                  <a:pt x="236509" y="264322"/>
                </a:lnTo>
                <a:lnTo>
                  <a:pt x="236435" y="258854"/>
                </a:lnTo>
                <a:lnTo>
                  <a:pt x="236232" y="251699"/>
                </a:lnTo>
                <a:lnTo>
                  <a:pt x="233146" y="239268"/>
                </a:lnTo>
                <a:lnTo>
                  <a:pt x="248979" y="239268"/>
                </a:lnTo>
                <a:lnTo>
                  <a:pt x="256901" y="222377"/>
                </a:lnTo>
                <a:close/>
              </a:path>
              <a:path w="337819" h="452119" extrusionOk="0">
                <a:moveTo>
                  <a:pt x="157149" y="183387"/>
                </a:moveTo>
                <a:lnTo>
                  <a:pt x="120268" y="224800"/>
                </a:lnTo>
                <a:lnTo>
                  <a:pt x="117146" y="248161"/>
                </a:lnTo>
                <a:lnTo>
                  <a:pt x="119227" y="262343"/>
                </a:lnTo>
                <a:lnTo>
                  <a:pt x="126126" y="272840"/>
                </a:lnTo>
                <a:lnTo>
                  <a:pt x="136969" y="282067"/>
                </a:lnTo>
                <a:lnTo>
                  <a:pt x="149428" y="262128"/>
                </a:lnTo>
                <a:lnTo>
                  <a:pt x="141998" y="256540"/>
                </a:lnTo>
                <a:lnTo>
                  <a:pt x="137947" y="251079"/>
                </a:lnTo>
                <a:lnTo>
                  <a:pt x="136588" y="240537"/>
                </a:lnTo>
                <a:lnTo>
                  <a:pt x="137947" y="234315"/>
                </a:lnTo>
                <a:lnTo>
                  <a:pt x="144005" y="221361"/>
                </a:lnTo>
                <a:lnTo>
                  <a:pt x="146786" y="217170"/>
                </a:lnTo>
                <a:lnTo>
                  <a:pt x="152539" y="211836"/>
                </a:lnTo>
                <a:lnTo>
                  <a:pt x="155346" y="210312"/>
                </a:lnTo>
                <a:lnTo>
                  <a:pt x="158076" y="209931"/>
                </a:lnTo>
                <a:lnTo>
                  <a:pt x="160807" y="209423"/>
                </a:lnTo>
                <a:lnTo>
                  <a:pt x="222411" y="209423"/>
                </a:lnTo>
                <a:lnTo>
                  <a:pt x="209613" y="203581"/>
                </a:lnTo>
                <a:lnTo>
                  <a:pt x="177241" y="188341"/>
                </a:lnTo>
                <a:lnTo>
                  <a:pt x="169875" y="185801"/>
                </a:lnTo>
                <a:lnTo>
                  <a:pt x="163512" y="184658"/>
                </a:lnTo>
                <a:lnTo>
                  <a:pt x="157149" y="183387"/>
                </a:lnTo>
                <a:close/>
              </a:path>
              <a:path w="337819" h="452119" extrusionOk="0">
                <a:moveTo>
                  <a:pt x="248979" y="239268"/>
                </a:moveTo>
                <a:lnTo>
                  <a:pt x="233146" y="239268"/>
                </a:lnTo>
                <a:lnTo>
                  <a:pt x="237744" y="240919"/>
                </a:lnTo>
                <a:lnTo>
                  <a:pt x="242684" y="241681"/>
                </a:lnTo>
                <a:lnTo>
                  <a:pt x="247967" y="241427"/>
                </a:lnTo>
                <a:lnTo>
                  <a:pt x="248979" y="239268"/>
                </a:lnTo>
                <a:close/>
              </a:path>
              <a:path w="337819" h="452119" extrusionOk="0">
                <a:moveTo>
                  <a:pt x="236524" y="166624"/>
                </a:moveTo>
                <a:lnTo>
                  <a:pt x="232115" y="190411"/>
                </a:lnTo>
                <a:lnTo>
                  <a:pt x="244511" y="192474"/>
                </a:lnTo>
                <a:lnTo>
                  <a:pt x="256382" y="191293"/>
                </a:lnTo>
                <a:lnTo>
                  <a:pt x="268351" y="186512"/>
                </a:lnTo>
                <a:lnTo>
                  <a:pt x="276249" y="179549"/>
                </a:lnTo>
                <a:lnTo>
                  <a:pt x="283651" y="169418"/>
                </a:lnTo>
                <a:lnTo>
                  <a:pt x="251879" y="169418"/>
                </a:lnTo>
                <a:lnTo>
                  <a:pt x="245021" y="169291"/>
                </a:lnTo>
                <a:lnTo>
                  <a:pt x="236524" y="166624"/>
                </a:lnTo>
                <a:close/>
              </a:path>
              <a:path w="337819" h="452119" extrusionOk="0">
                <a:moveTo>
                  <a:pt x="292803" y="121031"/>
                </a:moveTo>
                <a:lnTo>
                  <a:pt x="260794" y="121031"/>
                </a:lnTo>
                <a:lnTo>
                  <a:pt x="263271" y="121285"/>
                </a:lnTo>
                <a:lnTo>
                  <a:pt x="265849" y="122428"/>
                </a:lnTo>
                <a:lnTo>
                  <a:pt x="269887" y="124333"/>
                </a:lnTo>
                <a:lnTo>
                  <a:pt x="272491" y="127889"/>
                </a:lnTo>
                <a:lnTo>
                  <a:pt x="274853" y="138049"/>
                </a:lnTo>
                <a:lnTo>
                  <a:pt x="273735" y="144272"/>
                </a:lnTo>
                <a:lnTo>
                  <a:pt x="270294" y="151511"/>
                </a:lnTo>
                <a:lnTo>
                  <a:pt x="266712" y="159258"/>
                </a:lnTo>
                <a:lnTo>
                  <a:pt x="262318" y="164337"/>
                </a:lnTo>
                <a:lnTo>
                  <a:pt x="251879" y="169418"/>
                </a:lnTo>
                <a:lnTo>
                  <a:pt x="283651" y="169418"/>
                </a:lnTo>
                <a:lnTo>
                  <a:pt x="283852" y="169143"/>
                </a:lnTo>
                <a:lnTo>
                  <a:pt x="291531" y="154388"/>
                </a:lnTo>
                <a:lnTo>
                  <a:pt x="294467" y="143050"/>
                </a:lnTo>
                <a:lnTo>
                  <a:pt x="294750" y="131006"/>
                </a:lnTo>
                <a:lnTo>
                  <a:pt x="292803" y="121031"/>
                </a:lnTo>
                <a:close/>
              </a:path>
              <a:path w="337819" h="452119" extrusionOk="0">
                <a:moveTo>
                  <a:pt x="206269" y="79551"/>
                </a:moveTo>
                <a:lnTo>
                  <a:pt x="171873" y="113670"/>
                </a:lnTo>
                <a:lnTo>
                  <a:pt x="168209" y="136664"/>
                </a:lnTo>
                <a:lnTo>
                  <a:pt x="170881" y="150495"/>
                </a:lnTo>
                <a:lnTo>
                  <a:pt x="178184" y="159992"/>
                </a:lnTo>
                <a:lnTo>
                  <a:pt x="191114" y="167752"/>
                </a:lnTo>
                <a:lnTo>
                  <a:pt x="201806" y="168424"/>
                </a:lnTo>
                <a:lnTo>
                  <a:pt x="216569" y="164189"/>
                </a:lnTo>
                <a:lnTo>
                  <a:pt x="226142" y="156398"/>
                </a:lnTo>
                <a:lnTo>
                  <a:pt x="236023" y="145287"/>
                </a:lnTo>
                <a:lnTo>
                  <a:pt x="197891" y="145287"/>
                </a:lnTo>
                <a:lnTo>
                  <a:pt x="194513" y="143637"/>
                </a:lnTo>
                <a:lnTo>
                  <a:pt x="190868" y="141986"/>
                </a:lnTo>
                <a:lnTo>
                  <a:pt x="188899" y="138811"/>
                </a:lnTo>
                <a:lnTo>
                  <a:pt x="188386" y="131006"/>
                </a:lnTo>
                <a:lnTo>
                  <a:pt x="188473" y="128778"/>
                </a:lnTo>
                <a:lnTo>
                  <a:pt x="213131" y="102235"/>
                </a:lnTo>
                <a:lnTo>
                  <a:pt x="219788" y="102235"/>
                </a:lnTo>
                <a:lnTo>
                  <a:pt x="218686" y="79716"/>
                </a:lnTo>
                <a:lnTo>
                  <a:pt x="206269" y="79551"/>
                </a:lnTo>
                <a:close/>
              </a:path>
              <a:path w="337819" h="452119" extrusionOk="0">
                <a:moveTo>
                  <a:pt x="260502" y="94742"/>
                </a:moveTo>
                <a:lnTo>
                  <a:pt x="227304" y="117238"/>
                </a:lnTo>
                <a:lnTo>
                  <a:pt x="217614" y="129286"/>
                </a:lnTo>
                <a:lnTo>
                  <a:pt x="211454" y="136144"/>
                </a:lnTo>
                <a:lnTo>
                  <a:pt x="206908" y="140589"/>
                </a:lnTo>
                <a:lnTo>
                  <a:pt x="201053" y="144907"/>
                </a:lnTo>
                <a:lnTo>
                  <a:pt x="197891" y="145287"/>
                </a:lnTo>
                <a:lnTo>
                  <a:pt x="236023" y="145287"/>
                </a:lnTo>
                <a:lnTo>
                  <a:pt x="236588" y="144653"/>
                </a:lnTo>
                <a:lnTo>
                  <a:pt x="244551" y="134747"/>
                </a:lnTo>
                <a:lnTo>
                  <a:pt x="249580" y="128778"/>
                </a:lnTo>
                <a:lnTo>
                  <a:pt x="251688" y="126492"/>
                </a:lnTo>
                <a:lnTo>
                  <a:pt x="253784" y="124333"/>
                </a:lnTo>
                <a:lnTo>
                  <a:pt x="256031" y="122809"/>
                </a:lnTo>
                <a:lnTo>
                  <a:pt x="260794" y="121031"/>
                </a:lnTo>
                <a:lnTo>
                  <a:pt x="292803" y="121031"/>
                </a:lnTo>
                <a:lnTo>
                  <a:pt x="292107" y="117463"/>
                </a:lnTo>
                <a:lnTo>
                  <a:pt x="285116" y="106652"/>
                </a:lnTo>
                <a:lnTo>
                  <a:pt x="274561" y="99187"/>
                </a:lnTo>
                <a:lnTo>
                  <a:pt x="267131" y="95758"/>
                </a:lnTo>
                <a:lnTo>
                  <a:pt x="260502" y="94742"/>
                </a:lnTo>
                <a:close/>
              </a:path>
              <a:path w="337819" h="452119" extrusionOk="0">
                <a:moveTo>
                  <a:pt x="219788" y="102235"/>
                </a:moveTo>
                <a:lnTo>
                  <a:pt x="213131" y="102235"/>
                </a:lnTo>
                <a:lnTo>
                  <a:pt x="219887" y="104267"/>
                </a:lnTo>
                <a:lnTo>
                  <a:pt x="219788" y="102235"/>
                </a:lnTo>
                <a:close/>
              </a:path>
              <a:path w="337819" h="452119" extrusionOk="0">
                <a:moveTo>
                  <a:pt x="284209" y="48133"/>
                </a:moveTo>
                <a:lnTo>
                  <a:pt x="227101" y="48133"/>
                </a:lnTo>
                <a:lnTo>
                  <a:pt x="285635" y="75565"/>
                </a:lnTo>
                <a:lnTo>
                  <a:pt x="293306" y="79248"/>
                </a:lnTo>
                <a:lnTo>
                  <a:pt x="299605" y="81661"/>
                </a:lnTo>
                <a:lnTo>
                  <a:pt x="309486" y="84201"/>
                </a:lnTo>
                <a:lnTo>
                  <a:pt x="314388" y="83566"/>
                </a:lnTo>
                <a:lnTo>
                  <a:pt x="324167" y="78486"/>
                </a:lnTo>
                <a:lnTo>
                  <a:pt x="328549" y="73152"/>
                </a:lnTo>
                <a:lnTo>
                  <a:pt x="334200" y="61087"/>
                </a:lnTo>
                <a:lnTo>
                  <a:pt x="335333" y="57531"/>
                </a:lnTo>
                <a:lnTo>
                  <a:pt x="305473" y="57531"/>
                </a:lnTo>
                <a:lnTo>
                  <a:pt x="301929" y="56387"/>
                </a:lnTo>
                <a:lnTo>
                  <a:pt x="296925" y="54102"/>
                </a:lnTo>
                <a:lnTo>
                  <a:pt x="284209" y="48133"/>
                </a:lnTo>
                <a:close/>
              </a:path>
              <a:path w="337819" h="452119" extrusionOk="0">
                <a:moveTo>
                  <a:pt x="182626" y="508"/>
                </a:moveTo>
                <a:lnTo>
                  <a:pt x="184010" y="27940"/>
                </a:lnTo>
                <a:lnTo>
                  <a:pt x="209283" y="39878"/>
                </a:lnTo>
                <a:lnTo>
                  <a:pt x="203200" y="52832"/>
                </a:lnTo>
                <a:lnTo>
                  <a:pt x="221018" y="61214"/>
                </a:lnTo>
                <a:lnTo>
                  <a:pt x="227101" y="48133"/>
                </a:lnTo>
                <a:lnTo>
                  <a:pt x="284209" y="48133"/>
                </a:lnTo>
                <a:lnTo>
                  <a:pt x="237401" y="26162"/>
                </a:lnTo>
                <a:lnTo>
                  <a:pt x="241280" y="17907"/>
                </a:lnTo>
                <a:lnTo>
                  <a:pt x="219583" y="17907"/>
                </a:lnTo>
                <a:lnTo>
                  <a:pt x="182626" y="508"/>
                </a:lnTo>
                <a:close/>
              </a:path>
              <a:path w="337819" h="452119" extrusionOk="0">
                <a:moveTo>
                  <a:pt x="316865" y="42164"/>
                </a:moveTo>
                <a:lnTo>
                  <a:pt x="315544" y="46355"/>
                </a:lnTo>
                <a:lnTo>
                  <a:pt x="314299" y="49657"/>
                </a:lnTo>
                <a:lnTo>
                  <a:pt x="311454" y="55753"/>
                </a:lnTo>
                <a:lnTo>
                  <a:pt x="309600" y="57531"/>
                </a:lnTo>
                <a:lnTo>
                  <a:pt x="335333" y="57531"/>
                </a:lnTo>
                <a:lnTo>
                  <a:pt x="335940" y="55626"/>
                </a:lnTo>
                <a:lnTo>
                  <a:pt x="337667" y="48387"/>
                </a:lnTo>
                <a:lnTo>
                  <a:pt x="316865" y="42164"/>
                </a:lnTo>
                <a:close/>
              </a:path>
              <a:path w="337819" h="452119" extrusionOk="0">
                <a:moveTo>
                  <a:pt x="227952" y="0"/>
                </a:moveTo>
                <a:lnTo>
                  <a:pt x="219583" y="17907"/>
                </a:lnTo>
                <a:lnTo>
                  <a:pt x="241280" y="17907"/>
                </a:lnTo>
                <a:lnTo>
                  <a:pt x="245757" y="8382"/>
                </a:lnTo>
                <a:lnTo>
                  <a:pt x="2279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9"/>
          <p:cNvSpPr/>
          <p:nvPr/>
        </p:nvSpPr>
        <p:spPr>
          <a:xfrm>
            <a:off x="11486767" y="2735016"/>
            <a:ext cx="449419" cy="808284"/>
          </a:xfrm>
          <a:custGeom>
            <a:avLst/>
            <a:gdLst/>
            <a:ahLst/>
            <a:cxnLst/>
            <a:rect l="l" t="t" r="r" b="b"/>
            <a:pathLst>
              <a:path w="290829" h="648969" extrusionOk="0">
                <a:moveTo>
                  <a:pt x="101656" y="51562"/>
                </a:moveTo>
                <a:lnTo>
                  <a:pt x="77088" y="51562"/>
                </a:lnTo>
                <a:lnTo>
                  <a:pt x="99059" y="123698"/>
                </a:lnTo>
                <a:lnTo>
                  <a:pt x="121538" y="116839"/>
                </a:lnTo>
                <a:lnTo>
                  <a:pt x="101656" y="51562"/>
                </a:lnTo>
                <a:close/>
              </a:path>
              <a:path w="290829" h="648969" extrusionOk="0">
                <a:moveTo>
                  <a:pt x="167459" y="31623"/>
                </a:moveTo>
                <a:lnTo>
                  <a:pt x="142875" y="31623"/>
                </a:lnTo>
                <a:lnTo>
                  <a:pt x="168148" y="114808"/>
                </a:lnTo>
                <a:lnTo>
                  <a:pt x="190626" y="107950"/>
                </a:lnTo>
                <a:lnTo>
                  <a:pt x="167459" y="31623"/>
                </a:lnTo>
                <a:close/>
              </a:path>
              <a:path w="290829" h="648969" extrusionOk="0">
                <a:moveTo>
                  <a:pt x="157860" y="0"/>
                </a:moveTo>
                <a:lnTo>
                  <a:pt x="0" y="47878"/>
                </a:lnTo>
                <a:lnTo>
                  <a:pt x="7620" y="72644"/>
                </a:lnTo>
                <a:lnTo>
                  <a:pt x="77088" y="51562"/>
                </a:lnTo>
                <a:lnTo>
                  <a:pt x="101656" y="51562"/>
                </a:lnTo>
                <a:lnTo>
                  <a:pt x="99567" y="44703"/>
                </a:lnTo>
                <a:lnTo>
                  <a:pt x="142875" y="31623"/>
                </a:lnTo>
                <a:lnTo>
                  <a:pt x="167459" y="31623"/>
                </a:lnTo>
                <a:lnTo>
                  <a:pt x="157860" y="0"/>
                </a:lnTo>
                <a:close/>
              </a:path>
              <a:path w="290829" h="648969" extrusionOk="0">
                <a:moveTo>
                  <a:pt x="261243" y="487908"/>
                </a:moveTo>
                <a:lnTo>
                  <a:pt x="216622" y="487908"/>
                </a:lnTo>
                <a:lnTo>
                  <a:pt x="227456" y="488569"/>
                </a:lnTo>
                <a:lnTo>
                  <a:pt x="234187" y="490093"/>
                </a:lnTo>
                <a:lnTo>
                  <a:pt x="238505" y="494030"/>
                </a:lnTo>
                <a:lnTo>
                  <a:pt x="241680" y="504189"/>
                </a:lnTo>
                <a:lnTo>
                  <a:pt x="241807" y="509524"/>
                </a:lnTo>
                <a:lnTo>
                  <a:pt x="240791" y="516255"/>
                </a:lnTo>
                <a:lnTo>
                  <a:pt x="263525" y="517651"/>
                </a:lnTo>
                <a:lnTo>
                  <a:pt x="264714" y="512513"/>
                </a:lnTo>
                <a:lnTo>
                  <a:pt x="264946" y="501250"/>
                </a:lnTo>
                <a:lnTo>
                  <a:pt x="261243" y="487908"/>
                </a:lnTo>
                <a:close/>
              </a:path>
              <a:path w="290829" h="648969" extrusionOk="0">
                <a:moveTo>
                  <a:pt x="248538" y="451358"/>
                </a:moveTo>
                <a:lnTo>
                  <a:pt x="133096" y="486283"/>
                </a:lnTo>
                <a:lnTo>
                  <a:pt x="140207" y="509524"/>
                </a:lnTo>
                <a:lnTo>
                  <a:pt x="203103" y="490509"/>
                </a:lnTo>
                <a:lnTo>
                  <a:pt x="216622" y="487908"/>
                </a:lnTo>
                <a:lnTo>
                  <a:pt x="261243" y="487908"/>
                </a:lnTo>
                <a:lnTo>
                  <a:pt x="261059" y="487247"/>
                </a:lnTo>
                <a:lnTo>
                  <a:pt x="251745" y="479097"/>
                </a:lnTo>
                <a:lnTo>
                  <a:pt x="247809" y="477900"/>
                </a:lnTo>
                <a:lnTo>
                  <a:pt x="238378" y="477900"/>
                </a:lnTo>
                <a:lnTo>
                  <a:pt x="237362" y="474725"/>
                </a:lnTo>
                <a:lnTo>
                  <a:pt x="248856" y="474725"/>
                </a:lnTo>
                <a:lnTo>
                  <a:pt x="255142" y="472821"/>
                </a:lnTo>
                <a:lnTo>
                  <a:pt x="248538" y="451358"/>
                </a:lnTo>
                <a:close/>
              </a:path>
              <a:path w="290829" h="648969" extrusionOk="0">
                <a:moveTo>
                  <a:pt x="237362" y="474725"/>
                </a:moveTo>
                <a:lnTo>
                  <a:pt x="238378" y="477900"/>
                </a:lnTo>
                <a:lnTo>
                  <a:pt x="243101" y="476470"/>
                </a:lnTo>
                <a:lnTo>
                  <a:pt x="237362" y="474725"/>
                </a:lnTo>
                <a:close/>
              </a:path>
              <a:path w="290829" h="648969" extrusionOk="0">
                <a:moveTo>
                  <a:pt x="243101" y="476470"/>
                </a:moveTo>
                <a:lnTo>
                  <a:pt x="238378" y="477900"/>
                </a:lnTo>
                <a:lnTo>
                  <a:pt x="247809" y="477900"/>
                </a:lnTo>
                <a:lnTo>
                  <a:pt x="243101" y="476470"/>
                </a:lnTo>
                <a:close/>
              </a:path>
              <a:path w="290829" h="648969" extrusionOk="0">
                <a:moveTo>
                  <a:pt x="248856" y="474725"/>
                </a:moveTo>
                <a:lnTo>
                  <a:pt x="237362" y="474725"/>
                </a:lnTo>
                <a:lnTo>
                  <a:pt x="243101" y="476470"/>
                </a:lnTo>
                <a:lnTo>
                  <a:pt x="248856" y="474725"/>
                </a:lnTo>
                <a:close/>
              </a:path>
              <a:path w="290829" h="648969" extrusionOk="0">
                <a:moveTo>
                  <a:pt x="132013" y="435162"/>
                </a:moveTo>
                <a:lnTo>
                  <a:pt x="118872" y="439165"/>
                </a:lnTo>
                <a:lnTo>
                  <a:pt x="125222" y="460375"/>
                </a:lnTo>
                <a:lnTo>
                  <a:pt x="202183" y="437007"/>
                </a:lnTo>
                <a:lnTo>
                  <a:pt x="136016" y="437007"/>
                </a:lnTo>
                <a:lnTo>
                  <a:pt x="132013" y="435162"/>
                </a:lnTo>
                <a:close/>
              </a:path>
              <a:path w="290829" h="648969" extrusionOk="0">
                <a:moveTo>
                  <a:pt x="135127" y="434213"/>
                </a:moveTo>
                <a:lnTo>
                  <a:pt x="132013" y="435162"/>
                </a:lnTo>
                <a:lnTo>
                  <a:pt x="136016" y="437007"/>
                </a:lnTo>
                <a:lnTo>
                  <a:pt x="135127" y="434213"/>
                </a:lnTo>
                <a:close/>
              </a:path>
              <a:path w="290829" h="648969" extrusionOk="0">
                <a:moveTo>
                  <a:pt x="211385" y="434213"/>
                </a:moveTo>
                <a:lnTo>
                  <a:pt x="135127" y="434213"/>
                </a:lnTo>
                <a:lnTo>
                  <a:pt x="136016" y="437007"/>
                </a:lnTo>
                <a:lnTo>
                  <a:pt x="202183" y="437007"/>
                </a:lnTo>
                <a:lnTo>
                  <a:pt x="211385" y="434213"/>
                </a:lnTo>
                <a:close/>
              </a:path>
              <a:path w="290829" h="648969" extrusionOk="0">
                <a:moveTo>
                  <a:pt x="211962" y="330708"/>
                </a:moveTo>
                <a:lnTo>
                  <a:pt x="139114" y="352823"/>
                </a:lnTo>
                <a:lnTo>
                  <a:pt x="104305" y="385916"/>
                </a:lnTo>
                <a:lnTo>
                  <a:pt x="104394" y="397190"/>
                </a:lnTo>
                <a:lnTo>
                  <a:pt x="107765" y="411469"/>
                </a:lnTo>
                <a:lnTo>
                  <a:pt x="114413" y="422885"/>
                </a:lnTo>
                <a:lnTo>
                  <a:pt x="123816" y="431384"/>
                </a:lnTo>
                <a:lnTo>
                  <a:pt x="132013" y="435162"/>
                </a:lnTo>
                <a:lnTo>
                  <a:pt x="135127" y="434213"/>
                </a:lnTo>
                <a:lnTo>
                  <a:pt x="211385" y="434213"/>
                </a:lnTo>
                <a:lnTo>
                  <a:pt x="240664" y="425323"/>
                </a:lnTo>
                <a:lnTo>
                  <a:pt x="240268" y="424027"/>
                </a:lnTo>
                <a:lnTo>
                  <a:pt x="149533" y="424027"/>
                </a:lnTo>
                <a:lnTo>
                  <a:pt x="140334" y="420877"/>
                </a:lnTo>
                <a:lnTo>
                  <a:pt x="134111" y="416433"/>
                </a:lnTo>
                <a:lnTo>
                  <a:pt x="129921" y="410972"/>
                </a:lnTo>
                <a:lnTo>
                  <a:pt x="127888" y="404240"/>
                </a:lnTo>
                <a:lnTo>
                  <a:pt x="126364" y="399288"/>
                </a:lnTo>
                <a:lnTo>
                  <a:pt x="218948" y="353949"/>
                </a:lnTo>
                <a:lnTo>
                  <a:pt x="211962" y="330708"/>
                </a:lnTo>
                <a:close/>
              </a:path>
              <a:path w="290829" h="648969" extrusionOk="0">
                <a:moveTo>
                  <a:pt x="233552" y="402082"/>
                </a:moveTo>
                <a:lnTo>
                  <a:pt x="162499" y="423184"/>
                </a:lnTo>
                <a:lnTo>
                  <a:pt x="149533" y="424027"/>
                </a:lnTo>
                <a:lnTo>
                  <a:pt x="240268" y="424027"/>
                </a:lnTo>
                <a:lnTo>
                  <a:pt x="233552" y="402082"/>
                </a:lnTo>
                <a:close/>
              </a:path>
              <a:path w="290829" h="648969" extrusionOk="0">
                <a:moveTo>
                  <a:pt x="189737" y="257556"/>
                </a:moveTo>
                <a:lnTo>
                  <a:pt x="170814" y="263271"/>
                </a:lnTo>
                <a:lnTo>
                  <a:pt x="175005" y="276987"/>
                </a:lnTo>
                <a:lnTo>
                  <a:pt x="105028" y="298196"/>
                </a:lnTo>
                <a:lnTo>
                  <a:pt x="84581" y="314198"/>
                </a:lnTo>
                <a:lnTo>
                  <a:pt x="82698" y="319024"/>
                </a:lnTo>
                <a:lnTo>
                  <a:pt x="92709" y="350774"/>
                </a:lnTo>
                <a:lnTo>
                  <a:pt x="112395" y="341502"/>
                </a:lnTo>
                <a:lnTo>
                  <a:pt x="110616" y="337565"/>
                </a:lnTo>
                <a:lnTo>
                  <a:pt x="109220" y="334137"/>
                </a:lnTo>
                <a:lnTo>
                  <a:pt x="108457" y="331470"/>
                </a:lnTo>
                <a:lnTo>
                  <a:pt x="107314" y="327787"/>
                </a:lnTo>
                <a:lnTo>
                  <a:pt x="107441" y="325247"/>
                </a:lnTo>
                <a:lnTo>
                  <a:pt x="110489" y="322452"/>
                </a:lnTo>
                <a:lnTo>
                  <a:pt x="113919" y="320928"/>
                </a:lnTo>
                <a:lnTo>
                  <a:pt x="182117" y="300227"/>
                </a:lnTo>
                <a:lnTo>
                  <a:pt x="202651" y="300227"/>
                </a:lnTo>
                <a:lnTo>
                  <a:pt x="200913" y="294513"/>
                </a:lnTo>
                <a:lnTo>
                  <a:pt x="240029" y="282575"/>
                </a:lnTo>
                <a:lnTo>
                  <a:pt x="228726" y="271272"/>
                </a:lnTo>
                <a:lnTo>
                  <a:pt x="193928" y="271272"/>
                </a:lnTo>
                <a:lnTo>
                  <a:pt x="189737" y="257556"/>
                </a:lnTo>
                <a:close/>
              </a:path>
              <a:path w="290829" h="648969" extrusionOk="0">
                <a:moveTo>
                  <a:pt x="202651" y="300227"/>
                </a:moveTo>
                <a:lnTo>
                  <a:pt x="182117" y="300227"/>
                </a:lnTo>
                <a:lnTo>
                  <a:pt x="187832" y="319024"/>
                </a:lnTo>
                <a:lnTo>
                  <a:pt x="206628" y="313309"/>
                </a:lnTo>
                <a:lnTo>
                  <a:pt x="202651" y="300227"/>
                </a:lnTo>
                <a:close/>
              </a:path>
              <a:path w="290829" h="648969" extrusionOk="0">
                <a:moveTo>
                  <a:pt x="75639" y="249934"/>
                </a:moveTo>
                <a:lnTo>
                  <a:pt x="62610" y="253873"/>
                </a:lnTo>
                <a:lnTo>
                  <a:pt x="69087" y="275209"/>
                </a:lnTo>
                <a:lnTo>
                  <a:pt x="145965" y="251840"/>
                </a:lnTo>
                <a:lnTo>
                  <a:pt x="79755" y="251840"/>
                </a:lnTo>
                <a:lnTo>
                  <a:pt x="75639" y="249934"/>
                </a:lnTo>
                <a:close/>
              </a:path>
              <a:path w="290829" h="648969" extrusionOk="0">
                <a:moveTo>
                  <a:pt x="220599" y="263144"/>
                </a:moveTo>
                <a:lnTo>
                  <a:pt x="193928" y="271272"/>
                </a:lnTo>
                <a:lnTo>
                  <a:pt x="228726" y="271272"/>
                </a:lnTo>
                <a:lnTo>
                  <a:pt x="220599" y="263144"/>
                </a:lnTo>
                <a:close/>
              </a:path>
              <a:path w="290829" h="648969" extrusionOk="0">
                <a:moveTo>
                  <a:pt x="78994" y="248920"/>
                </a:moveTo>
                <a:lnTo>
                  <a:pt x="75639" y="249934"/>
                </a:lnTo>
                <a:lnTo>
                  <a:pt x="79755" y="251840"/>
                </a:lnTo>
                <a:lnTo>
                  <a:pt x="78994" y="248920"/>
                </a:lnTo>
                <a:close/>
              </a:path>
              <a:path w="290829" h="648969" extrusionOk="0">
                <a:moveTo>
                  <a:pt x="155575" y="248920"/>
                </a:moveTo>
                <a:lnTo>
                  <a:pt x="78994" y="248920"/>
                </a:lnTo>
                <a:lnTo>
                  <a:pt x="79755" y="251840"/>
                </a:lnTo>
                <a:lnTo>
                  <a:pt x="145965" y="251840"/>
                </a:lnTo>
                <a:lnTo>
                  <a:pt x="155575" y="248920"/>
                </a:lnTo>
                <a:close/>
              </a:path>
              <a:path w="290829" h="648969" extrusionOk="0">
                <a:moveTo>
                  <a:pt x="155701" y="145541"/>
                </a:moveTo>
                <a:lnTo>
                  <a:pt x="82827" y="167593"/>
                </a:lnTo>
                <a:lnTo>
                  <a:pt x="48042" y="200689"/>
                </a:lnTo>
                <a:lnTo>
                  <a:pt x="48145" y="212003"/>
                </a:lnTo>
                <a:lnTo>
                  <a:pt x="51562" y="226190"/>
                </a:lnTo>
                <a:lnTo>
                  <a:pt x="58145" y="237623"/>
                </a:lnTo>
                <a:lnTo>
                  <a:pt x="67536" y="246180"/>
                </a:lnTo>
                <a:lnTo>
                  <a:pt x="75639" y="249934"/>
                </a:lnTo>
                <a:lnTo>
                  <a:pt x="78994" y="248920"/>
                </a:lnTo>
                <a:lnTo>
                  <a:pt x="155575" y="248920"/>
                </a:lnTo>
                <a:lnTo>
                  <a:pt x="184403" y="240157"/>
                </a:lnTo>
                <a:lnTo>
                  <a:pt x="184005" y="238830"/>
                </a:lnTo>
                <a:lnTo>
                  <a:pt x="93433" y="238830"/>
                </a:lnTo>
                <a:lnTo>
                  <a:pt x="84200" y="235712"/>
                </a:lnTo>
                <a:lnTo>
                  <a:pt x="77850" y="231266"/>
                </a:lnTo>
                <a:lnTo>
                  <a:pt x="73659" y="225678"/>
                </a:lnTo>
                <a:lnTo>
                  <a:pt x="71627" y="219075"/>
                </a:lnTo>
                <a:lnTo>
                  <a:pt x="70103" y="213995"/>
                </a:lnTo>
                <a:lnTo>
                  <a:pt x="70103" y="209296"/>
                </a:lnTo>
                <a:lnTo>
                  <a:pt x="71374" y="205105"/>
                </a:lnTo>
                <a:lnTo>
                  <a:pt x="72771" y="200787"/>
                </a:lnTo>
                <a:lnTo>
                  <a:pt x="75310" y="197612"/>
                </a:lnTo>
                <a:lnTo>
                  <a:pt x="78994" y="195580"/>
                </a:lnTo>
                <a:lnTo>
                  <a:pt x="82550" y="193548"/>
                </a:lnTo>
                <a:lnTo>
                  <a:pt x="89280" y="191008"/>
                </a:lnTo>
                <a:lnTo>
                  <a:pt x="162686" y="168783"/>
                </a:lnTo>
                <a:lnTo>
                  <a:pt x="155701" y="145541"/>
                </a:lnTo>
                <a:close/>
              </a:path>
              <a:path w="290829" h="648969" extrusionOk="0">
                <a:moveTo>
                  <a:pt x="177419" y="216915"/>
                </a:moveTo>
                <a:lnTo>
                  <a:pt x="106417" y="237945"/>
                </a:lnTo>
                <a:lnTo>
                  <a:pt x="93433" y="238830"/>
                </a:lnTo>
                <a:lnTo>
                  <a:pt x="184005" y="238830"/>
                </a:lnTo>
                <a:lnTo>
                  <a:pt x="177419" y="216915"/>
                </a:lnTo>
                <a:close/>
              </a:path>
              <a:path w="290829" h="648969" extrusionOk="0">
                <a:moveTo>
                  <a:pt x="240257" y="533360"/>
                </a:moveTo>
                <a:lnTo>
                  <a:pt x="197853" y="541549"/>
                </a:lnTo>
                <a:lnTo>
                  <a:pt x="166378" y="576935"/>
                </a:lnTo>
                <a:lnTo>
                  <a:pt x="165051" y="588106"/>
                </a:lnTo>
                <a:lnTo>
                  <a:pt x="166232" y="601092"/>
                </a:lnTo>
                <a:lnTo>
                  <a:pt x="184130" y="635482"/>
                </a:lnTo>
                <a:lnTo>
                  <a:pt x="223265" y="648843"/>
                </a:lnTo>
                <a:lnTo>
                  <a:pt x="218948" y="624966"/>
                </a:lnTo>
                <a:lnTo>
                  <a:pt x="209930" y="624586"/>
                </a:lnTo>
                <a:lnTo>
                  <a:pt x="202946" y="622681"/>
                </a:lnTo>
                <a:lnTo>
                  <a:pt x="186572" y="590024"/>
                </a:lnTo>
                <a:lnTo>
                  <a:pt x="191180" y="577622"/>
                </a:lnTo>
                <a:lnTo>
                  <a:pt x="199556" y="568641"/>
                </a:lnTo>
                <a:lnTo>
                  <a:pt x="211581" y="562101"/>
                </a:lnTo>
                <a:lnTo>
                  <a:pt x="233268" y="562101"/>
                </a:lnTo>
                <a:lnTo>
                  <a:pt x="231775" y="557149"/>
                </a:lnTo>
                <a:lnTo>
                  <a:pt x="239395" y="555751"/>
                </a:lnTo>
                <a:lnTo>
                  <a:pt x="279735" y="555751"/>
                </a:lnTo>
                <a:lnTo>
                  <a:pt x="274836" y="549524"/>
                </a:lnTo>
                <a:lnTo>
                  <a:pt x="264391" y="541509"/>
                </a:lnTo>
                <a:lnTo>
                  <a:pt x="250202" y="534650"/>
                </a:lnTo>
                <a:lnTo>
                  <a:pt x="240257" y="533360"/>
                </a:lnTo>
                <a:close/>
              </a:path>
              <a:path w="290829" h="648969" extrusionOk="0">
                <a:moveTo>
                  <a:pt x="233268" y="562101"/>
                </a:moveTo>
                <a:lnTo>
                  <a:pt x="211581" y="562101"/>
                </a:lnTo>
                <a:lnTo>
                  <a:pt x="236854" y="645413"/>
                </a:lnTo>
                <a:lnTo>
                  <a:pt x="272301" y="627911"/>
                </a:lnTo>
                <a:lnTo>
                  <a:pt x="282999" y="615696"/>
                </a:lnTo>
                <a:lnTo>
                  <a:pt x="249427" y="615696"/>
                </a:lnTo>
                <a:lnTo>
                  <a:pt x="233268" y="562101"/>
                </a:lnTo>
                <a:close/>
              </a:path>
              <a:path w="290829" h="648969" extrusionOk="0">
                <a:moveTo>
                  <a:pt x="279735" y="555751"/>
                </a:moveTo>
                <a:lnTo>
                  <a:pt x="239395" y="555751"/>
                </a:lnTo>
                <a:lnTo>
                  <a:pt x="246760" y="556895"/>
                </a:lnTo>
                <a:lnTo>
                  <a:pt x="261111" y="564261"/>
                </a:lnTo>
                <a:lnTo>
                  <a:pt x="265937" y="570230"/>
                </a:lnTo>
                <a:lnTo>
                  <a:pt x="268350" y="578358"/>
                </a:lnTo>
                <a:lnTo>
                  <a:pt x="270509" y="585343"/>
                </a:lnTo>
                <a:lnTo>
                  <a:pt x="270128" y="592327"/>
                </a:lnTo>
                <a:lnTo>
                  <a:pt x="264286" y="606806"/>
                </a:lnTo>
                <a:lnTo>
                  <a:pt x="258445" y="612139"/>
                </a:lnTo>
                <a:lnTo>
                  <a:pt x="249427" y="615696"/>
                </a:lnTo>
                <a:lnTo>
                  <a:pt x="282999" y="615696"/>
                </a:lnTo>
                <a:lnTo>
                  <a:pt x="286983" y="608287"/>
                </a:lnTo>
                <a:lnTo>
                  <a:pt x="290251" y="595069"/>
                </a:lnTo>
                <a:lnTo>
                  <a:pt x="290115" y="583097"/>
                </a:lnTo>
                <a:lnTo>
                  <a:pt x="287230" y="569889"/>
                </a:lnTo>
                <a:lnTo>
                  <a:pt x="282221" y="558912"/>
                </a:lnTo>
                <a:lnTo>
                  <a:pt x="279735" y="5557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9"/>
          <p:cNvSpPr txBox="1"/>
          <p:nvPr/>
        </p:nvSpPr>
        <p:spPr>
          <a:xfrm>
            <a:off x="8386063" y="6550664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"/>
          <p:cNvSpPr txBox="1"/>
          <p:nvPr/>
        </p:nvSpPr>
        <p:spPr>
          <a:xfrm>
            <a:off x="0" y="0"/>
            <a:ext cx="295547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/>
            <a:r>
              <a:rPr lang="el-GR" sz="2000" b="1" i="1" dirty="0" smtClean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Συστήματα και επιρροές στο STF</a:t>
            </a:r>
            <a:endParaRPr lang="el-GR" sz="2000" b="1" i="1" dirty="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841</Words>
  <Application>Microsoft Office PowerPoint</Application>
  <PresentationFormat>Προσαρμογή</PresentationFormat>
  <Paragraphs>215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6" baseType="lpstr">
      <vt:lpstr>Arial</vt:lpstr>
      <vt:lpstr>Calibri</vt:lpstr>
      <vt:lpstr>Open Sans ExtraBold</vt:lpstr>
      <vt:lpstr>Cambria</vt:lpstr>
      <vt:lpstr>Open Sans Light</vt:lpstr>
      <vt:lpstr>Segoe UI</vt:lpstr>
      <vt:lpstr>Open Sans</vt:lpstr>
      <vt:lpstr>Noto Sans Symbols</vt:lpstr>
      <vt:lpstr>Times New Roman</vt:lpstr>
      <vt:lpstr>„Office“ tema</vt:lpstr>
      <vt:lpstr>Πλαίσιο Θεωρίας Συστημάτων στην Εξέλιξη Σταδιοδρομίας (STF)</vt:lpstr>
      <vt:lpstr>Σκοπός της παρουσίασης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Πλαίσιο Θεωρίας Συστημάτων στην Εξέλιξη Σταδιοδρομίας : χαρτογράφηση των επιρροών</vt:lpstr>
      <vt:lpstr>Διαφάνεια 12</vt:lpstr>
      <vt:lpstr>Διαφάνεια 13</vt:lpstr>
      <vt:lpstr>Διαφάνεια 14</vt:lpstr>
      <vt:lpstr>Διαφάνεια 15</vt:lpstr>
      <vt:lpstr>Ευχαριστώ για την προσοχή σας.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Theory Framework of Career Development (STF)</dc:title>
  <dc:creator>Laura</dc:creator>
  <cp:lastModifiedBy>Youli</cp:lastModifiedBy>
  <cp:revision>66</cp:revision>
  <dcterms:created xsi:type="dcterms:W3CDTF">2020-01-27T22:45:30Z</dcterms:created>
  <dcterms:modified xsi:type="dcterms:W3CDTF">2022-01-16T15:01:00Z</dcterms:modified>
</cp:coreProperties>
</file>