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9"/>
  </p:notesMasterIdLst>
  <p:sldIdLst>
    <p:sldId id="256" r:id="rId4"/>
    <p:sldId id="257" r:id="rId5"/>
    <p:sldId id="258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E6F9F-D1DE-7BD1-6D38-AE68D02FFC6A}" v="8" dt="2021-07-22T09:19:37.936"/>
    <p1510:client id="{B65E67BB-659A-2DE1-FD01-BCC32B15490D}" v="4" dt="2021-08-03T20:48:14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9" d="100"/>
          <a:sy n="39" d="100"/>
        </p:scale>
        <p:origin x="6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A826-7351-4F4D-8D05-089FBACBD371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35F7-8AE5-47CE-8223-2BAB9F3EC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4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f4a51f7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f4a51f7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cf4a51f7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Pavadinimo skaidrė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9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Lyginima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676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24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647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898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054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605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16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112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1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54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4352F008-37D1-4165-A4C1-C61163B3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ΕΝΟΤΗΤΑ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ΥΠΟΕΝΟΤΗΤΑ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ntrinis pavadinimas 2">
            <a:extLst>
              <a:ext uri="{FF2B5EF4-FFF2-40B4-BE49-F238E27FC236}">
                <a16:creationId xmlns:a16="http://schemas.microsoft.com/office/drawing/2014/main" id="{81701242-EA72-442C-AF71-BC1F68A1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</p:spPr>
        <p:txBody>
          <a:bodyPr>
            <a:normAutofit/>
          </a:bodyPr>
          <a:lstStyle/>
          <a:p>
            <a:r>
              <a:rPr lang="el-GR" sz="2800" b="0" dirty="0">
                <a:latin typeface="Calibri" panose="020F0502020204030204" pitchFamily="34" charset="0"/>
                <a:cs typeface="Calibri" panose="020F0502020204030204" pitchFamily="34" charset="0"/>
              </a:rPr>
              <a:t>Μεταμοντέρνα εργαλεία αξιολόγησης σταδιοδρομίας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72143F-FFBF-4E50-B2CA-1B0DCE1E0278}"/>
              </a:ext>
            </a:extLst>
          </p:cNvPr>
          <p:cNvSpPr txBox="1"/>
          <p:nvPr/>
        </p:nvSpPr>
        <p:spPr>
          <a:xfrm>
            <a:off x="841829" y="4349448"/>
            <a:ext cx="36745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38200" y="2122949"/>
            <a:ext cx="105156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9419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320"/>
              <a:buFont typeface="Calibri"/>
              <a:buChar char="▲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Με βάση την εμπειρία και τις γνώσεις σας, ποια είναι τα σημαντικότερα χαρακτηριστικά της μεταμοντέρνας εποχής;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9419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320"/>
              <a:buFont typeface="Calibri"/>
              <a:buChar char="▲"/>
              <a:tabLst/>
              <a:defRPr/>
            </a:pPr>
            <a:r>
              <a:rPr lang="el-GR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Ποιος ο ρόλος των συμβούλων σταδιοδρομίας στη μεταμοντέρνα εποχή;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9419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320"/>
              <a:buFont typeface="Calibri"/>
              <a:buChar char="▲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Prilleltensky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(1989)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πρότεινε ότι πριν τη δράση θα πρέπει να προηγείται </a:t>
            </a: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αναστοχασμός</a:t>
            </a:r>
            <a:r>
              <a:rPr lang="el-GR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μέσω του οποίου οι ψυχολόγοι θα πρέπει να λάβουν υπόψιν τις «κοινωνικοπολιτικές μεταβλητές στα επαγγελματικά εγχειρήματα»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(p. 801).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Ποιες είναι οι δικές σας;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0F5EC815-E404-4FA3-B426-CDA033EBC4D4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Ας θυμηθούμε την 1</a:t>
            </a:r>
            <a:r>
              <a:rPr lang="el-GR" baseline="30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υποενότητα</a:t>
            </a:r>
            <a:r>
              <a:rPr lang="el-GR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r>
              <a:rPr lang="el-GR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lt-LT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46ADDE9F-DEA1-4E82-B24F-EF1DE4E05C11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Εργασία Στοχασμού</a:t>
            </a:r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4a51f762_1_0"/>
          <p:cNvSpPr txBox="1">
            <a:spLocks noGrp="1"/>
          </p:cNvSpPr>
          <p:nvPr>
            <p:ph type="title"/>
          </p:nvPr>
        </p:nvSpPr>
        <p:spPr>
          <a:xfrm>
            <a:off x="1293813" y="3742250"/>
            <a:ext cx="10515600" cy="67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Knowledge evaluation form 3.1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cf4a51f762_1_0"/>
          <p:cNvSpPr txBox="1"/>
          <p:nvPr/>
        </p:nvSpPr>
        <p:spPr>
          <a:xfrm>
            <a:off x="836613" y="1956800"/>
            <a:ext cx="101781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l-GR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Απαντήσεις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Q1= b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Q2= 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Q3= 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Q4= 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Q5= 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Q6= 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Q7= b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Q8= b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Q9= 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Q10= b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cf4a51f762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5584B68A-D45F-448F-BC36-FB2376005E7F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θυμηθούμε το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EBF427BA-249F-40CC-B8FC-7BBB42283C77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>
                <a:latin typeface="Calibri"/>
                <a:cs typeface="Calibri"/>
              </a:rPr>
              <a:t>Knowledge evaluation form 3.1.1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Επισκόπηση της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υποενότητας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402771" y="2021691"/>
            <a:ext cx="11538510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Συσχέτιση με την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3.1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περιγραφή του στόχου της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υποενότητας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Διδακτική Δραστηριότητα- Περιγραφή της συνέντευξης Δόμησης Καριέρας και ανάλυση μίας από τις μελέτες περίπτωσης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διδακτική δραστηριότητα- Περιγραφή της κλίμακας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CAAS(Five C-Career Adapt-Ability Scale)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ανάλυση μίας μελέτης περίπτωσης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Διδακτική Δραστηριότητα- Περιγραφή της συνέντευξης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My System of Career Influences 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Δραστηριότητα μάθησης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Οι μαθητές σε μικρές ομάδες (ή ατομικά), καλούνται να αναλύσουν μία ή περισσότερες μελέτες περίπτωσης και να σχολιάσουν απαντώντας σε ερωτήσεις που αναφέρονται στο παρεχόμενο δελτίο.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Στοχασμός: Συνοψίζοντας τα πλεονεκτήματα και τους περιορισμούς των τριών εργαλείων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Εργασία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Αξιολόγηση μάθησης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20" y="137791"/>
            <a:ext cx="3353761" cy="22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34101" y="1635025"/>
            <a:ext cx="10515600" cy="250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Με βάση τις γνώσεις που αναπτύξατε και την ανάλυση των περιπτωσιολογικών μελετών, θα είστε σε θέση να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Περιγράψτε τα πλεονεκτήματα και τη χρησιμότητα των προτεινόμενων εργαλείων αξιολόγησης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Βρείτε τις ομοιότητες και τις διαφορές των προτεινόμενων </a:t>
            </a:r>
            <a:r>
              <a:rPr lang="el-GR" sz="2000">
                <a:latin typeface="Calibri" panose="020F0502020204030204" pitchFamily="34" charset="0"/>
                <a:cs typeface="Calibri" panose="020F0502020204030204" pitchFamily="34" charset="0"/>
              </a:rPr>
              <a:t>εργαλείων αξιολόγησης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Strumenti di lavoro su sfondo rosso">
            <a:extLst>
              <a:ext uri="{FF2B5EF4-FFF2-40B4-BE49-F238E27FC236}">
                <a16:creationId xmlns:a16="http://schemas.microsoft.com/office/drawing/2014/main" id="{F2CD380B-136C-4AD1-91CE-FD666C48D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/>
          <a:stretch/>
        </p:blipFill>
        <p:spPr>
          <a:xfrm>
            <a:off x="0" y="4383084"/>
            <a:ext cx="4895385" cy="1329868"/>
          </a:xfrm>
          <a:prstGeom prst="rect">
            <a:avLst/>
          </a:prstGeom>
        </p:spPr>
      </p:pic>
      <p:pic>
        <p:nvPicPr>
          <p:cNvPr id="11" name="Immagine 10" descr="Strumenti di lavoro su sfondo rosso">
            <a:extLst>
              <a:ext uri="{FF2B5EF4-FFF2-40B4-BE49-F238E27FC236}">
                <a16:creationId xmlns:a16="http://schemas.microsoft.com/office/drawing/2014/main" id="{743C0C42-F197-4455-8608-6F3C7225C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/>
          <a:stretch/>
        </p:blipFill>
        <p:spPr>
          <a:xfrm>
            <a:off x="4848924" y="4383084"/>
            <a:ext cx="4895385" cy="1329868"/>
          </a:xfrm>
          <a:prstGeom prst="rect">
            <a:avLst/>
          </a:prstGeom>
        </p:spPr>
      </p:pic>
      <p:pic>
        <p:nvPicPr>
          <p:cNvPr id="12" name="Immagine 11" descr="Strumenti di lavoro su sfondo rosso">
            <a:extLst>
              <a:ext uri="{FF2B5EF4-FFF2-40B4-BE49-F238E27FC236}">
                <a16:creationId xmlns:a16="http://schemas.microsoft.com/office/drawing/2014/main" id="{7721548E-630C-4571-92E3-2753D4BF6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 r="50000"/>
          <a:stretch/>
        </p:blipFill>
        <p:spPr>
          <a:xfrm>
            <a:off x="9744309" y="4383084"/>
            <a:ext cx="2447691" cy="1329868"/>
          </a:xfrm>
          <a:prstGeom prst="rect">
            <a:avLst/>
          </a:prstGeom>
        </p:spPr>
      </p:pic>
      <p:sp>
        <p:nvSpPr>
          <p:cNvPr id="9" name="Pavadinimas 4">
            <a:extLst>
              <a:ext uri="{FF2B5EF4-FFF2-40B4-BE49-F238E27FC236}">
                <a16:creationId xmlns:a16="http://schemas.microsoft.com/office/drawing/2014/main" id="{88BF85D3-9F76-4DDA-BAA2-8D0098CA30BB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Υποενότητα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 μαθησιακοί στόχοι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81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1_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305</Words>
  <Application>Microsoft Office PowerPoint</Application>
  <PresentationFormat>Ευρεία οθόνη</PresentationFormat>
  <Paragraphs>42</Paragraphs>
  <Slides>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Open Sans ExtraBold</vt:lpstr>
      <vt:lpstr>Open Sans ExtraBold</vt:lpstr>
      <vt:lpstr>Open Sans Light</vt:lpstr>
      <vt:lpstr>Tema di Office</vt:lpstr>
      <vt:lpstr>„Office“ tema</vt:lpstr>
      <vt:lpstr>1_„Office“ tema</vt:lpstr>
      <vt:lpstr>ΕΝΟΤΗΤΑ 3 – 2Η ΥΠΟΕΝΟΤΗΤΑ</vt:lpstr>
      <vt:lpstr>Παρουσίαση του PowerPoint</vt:lpstr>
      <vt:lpstr>Knowledge evaluation form 3.1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Milena</cp:lastModifiedBy>
  <cp:revision>32</cp:revision>
  <dcterms:created xsi:type="dcterms:W3CDTF">2021-05-17T08:13:07Z</dcterms:created>
  <dcterms:modified xsi:type="dcterms:W3CDTF">2022-01-28T15:24:16Z</dcterms:modified>
</cp:coreProperties>
</file>