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56" r:id="rId3"/>
    <p:sldId id="257" r:id="rId4"/>
    <p:sldId id="258" r:id="rId5"/>
    <p:sldId id="264"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02236-42CA-453F-B4CD-DF20FE1ABF22}" type="datetimeFigureOut">
              <a:rPr lang="en-GB" smtClean="0"/>
              <a:t>18/05/2022</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23584-19CB-4547-A8A5-C5358C866EBD}" type="slidenum">
              <a:rPr lang="en-GB" smtClean="0"/>
              <a:t>‹#›</a:t>
            </a:fld>
            <a:endParaRPr lang="en-GB"/>
          </a:p>
        </p:txBody>
      </p:sp>
    </p:spTree>
    <p:extLst>
      <p:ext uri="{BB962C8B-B14F-4D97-AF65-F5344CB8AC3E}">
        <p14:creationId xmlns:p14="http://schemas.microsoft.com/office/powerpoint/2010/main" val="144005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f4a51f76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cf4a51f76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cf4a51f76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181AED-DAF0-46C6-9000-63E4BCF1DCA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AEA796C0-9551-40B0-81DF-0B8C52F98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6F736C63-7148-4E4F-A829-B7EE5520AC46}"/>
              </a:ext>
            </a:extLst>
          </p:cNvPr>
          <p:cNvSpPr>
            <a:spLocks noGrp="1"/>
          </p:cNvSpPr>
          <p:nvPr>
            <p:ph type="dt" sz="half" idx="10"/>
          </p:nvPr>
        </p:nvSpPr>
        <p:spPr/>
        <p:txBody>
          <a:bodyPr/>
          <a:lstStyle/>
          <a:p>
            <a:fld id="{58E5EB79-E44B-4757-87D8-44D703D947F4}" type="datetimeFigureOut">
              <a:rPr lang="en-GB" smtClean="0"/>
              <a:t>18/05/2022</a:t>
            </a:fld>
            <a:endParaRPr lang="en-GB"/>
          </a:p>
        </p:txBody>
      </p:sp>
      <p:sp>
        <p:nvSpPr>
          <p:cNvPr id="5" name="Segnaposto piè di pagina 4">
            <a:extLst>
              <a:ext uri="{FF2B5EF4-FFF2-40B4-BE49-F238E27FC236}">
                <a16:creationId xmlns:a16="http://schemas.microsoft.com/office/drawing/2014/main" id="{95A787BE-5B12-409E-BDF2-6E43FFD7FFA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0D0B434-D4C6-48A1-A3F7-98E3FCFD3610}"/>
              </a:ext>
            </a:extLst>
          </p:cNvPr>
          <p:cNvSpPr>
            <a:spLocks noGrp="1"/>
          </p:cNvSpPr>
          <p:nvPr>
            <p:ph type="sldNum" sz="quarter" idx="12"/>
          </p:nvPr>
        </p:nvSpPr>
        <p:spPr/>
        <p:txBody>
          <a:bodyPr/>
          <a:lstStyle/>
          <a:p>
            <a:fld id="{0AEA506C-035A-4517-BBA1-BF3924045821}" type="slidenum">
              <a:rPr lang="en-GB" smtClean="0"/>
              <a:t>‹#›</a:t>
            </a:fld>
            <a:endParaRPr lang="en-GB"/>
          </a:p>
        </p:txBody>
      </p:sp>
    </p:spTree>
    <p:extLst>
      <p:ext uri="{BB962C8B-B14F-4D97-AF65-F5344CB8AC3E}">
        <p14:creationId xmlns:p14="http://schemas.microsoft.com/office/powerpoint/2010/main" val="209955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DD6490-CF2F-4B96-87D9-E7D2F39AD29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DEDB1E34-6EEE-462B-B1EE-9E0D79AEE60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64473F4C-7F24-4DD2-B86C-68B76F9B3563}"/>
              </a:ext>
            </a:extLst>
          </p:cNvPr>
          <p:cNvSpPr>
            <a:spLocks noGrp="1"/>
          </p:cNvSpPr>
          <p:nvPr>
            <p:ph type="dt" sz="half" idx="10"/>
          </p:nvPr>
        </p:nvSpPr>
        <p:spPr/>
        <p:txBody>
          <a:bodyPr/>
          <a:lstStyle/>
          <a:p>
            <a:fld id="{58E5EB79-E44B-4757-87D8-44D703D947F4}" type="datetimeFigureOut">
              <a:rPr lang="en-GB" smtClean="0"/>
              <a:t>18/05/2022</a:t>
            </a:fld>
            <a:endParaRPr lang="en-GB"/>
          </a:p>
        </p:txBody>
      </p:sp>
      <p:sp>
        <p:nvSpPr>
          <p:cNvPr id="5" name="Segnaposto piè di pagina 4">
            <a:extLst>
              <a:ext uri="{FF2B5EF4-FFF2-40B4-BE49-F238E27FC236}">
                <a16:creationId xmlns:a16="http://schemas.microsoft.com/office/drawing/2014/main" id="{04046B1D-6C6A-4E93-8422-D534C39A519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88A7E4F8-F775-4231-9431-D03918E735D6}"/>
              </a:ext>
            </a:extLst>
          </p:cNvPr>
          <p:cNvSpPr>
            <a:spLocks noGrp="1"/>
          </p:cNvSpPr>
          <p:nvPr>
            <p:ph type="sldNum" sz="quarter" idx="12"/>
          </p:nvPr>
        </p:nvSpPr>
        <p:spPr/>
        <p:txBody>
          <a:bodyPr/>
          <a:lstStyle/>
          <a:p>
            <a:fld id="{0AEA506C-035A-4517-BBA1-BF3924045821}" type="slidenum">
              <a:rPr lang="en-GB" smtClean="0"/>
              <a:t>‹#›</a:t>
            </a:fld>
            <a:endParaRPr lang="en-GB"/>
          </a:p>
        </p:txBody>
      </p:sp>
    </p:spTree>
    <p:extLst>
      <p:ext uri="{BB962C8B-B14F-4D97-AF65-F5344CB8AC3E}">
        <p14:creationId xmlns:p14="http://schemas.microsoft.com/office/powerpoint/2010/main" val="89227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F885C8D-07AF-4FA1-9E72-630F6020BEA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F4C0C507-9ACD-4F7A-888B-B026F7DC4EA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8375B054-6250-48FD-AE4E-51E4BA91AFDC}"/>
              </a:ext>
            </a:extLst>
          </p:cNvPr>
          <p:cNvSpPr>
            <a:spLocks noGrp="1"/>
          </p:cNvSpPr>
          <p:nvPr>
            <p:ph type="dt" sz="half" idx="10"/>
          </p:nvPr>
        </p:nvSpPr>
        <p:spPr/>
        <p:txBody>
          <a:bodyPr/>
          <a:lstStyle/>
          <a:p>
            <a:fld id="{58E5EB79-E44B-4757-87D8-44D703D947F4}" type="datetimeFigureOut">
              <a:rPr lang="en-GB" smtClean="0"/>
              <a:t>18/05/2022</a:t>
            </a:fld>
            <a:endParaRPr lang="en-GB"/>
          </a:p>
        </p:txBody>
      </p:sp>
      <p:sp>
        <p:nvSpPr>
          <p:cNvPr id="5" name="Segnaposto piè di pagina 4">
            <a:extLst>
              <a:ext uri="{FF2B5EF4-FFF2-40B4-BE49-F238E27FC236}">
                <a16:creationId xmlns:a16="http://schemas.microsoft.com/office/drawing/2014/main" id="{A7055E54-431C-41E6-AF7A-6C44DD3E065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3AE0C055-66BB-467C-8A8C-9B4232810F7C}"/>
              </a:ext>
            </a:extLst>
          </p:cNvPr>
          <p:cNvSpPr>
            <a:spLocks noGrp="1"/>
          </p:cNvSpPr>
          <p:nvPr>
            <p:ph type="sldNum" sz="quarter" idx="12"/>
          </p:nvPr>
        </p:nvSpPr>
        <p:spPr/>
        <p:txBody>
          <a:bodyPr/>
          <a:lstStyle/>
          <a:p>
            <a:fld id="{0AEA506C-035A-4517-BBA1-BF3924045821}" type="slidenum">
              <a:rPr lang="en-GB" smtClean="0"/>
              <a:t>‹#›</a:t>
            </a:fld>
            <a:endParaRPr lang="en-GB"/>
          </a:p>
        </p:txBody>
      </p:sp>
    </p:spTree>
    <p:extLst>
      <p:ext uri="{BB962C8B-B14F-4D97-AF65-F5344CB8AC3E}">
        <p14:creationId xmlns:p14="http://schemas.microsoft.com/office/powerpoint/2010/main" val="1832728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24804706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51030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1269674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491860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84061655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652058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2089009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299333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CEC5FA-75F4-498C-8939-90F270290812}"/>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A59D1552-4002-4DB5-B679-03CB35E4A82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1ECA252-80B8-4012-B46C-0F4699360433}"/>
              </a:ext>
            </a:extLst>
          </p:cNvPr>
          <p:cNvSpPr>
            <a:spLocks noGrp="1"/>
          </p:cNvSpPr>
          <p:nvPr>
            <p:ph type="dt" sz="half" idx="10"/>
          </p:nvPr>
        </p:nvSpPr>
        <p:spPr/>
        <p:txBody>
          <a:bodyPr/>
          <a:lstStyle/>
          <a:p>
            <a:fld id="{58E5EB79-E44B-4757-87D8-44D703D947F4}" type="datetimeFigureOut">
              <a:rPr lang="en-GB" smtClean="0"/>
              <a:t>18/05/2022</a:t>
            </a:fld>
            <a:endParaRPr lang="en-GB"/>
          </a:p>
        </p:txBody>
      </p:sp>
      <p:sp>
        <p:nvSpPr>
          <p:cNvPr id="5" name="Segnaposto piè di pagina 4">
            <a:extLst>
              <a:ext uri="{FF2B5EF4-FFF2-40B4-BE49-F238E27FC236}">
                <a16:creationId xmlns:a16="http://schemas.microsoft.com/office/drawing/2014/main" id="{071685B5-8ED0-4871-8F52-E18DA173092F}"/>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88AB003-15B9-4665-BEDD-CB8E1FD1D00F}"/>
              </a:ext>
            </a:extLst>
          </p:cNvPr>
          <p:cNvSpPr>
            <a:spLocks noGrp="1"/>
          </p:cNvSpPr>
          <p:nvPr>
            <p:ph type="sldNum" sz="quarter" idx="12"/>
          </p:nvPr>
        </p:nvSpPr>
        <p:spPr/>
        <p:txBody>
          <a:bodyPr/>
          <a:lstStyle/>
          <a:p>
            <a:fld id="{0AEA506C-035A-4517-BBA1-BF3924045821}" type="slidenum">
              <a:rPr lang="en-GB" smtClean="0"/>
              <a:t>‹#›</a:t>
            </a:fld>
            <a:endParaRPr lang="en-GB"/>
          </a:p>
        </p:txBody>
      </p:sp>
    </p:spTree>
    <p:extLst>
      <p:ext uri="{BB962C8B-B14F-4D97-AF65-F5344CB8AC3E}">
        <p14:creationId xmlns:p14="http://schemas.microsoft.com/office/powerpoint/2010/main" val="4256854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275079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321260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348040-130F-470C-897E-883D22A1D03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F9A6D363-EB69-42C4-83CC-EAB09E1CF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9C59C2A-ACFC-4DA3-85A7-6DC00F7B546E}"/>
              </a:ext>
            </a:extLst>
          </p:cNvPr>
          <p:cNvSpPr>
            <a:spLocks noGrp="1"/>
          </p:cNvSpPr>
          <p:nvPr>
            <p:ph type="dt" sz="half" idx="10"/>
          </p:nvPr>
        </p:nvSpPr>
        <p:spPr/>
        <p:txBody>
          <a:bodyPr/>
          <a:lstStyle/>
          <a:p>
            <a:fld id="{58E5EB79-E44B-4757-87D8-44D703D947F4}" type="datetimeFigureOut">
              <a:rPr lang="en-GB" smtClean="0"/>
              <a:t>18/05/2022</a:t>
            </a:fld>
            <a:endParaRPr lang="en-GB"/>
          </a:p>
        </p:txBody>
      </p:sp>
      <p:sp>
        <p:nvSpPr>
          <p:cNvPr id="5" name="Segnaposto piè di pagina 4">
            <a:extLst>
              <a:ext uri="{FF2B5EF4-FFF2-40B4-BE49-F238E27FC236}">
                <a16:creationId xmlns:a16="http://schemas.microsoft.com/office/drawing/2014/main" id="{608F1256-93D9-48FD-A520-675D6D7D7BA0}"/>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F1E2F3F-216D-4FD7-AA86-F6052B18DEC8}"/>
              </a:ext>
            </a:extLst>
          </p:cNvPr>
          <p:cNvSpPr>
            <a:spLocks noGrp="1"/>
          </p:cNvSpPr>
          <p:nvPr>
            <p:ph type="sldNum" sz="quarter" idx="12"/>
          </p:nvPr>
        </p:nvSpPr>
        <p:spPr/>
        <p:txBody>
          <a:bodyPr/>
          <a:lstStyle/>
          <a:p>
            <a:fld id="{0AEA506C-035A-4517-BBA1-BF3924045821}" type="slidenum">
              <a:rPr lang="en-GB" smtClean="0"/>
              <a:t>‹#›</a:t>
            </a:fld>
            <a:endParaRPr lang="en-GB"/>
          </a:p>
        </p:txBody>
      </p:sp>
    </p:spTree>
    <p:extLst>
      <p:ext uri="{BB962C8B-B14F-4D97-AF65-F5344CB8AC3E}">
        <p14:creationId xmlns:p14="http://schemas.microsoft.com/office/powerpoint/2010/main" val="191537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1F04E3-22CB-4430-987E-7359BAFEC6A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DAD08605-79D3-4274-B8D2-D7266EAF8A2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B663B6F2-B603-41F3-BA28-07D7CCBB1CF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B4FE5BA2-214A-4B08-8601-E3021FF00FA8}"/>
              </a:ext>
            </a:extLst>
          </p:cNvPr>
          <p:cNvSpPr>
            <a:spLocks noGrp="1"/>
          </p:cNvSpPr>
          <p:nvPr>
            <p:ph type="dt" sz="half" idx="10"/>
          </p:nvPr>
        </p:nvSpPr>
        <p:spPr/>
        <p:txBody>
          <a:bodyPr/>
          <a:lstStyle/>
          <a:p>
            <a:fld id="{58E5EB79-E44B-4757-87D8-44D703D947F4}" type="datetimeFigureOut">
              <a:rPr lang="en-GB" smtClean="0"/>
              <a:t>18/05/2022</a:t>
            </a:fld>
            <a:endParaRPr lang="en-GB"/>
          </a:p>
        </p:txBody>
      </p:sp>
      <p:sp>
        <p:nvSpPr>
          <p:cNvPr id="6" name="Segnaposto piè di pagina 5">
            <a:extLst>
              <a:ext uri="{FF2B5EF4-FFF2-40B4-BE49-F238E27FC236}">
                <a16:creationId xmlns:a16="http://schemas.microsoft.com/office/drawing/2014/main" id="{F4BD41A7-310D-46AC-BF40-7FF61867D2A8}"/>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025BFC27-D3F8-45D9-AABF-F98711FFC01C}"/>
              </a:ext>
            </a:extLst>
          </p:cNvPr>
          <p:cNvSpPr>
            <a:spLocks noGrp="1"/>
          </p:cNvSpPr>
          <p:nvPr>
            <p:ph type="sldNum" sz="quarter" idx="12"/>
          </p:nvPr>
        </p:nvSpPr>
        <p:spPr/>
        <p:txBody>
          <a:bodyPr/>
          <a:lstStyle/>
          <a:p>
            <a:fld id="{0AEA506C-035A-4517-BBA1-BF3924045821}" type="slidenum">
              <a:rPr lang="en-GB" smtClean="0"/>
              <a:t>‹#›</a:t>
            </a:fld>
            <a:endParaRPr lang="en-GB"/>
          </a:p>
        </p:txBody>
      </p:sp>
    </p:spTree>
    <p:extLst>
      <p:ext uri="{BB962C8B-B14F-4D97-AF65-F5344CB8AC3E}">
        <p14:creationId xmlns:p14="http://schemas.microsoft.com/office/powerpoint/2010/main" val="125293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6F1FB0-7A10-4269-97B4-51002ED4B562}"/>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EE4304E3-93AB-4A0B-82F1-ED0E5A558E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8DB0310-A9C7-4F34-8997-4C2A9DF5C60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D5F5BE32-8922-494A-A827-E02B3BC81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EAA8667-B9AB-4625-A88D-0E715EA91FD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61F38803-A0AE-4104-B507-E4B37860E9CB}"/>
              </a:ext>
            </a:extLst>
          </p:cNvPr>
          <p:cNvSpPr>
            <a:spLocks noGrp="1"/>
          </p:cNvSpPr>
          <p:nvPr>
            <p:ph type="dt" sz="half" idx="10"/>
          </p:nvPr>
        </p:nvSpPr>
        <p:spPr/>
        <p:txBody>
          <a:bodyPr/>
          <a:lstStyle/>
          <a:p>
            <a:fld id="{58E5EB79-E44B-4757-87D8-44D703D947F4}" type="datetimeFigureOut">
              <a:rPr lang="en-GB" smtClean="0"/>
              <a:t>18/05/2022</a:t>
            </a:fld>
            <a:endParaRPr lang="en-GB"/>
          </a:p>
        </p:txBody>
      </p:sp>
      <p:sp>
        <p:nvSpPr>
          <p:cNvPr id="8" name="Segnaposto piè di pagina 7">
            <a:extLst>
              <a:ext uri="{FF2B5EF4-FFF2-40B4-BE49-F238E27FC236}">
                <a16:creationId xmlns:a16="http://schemas.microsoft.com/office/drawing/2014/main" id="{C119B17B-6868-473D-9E0A-22AEEBF12EED}"/>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09F0F72A-7E29-47D6-A702-DF0B43027E17}"/>
              </a:ext>
            </a:extLst>
          </p:cNvPr>
          <p:cNvSpPr>
            <a:spLocks noGrp="1"/>
          </p:cNvSpPr>
          <p:nvPr>
            <p:ph type="sldNum" sz="quarter" idx="12"/>
          </p:nvPr>
        </p:nvSpPr>
        <p:spPr/>
        <p:txBody>
          <a:bodyPr/>
          <a:lstStyle/>
          <a:p>
            <a:fld id="{0AEA506C-035A-4517-BBA1-BF3924045821}" type="slidenum">
              <a:rPr lang="en-GB" smtClean="0"/>
              <a:t>‹#›</a:t>
            </a:fld>
            <a:endParaRPr lang="en-GB"/>
          </a:p>
        </p:txBody>
      </p:sp>
    </p:spTree>
    <p:extLst>
      <p:ext uri="{BB962C8B-B14F-4D97-AF65-F5344CB8AC3E}">
        <p14:creationId xmlns:p14="http://schemas.microsoft.com/office/powerpoint/2010/main" val="37173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814986-902D-4BA5-BEF3-2856C1A07468}"/>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14B4EDB7-6E29-4B1C-857F-44512E822CEC}"/>
              </a:ext>
            </a:extLst>
          </p:cNvPr>
          <p:cNvSpPr>
            <a:spLocks noGrp="1"/>
          </p:cNvSpPr>
          <p:nvPr>
            <p:ph type="dt" sz="half" idx="10"/>
          </p:nvPr>
        </p:nvSpPr>
        <p:spPr/>
        <p:txBody>
          <a:bodyPr/>
          <a:lstStyle/>
          <a:p>
            <a:fld id="{58E5EB79-E44B-4757-87D8-44D703D947F4}" type="datetimeFigureOut">
              <a:rPr lang="en-GB" smtClean="0"/>
              <a:t>18/05/2022</a:t>
            </a:fld>
            <a:endParaRPr lang="en-GB"/>
          </a:p>
        </p:txBody>
      </p:sp>
      <p:sp>
        <p:nvSpPr>
          <p:cNvPr id="4" name="Segnaposto piè di pagina 3">
            <a:extLst>
              <a:ext uri="{FF2B5EF4-FFF2-40B4-BE49-F238E27FC236}">
                <a16:creationId xmlns:a16="http://schemas.microsoft.com/office/drawing/2014/main" id="{C1F19176-6AE8-42CC-BB88-993DB09C4656}"/>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8559EE13-03E9-4291-BB0C-0BB03EB24C26}"/>
              </a:ext>
            </a:extLst>
          </p:cNvPr>
          <p:cNvSpPr>
            <a:spLocks noGrp="1"/>
          </p:cNvSpPr>
          <p:nvPr>
            <p:ph type="sldNum" sz="quarter" idx="12"/>
          </p:nvPr>
        </p:nvSpPr>
        <p:spPr/>
        <p:txBody>
          <a:bodyPr/>
          <a:lstStyle/>
          <a:p>
            <a:fld id="{0AEA506C-035A-4517-BBA1-BF3924045821}" type="slidenum">
              <a:rPr lang="en-GB" smtClean="0"/>
              <a:t>‹#›</a:t>
            </a:fld>
            <a:endParaRPr lang="en-GB"/>
          </a:p>
        </p:txBody>
      </p:sp>
    </p:spTree>
    <p:extLst>
      <p:ext uri="{BB962C8B-B14F-4D97-AF65-F5344CB8AC3E}">
        <p14:creationId xmlns:p14="http://schemas.microsoft.com/office/powerpoint/2010/main" val="383835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AF5F4D3-8607-441C-92D9-A98A2EF8FF1D}"/>
              </a:ext>
            </a:extLst>
          </p:cNvPr>
          <p:cNvSpPr>
            <a:spLocks noGrp="1"/>
          </p:cNvSpPr>
          <p:nvPr>
            <p:ph type="dt" sz="half" idx="10"/>
          </p:nvPr>
        </p:nvSpPr>
        <p:spPr/>
        <p:txBody>
          <a:bodyPr/>
          <a:lstStyle/>
          <a:p>
            <a:fld id="{58E5EB79-E44B-4757-87D8-44D703D947F4}" type="datetimeFigureOut">
              <a:rPr lang="en-GB" smtClean="0"/>
              <a:t>18/05/2022</a:t>
            </a:fld>
            <a:endParaRPr lang="en-GB"/>
          </a:p>
        </p:txBody>
      </p:sp>
      <p:sp>
        <p:nvSpPr>
          <p:cNvPr id="3" name="Segnaposto piè di pagina 2">
            <a:extLst>
              <a:ext uri="{FF2B5EF4-FFF2-40B4-BE49-F238E27FC236}">
                <a16:creationId xmlns:a16="http://schemas.microsoft.com/office/drawing/2014/main" id="{338574B6-E204-4BCC-A5C9-CD377A7A0B6B}"/>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364FEFDE-085B-464A-BF9F-07AEC8D592A4}"/>
              </a:ext>
            </a:extLst>
          </p:cNvPr>
          <p:cNvSpPr>
            <a:spLocks noGrp="1"/>
          </p:cNvSpPr>
          <p:nvPr>
            <p:ph type="sldNum" sz="quarter" idx="12"/>
          </p:nvPr>
        </p:nvSpPr>
        <p:spPr/>
        <p:txBody>
          <a:bodyPr/>
          <a:lstStyle/>
          <a:p>
            <a:fld id="{0AEA506C-035A-4517-BBA1-BF3924045821}" type="slidenum">
              <a:rPr lang="en-GB" smtClean="0"/>
              <a:t>‹#›</a:t>
            </a:fld>
            <a:endParaRPr lang="en-GB"/>
          </a:p>
        </p:txBody>
      </p:sp>
    </p:spTree>
    <p:extLst>
      <p:ext uri="{BB962C8B-B14F-4D97-AF65-F5344CB8AC3E}">
        <p14:creationId xmlns:p14="http://schemas.microsoft.com/office/powerpoint/2010/main" val="145471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990D08-8746-4E3A-B3A7-3BF47E0C8F4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8478D615-89ED-461C-B823-67F39D4C3B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1F204CEB-0E61-45FB-8B8E-5A2FEFEFF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738573F-D93C-4176-88F4-98F97A5700E0}"/>
              </a:ext>
            </a:extLst>
          </p:cNvPr>
          <p:cNvSpPr>
            <a:spLocks noGrp="1"/>
          </p:cNvSpPr>
          <p:nvPr>
            <p:ph type="dt" sz="half" idx="10"/>
          </p:nvPr>
        </p:nvSpPr>
        <p:spPr/>
        <p:txBody>
          <a:bodyPr/>
          <a:lstStyle/>
          <a:p>
            <a:fld id="{58E5EB79-E44B-4757-87D8-44D703D947F4}" type="datetimeFigureOut">
              <a:rPr lang="en-GB" smtClean="0"/>
              <a:t>18/05/2022</a:t>
            </a:fld>
            <a:endParaRPr lang="en-GB"/>
          </a:p>
        </p:txBody>
      </p:sp>
      <p:sp>
        <p:nvSpPr>
          <p:cNvPr id="6" name="Segnaposto piè di pagina 5">
            <a:extLst>
              <a:ext uri="{FF2B5EF4-FFF2-40B4-BE49-F238E27FC236}">
                <a16:creationId xmlns:a16="http://schemas.microsoft.com/office/drawing/2014/main" id="{30274A61-8B63-4191-AB5D-1B9C0DF4C927}"/>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BA809F7E-4535-42E6-A199-932ABAB9CE44}"/>
              </a:ext>
            </a:extLst>
          </p:cNvPr>
          <p:cNvSpPr>
            <a:spLocks noGrp="1"/>
          </p:cNvSpPr>
          <p:nvPr>
            <p:ph type="sldNum" sz="quarter" idx="12"/>
          </p:nvPr>
        </p:nvSpPr>
        <p:spPr/>
        <p:txBody>
          <a:bodyPr/>
          <a:lstStyle/>
          <a:p>
            <a:fld id="{0AEA506C-035A-4517-BBA1-BF3924045821}" type="slidenum">
              <a:rPr lang="en-GB" smtClean="0"/>
              <a:t>‹#›</a:t>
            </a:fld>
            <a:endParaRPr lang="en-GB"/>
          </a:p>
        </p:txBody>
      </p:sp>
    </p:spTree>
    <p:extLst>
      <p:ext uri="{BB962C8B-B14F-4D97-AF65-F5344CB8AC3E}">
        <p14:creationId xmlns:p14="http://schemas.microsoft.com/office/powerpoint/2010/main" val="288677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5F10B0-3E68-4076-A9F3-D4763DCB578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FAB71A84-C1B6-47DA-BB07-1B90BC74A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323809AA-11DF-46D4-BED1-27D23CC33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80C325F-E917-4F0A-B3C8-6F31A2E75F98}"/>
              </a:ext>
            </a:extLst>
          </p:cNvPr>
          <p:cNvSpPr>
            <a:spLocks noGrp="1"/>
          </p:cNvSpPr>
          <p:nvPr>
            <p:ph type="dt" sz="half" idx="10"/>
          </p:nvPr>
        </p:nvSpPr>
        <p:spPr/>
        <p:txBody>
          <a:bodyPr/>
          <a:lstStyle/>
          <a:p>
            <a:fld id="{58E5EB79-E44B-4757-87D8-44D703D947F4}" type="datetimeFigureOut">
              <a:rPr lang="en-GB" smtClean="0"/>
              <a:t>18/05/2022</a:t>
            </a:fld>
            <a:endParaRPr lang="en-GB"/>
          </a:p>
        </p:txBody>
      </p:sp>
      <p:sp>
        <p:nvSpPr>
          <p:cNvPr id="6" name="Segnaposto piè di pagina 5">
            <a:extLst>
              <a:ext uri="{FF2B5EF4-FFF2-40B4-BE49-F238E27FC236}">
                <a16:creationId xmlns:a16="http://schemas.microsoft.com/office/drawing/2014/main" id="{8FC8A806-9B20-4291-8414-E6C898B2E44B}"/>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603861B0-DA6D-4B96-A145-0305428C5738}"/>
              </a:ext>
            </a:extLst>
          </p:cNvPr>
          <p:cNvSpPr>
            <a:spLocks noGrp="1"/>
          </p:cNvSpPr>
          <p:nvPr>
            <p:ph type="sldNum" sz="quarter" idx="12"/>
          </p:nvPr>
        </p:nvSpPr>
        <p:spPr/>
        <p:txBody>
          <a:bodyPr/>
          <a:lstStyle/>
          <a:p>
            <a:fld id="{0AEA506C-035A-4517-BBA1-BF3924045821}" type="slidenum">
              <a:rPr lang="en-GB" smtClean="0"/>
              <a:t>‹#›</a:t>
            </a:fld>
            <a:endParaRPr lang="en-GB"/>
          </a:p>
        </p:txBody>
      </p:sp>
    </p:spTree>
    <p:extLst>
      <p:ext uri="{BB962C8B-B14F-4D97-AF65-F5344CB8AC3E}">
        <p14:creationId xmlns:p14="http://schemas.microsoft.com/office/powerpoint/2010/main" val="173825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8BA13C3-E6F2-476B-A9EF-46BFA677D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3E874262-A482-4DE1-B5A9-8E4BBE91D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6DC4DA5-E2B2-4B1E-998C-B01951068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5EB79-E44B-4757-87D8-44D703D947F4}" type="datetimeFigureOut">
              <a:rPr lang="en-GB" smtClean="0"/>
              <a:t>18/05/2022</a:t>
            </a:fld>
            <a:endParaRPr lang="en-GB"/>
          </a:p>
        </p:txBody>
      </p:sp>
      <p:sp>
        <p:nvSpPr>
          <p:cNvPr id="5" name="Segnaposto piè di pagina 4">
            <a:extLst>
              <a:ext uri="{FF2B5EF4-FFF2-40B4-BE49-F238E27FC236}">
                <a16:creationId xmlns:a16="http://schemas.microsoft.com/office/drawing/2014/main" id="{0B56AB95-B893-4C93-8FFF-2E1A61030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180096FE-5E1A-4BF8-91B0-9FD9DD6D9F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A506C-035A-4517-BBA1-BF3924045821}" type="slidenum">
              <a:rPr lang="en-GB" smtClean="0"/>
              <a:t>‹#›</a:t>
            </a:fld>
            <a:endParaRPr lang="en-GB"/>
          </a:p>
        </p:txBody>
      </p:sp>
    </p:spTree>
    <p:extLst>
      <p:ext uri="{BB962C8B-B14F-4D97-AF65-F5344CB8AC3E}">
        <p14:creationId xmlns:p14="http://schemas.microsoft.com/office/powerpoint/2010/main" val="87498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890031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6" name="Pavadinimas 1">
            <a:extLst>
              <a:ext uri="{FF2B5EF4-FFF2-40B4-BE49-F238E27FC236}">
                <a16:creationId xmlns:a16="http://schemas.microsoft.com/office/drawing/2014/main" id="{05FB1455-659F-4A86-BEC1-CB6BBC66AB10}"/>
              </a:ext>
            </a:extLst>
          </p:cNvPr>
          <p:cNvSpPr>
            <a:spLocks noGrp="1"/>
          </p:cNvSpPr>
          <p:nvPr>
            <p:ph type="ctrTitle"/>
          </p:nvPr>
        </p:nvSpPr>
        <p:spPr>
          <a:xfrm>
            <a:off x="845820" y="924243"/>
            <a:ext cx="10058400" cy="2387600"/>
          </a:xfrm>
        </p:spPr>
        <p:txBody>
          <a:bodyPr/>
          <a:lstStyle/>
          <a:p>
            <a:r>
              <a:rPr lang="en-US" dirty="0" err="1">
                <a:latin typeface="Calibri" panose="020F0502020204030204" pitchFamily="34" charset="0"/>
                <a:cs typeface="Calibri" panose="020F0502020204030204" pitchFamily="34" charset="0"/>
              </a:rPr>
              <a:t>UD3</a:t>
            </a:r>
            <a:r>
              <a:rPr lang="en-US" dirty="0">
                <a:latin typeface="Calibri" panose="020F0502020204030204" pitchFamily="34" charset="0"/>
                <a:cs typeface="Calibri" panose="020F0502020204030204" pitchFamily="34" charset="0"/>
              </a:rPr>
              <a:t> – </a:t>
            </a:r>
            <a:r>
              <a:rPr lang="el-GR" dirty="0">
                <a:latin typeface="Calibri" panose="020F0502020204030204" pitchFamily="34" charset="0"/>
                <a:cs typeface="Calibri" panose="020F0502020204030204" pitchFamily="34" charset="0"/>
              </a:rPr>
              <a:t>Συνεδρία</a:t>
            </a:r>
            <a:r>
              <a:rPr lang="en-US" dirty="0">
                <a:latin typeface="Calibri" panose="020F0502020204030204" pitchFamily="34" charset="0"/>
                <a:cs typeface="Calibri" panose="020F0502020204030204" pitchFamily="34" charset="0"/>
              </a:rPr>
              <a:t> 3</a:t>
            </a:r>
            <a:endParaRPr lang="lt-LT" dirty="0">
              <a:latin typeface="Calibri" panose="020F0502020204030204" pitchFamily="34" charset="0"/>
              <a:cs typeface="Calibri" panose="020F0502020204030204" pitchFamily="34" charset="0"/>
            </a:endParaRPr>
          </a:p>
        </p:txBody>
      </p:sp>
      <p:sp>
        <p:nvSpPr>
          <p:cNvPr id="7" name="Antrinis pavadinimas 2">
            <a:extLst>
              <a:ext uri="{FF2B5EF4-FFF2-40B4-BE49-F238E27FC236}">
                <a16:creationId xmlns:a16="http://schemas.microsoft.com/office/drawing/2014/main" id="{6345EEE8-E1C2-4195-AC53-B5A34BDCF4E1}"/>
              </a:ext>
            </a:extLst>
          </p:cNvPr>
          <p:cNvSpPr>
            <a:spLocks noGrp="1"/>
          </p:cNvSpPr>
          <p:nvPr>
            <p:ph type="subTitle" idx="1"/>
          </p:nvPr>
        </p:nvSpPr>
        <p:spPr>
          <a:xfrm>
            <a:off x="845820" y="3434398"/>
            <a:ext cx="10058400" cy="1655762"/>
          </a:xfrm>
        </p:spPr>
        <p:txBody>
          <a:bodyPr>
            <a:normAutofit/>
          </a:bodyPr>
          <a:lstStyle/>
          <a:p>
            <a:pPr lvl="0"/>
            <a:r>
              <a:rPr lang="el-GR" sz="2800" b="0" dirty="0">
                <a:latin typeface="Calibri" panose="020F0502020204030204" pitchFamily="34" charset="0"/>
                <a:cs typeface="Calibri" panose="020F0502020204030204" pitchFamily="34" charset="0"/>
              </a:rPr>
              <a:t>Εφαρμογή συμβουλευτικής σταδιοδρομίας σε </a:t>
            </a:r>
            <a:r>
              <a:rPr lang="el-GR" sz="2800" b="0" dirty="0" err="1">
                <a:latin typeface="Calibri" panose="020F0502020204030204" pitchFamily="34" charset="0"/>
                <a:cs typeface="Calibri" panose="020F0502020204030204" pitchFamily="34" charset="0"/>
              </a:rPr>
              <a:t>Μικρο</a:t>
            </a:r>
            <a:r>
              <a:rPr lang="el-GR" sz="2800" b="0" dirty="0">
                <a:latin typeface="Calibri" panose="020F0502020204030204" pitchFamily="34" charset="0"/>
                <a:cs typeface="Calibri" panose="020F0502020204030204" pitchFamily="34" charset="0"/>
              </a:rPr>
              <a:t>-Μεσαίες Επιχειρήσεις</a:t>
            </a:r>
            <a:endParaRPr lang="en-GB" sz="2800" b="0" dirty="0">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28EAB0EC-5F10-48AF-82D3-9AD329920568}"/>
              </a:ext>
            </a:extLst>
          </p:cNvPr>
          <p:cNvSpPr txBox="1"/>
          <p:nvPr/>
        </p:nvSpPr>
        <p:spPr>
          <a:xfrm>
            <a:off x="841829" y="4385733"/>
            <a:ext cx="43760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400" dirty="0">
                <a:solidFill>
                  <a:srgbClr val="FFFFFF"/>
                </a:solidFill>
                <a:latin typeface="Calibri"/>
                <a:cs typeface="Segoe UI"/>
              </a:rPr>
              <a:t>Άννα Μούτσιου</a:t>
            </a:r>
            <a:endParaRPr lang="en-US" sz="2400" dirty="0">
              <a:solidFill>
                <a:srgbClr val="FFFFFF"/>
              </a:solidFill>
              <a:latin typeface="Calibri"/>
              <a:cs typeface="Segoe UI"/>
            </a:endParaRPr>
          </a:p>
        </p:txBody>
      </p:sp>
    </p:spTree>
    <p:extLst>
      <p:ext uri="{BB962C8B-B14F-4D97-AF65-F5344CB8AC3E}">
        <p14:creationId xmlns:p14="http://schemas.microsoft.com/office/powerpoint/2010/main" val="321465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connect-erasmus.eu</a:t>
            </a:r>
            <a:endParaRPr/>
          </a:p>
        </p:txBody>
      </p:sp>
      <p:sp>
        <p:nvSpPr>
          <p:cNvPr id="5" name="CasellaDiTesto 4">
            <a:extLst>
              <a:ext uri="{FF2B5EF4-FFF2-40B4-BE49-F238E27FC236}">
                <a16:creationId xmlns:a16="http://schemas.microsoft.com/office/drawing/2014/main" id="{848D8E08-9E4E-4F34-BFDD-BD70FAFD737D}"/>
              </a:ext>
            </a:extLst>
          </p:cNvPr>
          <p:cNvSpPr txBox="1"/>
          <p:nvPr/>
        </p:nvSpPr>
        <p:spPr>
          <a:xfrm>
            <a:off x="730707" y="2027988"/>
            <a:ext cx="10730586" cy="2006703"/>
          </a:xfrm>
          <a:prstGeom prst="rect">
            <a:avLst/>
          </a:prstGeom>
          <a:noFill/>
        </p:spPr>
        <p:txBody>
          <a:bodyPr wrap="square">
            <a:spAutoFit/>
          </a:bodyPr>
          <a:lstStyle/>
          <a:p>
            <a:pPr marL="285750" indent="-285750">
              <a:lnSpc>
                <a:spcPct val="200000"/>
              </a:lnSpc>
              <a:spcAft>
                <a:spcPts val="600"/>
              </a:spcAft>
              <a:buClr>
                <a:srgbClr val="FF7F2A"/>
              </a:buClr>
              <a:buSzPct val="130000"/>
              <a:buFontTx/>
              <a:buChar char="▲"/>
            </a:pPr>
            <a:r>
              <a:rPr lang="el-GR" sz="2000" dirty="0">
                <a:latin typeface="Calibri" panose="020F0502020204030204" pitchFamily="34" charset="0"/>
                <a:cs typeface="Calibri" panose="020F0502020204030204" pitchFamily="34" charset="0"/>
              </a:rPr>
              <a:t>Επιλέξτε ένα από τα εργαλεία, συμπληρώστε το ή ζητήστε από ένα άτομο να απαντήσει.</a:t>
            </a:r>
          </a:p>
          <a:p>
            <a:pPr marL="285750" indent="-285750">
              <a:lnSpc>
                <a:spcPct val="200000"/>
              </a:lnSpc>
              <a:spcAft>
                <a:spcPts val="600"/>
              </a:spcAft>
              <a:buClr>
                <a:srgbClr val="FF7F2A"/>
              </a:buClr>
              <a:buSzPct val="130000"/>
              <a:buFontTx/>
              <a:buChar char="▲"/>
            </a:pPr>
            <a:r>
              <a:rPr lang="el-GR" sz="2000" dirty="0">
                <a:latin typeface="Calibri" panose="020F0502020204030204" pitchFamily="34" charset="0"/>
                <a:cs typeface="Calibri" panose="020F0502020204030204" pitchFamily="34" charset="0"/>
              </a:rPr>
              <a:t>Αναλύστε τα δεδομένα και παρέχετε μια σύντομη αναφορά.</a:t>
            </a:r>
          </a:p>
          <a:p>
            <a:pPr marL="285750" indent="-285750">
              <a:lnSpc>
                <a:spcPct val="200000"/>
              </a:lnSpc>
              <a:spcAft>
                <a:spcPts val="600"/>
              </a:spcAft>
              <a:buClr>
                <a:srgbClr val="FF7F2A"/>
              </a:buClr>
              <a:buSzPct val="130000"/>
              <a:buFontTx/>
              <a:buChar char="▲"/>
            </a:pPr>
            <a:r>
              <a:rPr lang="el-GR" sz="2000" dirty="0">
                <a:latin typeface="Calibri" panose="020F0502020204030204" pitchFamily="34" charset="0"/>
                <a:cs typeface="Calibri" panose="020F0502020204030204" pitchFamily="34" charset="0"/>
              </a:rPr>
              <a:t>Δώστε τις σκέψεις σας σχετικά με τη διαδικασία.</a:t>
            </a:r>
            <a:endParaRPr lang="en-GB" sz="2000" dirty="0">
              <a:latin typeface="Calibri" panose="020F0502020204030204" pitchFamily="34" charset="0"/>
              <a:cs typeface="Calibri" panose="020F0502020204030204" pitchFamily="34" charset="0"/>
              <a:sym typeface="Calibri"/>
            </a:endParaRPr>
          </a:p>
        </p:txBody>
      </p:sp>
      <p:sp>
        <p:nvSpPr>
          <p:cNvPr id="6" name="Pavadinimas 4">
            <a:extLst>
              <a:ext uri="{FF2B5EF4-FFF2-40B4-BE49-F238E27FC236}">
                <a16:creationId xmlns:a16="http://schemas.microsoft.com/office/drawing/2014/main" id="{0B447128-0825-43DD-864A-7BAF695B27D2}"/>
              </a:ext>
            </a:extLst>
          </p:cNvPr>
          <p:cNvSpPr txBox="1">
            <a:spLocks/>
          </p:cNvSpPr>
          <p:nvPr/>
        </p:nvSpPr>
        <p:spPr>
          <a:xfrm>
            <a:off x="836613" y="361724"/>
            <a:ext cx="10515600" cy="6788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l-GR" dirty="0">
                <a:latin typeface="Calibri" panose="020F0502020204030204" pitchFamily="34" charset="0"/>
                <a:cs typeface="Calibri" panose="020F0502020204030204" pitchFamily="34" charset="0"/>
              </a:rPr>
              <a:t>Επανασύνδεση με την 3.2</a:t>
            </a:r>
            <a:endParaRPr lang="lt-LT" dirty="0">
              <a:latin typeface="Calibri" panose="020F0502020204030204" pitchFamily="34" charset="0"/>
              <a:cs typeface="Calibri" panose="020F0502020204030204" pitchFamily="34" charset="0"/>
            </a:endParaRPr>
          </a:p>
        </p:txBody>
      </p:sp>
      <p:sp>
        <p:nvSpPr>
          <p:cNvPr id="7" name="Pavadinimas 4">
            <a:extLst>
              <a:ext uri="{FF2B5EF4-FFF2-40B4-BE49-F238E27FC236}">
                <a16:creationId xmlns:a16="http://schemas.microsoft.com/office/drawing/2014/main" id="{2D03A5B4-5669-4870-A912-101386F847EC}"/>
              </a:ext>
            </a:extLst>
          </p:cNvPr>
          <p:cNvSpPr txBox="1">
            <a:spLocks/>
          </p:cNvSpPr>
          <p:nvPr/>
        </p:nvSpPr>
        <p:spPr>
          <a:xfrm>
            <a:off x="836613" y="1040539"/>
            <a:ext cx="10515600" cy="4998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l-GR" sz="2400" dirty="0">
                <a:latin typeface="Calibri" panose="020F0502020204030204" pitchFamily="34" charset="0"/>
                <a:cs typeface="Calibri" panose="020F0502020204030204" pitchFamily="34" charset="0"/>
              </a:rPr>
              <a:t>Εργασία για το σπίτι: ένα εργαλείο στην πράξη</a:t>
            </a:r>
            <a:endParaRPr lang="en-GB" sz="2400"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gcf4a51f762_1_0"/>
          <p:cNvSpPr txBox="1"/>
          <p:nvPr/>
        </p:nvSpPr>
        <p:spPr>
          <a:xfrm>
            <a:off x="1163650" y="1956800"/>
            <a:ext cx="10178100" cy="357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GR" sz="2000" b="0" i="0" u="none" strike="noStrike" cap="none" dirty="0">
                <a:solidFill>
                  <a:srgbClr val="000000"/>
                </a:solidFill>
                <a:latin typeface="Calibri"/>
                <a:ea typeface="Calibri"/>
                <a:cs typeface="Calibri"/>
                <a:sym typeface="Calibri"/>
              </a:rPr>
              <a:t>Σωστές απαντήσεις:</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Q1= a</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Q2= </a:t>
            </a:r>
            <a:r>
              <a:rPr lang="en-GB" sz="2000" dirty="0">
                <a:latin typeface="Calibri"/>
                <a:ea typeface="Calibri"/>
                <a:cs typeface="Calibri"/>
                <a:sym typeface="Calibri"/>
              </a:rPr>
              <a:t>b</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Q3= a</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Q4= c</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Q5= b</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Q6= b</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Q7= b</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Q8= c</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Q9= c</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Q10= a</a:t>
            </a:r>
            <a:endParaRPr sz="2000" b="0" i="0" u="none" strike="noStrike" cap="none" dirty="0">
              <a:solidFill>
                <a:srgbClr val="000000"/>
              </a:solidFill>
              <a:latin typeface="Calibri"/>
              <a:ea typeface="Calibri"/>
              <a:cs typeface="Calibri"/>
              <a:sym typeface="Calibri"/>
            </a:endParaRPr>
          </a:p>
        </p:txBody>
      </p:sp>
      <p:sp>
        <p:nvSpPr>
          <p:cNvPr id="104" name="Google Shape;104;gcf4a51f762_1_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connect-erasmus.eu</a:t>
            </a:r>
            <a:endParaRPr/>
          </a:p>
        </p:txBody>
      </p:sp>
      <p:sp>
        <p:nvSpPr>
          <p:cNvPr id="5" name="Pavadinimas 4">
            <a:extLst>
              <a:ext uri="{FF2B5EF4-FFF2-40B4-BE49-F238E27FC236}">
                <a16:creationId xmlns:a16="http://schemas.microsoft.com/office/drawing/2014/main" id="{BD64FD55-24FB-4116-90F9-DDE36BD140E2}"/>
              </a:ext>
            </a:extLst>
          </p:cNvPr>
          <p:cNvSpPr txBox="1">
            <a:spLocks/>
          </p:cNvSpPr>
          <p:nvPr/>
        </p:nvSpPr>
        <p:spPr>
          <a:xfrm>
            <a:off x="836613" y="361724"/>
            <a:ext cx="10515600" cy="6788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l-GR" dirty="0">
                <a:latin typeface="Calibri" panose="020F0502020204030204" pitchFamily="34" charset="0"/>
                <a:cs typeface="Calibri" panose="020F0502020204030204" pitchFamily="34" charset="0"/>
              </a:rPr>
              <a:t>Επανασύνδεση με την 3.2</a:t>
            </a:r>
            <a:endParaRPr lang="lt-LT" dirty="0">
              <a:latin typeface="Calibri" panose="020F0502020204030204" pitchFamily="34" charset="0"/>
              <a:cs typeface="Calibri" panose="020F0502020204030204" pitchFamily="34" charset="0"/>
            </a:endParaRPr>
          </a:p>
        </p:txBody>
      </p:sp>
      <p:sp>
        <p:nvSpPr>
          <p:cNvPr id="6" name="Pavadinimas 4">
            <a:extLst>
              <a:ext uri="{FF2B5EF4-FFF2-40B4-BE49-F238E27FC236}">
                <a16:creationId xmlns:a16="http://schemas.microsoft.com/office/drawing/2014/main" id="{71869697-27EC-4085-AE5F-2E8D391EC8FB}"/>
              </a:ext>
            </a:extLst>
          </p:cNvPr>
          <p:cNvSpPr txBox="1">
            <a:spLocks/>
          </p:cNvSpPr>
          <p:nvPr/>
        </p:nvSpPr>
        <p:spPr>
          <a:xfrm>
            <a:off x="836613" y="1040539"/>
            <a:ext cx="10515600" cy="4998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l-GR" sz="2400" dirty="0">
                <a:latin typeface="Calibri"/>
                <a:cs typeface="Calibri"/>
              </a:rPr>
              <a:t>Έντυπο αξιολόγησης γνώσεων 3.2.1</a:t>
            </a:r>
            <a:endParaRPr lang="en-GB" sz="24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Calibri" panose="020F0502020204030204" pitchFamily="34" charset="0"/>
                <a:cs typeface="Calibri" panose="020F0502020204030204" pitchFamily="34" charset="0"/>
              </a:rPr>
              <a:t>connect-erasmus.eu</a:t>
            </a:r>
          </a:p>
        </p:txBody>
      </p:sp>
      <p:sp>
        <p:nvSpPr>
          <p:cNvPr id="16" name="Pavadinimas 4">
            <a:extLst>
              <a:ext uri="{FF2B5EF4-FFF2-40B4-BE49-F238E27FC236}">
                <a16:creationId xmlns:a16="http://schemas.microsoft.com/office/drawing/2014/main" id="{009082CD-0098-495E-84E5-222527B107DC}"/>
              </a:ext>
            </a:extLst>
          </p:cNvPr>
          <p:cNvSpPr txBox="1">
            <a:spLocks/>
          </p:cNvSpPr>
          <p:nvPr/>
        </p:nvSpPr>
        <p:spPr>
          <a:xfrm>
            <a:off x="836613" y="564420"/>
            <a:ext cx="10515600" cy="6788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l-GR" dirty="0">
                <a:latin typeface="Calibri" panose="020F0502020204030204" pitchFamily="34" charset="0"/>
                <a:cs typeface="Calibri" panose="020F0502020204030204" pitchFamily="34" charset="0"/>
              </a:rPr>
              <a:t>Επισκόπηση της Συνεδρίας 3</a:t>
            </a:r>
            <a:endParaRPr lang="lt-LT" dirty="0">
              <a:latin typeface="Calibri" panose="020F0502020204030204" pitchFamily="34" charset="0"/>
              <a:cs typeface="Calibri" panose="020F0502020204030204" pitchFamily="34" charset="0"/>
            </a:endParaRPr>
          </a:p>
        </p:txBody>
      </p:sp>
      <p:sp>
        <p:nvSpPr>
          <p:cNvPr id="21" name="CasellaDiTesto 20">
            <a:extLst>
              <a:ext uri="{FF2B5EF4-FFF2-40B4-BE49-F238E27FC236}">
                <a16:creationId xmlns:a16="http://schemas.microsoft.com/office/drawing/2014/main" id="{808B6848-2A6B-487F-8063-26308CE5F0DD}"/>
              </a:ext>
            </a:extLst>
          </p:cNvPr>
          <p:cNvSpPr txBox="1"/>
          <p:nvPr/>
        </p:nvSpPr>
        <p:spPr>
          <a:xfrm>
            <a:off x="862701" y="2021691"/>
            <a:ext cx="10730586" cy="3631763"/>
          </a:xfrm>
          <a:prstGeom prst="rect">
            <a:avLst/>
          </a:prstGeom>
          <a:noFill/>
        </p:spPr>
        <p:txBody>
          <a:bodyPr wrap="square">
            <a:spAutoFit/>
          </a:bodyPr>
          <a:lstStyle/>
          <a:p>
            <a:pPr marL="285750" indent="-285750">
              <a:spcAft>
                <a:spcPts val="600"/>
              </a:spcAft>
              <a:buClr>
                <a:srgbClr val="FF7F2A"/>
              </a:buClr>
              <a:buSzPct val="130000"/>
              <a:buFontTx/>
              <a:buChar char="▲"/>
            </a:pPr>
            <a:r>
              <a:rPr lang="el-GR" sz="2000" dirty="0">
                <a:latin typeface="Calibri" panose="020F0502020204030204" pitchFamily="34" charset="0"/>
                <a:cs typeface="Calibri" panose="020F0502020204030204" pitchFamily="34" charset="0"/>
              </a:rPr>
              <a:t>Επανασύνδεση με 3.2. και περιγραφή του στόχου της συνεδρίας</a:t>
            </a:r>
          </a:p>
          <a:p>
            <a:pPr marL="285750" indent="-285750">
              <a:spcAft>
                <a:spcPts val="600"/>
              </a:spcAft>
              <a:buClr>
                <a:srgbClr val="FF7F2A"/>
              </a:buClr>
              <a:buSzPct val="130000"/>
              <a:buFontTx/>
              <a:buChar char="▲"/>
            </a:pPr>
            <a:r>
              <a:rPr lang="el-GR" sz="2000" dirty="0">
                <a:latin typeface="Calibri" panose="020F0502020204030204" pitchFamily="34" charset="0"/>
                <a:cs typeface="Calibri" panose="020F0502020204030204" pitchFamily="34" charset="0"/>
              </a:rPr>
              <a:t>Δραστηριότητα διδασκαλίας 1 - Ανάλυση αποτελεσμάτων από </a:t>
            </a:r>
            <a:r>
              <a:rPr lang="el-GR" sz="2000" dirty="0" err="1">
                <a:latin typeface="Calibri" panose="020F0502020204030204" pitchFamily="34" charset="0"/>
                <a:cs typeface="Calibri" panose="020F0502020204030204" pitchFamily="34" charset="0"/>
              </a:rPr>
              <a:t>ΕΠ&amp;Σ</a:t>
            </a:r>
            <a:r>
              <a:rPr lang="el-GR" sz="2000" dirty="0">
                <a:latin typeface="Calibri" panose="020F0502020204030204" pitchFamily="34" charset="0"/>
                <a:cs typeface="Calibri" panose="020F0502020204030204" pitchFamily="34" charset="0"/>
              </a:rPr>
              <a:t> και </a:t>
            </a:r>
            <a:r>
              <a:rPr lang="el-GR" sz="2000" dirty="0" err="1">
                <a:latin typeface="Calibri" panose="020F0502020204030204" pitchFamily="34" charset="0"/>
                <a:cs typeface="Calibri" panose="020F0502020204030204" pitchFamily="34" charset="0"/>
              </a:rPr>
              <a:t>ΑΔ</a:t>
            </a:r>
            <a:r>
              <a:rPr lang="el-GR" sz="2000" dirty="0">
                <a:latin typeface="Calibri" panose="020F0502020204030204" pitchFamily="34" charset="0"/>
                <a:cs typeface="Calibri" panose="020F0502020204030204" pitchFamily="34" charset="0"/>
              </a:rPr>
              <a:t> στο </a:t>
            </a:r>
            <a:r>
              <a:rPr lang="el-GR" sz="2000" dirty="0" err="1">
                <a:latin typeface="Calibri" panose="020F0502020204030204" pitchFamily="34" charset="0"/>
                <a:cs typeface="Calibri" panose="020F0502020204030204" pitchFamily="34" charset="0"/>
              </a:rPr>
              <a:t>IO2</a:t>
            </a:r>
            <a:r>
              <a:rPr lang="el-GR" sz="2000" dirty="0">
                <a:latin typeface="Calibri" panose="020F0502020204030204" pitchFamily="34" charset="0"/>
                <a:cs typeface="Calibri" panose="020F0502020204030204" pitchFamily="34" charset="0"/>
              </a:rPr>
              <a:t> και περιγραφή δύσκολων καταστάσεων </a:t>
            </a:r>
            <a:r>
              <a:rPr lang="el-GR" sz="2000" dirty="0" err="1">
                <a:latin typeface="Calibri" panose="020F0502020204030204" pitchFamily="34" charset="0"/>
                <a:cs typeface="Calibri" panose="020F0502020204030204" pitchFamily="34" charset="0"/>
              </a:rPr>
              <a:t>ΕΠ&amp;Σ</a:t>
            </a:r>
            <a:endParaRPr lang="el-GR" sz="2000" dirty="0">
              <a:latin typeface="Calibri" panose="020F0502020204030204" pitchFamily="34" charset="0"/>
              <a:cs typeface="Calibri" panose="020F0502020204030204" pitchFamily="34" charset="0"/>
            </a:endParaRPr>
          </a:p>
          <a:p>
            <a:pPr marL="285750" indent="-285750">
              <a:spcAft>
                <a:spcPts val="600"/>
              </a:spcAft>
              <a:buClr>
                <a:srgbClr val="FF7F2A"/>
              </a:buClr>
              <a:buSzPct val="130000"/>
              <a:buFontTx/>
              <a:buChar char="▲"/>
            </a:pPr>
            <a:r>
              <a:rPr lang="el-GR" sz="2000" dirty="0">
                <a:latin typeface="Calibri" panose="020F0502020204030204" pitchFamily="34" charset="0"/>
                <a:cs typeface="Calibri" panose="020F0502020204030204" pitchFamily="34" charset="0"/>
              </a:rPr>
              <a:t>Μαθησιακή Δραστηριότητα 1: Χρησιμοποιήστε τις γνώσεις που αποκτήσατε σχετικά με τα θεωρητικά παραδείγματα και εργαλεία για την αντιμετώπιση δύσκολων καταστάσεων </a:t>
            </a:r>
            <a:r>
              <a:rPr lang="el-GR" sz="2000" dirty="0" err="1">
                <a:latin typeface="Calibri" panose="020F0502020204030204" pitchFamily="34" charset="0"/>
                <a:cs typeface="Calibri" panose="020F0502020204030204" pitchFamily="34" charset="0"/>
              </a:rPr>
              <a:t>ΕΠ&amp;Σ</a:t>
            </a:r>
            <a:endParaRPr lang="el-GR" sz="2000" dirty="0">
              <a:latin typeface="Calibri" panose="020F0502020204030204" pitchFamily="34" charset="0"/>
              <a:cs typeface="Calibri" panose="020F0502020204030204" pitchFamily="34" charset="0"/>
            </a:endParaRPr>
          </a:p>
          <a:p>
            <a:pPr marL="285750" indent="-285750">
              <a:spcAft>
                <a:spcPts val="600"/>
              </a:spcAft>
              <a:buClr>
                <a:srgbClr val="FF7F2A"/>
              </a:buClr>
              <a:buSzPct val="130000"/>
              <a:buFontTx/>
              <a:buChar char="▲"/>
            </a:pPr>
            <a:r>
              <a:rPr lang="el-GR" sz="2000" dirty="0">
                <a:latin typeface="Calibri" panose="020F0502020204030204" pitchFamily="34" charset="0"/>
                <a:cs typeface="Calibri" panose="020F0502020204030204" pitchFamily="34" charset="0"/>
              </a:rPr>
              <a:t>Μαθησιακή δραστηριότητα 2: Επισημάνετε τα πλεονεκτήματα και σκεφτείτε πώς να συμπεριληφθεί  ο </a:t>
            </a:r>
            <a:r>
              <a:rPr lang="el-GR" sz="2000" dirty="0" err="1">
                <a:latin typeface="Calibri" panose="020F0502020204030204" pitchFamily="34" charset="0"/>
                <a:cs typeface="Calibri" panose="020F0502020204030204" pitchFamily="34" charset="0"/>
              </a:rPr>
              <a:t>ΕΠ&amp;Σ</a:t>
            </a:r>
            <a:r>
              <a:rPr lang="el-GR" sz="2000" dirty="0">
                <a:latin typeface="Calibri" panose="020F0502020204030204" pitchFamily="34" charset="0"/>
                <a:cs typeface="Calibri" panose="020F0502020204030204" pitchFamily="34" charset="0"/>
              </a:rPr>
              <a:t> στις ΜΜΕ ως εταιρική στρατηγική και αναπτύξτε ένα σχέδιο</a:t>
            </a:r>
          </a:p>
          <a:p>
            <a:pPr marL="285750" indent="-285750">
              <a:spcAft>
                <a:spcPts val="600"/>
              </a:spcAft>
              <a:buClr>
                <a:srgbClr val="FF7F2A"/>
              </a:buClr>
              <a:buSzPct val="130000"/>
              <a:buFontTx/>
              <a:buChar char="▲"/>
            </a:pPr>
            <a:r>
              <a:rPr lang="el-GR" sz="2000" dirty="0">
                <a:latin typeface="Calibri" panose="020F0502020204030204" pitchFamily="34" charset="0"/>
                <a:cs typeface="Calibri" panose="020F0502020204030204" pitchFamily="34" charset="0"/>
              </a:rPr>
              <a:t>Τελικές σκέψεις: Συνοψίστε τη πιθανή χρήση των προσεγγίσεων και των εργαλείων στις ΜΜΕ</a:t>
            </a:r>
          </a:p>
          <a:p>
            <a:pPr marL="285750" indent="-285750">
              <a:spcAft>
                <a:spcPts val="600"/>
              </a:spcAft>
              <a:buClr>
                <a:srgbClr val="FF7F2A"/>
              </a:buClr>
              <a:buSzPct val="130000"/>
              <a:buFontTx/>
              <a:buChar char="▲"/>
            </a:pPr>
            <a:r>
              <a:rPr lang="el-GR" sz="2000" dirty="0">
                <a:latin typeface="Calibri" panose="020F0502020204030204" pitchFamily="34" charset="0"/>
                <a:cs typeface="Calibri" panose="020F0502020204030204" pitchFamily="34" charset="0"/>
              </a:rPr>
              <a:t>Εργασία για το σπίτι</a:t>
            </a:r>
          </a:p>
          <a:p>
            <a:pPr marL="285750" indent="-285750">
              <a:spcAft>
                <a:spcPts val="600"/>
              </a:spcAft>
              <a:buClr>
                <a:srgbClr val="FF7F2A"/>
              </a:buClr>
              <a:buSzPct val="130000"/>
              <a:buFontTx/>
              <a:buChar char="▲"/>
            </a:pPr>
            <a:r>
              <a:rPr lang="el-GR" sz="2000" dirty="0">
                <a:latin typeface="Calibri" panose="020F0502020204030204" pitchFamily="34" charset="0"/>
                <a:cs typeface="Calibri" panose="020F0502020204030204" pitchFamily="34" charset="0"/>
              </a:rPr>
              <a:t>Επίπεδο αξιολόγησης μάθησης</a:t>
            </a:r>
            <a:endParaRPr lang="en-GB" sz="2000" dirty="0">
              <a:latin typeface="Calibri" panose="020F0502020204030204" pitchFamily="34" charset="0"/>
              <a:cs typeface="Calibri" panose="020F0502020204030204" pitchFamily="34" charset="0"/>
            </a:endParaRPr>
          </a:p>
        </p:txBody>
      </p:sp>
      <p:pic>
        <p:nvPicPr>
          <p:cNvPr id="7" name="Immagine 6" descr="Luci della città messe a fuoco in una lente di ingrandimento">
            <a:extLst>
              <a:ext uri="{FF2B5EF4-FFF2-40B4-BE49-F238E27FC236}">
                <a16:creationId xmlns:a16="http://schemas.microsoft.com/office/drawing/2014/main" id="{0357716B-200C-4FC7-AD1F-E033405AF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141" y="137791"/>
            <a:ext cx="3317140" cy="2210887"/>
          </a:xfrm>
          <a:prstGeom prst="rect">
            <a:avLst/>
          </a:prstGeom>
        </p:spPr>
      </p:pic>
    </p:spTree>
    <p:extLst>
      <p:ext uri="{BB962C8B-B14F-4D97-AF65-F5344CB8AC3E}">
        <p14:creationId xmlns:p14="http://schemas.microsoft.com/office/powerpoint/2010/main" val="3562156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Ingegnere che usa tablet in fabbrica con robot industriali">
            <a:extLst>
              <a:ext uri="{FF2B5EF4-FFF2-40B4-BE49-F238E27FC236}">
                <a16:creationId xmlns:a16="http://schemas.microsoft.com/office/drawing/2014/main" id="{35B0BA73-BE93-4F70-8B02-3ED78C1EBA4B}"/>
              </a:ext>
            </a:extLst>
          </p:cNvPr>
          <p:cNvPicPr>
            <a:picLocks noChangeAspect="1"/>
          </p:cNvPicPr>
          <p:nvPr/>
        </p:nvPicPr>
        <p:blipFill rotWithShape="1">
          <a:blip r:embed="rId2">
            <a:extLst>
              <a:ext uri="{28A0092B-C50C-407E-A947-70E740481C1C}">
                <a14:useLocalDpi xmlns:a14="http://schemas.microsoft.com/office/drawing/2010/main" val="0"/>
              </a:ext>
            </a:extLst>
          </a:blip>
          <a:srcRect r="35418"/>
          <a:stretch/>
        </p:blipFill>
        <p:spPr>
          <a:xfrm>
            <a:off x="7063014" y="1310506"/>
            <a:ext cx="2171060" cy="2240582"/>
          </a:xfrm>
          <a:prstGeom prst="rect">
            <a:avLst/>
          </a:prstGeom>
        </p:spPr>
      </p:pic>
      <p:pic>
        <p:nvPicPr>
          <p:cNvPr id="12" name="Immagine 11" descr="Sagoma di un cantiere">
            <a:extLst>
              <a:ext uri="{FF2B5EF4-FFF2-40B4-BE49-F238E27FC236}">
                <a16:creationId xmlns:a16="http://schemas.microsoft.com/office/drawing/2014/main" id="{B74B20F2-B391-41FA-950D-5D5DFEB26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4074" y="3150073"/>
            <a:ext cx="2751097" cy="1833617"/>
          </a:xfrm>
          <a:prstGeom prst="rect">
            <a:avLst/>
          </a:prstGeom>
        </p:spPr>
      </p:pic>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Calibri" panose="020F0502020204030204" pitchFamily="34" charset="0"/>
                <a:ea typeface="+mn-ea"/>
                <a:cs typeface="Calibri" panose="020F0502020204030204" pitchFamily="34" charset="0"/>
              </a:rPr>
              <a:t>connect-erasmus.eu</a:t>
            </a:r>
          </a:p>
        </p:txBody>
      </p:sp>
      <p:sp>
        <p:nvSpPr>
          <p:cNvPr id="16" name="Pavadinimas 4">
            <a:extLst>
              <a:ext uri="{FF2B5EF4-FFF2-40B4-BE49-F238E27FC236}">
                <a16:creationId xmlns:a16="http://schemas.microsoft.com/office/drawing/2014/main" id="{009082CD-0098-495E-84E5-222527B107DC}"/>
              </a:ext>
            </a:extLst>
          </p:cNvPr>
          <p:cNvSpPr txBox="1">
            <a:spLocks/>
          </p:cNvSpPr>
          <p:nvPr/>
        </p:nvSpPr>
        <p:spPr>
          <a:xfrm>
            <a:off x="836613" y="628715"/>
            <a:ext cx="10515600" cy="6788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4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Συνεδρία 3 – Μαθησιακοί στόχοι</a:t>
            </a:r>
            <a:endParaRPr kumimoji="0" lang="lt-LT" sz="4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21" name="CasellaDiTesto 20">
            <a:extLst>
              <a:ext uri="{FF2B5EF4-FFF2-40B4-BE49-F238E27FC236}">
                <a16:creationId xmlns:a16="http://schemas.microsoft.com/office/drawing/2014/main" id="{808B6848-2A6B-487F-8063-26308CE5F0DD}"/>
              </a:ext>
            </a:extLst>
          </p:cNvPr>
          <p:cNvSpPr txBox="1"/>
          <p:nvPr/>
        </p:nvSpPr>
        <p:spPr>
          <a:xfrm>
            <a:off x="861115" y="1908448"/>
            <a:ext cx="5233298" cy="404572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2400"/>
              </a:spcAft>
              <a:buClr>
                <a:srgbClr val="FF7F2A"/>
              </a:buClr>
              <a:buSzPct val="130000"/>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Θα μπορέσετε να:</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defTabSz="914400" rtl="0" eaLnBrk="1" fontAlgn="auto" latinLnBrk="0" hangingPunct="1">
              <a:lnSpc>
                <a:spcPct val="150000"/>
              </a:lnSpc>
              <a:spcBef>
                <a:spcPts val="0"/>
              </a:spcBef>
              <a:spcAft>
                <a:spcPts val="2400"/>
              </a:spcAft>
              <a:buClr>
                <a:srgbClr val="FF7F2A"/>
              </a:buClr>
              <a:buSzPct val="130000"/>
              <a:buFontTx/>
              <a:buChar char="▲"/>
              <a:tabLst/>
              <a:defRPr/>
            </a:pPr>
            <a:r>
              <a:rPr lang="el-GR" sz="2000" dirty="0">
                <a:solidFill>
                  <a:prstClr val="black"/>
                </a:solidFill>
                <a:latin typeface="Calibri" panose="020F0502020204030204" pitchFamily="34" charset="0"/>
                <a:cs typeface="Calibri" panose="020F0502020204030204" pitchFamily="34" charset="0"/>
              </a:rPr>
              <a:t>Προσδιορίστε καταστάσεις όπου οι διαστάσεις που προτείνονται από τα παραδείγματα που αναλύονται και αντιμετωπίζονται από τα εργαλεία μπορεί να αποδειχθούν χρήσιμες, μαζί με στρατηγικές για την προώθηση της χρήσης τους στον οργανισμό</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Immagine 9" descr="Persona che lavora con la pelle">
            <a:extLst>
              <a:ext uri="{FF2B5EF4-FFF2-40B4-BE49-F238E27FC236}">
                <a16:creationId xmlns:a16="http://schemas.microsoft.com/office/drawing/2014/main" id="{7AE94AC0-6ED7-40CA-93CE-60961CB11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4075" y="1316457"/>
            <a:ext cx="2751097" cy="1833617"/>
          </a:xfrm>
          <a:prstGeom prst="rect">
            <a:avLst/>
          </a:prstGeom>
        </p:spPr>
      </p:pic>
      <p:pic>
        <p:nvPicPr>
          <p:cNvPr id="8" name="Immagine 7" descr="Gruppo di persone che parlano">
            <a:extLst>
              <a:ext uri="{FF2B5EF4-FFF2-40B4-BE49-F238E27FC236}">
                <a16:creationId xmlns:a16="http://schemas.microsoft.com/office/drawing/2014/main" id="{1101C7F1-FA4A-4263-AB6C-F1AA3AF0E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840" y="3095562"/>
            <a:ext cx="3665408" cy="2445981"/>
          </a:xfrm>
          <a:prstGeom prst="rect">
            <a:avLst/>
          </a:prstGeom>
        </p:spPr>
      </p:pic>
    </p:spTree>
    <p:extLst>
      <p:ext uri="{BB962C8B-B14F-4D97-AF65-F5344CB8AC3E}">
        <p14:creationId xmlns:p14="http://schemas.microsoft.com/office/powerpoint/2010/main" val="6870338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263</Words>
  <Application>Microsoft Office PowerPoint</Application>
  <PresentationFormat>Ευρεία οθόνη</PresentationFormat>
  <Paragraphs>38</Paragraphs>
  <Slides>5</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5</vt:i4>
      </vt:variant>
    </vt:vector>
  </HeadingPairs>
  <TitlesOfParts>
    <vt:vector size="13" baseType="lpstr">
      <vt:lpstr>Arial</vt:lpstr>
      <vt:lpstr>Calibri</vt:lpstr>
      <vt:lpstr>Calibri Light</vt:lpstr>
      <vt:lpstr>Open Sans</vt:lpstr>
      <vt:lpstr>Open Sans Extrabold</vt:lpstr>
      <vt:lpstr>Open Sans Light</vt:lpstr>
      <vt:lpstr>Tema di Office</vt:lpstr>
      <vt:lpstr>„Office“ tema</vt:lpstr>
      <vt:lpstr>UD3 – Συνεδρία 3</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UD3’s GOALS</dc:title>
  <dc:creator>Zuanetti Alessandra</dc:creator>
  <cp:lastModifiedBy>ΣΤΑΘΟΠΟΥΛΟΣ ΑΝΑΣΤΑΣΙΟΣ</cp:lastModifiedBy>
  <cp:revision>33</cp:revision>
  <dcterms:created xsi:type="dcterms:W3CDTF">2021-05-17T08:13:07Z</dcterms:created>
  <dcterms:modified xsi:type="dcterms:W3CDTF">2022-05-18T11:56:00Z</dcterms:modified>
</cp:coreProperties>
</file>