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analysis of the examples?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Life Cycle = all stages of competence development. Where do you see relevant links between the examples and the HRD / Career Life Cycle?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Target groups: e.g. skilled workers. Which target groups are in focus?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3.) Missing aspects: what is not covered by the examples? Do you have additional examples from your experience?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l-GR" dirty="0"/>
              <a:t>Εργασία για το σπίτι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5256213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el-GR" dirty="0"/>
              <a:t>Για την εργασία σας</a:t>
            </a:r>
            <a:r>
              <a:rPr lang="en-GB" dirty="0"/>
              <a:t>: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el-GR" dirty="0"/>
              <a:t>Λαμβάνετε  το υλικό 8 με τρία παραδείγματα/περιπτώσεις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el-GR" dirty="0"/>
              <a:t>Διαβάστε το υλικό και απαντήστε στις ερωτήσεις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6213122" y="3261360"/>
            <a:ext cx="478657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Οι κατευθυντήριες ερωτήσεις για ανάλυση και προβληματισμό: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l-GR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Ποιο είναι το όφελος για τους εργαζόμενους;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l-GR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Ποιο είναι το όφελος και το κίνητρο για την εταιρεία να επενδύσει σε αυτά τα μέτρα;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l-GR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Ποια είναι τα δυνατά σημεία από τα παραδείγματα;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l-GR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Ποιες είναι οι ερωτήσεις ή οι κριτικές σας σκέψεις;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l-GR" dirty="0"/>
              <a:t>Μαθησιακή Δραστηριότητα</a:t>
            </a:r>
            <a:r>
              <a:rPr lang="en-GB" dirty="0"/>
              <a:t> 4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el-GR" dirty="0"/>
              <a:t>Στόχος είναι η γνώση τυπικών περιπτώσεων τομής μεταξύ επαγγελματικής συμβουλευτικής και ανάπτυξης HR σε επιχειρήσεις από μια βαθύτερη ανάλυση και συζήτηση παραδειγμάτων. Η εργασία σας σε μελέτες περιπτώσεων (παραδείγματα κοινών, καλών αντίστοιχα καινοτόμων πρακτικών),χρησιμοποιείτε καθοδηγητικές ερωτήσεις και παρουσιάζετε τα αποτελέσματά σας.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l-GR" dirty="0"/>
              <a:t>Εισαγωγή στη μαθησιακή δραστηριότητα</a:t>
            </a:r>
            <a:r>
              <a:rPr lang="en-GB" dirty="0"/>
              <a:t> 4 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l-GR" sz="1800" dirty="0"/>
              <a:t>Στο υλικό </a:t>
            </a:r>
            <a:r>
              <a:rPr lang="en-US" sz="1800" dirty="0"/>
              <a:t>no.</a:t>
            </a:r>
            <a:r>
              <a:rPr lang="el-GR" sz="1800" dirty="0"/>
              <a:t> 8 βρίσκετε παραδείγματα για πρακτική άσκηση με κάποιες λεπτομέρειες. Το καθήκον σας είναι να διαβάσετε και να </a:t>
            </a:r>
            <a:r>
              <a:rPr lang="el-GR" sz="1800" dirty="0" err="1"/>
              <a:t>αναστοχαστείτε</a:t>
            </a:r>
            <a:r>
              <a:rPr lang="el-GR" sz="1800" dirty="0"/>
              <a:t> τα παραδείγματα. Ερωτήσεις για ανάλυση και προβληματισμό:</a:t>
            </a:r>
            <a:endParaRPr sz="18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7262812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l-GR" dirty="0"/>
              <a:t>Ποιο είναι το όφελος για τους εργαζόμενους;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l-GR" dirty="0"/>
              <a:t>Ποιο είναι το όφελος και το κίνητρο για την εταιρεία να επενδύσει σε αυτά τα μέτρα;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l-GR" dirty="0"/>
              <a:t>Ποια είναι τα δυνατά σημεία από τα παραδείγματα;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l-GR" dirty="0"/>
              <a:t>Ποιες είναι οι ερωτήσεις ή οι κριτικές σας σκέψεις;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sz="1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l-GR" b="1" dirty="0"/>
              <a:t>Χρησιμοποιήστε </a:t>
            </a:r>
            <a:r>
              <a:rPr lang="el-GR" b="1"/>
              <a:t>το υλικό</a:t>
            </a:r>
            <a:r>
              <a:rPr lang="en-GB" b="1"/>
              <a:t> </a:t>
            </a:r>
            <a:r>
              <a:rPr lang="en-GB" b="1" dirty="0"/>
              <a:t>No. 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301</Words>
  <Application>Microsoft Office PowerPoint</Application>
  <PresentationFormat>Ευρεία οθόνη</PresentationFormat>
  <Paragraphs>29</Paragraphs>
  <Slides>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Calibri</vt:lpstr>
      <vt:lpstr>Open Sans</vt:lpstr>
      <vt:lpstr>Open Sans ExtraBold</vt:lpstr>
      <vt:lpstr>Open Sans Light</vt:lpstr>
      <vt:lpstr>Arial</vt:lpstr>
      <vt:lpstr>„Office“ tema</vt:lpstr>
      <vt:lpstr>Εργασία για το σπίτι</vt:lpstr>
      <vt:lpstr>Μαθησιακή Δραστηριότητα 4</vt:lpstr>
      <vt:lpstr>Εισαγωγή στη μαθησιακή δραστηριότητα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Εργασία για το σπίτι</dc:title>
  <cp:lastModifiedBy>User 2</cp:lastModifiedBy>
  <cp:revision>4</cp:revision>
  <dcterms:modified xsi:type="dcterms:W3CDTF">2022-06-10T09:36:11Z</dcterms:modified>
</cp:coreProperties>
</file>