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6582988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el-GR" dirty="0"/>
              <a:t>Τελικός απολογισμός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5520672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el-GR" dirty="0"/>
              <a:t>Φοιτητές και Λέκτορες</a:t>
            </a:r>
            <a:r>
              <a:rPr lang="en-US" dirty="0"/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l-GR" dirty="0"/>
              <a:t>συνοψίστε πιθανές τομές μεταξύ </a:t>
            </a:r>
            <a:r>
              <a:rPr lang="el-GR" dirty="0" err="1"/>
              <a:t>επαγγελαμτικής</a:t>
            </a:r>
            <a:r>
              <a:rPr lang="el-GR" dirty="0"/>
              <a:t> συμβουλευτικής και ανάπτυξης HR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l-GR" dirty="0"/>
              <a:t>συλλέξτε τα κρίσιμα σημεία για ισχυρότερες ή ποιοτικά καλύτερες διασταυρώσεις επαγγελματικής συμβουλευτικής και ανάπτυξης HR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el-GR" dirty="0"/>
              <a:t>Συζητήστε καινοτόμες γραμμές ανάπτυξης</a:t>
            </a:r>
            <a:endParaRPr dirty="0"/>
          </a:p>
          <a:p>
            <a:pPr marL="3429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pic>
        <p:nvPicPr>
          <p:cNvPr id="91" name="Google Shape;91;p12"/>
          <p:cNvPicPr preferRelativeResize="0"/>
          <p:nvPr/>
        </p:nvPicPr>
        <p:blipFill rotWithShape="1">
          <a:blip r:embed="rId3">
            <a:alphaModFix/>
          </a:blip>
          <a:srcRect l="24305" r="9028"/>
          <a:stretch/>
        </p:blipFill>
        <p:spPr>
          <a:xfrm>
            <a:off x="7694612" y="149352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l-GR" dirty="0"/>
              <a:t>Ευχαριστούμε για την προσοχή σας!</a:t>
            </a:r>
            <a:br>
              <a:rPr lang="el-GR" dirty="0"/>
            </a:br>
            <a:r>
              <a:rPr lang="el-GR"/>
              <a:t>Ερωτήσεις;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836613" y="3733726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peter.weber@hdba.de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Ευρεία οθόνη</PresentationFormat>
  <Paragraphs>10</Paragraphs>
  <Slides>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8" baseType="lpstr">
      <vt:lpstr>Calibri</vt:lpstr>
      <vt:lpstr>Open Sans Light</vt:lpstr>
      <vt:lpstr>Open Sans</vt:lpstr>
      <vt:lpstr>Open Sans ExtraBold</vt:lpstr>
      <vt:lpstr>Arial</vt:lpstr>
      <vt:lpstr>„Office“ tema</vt:lpstr>
      <vt:lpstr>Τελικός απολογισμός </vt:lpstr>
      <vt:lpstr>Ευχαριστούμε για την προσοχή σας! Ερωτήσεις;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Τελικός απολογισμός </dc:title>
  <cp:lastModifiedBy>User 2</cp:lastModifiedBy>
  <cp:revision>1</cp:revision>
  <dcterms:modified xsi:type="dcterms:W3CDTF">2022-06-10T09:42:04Z</dcterms:modified>
</cp:coreProperties>
</file>