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07" r:id="rId2"/>
    <p:sldId id="290" r:id="rId3"/>
    <p:sldId id="291" r:id="rId4"/>
  </p:sldIdLst>
  <p:sldSz cx="12192000" cy="6858000"/>
  <p:notesSz cx="6889750" cy="10021888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F2A"/>
    <a:srgbClr val="B23D0C"/>
    <a:srgbClr val="B23D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2" autoAdjust="0"/>
    <p:restoredTop sz="87755" autoAdjust="0"/>
  </p:normalViewPr>
  <p:slideViewPr>
    <p:cSldViewPr snapToGrid="0" showGuides="1">
      <p:cViewPr varScale="1">
        <p:scale>
          <a:sx n="58" d="100"/>
          <a:sy n="58" d="100"/>
        </p:scale>
        <p:origin x="872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6D2CC101-83B2-4FCF-8E40-64EEF50EDD64}" type="datetimeFigureOut">
              <a:rPr lang="lt-LT" smtClean="0"/>
              <a:t>2022-06-06</a:t>
            </a:fld>
            <a:endParaRPr lang="lt-LT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3450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lt-LT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88975" y="4823034"/>
            <a:ext cx="5511800" cy="3946118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902597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474F2A99-8335-4AAC-9EFD-09FA6B9BBAD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54081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4F2A99-8335-4AAC-9EFD-09FA6B9BBADF}" type="slidenum">
              <a:rPr lang="lt-LT" smtClean="0"/>
              <a:t>1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93016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4F2A99-8335-4AAC-9EFD-09FA6B9BBADF}" type="slidenum">
              <a:rPr lang="lt-LT" smtClean="0"/>
              <a:t>2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7108483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altLang="de-DE" sz="1300" dirty="0"/>
              <a:t>- </a:t>
            </a:r>
            <a:r>
              <a:rPr lang="de-DE" altLang="de-DE" sz="1300" dirty="0" err="1"/>
              <a:t>Which</a:t>
            </a:r>
            <a:r>
              <a:rPr lang="de-DE" altLang="de-DE" sz="1300" dirty="0"/>
              <a:t> </a:t>
            </a:r>
            <a:r>
              <a:rPr lang="de-DE" altLang="de-DE" sz="1300" dirty="0" err="1"/>
              <a:t>methods</a:t>
            </a:r>
            <a:r>
              <a:rPr lang="de-DE" altLang="de-DE" sz="1300" dirty="0"/>
              <a:t> </a:t>
            </a:r>
            <a:r>
              <a:rPr lang="de-DE" altLang="de-DE" sz="1300" dirty="0" err="1"/>
              <a:t>of</a:t>
            </a:r>
            <a:r>
              <a:rPr lang="de-DE" altLang="de-DE" sz="1300" dirty="0"/>
              <a:t> </a:t>
            </a:r>
            <a:r>
              <a:rPr lang="de-DE" altLang="de-DE" sz="1300" dirty="0" err="1"/>
              <a:t>counselling</a:t>
            </a:r>
            <a:r>
              <a:rPr lang="de-DE" altLang="de-DE" sz="1300" dirty="0"/>
              <a:t> </a:t>
            </a:r>
            <a:r>
              <a:rPr lang="de-DE" altLang="de-DE" sz="1300" dirty="0" err="1"/>
              <a:t>are</a:t>
            </a:r>
            <a:r>
              <a:rPr lang="de-DE" altLang="de-DE" sz="1300" dirty="0"/>
              <a:t> </a:t>
            </a:r>
            <a:r>
              <a:rPr lang="de-DE" altLang="de-DE" sz="1300" dirty="0" err="1"/>
              <a:t>described</a:t>
            </a:r>
            <a:r>
              <a:rPr lang="de-DE" altLang="de-DE" sz="1300" dirty="0"/>
              <a:t> in </a:t>
            </a:r>
            <a:r>
              <a:rPr lang="de-DE" altLang="de-DE" sz="1300" dirty="0" err="1"/>
              <a:t>your</a:t>
            </a:r>
            <a:r>
              <a:rPr lang="de-DE" altLang="de-DE" sz="1300" dirty="0"/>
              <a:t> </a:t>
            </a:r>
            <a:r>
              <a:rPr lang="de-DE" altLang="de-DE" sz="1300" dirty="0" err="1"/>
              <a:t>approach</a:t>
            </a:r>
            <a:r>
              <a:rPr lang="de-DE" altLang="de-DE" sz="1300" dirty="0"/>
              <a:t>? </a:t>
            </a:r>
            <a:r>
              <a:rPr lang="de-DE" altLang="de-DE" sz="1300" dirty="0" err="1"/>
              <a:t>Is</a:t>
            </a:r>
            <a:r>
              <a:rPr lang="de-DE" altLang="de-DE" sz="1300" dirty="0"/>
              <a:t> </a:t>
            </a:r>
            <a:r>
              <a:rPr lang="de-DE" altLang="de-DE" sz="1300" dirty="0" err="1"/>
              <a:t>there</a:t>
            </a:r>
            <a:r>
              <a:rPr lang="de-DE" altLang="de-DE" sz="1300" dirty="0"/>
              <a:t> a </a:t>
            </a:r>
            <a:r>
              <a:rPr lang="de-DE" altLang="de-DE" sz="1300" dirty="0" err="1"/>
              <a:t>variity</a:t>
            </a:r>
            <a:r>
              <a:rPr lang="de-DE" altLang="de-DE" sz="1300" dirty="0"/>
              <a:t>? Are </a:t>
            </a:r>
            <a:r>
              <a:rPr lang="de-DE" altLang="de-DE" sz="1300" dirty="0" err="1"/>
              <a:t>there</a:t>
            </a:r>
            <a:r>
              <a:rPr lang="de-DE" altLang="de-DE" sz="1300" dirty="0"/>
              <a:t> </a:t>
            </a:r>
            <a:r>
              <a:rPr lang="de-DE" altLang="de-DE" sz="1300" dirty="0" err="1"/>
              <a:t>special</a:t>
            </a:r>
            <a:r>
              <a:rPr lang="de-DE" altLang="de-DE" sz="1300" dirty="0"/>
              <a:t> </a:t>
            </a:r>
            <a:r>
              <a:rPr lang="de-DE" altLang="de-DE" sz="1300" dirty="0" err="1"/>
              <a:t>features</a:t>
            </a:r>
            <a:r>
              <a:rPr lang="de-DE" altLang="de-DE" sz="1300" dirty="0"/>
              <a:t>? </a:t>
            </a:r>
            <a:r>
              <a:rPr lang="de-DE" altLang="de-DE" sz="1300" dirty="0" err="1"/>
              <a:t>There</a:t>
            </a:r>
            <a:r>
              <a:rPr lang="de-DE" altLang="de-DE" sz="1300" dirty="0"/>
              <a:t> </a:t>
            </a:r>
            <a:r>
              <a:rPr lang="de-DE" altLang="de-DE" sz="1300" dirty="0" err="1"/>
              <a:t>is</a:t>
            </a:r>
            <a:r>
              <a:rPr lang="de-DE" altLang="de-DE" sz="1300" dirty="0"/>
              <a:t> </a:t>
            </a:r>
            <a:r>
              <a:rPr lang="de-DE" altLang="de-DE" sz="1300" dirty="0" err="1"/>
              <a:t>no</a:t>
            </a:r>
            <a:r>
              <a:rPr lang="de-DE" altLang="de-DE" sz="1300" dirty="0"/>
              <a:t> </a:t>
            </a:r>
            <a:r>
              <a:rPr lang="de-DE" altLang="de-DE" sz="1300" dirty="0" err="1"/>
              <a:t>question</a:t>
            </a:r>
            <a:r>
              <a:rPr lang="de-DE" altLang="de-DE" sz="1300" dirty="0"/>
              <a:t> </a:t>
            </a:r>
            <a:r>
              <a:rPr lang="de-DE" altLang="de-DE" sz="1300" dirty="0" err="1"/>
              <a:t>to</a:t>
            </a:r>
            <a:r>
              <a:rPr lang="de-DE" altLang="de-DE" sz="1300" dirty="0"/>
              <a:t> </a:t>
            </a:r>
            <a:r>
              <a:rPr lang="de-DE" altLang="de-DE" sz="1300" dirty="0" err="1"/>
              <a:t>to</a:t>
            </a:r>
            <a:r>
              <a:rPr lang="de-DE" altLang="de-DE" sz="1300" dirty="0"/>
              <a:t> Live Circle </a:t>
            </a:r>
            <a:r>
              <a:rPr lang="de-DE" altLang="de-DE" sz="1300" dirty="0" err="1"/>
              <a:t>of</a:t>
            </a:r>
            <a:r>
              <a:rPr lang="de-DE" altLang="de-DE" sz="1300" dirty="0"/>
              <a:t> Enterprises </a:t>
            </a:r>
            <a:r>
              <a:rPr lang="de-DE" altLang="de-DE" sz="1300" dirty="0" err="1"/>
              <a:t>to</a:t>
            </a:r>
            <a:r>
              <a:rPr lang="de-DE" altLang="de-DE" sz="1300" dirty="0"/>
              <a:t> </a:t>
            </a:r>
            <a:r>
              <a:rPr lang="de-DE" altLang="de-DE" sz="1300" dirty="0" err="1"/>
              <a:t>explain</a:t>
            </a:r>
            <a:r>
              <a:rPr lang="de-DE" altLang="de-DE" sz="1300" dirty="0"/>
              <a:t> </a:t>
            </a:r>
            <a:r>
              <a:rPr lang="de-DE" altLang="de-DE" sz="1300" dirty="0" err="1"/>
              <a:t>intersections</a:t>
            </a:r>
            <a:r>
              <a:rPr lang="de-DE" altLang="de-DE" sz="1300" dirty="0"/>
              <a:t>!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4F2A99-8335-4AAC-9EFD-09FA6B9BBADF}" type="slidenum">
              <a:rPr lang="lt-LT" smtClean="0"/>
              <a:t>3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970639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aveikslėlis 15">
            <a:extLst>
              <a:ext uri="{FF2B5EF4-FFF2-40B4-BE49-F238E27FC236}">
                <a16:creationId xmlns:a16="http://schemas.microsoft.com/office/drawing/2014/main" id="{246EBA82-0447-4FA4-8B1C-C45FC5F54C2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89" b="23358"/>
          <a:stretch/>
        </p:blipFill>
        <p:spPr>
          <a:xfrm rot="10800000">
            <a:off x="0" y="0"/>
            <a:ext cx="12192004" cy="5408613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2F688FB5-BEAA-43D8-9143-D2CE529CEF3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5820" y="924243"/>
            <a:ext cx="10058400" cy="2387600"/>
          </a:xfrm>
        </p:spPr>
        <p:txBody>
          <a:bodyPr anchor="b">
            <a:normAutofit/>
          </a:bodyPr>
          <a:lstStyle>
            <a:lvl1pPr algn="l">
              <a:defRPr sz="6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DEMO </a:t>
            </a:r>
            <a:br>
              <a:rPr lang="en-US" dirty="0"/>
            </a:br>
            <a:r>
              <a:rPr lang="en-US" dirty="0"/>
              <a:t>TITLE TEXT</a:t>
            </a:r>
            <a:endParaRPr lang="lt-LT" dirty="0"/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id="{85069AEC-D0AD-490C-B670-14EB62EA774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45820" y="3434398"/>
            <a:ext cx="10058400" cy="1655762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 dirty="0" err="1">
                <a:solidFill>
                  <a:srgbClr val="FFFFFF"/>
                </a:solidFill>
              </a:rPr>
              <a:t>Date</a:t>
            </a:r>
            <a:r>
              <a:rPr lang="lt-LT" dirty="0">
                <a:solidFill>
                  <a:srgbClr val="FFFFFF"/>
                </a:solidFill>
              </a:rPr>
              <a:t>, name </a:t>
            </a:r>
            <a:r>
              <a:rPr lang="lt-LT" dirty="0" err="1">
                <a:solidFill>
                  <a:srgbClr val="FFFFFF"/>
                </a:solidFill>
              </a:rPr>
              <a:t>of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the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event</a:t>
            </a:r>
            <a:r>
              <a:rPr lang="lt-LT" dirty="0">
                <a:solidFill>
                  <a:srgbClr val="FFFFFF"/>
                </a:solidFill>
              </a:rPr>
              <a:t>, </a:t>
            </a:r>
            <a:endParaRPr lang="en-US" dirty="0">
              <a:solidFill>
                <a:srgbClr val="FFFFFF"/>
              </a:solidFill>
            </a:endParaRPr>
          </a:p>
          <a:p>
            <a:r>
              <a:rPr lang="lt-LT" dirty="0">
                <a:solidFill>
                  <a:srgbClr val="FFFFFF"/>
                </a:solidFill>
              </a:rPr>
              <a:t>name </a:t>
            </a:r>
            <a:r>
              <a:rPr lang="lt-LT" dirty="0" err="1">
                <a:solidFill>
                  <a:srgbClr val="FFFFFF"/>
                </a:solidFill>
              </a:rPr>
              <a:t>and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surname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of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author</a:t>
            </a:r>
            <a:endParaRPr lang="lt-LT" dirty="0">
              <a:solidFill>
                <a:srgbClr val="FFFFFF"/>
              </a:solidFill>
            </a:endParaRPr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C5F0BFDC-D1E8-4156-8099-C8816EB1B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dirty="0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5759777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aveikslėlis 8">
            <a:extLst>
              <a:ext uri="{FF2B5EF4-FFF2-40B4-BE49-F238E27FC236}">
                <a16:creationId xmlns:a16="http://schemas.microsoft.com/office/drawing/2014/main" id="{A418BBB0-10BE-4452-AA0B-FC7B9192D65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" t="10937" r="13" b="22509"/>
          <a:stretch/>
        </p:blipFill>
        <p:spPr>
          <a:xfrm rot="10800000">
            <a:off x="0" y="-1"/>
            <a:ext cx="12192004" cy="5408613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A6473C05-AE7B-43DD-A2CC-85F602C584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6613" y="1577340"/>
            <a:ext cx="10515600" cy="201168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 for </a:t>
            </a:r>
            <a:br>
              <a:rPr lang="en-US" dirty="0"/>
            </a:br>
            <a:r>
              <a:rPr lang="en-US" dirty="0"/>
              <a:t>the Attention. </a:t>
            </a:r>
            <a:br>
              <a:rPr lang="en-US" dirty="0"/>
            </a:br>
            <a:r>
              <a:rPr lang="en-US" dirty="0"/>
              <a:t>Questions?</a:t>
            </a:r>
            <a:endParaRPr lang="lt-LT" dirty="0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F987F0DC-379D-4245-BFBB-CD4C4288E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8" name="Paveikslėlio vietos rezervavimo ženklas 2">
            <a:extLst>
              <a:ext uri="{FF2B5EF4-FFF2-40B4-BE49-F238E27FC236}">
                <a16:creationId xmlns:a16="http://schemas.microsoft.com/office/drawing/2014/main" id="{ADAA6A37-774A-4614-893F-080D49E13D8C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836613" y="3793201"/>
            <a:ext cx="10515600" cy="443516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 dirty="0" err="1"/>
              <a:t>your</a:t>
            </a:r>
            <a:r>
              <a:rPr lang="en-US" dirty="0"/>
              <a:t>@email_address.eu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350424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087A0520-26DB-468D-A939-2C056B42E58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lt-LT" dirty="0"/>
              <a:t>THIS </a:t>
            </a:r>
            <a:r>
              <a:rPr lang="en-US" dirty="0"/>
              <a:t>IS </a:t>
            </a:r>
            <a:r>
              <a:rPr lang="lt-LT" dirty="0"/>
              <a:t>YOUR PRES</a:t>
            </a:r>
            <a:r>
              <a:rPr lang="en-US" dirty="0"/>
              <a:t>E</a:t>
            </a:r>
            <a:r>
              <a:rPr lang="lt-LT" dirty="0"/>
              <a:t>NTATION TITLE</a:t>
            </a:r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64F49264-9819-4214-9D8F-E6C3E238F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7" name="Teksto vietos rezervavimo ženklas 4">
            <a:extLst>
              <a:ext uri="{FF2B5EF4-FFF2-40B4-BE49-F238E27FC236}">
                <a16:creationId xmlns:a16="http://schemas.microsoft.com/office/drawing/2014/main" id="{BDFAC399-EE8D-4178-8118-DD34860C585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63637" y="1960595"/>
            <a:ext cx="10188575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8" name="Teksto vietos rezervavimo ženklas 5">
            <a:extLst>
              <a:ext uri="{FF2B5EF4-FFF2-40B4-BE49-F238E27FC236}">
                <a16:creationId xmlns:a16="http://schemas.microsoft.com/office/drawing/2014/main" id="{4047D1D2-D11B-42D9-9745-D7326C1723E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63638" y="2450347"/>
            <a:ext cx="10190162" cy="880901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9" name="Teksto vietos rezervavimo ženklas 6">
            <a:extLst>
              <a:ext uri="{FF2B5EF4-FFF2-40B4-BE49-F238E27FC236}">
                <a16:creationId xmlns:a16="http://schemas.microsoft.com/office/drawing/2014/main" id="{07F8CD99-43EF-4FF2-99E1-8D34466DB25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63637" y="3632341"/>
            <a:ext cx="10188575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0" name="Teksto vietos rezervavimo ženklas 7">
            <a:extLst>
              <a:ext uri="{FF2B5EF4-FFF2-40B4-BE49-F238E27FC236}">
                <a16:creationId xmlns:a16="http://schemas.microsoft.com/office/drawing/2014/main" id="{F2249229-369C-45F0-AC14-92594C51E66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63638" y="4122093"/>
            <a:ext cx="10188574" cy="880901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</p:spTree>
    <p:extLst>
      <p:ext uri="{BB962C8B-B14F-4D97-AF65-F5344CB8AC3E}">
        <p14:creationId xmlns:p14="http://schemas.microsoft.com/office/powerpoint/2010/main" val="3013345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5B481432-44F8-44DD-9892-E4F4DB2C4A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lt-LT" dirty="0" err="1"/>
              <a:t>This</a:t>
            </a:r>
            <a:r>
              <a:rPr lang="lt-LT" dirty="0"/>
              <a:t> </a:t>
            </a:r>
            <a:r>
              <a:rPr lang="en-US" dirty="0"/>
              <a:t>is </a:t>
            </a:r>
            <a:r>
              <a:rPr lang="lt-LT" dirty="0" err="1"/>
              <a:t>your</a:t>
            </a:r>
            <a:r>
              <a:rPr lang="lt-LT" dirty="0"/>
              <a:t> </a:t>
            </a:r>
            <a:r>
              <a:rPr lang="lt-LT" dirty="0" err="1"/>
              <a:t>pres</a:t>
            </a:r>
            <a:r>
              <a:rPr lang="en-US" dirty="0"/>
              <a:t>e</a:t>
            </a:r>
            <a:r>
              <a:rPr lang="lt-LT" dirty="0" err="1"/>
              <a:t>ntation</a:t>
            </a:r>
            <a:r>
              <a:rPr lang="lt-LT" dirty="0"/>
              <a:t> </a:t>
            </a:r>
            <a:r>
              <a:rPr lang="lt-LT" dirty="0" err="1"/>
              <a:t>title</a:t>
            </a:r>
            <a:endParaRPr lang="lt-LT" dirty="0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BDA783FD-8F85-442B-A8BA-288E684FB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11" name="Teksto vietos rezervavimo ženklas 4">
            <a:extLst>
              <a:ext uri="{FF2B5EF4-FFF2-40B4-BE49-F238E27FC236}">
                <a16:creationId xmlns:a16="http://schemas.microsoft.com/office/drawing/2014/main" id="{4BEA5B49-6392-46FE-95D9-CBD5386D914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63637" y="1871345"/>
            <a:ext cx="4856163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2" name="Teksto vietos rezervavimo ženklas 5">
            <a:extLst>
              <a:ext uri="{FF2B5EF4-FFF2-40B4-BE49-F238E27FC236}">
                <a16:creationId xmlns:a16="http://schemas.microsoft.com/office/drawing/2014/main" id="{27313128-8193-4824-B1AE-9E071C6AEC5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63638" y="2419867"/>
            <a:ext cx="4856162" cy="1206662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13" name="Teksto vietos rezervavimo ženklas 6">
            <a:extLst>
              <a:ext uri="{FF2B5EF4-FFF2-40B4-BE49-F238E27FC236}">
                <a16:creationId xmlns:a16="http://schemas.microsoft.com/office/drawing/2014/main" id="{A077DE58-2DDD-4954-8D21-4C85B7EFA58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63638" y="3799981"/>
            <a:ext cx="4856162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4" name="Teksto vietos rezervavimo ženklas 7">
            <a:extLst>
              <a:ext uri="{FF2B5EF4-FFF2-40B4-BE49-F238E27FC236}">
                <a16:creationId xmlns:a16="http://schemas.microsoft.com/office/drawing/2014/main" id="{E3581FEC-4D88-4BB9-981C-24765FCF202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63638" y="4289733"/>
            <a:ext cx="4856162" cy="1143327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23" name="Teksto vietos rezervavimo ženklas 4">
            <a:extLst>
              <a:ext uri="{FF2B5EF4-FFF2-40B4-BE49-F238E27FC236}">
                <a16:creationId xmlns:a16="http://schemas.microsoft.com/office/drawing/2014/main" id="{909C3B4A-7EF2-44A9-975A-1CEB4064468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496049" y="1871345"/>
            <a:ext cx="4856163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24" name="Teksto vietos rezervavimo ženklas 5">
            <a:extLst>
              <a:ext uri="{FF2B5EF4-FFF2-40B4-BE49-F238E27FC236}">
                <a16:creationId xmlns:a16="http://schemas.microsoft.com/office/drawing/2014/main" id="{9216C79D-EC44-44C8-A2B6-019A760EE85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496050" y="2419867"/>
            <a:ext cx="4856162" cy="1206662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25" name="Teksto vietos rezervavimo ženklas 6">
            <a:extLst>
              <a:ext uri="{FF2B5EF4-FFF2-40B4-BE49-F238E27FC236}">
                <a16:creationId xmlns:a16="http://schemas.microsoft.com/office/drawing/2014/main" id="{392CD55E-0853-4A78-83D2-38CB78A8EFC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496050" y="3799981"/>
            <a:ext cx="4856162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26" name="Teksto vietos rezervavimo ženklas 7">
            <a:extLst>
              <a:ext uri="{FF2B5EF4-FFF2-40B4-BE49-F238E27FC236}">
                <a16:creationId xmlns:a16="http://schemas.microsoft.com/office/drawing/2014/main" id="{FB1D40FF-4B08-4151-9334-2544815042A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496050" y="4289733"/>
            <a:ext cx="4856162" cy="1143327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</p:spTree>
    <p:extLst>
      <p:ext uri="{BB962C8B-B14F-4D97-AF65-F5344CB8AC3E}">
        <p14:creationId xmlns:p14="http://schemas.microsoft.com/office/powerpoint/2010/main" val="2998860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58F55BD5-71C7-4644-8399-58A9C27E49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7726" y="765176"/>
            <a:ext cx="4242752" cy="68421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lt-LT" dirty="0"/>
              <a:t>TITLE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5E284254-621B-44AA-B10E-61CA73CE7E2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30680"/>
            <a:ext cx="4242752" cy="377793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Lorem Ipsum is simply dummy text of the printing and typesetting industry. Lorem Ipsum has been the industry's standard dummy text ever since the 1500s, when an unknown printer took a galley of type and scrambled it to make a type specimen book.</a:t>
            </a:r>
            <a:endParaRPr lang="lt-LT" dirty="0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A3A20304-FE67-4161-B68E-3977359B0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443524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aveikslėlis 9">
            <a:extLst>
              <a:ext uri="{FF2B5EF4-FFF2-40B4-BE49-F238E27FC236}">
                <a16:creationId xmlns:a16="http://schemas.microsoft.com/office/drawing/2014/main" id="{A795C131-0461-4D89-86BB-BAB1471E1A2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888" b="31104"/>
          <a:stretch/>
        </p:blipFill>
        <p:spPr>
          <a:xfrm rot="10800000">
            <a:off x="-1589" y="0"/>
            <a:ext cx="12192004" cy="1626016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9F3B8AD3-C7F0-4510-80E6-73F9F6E1102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6613" y="544195"/>
            <a:ext cx="10515600" cy="67881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lt-LT" dirty="0" err="1"/>
              <a:t>This</a:t>
            </a:r>
            <a:r>
              <a:rPr lang="lt-LT" dirty="0"/>
              <a:t> </a:t>
            </a:r>
            <a:r>
              <a:rPr lang="en-US" dirty="0"/>
              <a:t>is </a:t>
            </a:r>
            <a:r>
              <a:rPr lang="lt-LT" dirty="0" err="1"/>
              <a:t>your</a:t>
            </a:r>
            <a:r>
              <a:rPr lang="lt-LT" dirty="0"/>
              <a:t> </a:t>
            </a:r>
            <a:r>
              <a:rPr lang="lt-LT" dirty="0" err="1"/>
              <a:t>pres</a:t>
            </a:r>
            <a:r>
              <a:rPr lang="en-US" dirty="0"/>
              <a:t>e</a:t>
            </a:r>
            <a:r>
              <a:rPr lang="lt-LT" dirty="0" err="1"/>
              <a:t>ntation</a:t>
            </a:r>
            <a:r>
              <a:rPr lang="lt-LT" dirty="0"/>
              <a:t> </a:t>
            </a:r>
            <a:r>
              <a:rPr lang="lt-LT" dirty="0" err="1"/>
              <a:t>title</a:t>
            </a:r>
            <a:endParaRPr lang="lt-LT" dirty="0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8AB577E9-5C2A-4610-BAB9-C380F630556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2046922"/>
            <a:ext cx="5157787" cy="993457"/>
          </a:xfrm>
        </p:spPr>
        <p:txBody>
          <a:bodyPr anchor="b">
            <a:noAutofit/>
          </a:bodyPr>
          <a:lstStyle>
            <a:lvl1pPr marL="0" indent="0">
              <a:buNone/>
              <a:defRPr sz="2200" b="1" i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Lorem Ipsum is simply dummy text of the printing and typesetting industry. Lorem Ipsum</a:t>
            </a:r>
            <a:endParaRPr lang="lt-LT" dirty="0"/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id="{438B05CD-471C-442E-96BD-5E5C8E34E6E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3277550"/>
            <a:ext cx="5157787" cy="2131063"/>
          </a:xfrm>
        </p:spPr>
        <p:txBody>
          <a:bodyPr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en-US" dirty="0"/>
              <a:t>Lorem Ipsum is simply dummy text of the printing and typesetting industry.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Lorem Ipsum is simply dummy text of the printing and typesetting industry.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Lorem Ipsum is simply dummy text of the printing and typesetting industry. </a:t>
            </a:r>
          </a:p>
          <a:p>
            <a:pPr lvl="0"/>
            <a:endParaRPr lang="en-US" dirty="0"/>
          </a:p>
          <a:p>
            <a:pPr lvl="0"/>
            <a:endParaRPr lang="lt-LT" dirty="0"/>
          </a:p>
        </p:txBody>
      </p:sp>
      <p:sp>
        <p:nvSpPr>
          <p:cNvPr id="5" name="Teksto vietos rezervavimo ženklas 4">
            <a:extLst>
              <a:ext uri="{FF2B5EF4-FFF2-40B4-BE49-F238E27FC236}">
                <a16:creationId xmlns:a16="http://schemas.microsoft.com/office/drawing/2014/main" id="{D7947542-5711-447B-B36E-783076834C69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2046923"/>
            <a:ext cx="5183188" cy="993456"/>
          </a:xfrm>
        </p:spPr>
        <p:txBody>
          <a:bodyPr anchor="b">
            <a:noAutofit/>
          </a:bodyPr>
          <a:lstStyle>
            <a:lvl1pPr marL="0" indent="0">
              <a:buNone/>
              <a:defRPr sz="22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Lorem Ipsum is simply dummy text of the printing and typesetting industry. Lorem Ipsum</a:t>
            </a:r>
            <a:endParaRPr lang="lt-LT" dirty="0"/>
          </a:p>
        </p:txBody>
      </p:sp>
      <p:sp>
        <p:nvSpPr>
          <p:cNvPr id="6" name="Turinio vietos rezervavimo ženklas 5">
            <a:extLst>
              <a:ext uri="{FF2B5EF4-FFF2-40B4-BE49-F238E27FC236}">
                <a16:creationId xmlns:a16="http://schemas.microsoft.com/office/drawing/2014/main" id="{01851487-E90A-476B-8236-8E2AD4C3C49E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3277550"/>
            <a:ext cx="5183188" cy="2131064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en-US" dirty="0"/>
              <a:t>Lorem Ipsum is simply dummy text of the printing and typesetting industry.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Lorem Ipsum is simply dummy text of the printing and typesetting industry.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Lorem Ipsum is simply dummy text of the printing and typesetting industry. </a:t>
            </a:r>
          </a:p>
          <a:p>
            <a:pPr lvl="0"/>
            <a:endParaRPr lang="lt-LT" dirty="0"/>
          </a:p>
        </p:txBody>
      </p:sp>
      <p:sp>
        <p:nvSpPr>
          <p:cNvPr id="8" name="Poraštės vietos rezervavimo ženklas 7">
            <a:extLst>
              <a:ext uri="{FF2B5EF4-FFF2-40B4-BE49-F238E27FC236}">
                <a16:creationId xmlns:a16="http://schemas.microsoft.com/office/drawing/2014/main" id="{4E8C299C-BD33-4ACE-B6AE-D5A93B335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410569495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aveikslėlis 5">
            <a:extLst>
              <a:ext uri="{FF2B5EF4-FFF2-40B4-BE49-F238E27FC236}">
                <a16:creationId xmlns:a16="http://schemas.microsoft.com/office/drawing/2014/main" id="{4A9E677A-DE7C-4EDD-A463-732D04EDE87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91" b="29467"/>
          <a:stretch/>
        </p:blipFill>
        <p:spPr>
          <a:xfrm>
            <a:off x="0" y="0"/>
            <a:ext cx="12192000" cy="2232660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58F55BD5-71C7-4644-8399-58A9C27E49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7726" y="2766153"/>
            <a:ext cx="10504487" cy="68421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5E284254-621B-44AA-B10E-61CA73CE7E2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7" y="3596640"/>
            <a:ext cx="10512425" cy="155289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Lorem Ipsum is simply dummy text of the printing and typesetting industry. Lorem Ipsum has been the industry's standard dummy text ever since the 1500s, when an unknown printer took a galley of type and scrambled it to make a type specimen book.</a:t>
            </a:r>
            <a:endParaRPr lang="lt-LT" dirty="0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A3A20304-FE67-4161-B68E-3977359B0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4005835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raštės vietos rezervavimo ženklas 2">
            <a:extLst>
              <a:ext uri="{FF2B5EF4-FFF2-40B4-BE49-F238E27FC236}">
                <a16:creationId xmlns:a16="http://schemas.microsoft.com/office/drawing/2014/main" id="{B50A104B-5302-47EA-AE12-CCC791CA7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5" name="Pavadinimas 1">
            <a:extLst>
              <a:ext uri="{FF2B5EF4-FFF2-40B4-BE49-F238E27FC236}">
                <a16:creationId xmlns:a16="http://schemas.microsoft.com/office/drawing/2014/main" id="{6E9B5A7C-F7EF-46F5-B610-E5C9118C8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65175"/>
            <a:ext cx="4913313" cy="728346"/>
          </a:xfrm>
        </p:spPr>
        <p:txBody>
          <a:bodyPr/>
          <a:lstStyle/>
          <a:p>
            <a:r>
              <a:rPr lang="lt-LT"/>
              <a:t>Spustelėję redaguokite stilių</a:t>
            </a:r>
            <a:endParaRPr lang="lt-LT" dirty="0"/>
          </a:p>
        </p:txBody>
      </p:sp>
      <p:sp>
        <p:nvSpPr>
          <p:cNvPr id="6" name="Teksto vietos rezervavimo ženklas 2">
            <a:extLst>
              <a:ext uri="{FF2B5EF4-FFF2-40B4-BE49-F238E27FC236}">
                <a16:creationId xmlns:a16="http://schemas.microsoft.com/office/drawing/2014/main" id="{9C4FA155-81CE-4E5B-B645-6E983D51DA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7" y="1678308"/>
            <a:ext cx="4974273" cy="1375083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 b="1"/>
              <a:t>Spustelėkite, kad galėtumėte redaguoti šablono teksto stilius</a:t>
            </a:r>
          </a:p>
          <a:p>
            <a:pPr lvl="1"/>
            <a:r>
              <a:rPr lang="lt-LT" b="1"/>
              <a:t>Antras lygis</a:t>
            </a:r>
          </a:p>
        </p:txBody>
      </p:sp>
      <p:sp>
        <p:nvSpPr>
          <p:cNvPr id="8" name="Teksto vietos rezervavimo ženklas 4">
            <a:extLst>
              <a:ext uri="{FF2B5EF4-FFF2-40B4-BE49-F238E27FC236}">
                <a16:creationId xmlns:a16="http://schemas.microsoft.com/office/drawing/2014/main" id="{72957E55-222E-45C4-9866-DB472EB19DEE}"/>
              </a:ext>
            </a:extLst>
          </p:cNvPr>
          <p:cNvSpPr>
            <a:spLocks noGrp="1"/>
          </p:cNvSpPr>
          <p:nvPr>
            <p:ph type="body" sz="half" idx="12"/>
          </p:nvPr>
        </p:nvSpPr>
        <p:spPr>
          <a:xfrm>
            <a:off x="1074312" y="3604208"/>
            <a:ext cx="2930230" cy="320676"/>
          </a:xfrm>
        </p:spPr>
        <p:txBody>
          <a:bodyPr/>
          <a:lstStyle>
            <a:lvl1pPr marL="0" indent="0">
              <a:buNone/>
              <a:defRPr sz="20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9" name="Teksto vietos rezervavimo ženklas 5">
            <a:extLst>
              <a:ext uri="{FF2B5EF4-FFF2-40B4-BE49-F238E27FC236}">
                <a16:creationId xmlns:a16="http://schemas.microsoft.com/office/drawing/2014/main" id="{A84CCAB9-0CE1-4809-96A3-0C3C836CFA6E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4167547" y="3607238"/>
            <a:ext cx="1264136" cy="320676"/>
          </a:xfrm>
        </p:spPr>
        <p:txBody>
          <a:bodyPr>
            <a:noAutofit/>
          </a:bodyPr>
          <a:lstStyle>
            <a:lvl1pPr marL="0" indent="0" algn="r">
              <a:buNone/>
              <a:defRPr sz="20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10" name="Teksto vietos rezervavimo ženklas 6">
            <a:extLst>
              <a:ext uri="{FF2B5EF4-FFF2-40B4-BE49-F238E27FC236}">
                <a16:creationId xmlns:a16="http://schemas.microsoft.com/office/drawing/2014/main" id="{3C694306-6791-46A0-93E3-F993DD3FD565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1075794" y="4475701"/>
            <a:ext cx="2930230" cy="320676"/>
          </a:xfrm>
        </p:spPr>
        <p:txBody>
          <a:bodyPr>
            <a:noAutofit/>
          </a:bodyPr>
          <a:lstStyle>
            <a:lvl1pPr marL="0" indent="0">
              <a:buNone/>
              <a:defRPr sz="18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11" name="Teksto vietos rezervavimo ženklas 7">
            <a:extLst>
              <a:ext uri="{FF2B5EF4-FFF2-40B4-BE49-F238E27FC236}">
                <a16:creationId xmlns:a16="http://schemas.microsoft.com/office/drawing/2014/main" id="{B266443C-BFC6-4637-B51B-F5DFF2A789B6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169029" y="4478731"/>
            <a:ext cx="1264136" cy="320676"/>
          </a:xfrm>
        </p:spPr>
        <p:txBody>
          <a:bodyPr>
            <a:noAutofit/>
          </a:bodyPr>
          <a:lstStyle>
            <a:lvl1pPr marL="0" indent="0" algn="r">
              <a:buNone/>
              <a:defRPr sz="20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</p:spTree>
    <p:extLst>
      <p:ext uri="{BB962C8B-B14F-4D97-AF65-F5344CB8AC3E}">
        <p14:creationId xmlns:p14="http://schemas.microsoft.com/office/powerpoint/2010/main" val="1226946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oraštės vietos rezervavimo ženklas 2">
            <a:extLst>
              <a:ext uri="{FF2B5EF4-FFF2-40B4-BE49-F238E27FC236}">
                <a16:creationId xmlns:a16="http://schemas.microsoft.com/office/drawing/2014/main" id="{EE69AF60-FA40-499C-8BD1-BB582192B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82362" y="5954171"/>
            <a:ext cx="1613338" cy="274324"/>
          </a:xfrm>
        </p:spPr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12" name="Pavadinimas 1">
            <a:extLst>
              <a:ext uri="{FF2B5EF4-FFF2-40B4-BE49-F238E27FC236}">
                <a16:creationId xmlns:a16="http://schemas.microsoft.com/office/drawing/2014/main" id="{92C0A8A4-6E46-47A7-B127-A1727C82B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65175"/>
            <a:ext cx="4913313" cy="728346"/>
          </a:xfrm>
        </p:spPr>
        <p:txBody>
          <a:bodyPr/>
          <a:lstStyle/>
          <a:p>
            <a:r>
              <a:rPr lang="lt-LT" dirty="0"/>
              <a:t>Spustelėję redaguokite stilių</a:t>
            </a:r>
          </a:p>
        </p:txBody>
      </p:sp>
      <p:sp>
        <p:nvSpPr>
          <p:cNvPr id="13" name="Teksto vietos rezervavimo ženklas 2">
            <a:extLst>
              <a:ext uri="{FF2B5EF4-FFF2-40B4-BE49-F238E27FC236}">
                <a16:creationId xmlns:a16="http://schemas.microsoft.com/office/drawing/2014/main" id="{E674514D-A2B0-46BF-8562-6414A749BADB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7" y="1678308"/>
            <a:ext cx="4913313" cy="3588636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2200" b="0"/>
            </a:lvl1pPr>
          </a:lstStyle>
          <a:p>
            <a:pPr lvl="0"/>
            <a:r>
              <a:rPr lang="en-US" b="1" dirty="0"/>
              <a:t>Lorem Ipsum</a:t>
            </a:r>
            <a:r>
              <a:rPr lang="en-US" dirty="0"/>
              <a:t> is simply dummy text of the printing and typesetting industry. Lorem Ipsum has been the industry's standard.</a:t>
            </a:r>
          </a:p>
          <a:p>
            <a:pPr lvl="0"/>
            <a:r>
              <a:rPr lang="en-US" dirty="0"/>
              <a:t>It is a long established fact that a reader will be distracted by the readable content of a page when looking at its layout. </a:t>
            </a:r>
            <a:endParaRPr lang="lt-LT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869906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avadinimas 1">
            <a:extLst>
              <a:ext uri="{FF2B5EF4-FFF2-40B4-BE49-F238E27FC236}">
                <a16:creationId xmlns:a16="http://schemas.microsoft.com/office/drawing/2014/main" id="{D9E0AAC3-04FD-4D0F-92B9-537D80AEB1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65175"/>
            <a:ext cx="10515600" cy="781685"/>
          </a:xfrm>
        </p:spPr>
        <p:txBody>
          <a:bodyPr/>
          <a:lstStyle/>
          <a:p>
            <a:r>
              <a:rPr lang="lt-LT" dirty="0" err="1"/>
              <a:t>This</a:t>
            </a:r>
            <a:r>
              <a:rPr lang="lt-LT" dirty="0"/>
              <a:t> </a:t>
            </a:r>
            <a:r>
              <a:rPr lang="en-US" dirty="0"/>
              <a:t>is </a:t>
            </a:r>
            <a:r>
              <a:rPr lang="lt-LT" dirty="0" err="1"/>
              <a:t>your</a:t>
            </a:r>
            <a:r>
              <a:rPr lang="lt-LT" dirty="0"/>
              <a:t> </a:t>
            </a:r>
            <a:r>
              <a:rPr lang="lt-LT" dirty="0" err="1"/>
              <a:t>pres</a:t>
            </a:r>
            <a:r>
              <a:rPr lang="en-US" dirty="0"/>
              <a:t>e</a:t>
            </a:r>
            <a:r>
              <a:rPr lang="lt-LT" dirty="0" err="1"/>
              <a:t>ntation</a:t>
            </a:r>
            <a:r>
              <a:rPr lang="lt-LT" dirty="0"/>
              <a:t> </a:t>
            </a:r>
            <a:r>
              <a:rPr lang="lt-LT" dirty="0" err="1"/>
              <a:t>title</a:t>
            </a:r>
            <a:endParaRPr lang="lt-LT" dirty="0"/>
          </a:p>
        </p:txBody>
      </p:sp>
      <p:sp>
        <p:nvSpPr>
          <p:cNvPr id="9" name="Poraštės vietos rezervavimo ženklas 5">
            <a:extLst>
              <a:ext uri="{FF2B5EF4-FFF2-40B4-BE49-F238E27FC236}">
                <a16:creationId xmlns:a16="http://schemas.microsoft.com/office/drawing/2014/main" id="{2C50AA4C-CE9C-4374-97C6-59368F847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82362" y="5954171"/>
            <a:ext cx="1613338" cy="274324"/>
          </a:xfrm>
        </p:spPr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10" name="Teksto vietos rezervavimo ženklas 4">
            <a:extLst>
              <a:ext uri="{FF2B5EF4-FFF2-40B4-BE49-F238E27FC236}">
                <a16:creationId xmlns:a16="http://schemas.microsoft.com/office/drawing/2014/main" id="{D67CD8CF-82AF-4C4F-AF52-FE07C1CCA14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0011" y="1825625"/>
            <a:ext cx="4558349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1" name="Teksto vietos rezervavimo ženklas 5">
            <a:extLst>
              <a:ext uri="{FF2B5EF4-FFF2-40B4-BE49-F238E27FC236}">
                <a16:creationId xmlns:a16="http://schemas.microsoft.com/office/drawing/2014/main" id="{45F5817B-EF3F-4C33-9E12-D5515A99091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70012" y="2374147"/>
            <a:ext cx="4558348" cy="1206662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12" name="Teksto vietos rezervavimo ženklas 6">
            <a:extLst>
              <a:ext uri="{FF2B5EF4-FFF2-40B4-BE49-F238E27FC236}">
                <a16:creationId xmlns:a16="http://schemas.microsoft.com/office/drawing/2014/main" id="{83636D7C-2994-4826-A09A-3D7CCA79DA8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370012" y="3799981"/>
            <a:ext cx="4558348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3" name="Teksto vietos rezervavimo ženklas 7">
            <a:extLst>
              <a:ext uri="{FF2B5EF4-FFF2-40B4-BE49-F238E27FC236}">
                <a16:creationId xmlns:a16="http://schemas.microsoft.com/office/drawing/2014/main" id="{4A13C3F0-BE25-4946-A514-5FE224C8FC5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370012" y="4289734"/>
            <a:ext cx="4558348" cy="1118880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16" name="Teksto vietos rezervavimo ženklas 4">
            <a:extLst>
              <a:ext uri="{FF2B5EF4-FFF2-40B4-BE49-F238E27FC236}">
                <a16:creationId xmlns:a16="http://schemas.microsoft.com/office/drawing/2014/main" id="{20386619-6D9A-4A6C-8B60-93F690D30D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793863" y="1825625"/>
            <a:ext cx="4558349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7" name="Teksto vietos rezervavimo ženklas 5">
            <a:extLst>
              <a:ext uri="{FF2B5EF4-FFF2-40B4-BE49-F238E27FC236}">
                <a16:creationId xmlns:a16="http://schemas.microsoft.com/office/drawing/2014/main" id="{5E07B69E-A4E4-4A44-86FF-61B0598CAA6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793864" y="2374147"/>
            <a:ext cx="4558348" cy="1206662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18" name="Teksto vietos rezervavimo ženklas 6">
            <a:extLst>
              <a:ext uri="{FF2B5EF4-FFF2-40B4-BE49-F238E27FC236}">
                <a16:creationId xmlns:a16="http://schemas.microsoft.com/office/drawing/2014/main" id="{2CFADEEF-7D22-4AD2-9357-08A4FB5BAC2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793864" y="3799981"/>
            <a:ext cx="4558348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9" name="Teksto vietos rezervavimo ženklas 7">
            <a:extLst>
              <a:ext uri="{FF2B5EF4-FFF2-40B4-BE49-F238E27FC236}">
                <a16:creationId xmlns:a16="http://schemas.microsoft.com/office/drawing/2014/main" id="{A0B9ACD5-57AB-4C65-AEE8-33E9E93973C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793864" y="4289733"/>
            <a:ext cx="4558348" cy="1118881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41" name="Teksto vietos rezervavimo ženklas 12">
            <a:extLst>
              <a:ext uri="{FF2B5EF4-FFF2-40B4-BE49-F238E27FC236}">
                <a16:creationId xmlns:a16="http://schemas.microsoft.com/office/drawing/2014/main" id="{68A6F5E9-4836-4C11-B445-35E04A26BBD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538167" y="8832967"/>
            <a:ext cx="3968894" cy="880901"/>
          </a:xfrm>
        </p:spPr>
        <p:txBody>
          <a:bodyPr/>
          <a:lstStyle/>
          <a:p>
            <a:r>
              <a:rPr lang="en-US" dirty="0"/>
              <a:t>It ha survived not only five centuries, but also the leap into electronic typesetting. </a:t>
            </a:r>
            <a:endParaRPr lang="lt-LT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418158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>
            <a:extLst>
              <a:ext uri="{FF2B5EF4-FFF2-40B4-BE49-F238E27FC236}">
                <a16:creationId xmlns:a16="http://schemas.microsoft.com/office/drawing/2014/main" id="{9238D304-EF92-4DD5-9C5F-DED7167E1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65175"/>
            <a:ext cx="10515600" cy="7816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TITLE</a:t>
            </a:r>
            <a:endParaRPr lang="lt-LT" dirty="0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81EA7476-B6B1-4FB1-9FE2-382A1BD55C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91640"/>
            <a:ext cx="10515600" cy="37169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dirty="0"/>
              <a:t>Spustelėkite, kad galėtumėte redaguoti šablono teksto stilius</a:t>
            </a:r>
          </a:p>
          <a:p>
            <a:pPr lvl="1"/>
            <a:r>
              <a:rPr lang="lt-LT" dirty="0"/>
              <a:t>Antras lygis</a:t>
            </a:r>
          </a:p>
          <a:p>
            <a:pPr lvl="2"/>
            <a:r>
              <a:rPr lang="lt-LT" dirty="0"/>
              <a:t>Trečias lygis</a:t>
            </a:r>
          </a:p>
          <a:p>
            <a:pPr lvl="3"/>
            <a:r>
              <a:rPr lang="lt-LT" dirty="0"/>
              <a:t>Ketvirtas lygis</a:t>
            </a:r>
          </a:p>
          <a:p>
            <a:pPr lvl="4"/>
            <a:r>
              <a:rPr lang="lt-LT" dirty="0"/>
              <a:t>Penktas lygis</a:t>
            </a:r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0C42BB42-CE74-4F95-B74C-223124E7E4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82362" y="5954171"/>
            <a:ext cx="1613338" cy="2743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7F2A"/>
                </a:solidFill>
              </a:defRPr>
            </a:lvl1pPr>
          </a:lstStyle>
          <a:p>
            <a:pPr algn="r"/>
            <a:r>
              <a:rPr lang="lt-LT" dirty="0"/>
              <a:t>connect-erasmus.eu</a:t>
            </a:r>
          </a:p>
        </p:txBody>
      </p:sp>
      <p:pic>
        <p:nvPicPr>
          <p:cNvPr id="11" name="Paveikslėlis 10">
            <a:extLst>
              <a:ext uri="{FF2B5EF4-FFF2-40B4-BE49-F238E27FC236}">
                <a16:creationId xmlns:a16="http://schemas.microsoft.com/office/drawing/2014/main" id="{7F4DFF34-B933-41F4-AE23-4B46CC876043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707" y="5853458"/>
            <a:ext cx="1226837" cy="50848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5004" y="5904739"/>
            <a:ext cx="2218796" cy="457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46371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  <p:sldLayoutId id="2147483653" r:id="rId5"/>
    <p:sldLayoutId id="2147483659" r:id="rId6"/>
    <p:sldLayoutId id="2147483655" r:id="rId7"/>
    <p:sldLayoutId id="2147483656" r:id="rId8"/>
    <p:sldLayoutId id="2147483657" r:id="rId9"/>
    <p:sldLayoutId id="2147483658" r:id="rId10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b="1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82" userDrawn="1">
          <p15:clr>
            <a:srgbClr val="F26B43"/>
          </p15:clr>
        </p15:guide>
        <p15:guide id="2" pos="7151" userDrawn="1">
          <p15:clr>
            <a:srgbClr val="F26B43"/>
          </p15:clr>
        </p15:guide>
        <p15:guide id="3" pos="733" userDrawn="1">
          <p15:clr>
            <a:srgbClr val="F26B43"/>
          </p15:clr>
        </p15:guide>
        <p15:guide id="4" orient="horz" pos="3407" userDrawn="1">
          <p15:clr>
            <a:srgbClr val="F26B43"/>
          </p15:clr>
        </p15:guide>
        <p15:guide id="5" pos="5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2202E593-ED43-4FFC-8DD0-E023EDF712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ΕΝΟΤΗΤΑ</a:t>
            </a:r>
            <a:r>
              <a:rPr lang="en-US" dirty="0"/>
              <a:t> 4</a:t>
            </a:r>
            <a:endParaRPr lang="lt-LT" dirty="0"/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id="{11E258F2-1684-456C-BD99-58FC3C8EEE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l-GR" dirty="0"/>
              <a:t>Μαθησιακή Συνεδρία</a:t>
            </a:r>
            <a:r>
              <a:rPr lang="en-US" dirty="0"/>
              <a:t> 3: </a:t>
            </a:r>
            <a:r>
              <a:rPr lang="el-GR" dirty="0"/>
              <a:t>Χρήση διαφορετικών μεθόδων Επαγγελματικής Συμβουλευτικής στο πλαίσιο HR των </a:t>
            </a:r>
            <a:r>
              <a:rPr lang="el-GR" dirty="0" err="1"/>
              <a:t>μικρομεσσαίων</a:t>
            </a:r>
            <a:r>
              <a:rPr lang="el-GR" dirty="0"/>
              <a:t> επιχειρήσεων (μέρος 3)</a:t>
            </a:r>
            <a:endParaRPr lang="en-US" sz="2400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r>
              <a:rPr lang="lt-LT" dirty="0">
                <a:solidFill>
                  <a:srgbClr val="FFFFFF"/>
                </a:solidFill>
              </a:rPr>
              <a:t>Prof. Dr. Peter Weber, Prof. Dr. </a:t>
            </a:r>
            <a:r>
              <a:rPr lang="lt-LT" dirty="0" err="1">
                <a:solidFill>
                  <a:srgbClr val="FFFFFF"/>
                </a:solidFill>
              </a:rPr>
              <a:t>Bettina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Siecke</a:t>
            </a:r>
            <a:r>
              <a:rPr lang="lt-LT" dirty="0">
                <a:solidFill>
                  <a:srgbClr val="FFFFFF"/>
                </a:solidFill>
              </a:rPr>
              <a:t>, Dr. </a:t>
            </a:r>
            <a:r>
              <a:rPr lang="lt-LT" dirty="0" err="1">
                <a:solidFill>
                  <a:srgbClr val="FFFFFF"/>
                </a:solidFill>
              </a:rPr>
              <a:t>Matthias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Zick-Varul</a:t>
            </a:r>
            <a:endParaRPr lang="lt-LT" dirty="0">
              <a:solidFill>
                <a:srgbClr val="FFFFFF"/>
              </a:solidFill>
            </a:endParaRPr>
          </a:p>
          <a:p>
            <a:endParaRPr lang="lt-LT" dirty="0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FA497B08-078B-41F2-AAF0-DC9733363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4105020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vadinimas 4">
            <a:extLst>
              <a:ext uri="{FF2B5EF4-FFF2-40B4-BE49-F238E27FC236}">
                <a16:creationId xmlns:a16="http://schemas.microsoft.com/office/drawing/2014/main" id="{C1A0077C-8D81-4E34-A459-668D47C7E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193" y="535318"/>
            <a:ext cx="10515600" cy="678815"/>
          </a:xfrm>
        </p:spPr>
        <p:txBody>
          <a:bodyPr>
            <a:normAutofit/>
          </a:bodyPr>
          <a:lstStyle/>
          <a:p>
            <a:r>
              <a:rPr lang="de-DE" altLang="de-DE" sz="4000" b="1" dirty="0"/>
              <a:t>3</a:t>
            </a:r>
            <a:r>
              <a:rPr lang="de-DE" altLang="de-DE" sz="4000" dirty="0"/>
              <a:t>.</a:t>
            </a:r>
            <a:r>
              <a:rPr lang="de-DE" altLang="de-DE" sz="4000" b="1" dirty="0"/>
              <a:t> </a:t>
            </a:r>
            <a:r>
              <a:rPr lang="el-GR" altLang="de-DE" b="1" dirty="0"/>
              <a:t>Ομαδική εργασία και </a:t>
            </a:r>
            <a:r>
              <a:rPr lang="el-GR" altLang="de-DE" b="1" dirty="0" err="1"/>
              <a:t>αναστοχασμός</a:t>
            </a:r>
            <a:endParaRPr lang="lt-LT" b="1" dirty="0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F9357E8B-28AB-4F4A-8782-173C05097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E800AE84-32A2-4002-A001-6A62B4DBC1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738" y="1792523"/>
            <a:ext cx="6342062" cy="522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  <a:buFontTx/>
              <a:buNone/>
            </a:pPr>
            <a:r>
              <a:rPr lang="el-GR" altLang="de-DE" sz="2400" b="1" i="1" dirty="0"/>
              <a:t>Επιλέξτε το θέμα σας</a:t>
            </a:r>
            <a:endParaRPr lang="de-DE" altLang="de-DE" sz="2400" b="1" i="1" dirty="0"/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F6B95E06-B257-4FE5-86A2-8C5F8374FD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555" y="2716524"/>
            <a:ext cx="9935238" cy="323620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  <a:buFont typeface="+mj-lt"/>
              <a:buAutoNum type="arabicPeriod"/>
              <a:defRPr/>
            </a:pPr>
            <a:r>
              <a:rPr lang="el-GR" altLang="de-DE" sz="2000" dirty="0"/>
              <a:t>Συμβουλευτική για προσόντα στη Γερμανική Δημόσια Υπηρεσία Απασχόλησης (PES)</a:t>
            </a:r>
            <a:endParaRPr lang="de-DE" altLang="de-DE" sz="2000" dirty="0"/>
          </a:p>
          <a:p>
            <a:pPr marL="457200" indent="-457200" eaLnBrk="1" hangingPunct="1"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  <a:buFont typeface="+mj-lt"/>
              <a:buAutoNum type="arabicPeriod"/>
              <a:defRPr/>
            </a:pPr>
            <a:r>
              <a:rPr lang="el-GR" altLang="de-DE" sz="2000" dirty="0"/>
              <a:t>Συμβουλευτική σε βιομηχανικό και εμπορικό / βιοτεχνικό επιμελητήριο</a:t>
            </a:r>
            <a:endParaRPr lang="de-DE" altLang="de-DE" sz="2000" dirty="0"/>
          </a:p>
          <a:p>
            <a:pPr marL="457200" indent="-457200" eaLnBrk="1" hangingPunct="1"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  <a:buFont typeface="+mj-lt"/>
              <a:buAutoNum type="arabicPeriod"/>
              <a:defRPr/>
            </a:pPr>
            <a:r>
              <a:rPr lang="el-GR" altLang="de-DE" sz="2000" dirty="0"/>
              <a:t>Πρόγραμμα «Εταιρική αξία</a:t>
            </a:r>
            <a:r>
              <a:rPr lang="de-DE" altLang="de-DE" sz="2000" dirty="0"/>
              <a:t>:</a:t>
            </a:r>
            <a:r>
              <a:rPr lang="el-GR" altLang="de-DE" sz="2000" dirty="0"/>
              <a:t>Ο άνθρωπος</a:t>
            </a:r>
            <a:r>
              <a:rPr lang="de-DE" altLang="de-DE" sz="2000" dirty="0"/>
              <a:t>» («</a:t>
            </a:r>
            <a:r>
              <a:rPr lang="de-DE" altLang="de-DE" sz="2000" dirty="0" err="1"/>
              <a:t>unternehmensWert:Mensch</a:t>
            </a:r>
            <a:r>
              <a:rPr lang="de-DE" altLang="de-DE" sz="2000" dirty="0"/>
              <a:t>») </a:t>
            </a:r>
            <a:r>
              <a:rPr lang="el-GR" altLang="de-DE" sz="2000" dirty="0"/>
              <a:t>ως μέρος της πρωτοβουλίας </a:t>
            </a:r>
            <a:r>
              <a:rPr lang="de-DE" altLang="de-DE" sz="2000" dirty="0"/>
              <a:t>INQA</a:t>
            </a:r>
          </a:p>
          <a:p>
            <a:pPr marL="457200" indent="-457200" eaLnBrk="1" hangingPunct="1"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  <a:buFont typeface="+mj-lt"/>
              <a:buAutoNum type="arabicPeriod"/>
              <a:defRPr/>
            </a:pPr>
            <a:r>
              <a:rPr lang="el-GR" altLang="de-DE" sz="2000" dirty="0"/>
              <a:t>Έργο «δίκτυο προσόντων» υπό την αιγίδα του Γερμανικού Ομοσπονδιακού Υπουργείου Εργασίας και Κοινωνικών Υποθέσεων (BMAS)</a:t>
            </a:r>
            <a:endParaRPr lang="de-DE" altLang="de-DE" sz="2000" dirty="0"/>
          </a:p>
        </p:txBody>
      </p:sp>
    </p:spTree>
    <p:extLst>
      <p:ext uri="{BB962C8B-B14F-4D97-AF65-F5344CB8AC3E}">
        <p14:creationId xmlns:p14="http://schemas.microsoft.com/office/powerpoint/2010/main" val="274340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vadinimas 4">
            <a:extLst>
              <a:ext uri="{FF2B5EF4-FFF2-40B4-BE49-F238E27FC236}">
                <a16:creationId xmlns:a16="http://schemas.microsoft.com/office/drawing/2014/main" id="{C1A0077C-8D81-4E34-A459-668D47C7E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193" y="535318"/>
            <a:ext cx="10515600" cy="678815"/>
          </a:xfrm>
        </p:spPr>
        <p:txBody>
          <a:bodyPr>
            <a:normAutofit/>
          </a:bodyPr>
          <a:lstStyle/>
          <a:p>
            <a:r>
              <a:rPr lang="de-DE" altLang="de-DE" sz="4000" b="1" dirty="0"/>
              <a:t>3. </a:t>
            </a:r>
            <a:r>
              <a:rPr lang="el-GR" altLang="de-DE" b="1" dirty="0"/>
              <a:t>Ομαδική εργασία και </a:t>
            </a:r>
            <a:r>
              <a:rPr lang="el-GR" altLang="de-DE" b="1" dirty="0" err="1"/>
              <a:t>αναστοχασμός</a:t>
            </a:r>
            <a:endParaRPr lang="lt-LT" b="1" dirty="0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F9357E8B-28AB-4F4A-8782-173C05097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7D636C6E-CDE1-4D21-95D7-6A4F33169E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0183" y="2426584"/>
            <a:ext cx="6893620" cy="3492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  <a:buNone/>
            </a:pPr>
            <a:r>
              <a:rPr lang="el-GR" altLang="de-DE" sz="2000" dirty="0"/>
              <a:t>Για την ομαδική σας εργασία, χρησιμοποιήστε τα παρακάτω ενημερωτικά δελτία</a:t>
            </a:r>
            <a:endParaRPr lang="de-DE" altLang="de-DE" sz="2000" dirty="0"/>
          </a:p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el-GR" altLang="de-DE" sz="2000" dirty="0"/>
              <a:t>Ενημερωτικό δελτίο Ομαδική εργασία 1</a:t>
            </a:r>
            <a:r>
              <a:rPr lang="en-US" altLang="de-DE" sz="2000" dirty="0"/>
              <a:t> (4.3.1f) </a:t>
            </a:r>
          </a:p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el-GR" altLang="de-DE" sz="2000" dirty="0"/>
              <a:t>Ενημερωτικό δελτίο Ομαδική εργασία 2</a:t>
            </a:r>
            <a:r>
              <a:rPr lang="en-US" altLang="de-DE" sz="2000" dirty="0"/>
              <a:t> (4.3.2f) </a:t>
            </a:r>
          </a:p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el-GR" altLang="de-DE" sz="2000" dirty="0"/>
              <a:t>Ενημερωτικό δελτίο Ομαδική εργασία 3</a:t>
            </a:r>
            <a:r>
              <a:rPr lang="en-US" altLang="de-DE" sz="2000" dirty="0"/>
              <a:t> (4.3.3f) </a:t>
            </a:r>
          </a:p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el-GR" altLang="de-DE" sz="2000" dirty="0"/>
              <a:t>Ενημερωτικό δελτίο Ομαδική εργασία 4</a:t>
            </a:r>
            <a:r>
              <a:rPr lang="en-US" altLang="de-DE" sz="2000" dirty="0"/>
              <a:t> (4.3.4f) </a:t>
            </a:r>
          </a:p>
          <a:p>
            <a:pPr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</a:pPr>
            <a:r>
              <a:rPr lang="el-GR" altLang="de-DE" sz="2000"/>
              <a:t>Ενημερωτικό δελτίο Άσκηση ομαδικής εργασίας</a:t>
            </a:r>
            <a:r>
              <a:rPr lang="en-US" altLang="de-DE" sz="2000"/>
              <a:t> </a:t>
            </a:r>
            <a:r>
              <a:rPr lang="en-US" altLang="de-DE" sz="2000" dirty="0"/>
              <a:t>(4.3.5f)</a:t>
            </a:r>
          </a:p>
        </p:txBody>
      </p:sp>
    </p:spTree>
    <p:extLst>
      <p:ext uri="{BB962C8B-B14F-4D97-AF65-F5344CB8AC3E}">
        <p14:creationId xmlns:p14="http://schemas.microsoft.com/office/powerpoint/2010/main" val="3879837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„Office“ tema">
  <a:themeElements>
    <a:clrScheme name="Raudona oranžinė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Pasirinktinis 3">
      <a:majorFont>
        <a:latin typeface="Open Sans Extrabold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nnect! template" id="{6C52D79F-18D7-4FA6-A121-BDBD81370BAE}" vid="{B099076F-3487-4F76-89D1-DA1651670C9E}"/>
    </a:ext>
  </a:extLst>
</a:theme>
</file>

<file path=ppt/theme/theme2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Connect! template</Template>
  <TotalTime>6</TotalTime>
  <Words>209</Words>
  <Application>Microsoft Office PowerPoint</Application>
  <PresentationFormat>Ευρεία οθόνη</PresentationFormat>
  <Paragraphs>24</Paragraphs>
  <Slides>3</Slides>
  <Notes>3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9" baseType="lpstr">
      <vt:lpstr>Arial</vt:lpstr>
      <vt:lpstr>Calibri</vt:lpstr>
      <vt:lpstr>Open Sans</vt:lpstr>
      <vt:lpstr>Open Sans Extrabold</vt:lpstr>
      <vt:lpstr>Open Sans Light</vt:lpstr>
      <vt:lpstr>„Office“ tema</vt:lpstr>
      <vt:lpstr>ΕΝΟΤΗΤΑ 4</vt:lpstr>
      <vt:lpstr>3. Ομαδική εργασία και αναστοχασμός</vt:lpstr>
      <vt:lpstr>3. Ομαδική εργασία και αναστοχασμός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Laura</dc:creator>
  <cp:lastModifiedBy>User 2</cp:lastModifiedBy>
  <cp:revision>233</cp:revision>
  <dcterms:created xsi:type="dcterms:W3CDTF">2020-01-27T22:45:30Z</dcterms:created>
  <dcterms:modified xsi:type="dcterms:W3CDTF">2022-06-06T11:54:32Z</dcterms:modified>
</cp:coreProperties>
</file>