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7" r:id="rId2"/>
    <p:sldId id="290" r:id="rId3"/>
    <p:sldId id="291" r:id="rId4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87755" autoAdjust="0"/>
  </p:normalViewPr>
  <p:slideViewPr>
    <p:cSldViewPr snapToGrid="0" showGuides="1">
      <p:cViewPr varScale="1">
        <p:scale>
          <a:sx n="58" d="100"/>
          <a:sy n="58" d="100"/>
        </p:scale>
        <p:origin x="8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2022-06-06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301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0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300" dirty="0"/>
              <a:t>- </a:t>
            </a:r>
            <a:r>
              <a:rPr lang="de-DE" altLang="de-DE" sz="1300" dirty="0" err="1"/>
              <a:t>Which</a:t>
            </a:r>
            <a:r>
              <a:rPr lang="de-DE" altLang="de-DE" sz="1300" dirty="0"/>
              <a:t> </a:t>
            </a:r>
            <a:r>
              <a:rPr lang="de-DE" altLang="de-DE" sz="1300" dirty="0" err="1"/>
              <a:t>methods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of</a:t>
            </a:r>
            <a:r>
              <a:rPr lang="de-DE" altLang="de-DE" sz="1300" dirty="0"/>
              <a:t> </a:t>
            </a:r>
            <a:r>
              <a:rPr lang="de-DE" altLang="de-DE" sz="1300" dirty="0" err="1"/>
              <a:t>counselling</a:t>
            </a:r>
            <a:r>
              <a:rPr lang="de-DE" altLang="de-DE" sz="1300" dirty="0"/>
              <a:t> </a:t>
            </a:r>
            <a:r>
              <a:rPr lang="de-DE" altLang="de-DE" sz="1300" dirty="0" err="1"/>
              <a:t>are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described</a:t>
            </a:r>
            <a:r>
              <a:rPr lang="de-DE" altLang="de-DE" sz="1300" dirty="0"/>
              <a:t> in </a:t>
            </a:r>
            <a:r>
              <a:rPr lang="de-DE" altLang="de-DE" sz="1300" dirty="0" err="1"/>
              <a:t>your</a:t>
            </a:r>
            <a:r>
              <a:rPr lang="de-DE" altLang="de-DE" sz="1300" dirty="0"/>
              <a:t> </a:t>
            </a:r>
            <a:r>
              <a:rPr lang="de-DE" altLang="de-DE" sz="1300" dirty="0" err="1"/>
              <a:t>approach</a:t>
            </a:r>
            <a:r>
              <a:rPr lang="de-DE" altLang="de-DE" sz="1300" dirty="0"/>
              <a:t>? </a:t>
            </a:r>
            <a:r>
              <a:rPr lang="de-DE" altLang="de-DE" sz="1300" dirty="0" err="1"/>
              <a:t>Is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a </a:t>
            </a:r>
            <a:r>
              <a:rPr lang="de-DE" altLang="de-DE" sz="1300" dirty="0" err="1"/>
              <a:t>variity</a:t>
            </a:r>
            <a:r>
              <a:rPr lang="de-DE" altLang="de-DE" sz="1300" dirty="0"/>
              <a:t>? Are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special</a:t>
            </a:r>
            <a:r>
              <a:rPr lang="de-DE" altLang="de-DE" sz="1300" dirty="0"/>
              <a:t> </a:t>
            </a:r>
            <a:r>
              <a:rPr lang="de-DE" altLang="de-DE" sz="1300" dirty="0" err="1"/>
              <a:t>features</a:t>
            </a:r>
            <a:r>
              <a:rPr lang="de-DE" altLang="de-DE" sz="1300" dirty="0"/>
              <a:t>? </a:t>
            </a:r>
            <a:r>
              <a:rPr lang="de-DE" altLang="de-DE" sz="1300" dirty="0" err="1"/>
              <a:t>There</a:t>
            </a:r>
            <a:r>
              <a:rPr lang="de-DE" altLang="de-DE" sz="1300" dirty="0"/>
              <a:t> </a:t>
            </a:r>
            <a:r>
              <a:rPr lang="de-DE" altLang="de-DE" sz="1300" dirty="0" err="1"/>
              <a:t>is</a:t>
            </a:r>
            <a:r>
              <a:rPr lang="de-DE" altLang="de-DE" sz="1300" dirty="0"/>
              <a:t> </a:t>
            </a:r>
            <a:r>
              <a:rPr lang="de-DE" altLang="de-DE" sz="1300" dirty="0" err="1"/>
              <a:t>no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question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Live Circle </a:t>
            </a:r>
            <a:r>
              <a:rPr lang="de-DE" altLang="de-DE" sz="1300" dirty="0" err="1"/>
              <a:t>of</a:t>
            </a:r>
            <a:r>
              <a:rPr lang="de-DE" altLang="de-DE" sz="1300" dirty="0"/>
              <a:t> Enterprises </a:t>
            </a:r>
            <a:r>
              <a:rPr lang="de-DE" altLang="de-DE" sz="1300" dirty="0" err="1"/>
              <a:t>to</a:t>
            </a:r>
            <a:r>
              <a:rPr lang="de-DE" altLang="de-DE" sz="1300" dirty="0"/>
              <a:t> </a:t>
            </a:r>
            <a:r>
              <a:rPr lang="de-DE" altLang="de-DE" sz="1300" dirty="0" err="1"/>
              <a:t>explain</a:t>
            </a:r>
            <a:r>
              <a:rPr lang="de-DE" altLang="de-DE" sz="1300" dirty="0"/>
              <a:t> </a:t>
            </a:r>
            <a:r>
              <a:rPr lang="de-DE" altLang="de-DE" sz="1300" dirty="0" err="1"/>
              <a:t>intersections</a:t>
            </a:r>
            <a:r>
              <a:rPr lang="de-DE" altLang="de-DE" sz="1300" dirty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063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ΕΝΟΤΗΤΑ</a:t>
            </a:r>
            <a:r>
              <a:rPr lang="en-US" dirty="0"/>
              <a:t>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Μαθησιακή Συνεδρία</a:t>
            </a:r>
            <a:r>
              <a:rPr lang="en-US" dirty="0"/>
              <a:t> 3: </a:t>
            </a:r>
            <a:r>
              <a:rPr lang="el-GR" dirty="0"/>
              <a:t>Χρήση διαφορετικών μεθόδων Επαγγελματικής Συμβουλευτικής στο πλαίσιο HR των </a:t>
            </a:r>
            <a:r>
              <a:rPr lang="el-GR" dirty="0" err="1"/>
              <a:t>μικρομεσσαίων</a:t>
            </a:r>
            <a:r>
              <a:rPr lang="el-GR" dirty="0"/>
              <a:t> επιχειρήσεων (μέρος 3)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02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3</a:t>
            </a:r>
            <a:r>
              <a:rPr lang="de-DE" altLang="de-DE" sz="4000" dirty="0"/>
              <a:t>.</a:t>
            </a:r>
            <a:r>
              <a:rPr lang="de-DE" altLang="de-DE" sz="4000" b="1" dirty="0"/>
              <a:t> </a:t>
            </a:r>
            <a:r>
              <a:rPr lang="el-GR" altLang="de-DE" b="1" dirty="0"/>
              <a:t>Ομαδική εργασία και </a:t>
            </a:r>
            <a:r>
              <a:rPr lang="el-GR" altLang="de-DE" b="1" dirty="0" err="1"/>
              <a:t>αναστοχασμός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800AE84-32A2-4002-A001-6A62B4DBC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792523"/>
            <a:ext cx="6342062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Tx/>
              <a:buNone/>
            </a:pPr>
            <a:r>
              <a:rPr lang="el-GR" altLang="de-DE" sz="2400" b="1" i="1" dirty="0"/>
              <a:t>Επιλέξτε το θέμα σας</a:t>
            </a:r>
            <a:endParaRPr lang="de-DE" altLang="de-DE" sz="2400" b="1" i="1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6B95E06-B257-4FE5-86A2-8C5F8374F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555" y="2716524"/>
            <a:ext cx="9935238" cy="32362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l-GR" altLang="de-DE" sz="2000" dirty="0"/>
              <a:t>Συμβουλευτική για προσόντα στη Γερμανική Δημόσια Υπηρεσία Απασχόλησης (PES)</a:t>
            </a:r>
            <a:endParaRPr lang="de-DE" altLang="de-DE" sz="2000" dirty="0"/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l-GR" altLang="de-DE" sz="2000" dirty="0"/>
              <a:t>Συμβουλευτική σε βιομηχανικό και εμπορικό / βιοτεχνικό επιμελητήριο</a:t>
            </a:r>
            <a:endParaRPr lang="de-DE" altLang="de-DE" sz="2000" dirty="0"/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l-GR" altLang="de-DE" sz="2000" dirty="0"/>
              <a:t>Πρόγραμμα «Εταιρική αξία</a:t>
            </a:r>
            <a:r>
              <a:rPr lang="de-DE" altLang="de-DE" sz="2000" dirty="0"/>
              <a:t>:</a:t>
            </a:r>
            <a:r>
              <a:rPr lang="el-GR" altLang="de-DE" sz="2000" dirty="0"/>
              <a:t>Ο άνθρωπος</a:t>
            </a:r>
            <a:r>
              <a:rPr lang="de-DE" altLang="de-DE" sz="2000" dirty="0"/>
              <a:t>» («</a:t>
            </a:r>
            <a:r>
              <a:rPr lang="de-DE" altLang="de-DE" sz="2000" dirty="0" err="1"/>
              <a:t>unternehmensWert:Mensch</a:t>
            </a:r>
            <a:r>
              <a:rPr lang="de-DE" altLang="de-DE" sz="2000" dirty="0"/>
              <a:t>») </a:t>
            </a:r>
            <a:r>
              <a:rPr lang="el-GR" altLang="de-DE" sz="2000" dirty="0"/>
              <a:t>ως μέρος της πρωτοβουλίας </a:t>
            </a:r>
            <a:r>
              <a:rPr lang="de-DE" altLang="de-DE" sz="2000" dirty="0"/>
              <a:t>INQA</a:t>
            </a:r>
          </a:p>
          <a:p>
            <a:pPr marL="457200" indent="-457200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  <a:defRPr/>
            </a:pPr>
            <a:r>
              <a:rPr lang="el-GR" altLang="de-DE" sz="2000" dirty="0"/>
              <a:t>Έργο «δίκτυο προσόντων» υπό την αιγίδα του Γερμανικού Ομοσπονδιακού Υπουργείου Εργασίας και Κοινωνικών Υποθέσεων (BMAS)</a:t>
            </a: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743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3. </a:t>
            </a:r>
            <a:r>
              <a:rPr lang="el-GR" altLang="de-DE" b="1" dirty="0"/>
              <a:t>Ομαδική εργασία και </a:t>
            </a:r>
            <a:r>
              <a:rPr lang="el-GR" altLang="de-DE" b="1" dirty="0" err="1"/>
              <a:t>αναστοχασμός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D636C6E-CDE1-4D21-95D7-6A4F33169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0183" y="2426584"/>
            <a:ext cx="6893620" cy="34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de-DE" sz="2000" dirty="0"/>
              <a:t>Για την ομαδική σας εργασία, χρησιμοποιήστε τα παρακάτω ενημερωτικά δελτία</a:t>
            </a:r>
            <a:endParaRPr lang="de-DE" altLang="de-DE" sz="2000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Ενημερωτικό δελτίο Ομαδική εργασία 1</a:t>
            </a:r>
            <a:r>
              <a:rPr lang="en-US" altLang="de-DE" sz="2000" dirty="0"/>
              <a:t> (4.3.1f)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Ενημερωτικό δελτίο Ομαδική εργασία 2</a:t>
            </a:r>
            <a:r>
              <a:rPr lang="en-US" altLang="de-DE" sz="2000" dirty="0"/>
              <a:t> (4.3.2f)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Ενημερωτικό δελτίο Ομαδική εργασία 3</a:t>
            </a:r>
            <a:r>
              <a:rPr lang="en-US" altLang="de-DE" sz="2000" dirty="0"/>
              <a:t> (4.3.3f)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Ενημερωτικό δελτίο Ομαδική εργασία 4</a:t>
            </a:r>
            <a:r>
              <a:rPr lang="en-US" altLang="de-DE" sz="2000" dirty="0"/>
              <a:t> (4.3.4f)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/>
              <a:t>Ενημερωτικό δελτίο Άσκηση ομαδικής εργασίας</a:t>
            </a:r>
            <a:r>
              <a:rPr lang="en-US" altLang="de-DE" sz="2000"/>
              <a:t> </a:t>
            </a:r>
            <a:r>
              <a:rPr lang="en-US" altLang="de-DE" sz="2000" dirty="0"/>
              <a:t>(4.3.5f)</a:t>
            </a:r>
          </a:p>
        </p:txBody>
      </p:sp>
    </p:spTree>
    <p:extLst>
      <p:ext uri="{BB962C8B-B14F-4D97-AF65-F5344CB8AC3E}">
        <p14:creationId xmlns:p14="http://schemas.microsoft.com/office/powerpoint/2010/main" val="38798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6</TotalTime>
  <Words>209</Words>
  <Application>Microsoft Office PowerPoint</Application>
  <PresentationFormat>Ευρεία οθόνη</PresentationFormat>
  <Paragraphs>24</Paragraphs>
  <Slides>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Open Sans Extrabold</vt:lpstr>
      <vt:lpstr>Open Sans Light</vt:lpstr>
      <vt:lpstr>„Office“ tema</vt:lpstr>
      <vt:lpstr>ΕΝΟΤΗΤΑ 4</vt:lpstr>
      <vt:lpstr>3. Ομαδική εργασία και αναστοχασμός</vt:lpstr>
      <vt:lpstr>3. Ομαδική εργασία και αναστοχασμός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User 2</cp:lastModifiedBy>
  <cp:revision>233</cp:revision>
  <dcterms:created xsi:type="dcterms:W3CDTF">2020-01-27T22:45:30Z</dcterms:created>
  <dcterms:modified xsi:type="dcterms:W3CDTF">2022-06-06T11:54:32Z</dcterms:modified>
</cp:coreProperties>
</file>