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4" r:id="rId3"/>
    <p:sldId id="331" r:id="rId4"/>
    <p:sldId id="325" r:id="rId5"/>
    <p:sldId id="330" r:id="rId6"/>
    <p:sldId id="327" r:id="rId7"/>
    <p:sldId id="328" r:id="rId8"/>
    <p:sldId id="329" r:id="rId9"/>
    <p:sldId id="333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0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850AC-48B2-4001-94C2-95932BA4722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5428A-282C-484A-8951-2CD25188F0A0}">
      <dgm:prSet phldrT="[Text]"/>
      <dgm:spPr/>
      <dgm:t>
        <a:bodyPr/>
        <a:lstStyle/>
        <a:p>
          <a:r>
            <a:rPr lang="de-DE" dirty="0"/>
            <a:t>Modul</a:t>
          </a:r>
          <a:r>
            <a:rPr lang="sr-Latn-RS" dirty="0"/>
            <a:t>1</a:t>
          </a:r>
          <a:endParaRPr lang="en-US" dirty="0"/>
        </a:p>
      </dgm:t>
    </dgm:pt>
    <dgm:pt modelId="{E05D84A0-6C6A-4B1C-8E8D-70569B8F6CA1}" type="parTrans" cxnId="{02A7AB03-754C-4E4F-96CD-A104F1218634}">
      <dgm:prSet/>
      <dgm:spPr/>
      <dgm:t>
        <a:bodyPr/>
        <a:lstStyle/>
        <a:p>
          <a:endParaRPr lang="en-US"/>
        </a:p>
      </dgm:t>
    </dgm:pt>
    <dgm:pt modelId="{FD6F1778-C697-4882-8167-0E8AE42909A3}" type="sibTrans" cxnId="{02A7AB03-754C-4E4F-96CD-A104F1218634}">
      <dgm:prSet/>
      <dgm:spPr/>
      <dgm:t>
        <a:bodyPr/>
        <a:lstStyle/>
        <a:p>
          <a:endParaRPr lang="en-US"/>
        </a:p>
      </dgm:t>
    </dgm:pt>
    <dgm:pt modelId="{96145416-CA24-4DD0-B6F5-D57AF23CC550}">
      <dgm:prSet phldrT="[Text]"/>
      <dgm:spPr/>
      <dgm:t>
        <a:bodyPr/>
        <a:lstStyle/>
        <a:p>
          <a:r>
            <a:rPr lang="de-DE" i="1" dirty="0"/>
            <a:t>Die Arbeitswelt im Wandel</a:t>
          </a:r>
          <a:endParaRPr lang="en-US" dirty="0"/>
        </a:p>
      </dgm:t>
    </dgm:pt>
    <dgm:pt modelId="{5E0F7846-5BAF-446C-B370-02563EEF32A7}" type="parTrans" cxnId="{2B2F1414-E91F-49DD-BDA4-737B0260F8D3}">
      <dgm:prSet/>
      <dgm:spPr/>
      <dgm:t>
        <a:bodyPr/>
        <a:lstStyle/>
        <a:p>
          <a:endParaRPr lang="en-US"/>
        </a:p>
      </dgm:t>
    </dgm:pt>
    <dgm:pt modelId="{5F81041B-893E-40AC-BB76-B9014A505EC4}" type="sibTrans" cxnId="{2B2F1414-E91F-49DD-BDA4-737B0260F8D3}">
      <dgm:prSet/>
      <dgm:spPr/>
      <dgm:t>
        <a:bodyPr/>
        <a:lstStyle/>
        <a:p>
          <a:endParaRPr lang="en-US"/>
        </a:p>
      </dgm:t>
    </dgm:pt>
    <dgm:pt modelId="{725B9DF6-50BE-4869-A224-A5DDCA74EAC7}">
      <dgm:prSet phldrT="[Text]"/>
      <dgm:spPr/>
      <dgm:t>
        <a:bodyPr/>
        <a:lstStyle/>
        <a:p>
          <a:r>
            <a:rPr lang="de-DE" dirty="0"/>
            <a:t>Modul</a:t>
          </a:r>
          <a:r>
            <a:rPr lang="sr-Latn-RS" dirty="0"/>
            <a:t> 4</a:t>
          </a:r>
          <a:endParaRPr lang="en-US" dirty="0"/>
        </a:p>
      </dgm:t>
    </dgm:pt>
    <dgm:pt modelId="{D510EEF9-65AF-483E-B301-8AABAD1771D9}" type="parTrans" cxnId="{FB2DEE64-6BBE-4F8C-9990-85501BCD0D86}">
      <dgm:prSet/>
      <dgm:spPr/>
      <dgm:t>
        <a:bodyPr/>
        <a:lstStyle/>
        <a:p>
          <a:endParaRPr lang="en-US"/>
        </a:p>
      </dgm:t>
    </dgm:pt>
    <dgm:pt modelId="{20E35FB6-9900-469B-8B91-F9A45106BB7B}" type="sibTrans" cxnId="{FB2DEE64-6BBE-4F8C-9990-85501BCD0D86}">
      <dgm:prSet/>
      <dgm:spPr/>
      <dgm:t>
        <a:bodyPr/>
        <a:lstStyle/>
        <a:p>
          <a:endParaRPr lang="en-US"/>
        </a:p>
      </dgm:t>
    </dgm:pt>
    <dgm:pt modelId="{B4220050-241B-420E-96DC-435DC01A3C3D}">
      <dgm:prSet phldrT="[Text]"/>
      <dgm:spPr/>
      <dgm:t>
        <a:bodyPr/>
        <a:lstStyle/>
        <a:p>
          <a:r>
            <a:rPr lang="en-US" i="1" dirty="0" err="1"/>
            <a:t>Einbindung</a:t>
          </a:r>
          <a:r>
            <a:rPr lang="en-US" i="1" dirty="0"/>
            <a:t> </a:t>
          </a:r>
          <a:r>
            <a:rPr lang="en-US" i="1" dirty="0" err="1"/>
            <a:t>beruflicher</a:t>
          </a:r>
          <a:r>
            <a:rPr lang="en-US" i="1" dirty="0"/>
            <a:t> </a:t>
          </a:r>
          <a:r>
            <a:rPr lang="en-US" i="1" dirty="0" err="1"/>
            <a:t>Beratung</a:t>
          </a:r>
          <a:r>
            <a:rPr lang="en-US" i="1" dirty="0"/>
            <a:t> in HR </a:t>
          </a:r>
          <a:r>
            <a:rPr lang="en-US" i="1" dirty="0" err="1"/>
            <a:t>basierter</a:t>
          </a:r>
          <a:r>
            <a:rPr lang="en-US" i="1" dirty="0"/>
            <a:t> </a:t>
          </a:r>
          <a:r>
            <a:rPr lang="en-US" i="1" dirty="0" err="1"/>
            <a:t>Karrierearbeit</a:t>
          </a:r>
          <a:endParaRPr lang="en-US" dirty="0"/>
        </a:p>
      </dgm:t>
    </dgm:pt>
    <dgm:pt modelId="{8412FE44-6C50-4BCB-90BB-CC8F52814F90}" type="parTrans" cxnId="{C6BA71CA-A668-46B8-9539-40A61C66AE05}">
      <dgm:prSet/>
      <dgm:spPr/>
      <dgm:t>
        <a:bodyPr/>
        <a:lstStyle/>
        <a:p>
          <a:endParaRPr lang="en-US"/>
        </a:p>
      </dgm:t>
    </dgm:pt>
    <dgm:pt modelId="{96A92B14-C3F6-4073-8AE0-854091B130B3}" type="sibTrans" cxnId="{C6BA71CA-A668-46B8-9539-40A61C66AE05}">
      <dgm:prSet/>
      <dgm:spPr/>
      <dgm:t>
        <a:bodyPr/>
        <a:lstStyle/>
        <a:p>
          <a:endParaRPr lang="en-US"/>
        </a:p>
      </dgm:t>
    </dgm:pt>
    <dgm:pt modelId="{2CBA8ADD-83E2-4581-8E72-76B1FDAE1672}">
      <dgm:prSet phldrT="[Text]"/>
      <dgm:spPr/>
      <dgm:t>
        <a:bodyPr/>
        <a:lstStyle/>
        <a:p>
          <a:r>
            <a:rPr lang="de-DE" dirty="0"/>
            <a:t>Modul</a:t>
          </a:r>
          <a:r>
            <a:rPr lang="sr-Latn-RS" dirty="0"/>
            <a:t> 5</a:t>
          </a:r>
          <a:endParaRPr lang="en-US" dirty="0"/>
        </a:p>
      </dgm:t>
    </dgm:pt>
    <dgm:pt modelId="{9FD57335-638E-4FB6-9A6C-F2FBDF30725B}" type="parTrans" cxnId="{7F07F05C-C7D9-46EB-B016-A5DD7A267769}">
      <dgm:prSet/>
      <dgm:spPr/>
      <dgm:t>
        <a:bodyPr/>
        <a:lstStyle/>
        <a:p>
          <a:endParaRPr lang="en-US"/>
        </a:p>
      </dgm:t>
    </dgm:pt>
    <dgm:pt modelId="{4C682C82-086E-4FFB-8BAB-A116366F192E}" type="sibTrans" cxnId="{7F07F05C-C7D9-46EB-B016-A5DD7A267769}">
      <dgm:prSet/>
      <dgm:spPr/>
      <dgm:t>
        <a:bodyPr/>
        <a:lstStyle/>
        <a:p>
          <a:endParaRPr lang="en-US"/>
        </a:p>
      </dgm:t>
    </dgm:pt>
    <dgm:pt modelId="{942019DC-9D8E-4E41-A77F-0AF4189D3D4F}">
      <dgm:prSet phldrT="[Text]"/>
      <dgm:spPr/>
      <dgm:t>
        <a:bodyPr/>
        <a:lstStyle/>
        <a:p>
          <a:r>
            <a:rPr lang="en-US" i="1" dirty="0" err="1"/>
            <a:t>Wandel</a:t>
          </a:r>
          <a:r>
            <a:rPr lang="en-US" i="1" dirty="0"/>
            <a:t> in </a:t>
          </a:r>
          <a:r>
            <a:rPr lang="en-US" i="1" dirty="0" err="1"/>
            <a:t>Organisationen</a:t>
          </a:r>
          <a:endParaRPr lang="en-US" dirty="0"/>
        </a:p>
      </dgm:t>
    </dgm:pt>
    <dgm:pt modelId="{B166783C-ACCA-45C2-9FF5-43F85DF21C5A}" type="parTrans" cxnId="{7B618C29-46E5-47EE-BB9F-268849378DB7}">
      <dgm:prSet/>
      <dgm:spPr/>
      <dgm:t>
        <a:bodyPr/>
        <a:lstStyle/>
        <a:p>
          <a:endParaRPr lang="en-US"/>
        </a:p>
      </dgm:t>
    </dgm:pt>
    <dgm:pt modelId="{06FC3EAF-0B87-4001-BA8B-AA5425333AFD}" type="sibTrans" cxnId="{7B618C29-46E5-47EE-BB9F-268849378DB7}">
      <dgm:prSet/>
      <dgm:spPr/>
      <dgm:t>
        <a:bodyPr/>
        <a:lstStyle/>
        <a:p>
          <a:endParaRPr lang="en-US"/>
        </a:p>
      </dgm:t>
    </dgm:pt>
    <dgm:pt modelId="{BE43EC5F-3553-4270-B3CB-54E7BBD94878}">
      <dgm:prSet/>
      <dgm:spPr/>
      <dgm:t>
        <a:bodyPr/>
        <a:lstStyle/>
        <a:p>
          <a:r>
            <a:rPr lang="de-DE" dirty="0"/>
            <a:t>Modul</a:t>
          </a:r>
          <a:r>
            <a:rPr lang="sr-Latn-RS" dirty="0"/>
            <a:t> 2</a:t>
          </a:r>
          <a:endParaRPr lang="en-US" dirty="0"/>
        </a:p>
      </dgm:t>
    </dgm:pt>
    <dgm:pt modelId="{A934BAD3-36CC-4662-9EBF-F48615D33EEC}" type="parTrans" cxnId="{0960B90A-3801-4571-AEC2-8AA599FF50DC}">
      <dgm:prSet/>
      <dgm:spPr/>
      <dgm:t>
        <a:bodyPr/>
        <a:lstStyle/>
        <a:p>
          <a:endParaRPr lang="en-US"/>
        </a:p>
      </dgm:t>
    </dgm:pt>
    <dgm:pt modelId="{4F071AB7-9C1C-43A4-8964-15A77BBAF6B3}" type="sibTrans" cxnId="{0960B90A-3801-4571-AEC2-8AA599FF50DC}">
      <dgm:prSet/>
      <dgm:spPr/>
      <dgm:t>
        <a:bodyPr/>
        <a:lstStyle/>
        <a:p>
          <a:endParaRPr lang="en-US"/>
        </a:p>
      </dgm:t>
    </dgm:pt>
    <dgm:pt modelId="{AD7DEEE4-A5B9-4D59-A412-7A8C909778B4}">
      <dgm:prSet/>
      <dgm:spPr/>
      <dgm:t>
        <a:bodyPr/>
        <a:lstStyle/>
        <a:p>
          <a:r>
            <a:rPr lang="en-US" noProof="0" dirty="0"/>
            <a:t>Modul </a:t>
          </a:r>
          <a:r>
            <a:rPr lang="sr-Latn-RS" dirty="0"/>
            <a:t>3</a:t>
          </a:r>
          <a:endParaRPr lang="en-US" dirty="0"/>
        </a:p>
      </dgm:t>
    </dgm:pt>
    <dgm:pt modelId="{F5C969C2-1DCE-469A-B6E7-52948DA56C13}" type="parTrans" cxnId="{DE28B26B-44D3-4BA0-94E4-E5C24B15C1A1}">
      <dgm:prSet/>
      <dgm:spPr/>
      <dgm:t>
        <a:bodyPr/>
        <a:lstStyle/>
        <a:p>
          <a:endParaRPr lang="en-US"/>
        </a:p>
      </dgm:t>
    </dgm:pt>
    <dgm:pt modelId="{DA71716A-99D2-42DB-9451-FD07FA67FAC6}" type="sibTrans" cxnId="{DE28B26B-44D3-4BA0-94E4-E5C24B15C1A1}">
      <dgm:prSet/>
      <dgm:spPr/>
      <dgm:t>
        <a:bodyPr/>
        <a:lstStyle/>
        <a:p>
          <a:endParaRPr lang="en-US"/>
        </a:p>
      </dgm:t>
    </dgm:pt>
    <dgm:pt modelId="{52ADF36B-6F9D-49B1-9070-F447E2CA003D}" type="pres">
      <dgm:prSet presAssocID="{DEF850AC-48B2-4001-94C2-95932BA4722A}" presName="Name0" presStyleCnt="0">
        <dgm:presLayoutVars>
          <dgm:dir/>
          <dgm:animLvl val="lvl"/>
          <dgm:resizeHandles val="exact"/>
        </dgm:presLayoutVars>
      </dgm:prSet>
      <dgm:spPr/>
    </dgm:pt>
    <dgm:pt modelId="{177DD8C9-0BBF-4393-8545-F0BE18A63ECF}" type="pres">
      <dgm:prSet presAssocID="{6595428A-282C-484A-8951-2CD25188F0A0}" presName="compositeNode" presStyleCnt="0">
        <dgm:presLayoutVars>
          <dgm:bulletEnabled val="1"/>
        </dgm:presLayoutVars>
      </dgm:prSet>
      <dgm:spPr/>
    </dgm:pt>
    <dgm:pt modelId="{BB7FF3C9-D689-4FF2-89B3-BD920C008558}" type="pres">
      <dgm:prSet presAssocID="{6595428A-282C-484A-8951-2CD25188F0A0}" presName="bgRect" presStyleLbl="node1" presStyleIdx="0" presStyleCnt="5"/>
      <dgm:spPr/>
    </dgm:pt>
    <dgm:pt modelId="{A71CF0C7-2D2D-4E95-87FA-37483DD48987}" type="pres">
      <dgm:prSet presAssocID="{6595428A-282C-484A-8951-2CD25188F0A0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0DBA0E7E-4F22-4886-8B71-C6D32EC7E997}" type="pres">
      <dgm:prSet presAssocID="{6595428A-282C-484A-8951-2CD25188F0A0}" presName="childNode" presStyleLbl="node1" presStyleIdx="0" presStyleCnt="5">
        <dgm:presLayoutVars>
          <dgm:bulletEnabled val="1"/>
        </dgm:presLayoutVars>
      </dgm:prSet>
      <dgm:spPr/>
    </dgm:pt>
    <dgm:pt modelId="{2D709BD2-9934-46D5-ADB3-F60CD33F0A60}" type="pres">
      <dgm:prSet presAssocID="{FD6F1778-C697-4882-8167-0E8AE42909A3}" presName="hSp" presStyleCnt="0"/>
      <dgm:spPr/>
    </dgm:pt>
    <dgm:pt modelId="{B0BCDD5C-4119-4474-B389-67D0D907D6A1}" type="pres">
      <dgm:prSet presAssocID="{FD6F1778-C697-4882-8167-0E8AE42909A3}" presName="vProcSp" presStyleCnt="0"/>
      <dgm:spPr/>
    </dgm:pt>
    <dgm:pt modelId="{0B8D5F6C-1619-4D40-8968-5EF9A45F795C}" type="pres">
      <dgm:prSet presAssocID="{FD6F1778-C697-4882-8167-0E8AE42909A3}" presName="vSp1" presStyleCnt="0"/>
      <dgm:spPr/>
    </dgm:pt>
    <dgm:pt modelId="{4186F119-39A6-447D-9BCE-D97231FFA5FF}" type="pres">
      <dgm:prSet presAssocID="{FD6F1778-C697-4882-8167-0E8AE42909A3}" presName="simulatedConn" presStyleLbl="solidFgAcc1" presStyleIdx="0" presStyleCnt="4"/>
      <dgm:spPr/>
    </dgm:pt>
    <dgm:pt modelId="{B179C061-0638-4E8B-B1C7-31411C60D185}" type="pres">
      <dgm:prSet presAssocID="{FD6F1778-C697-4882-8167-0E8AE42909A3}" presName="vSp2" presStyleCnt="0"/>
      <dgm:spPr/>
    </dgm:pt>
    <dgm:pt modelId="{5EF6FC52-9F31-445D-8D8C-BE1C89C00366}" type="pres">
      <dgm:prSet presAssocID="{FD6F1778-C697-4882-8167-0E8AE42909A3}" presName="sibTrans" presStyleCnt="0"/>
      <dgm:spPr/>
    </dgm:pt>
    <dgm:pt modelId="{F2A514E0-6159-4905-BCF0-6A9528889014}" type="pres">
      <dgm:prSet presAssocID="{BE43EC5F-3553-4270-B3CB-54E7BBD94878}" presName="compositeNode" presStyleCnt="0">
        <dgm:presLayoutVars>
          <dgm:bulletEnabled val="1"/>
        </dgm:presLayoutVars>
      </dgm:prSet>
      <dgm:spPr/>
    </dgm:pt>
    <dgm:pt modelId="{4CD7C290-E2B8-4085-925C-2EF476D66D6D}" type="pres">
      <dgm:prSet presAssocID="{BE43EC5F-3553-4270-B3CB-54E7BBD94878}" presName="bgRect" presStyleLbl="node1" presStyleIdx="1" presStyleCnt="5"/>
      <dgm:spPr/>
    </dgm:pt>
    <dgm:pt modelId="{0FCCB370-D77C-4327-B631-6E0ACAA9CDA5}" type="pres">
      <dgm:prSet presAssocID="{BE43EC5F-3553-4270-B3CB-54E7BBD9487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637FCEDA-E6C4-4980-94ED-3ADF47DA366D}" type="pres">
      <dgm:prSet presAssocID="{4F071AB7-9C1C-43A4-8964-15A77BBAF6B3}" presName="hSp" presStyleCnt="0"/>
      <dgm:spPr/>
    </dgm:pt>
    <dgm:pt modelId="{38254A18-6FC5-44F7-8D5B-3EA1E414FBD3}" type="pres">
      <dgm:prSet presAssocID="{4F071AB7-9C1C-43A4-8964-15A77BBAF6B3}" presName="vProcSp" presStyleCnt="0"/>
      <dgm:spPr/>
    </dgm:pt>
    <dgm:pt modelId="{3AA1D8E2-6785-40C0-BEB4-1E8F065CEC72}" type="pres">
      <dgm:prSet presAssocID="{4F071AB7-9C1C-43A4-8964-15A77BBAF6B3}" presName="vSp1" presStyleCnt="0"/>
      <dgm:spPr/>
    </dgm:pt>
    <dgm:pt modelId="{8DCC0A79-BC1C-4E3E-9BC8-A01E8A1CB44C}" type="pres">
      <dgm:prSet presAssocID="{4F071AB7-9C1C-43A4-8964-15A77BBAF6B3}" presName="simulatedConn" presStyleLbl="solidFgAcc1" presStyleIdx="1" presStyleCnt="4"/>
      <dgm:spPr/>
    </dgm:pt>
    <dgm:pt modelId="{A7ABAE39-3070-4B0B-AB36-479EABD2DFEA}" type="pres">
      <dgm:prSet presAssocID="{4F071AB7-9C1C-43A4-8964-15A77BBAF6B3}" presName="vSp2" presStyleCnt="0"/>
      <dgm:spPr/>
    </dgm:pt>
    <dgm:pt modelId="{FE728836-829A-4176-AB27-C68FA8CD64F9}" type="pres">
      <dgm:prSet presAssocID="{4F071AB7-9C1C-43A4-8964-15A77BBAF6B3}" presName="sibTrans" presStyleCnt="0"/>
      <dgm:spPr/>
    </dgm:pt>
    <dgm:pt modelId="{03C01BD2-98DD-49D8-9763-0B0109895F0E}" type="pres">
      <dgm:prSet presAssocID="{AD7DEEE4-A5B9-4D59-A412-7A8C909778B4}" presName="compositeNode" presStyleCnt="0">
        <dgm:presLayoutVars>
          <dgm:bulletEnabled val="1"/>
        </dgm:presLayoutVars>
      </dgm:prSet>
      <dgm:spPr/>
    </dgm:pt>
    <dgm:pt modelId="{C782D95F-A923-4365-977A-6B50D2DA3B8B}" type="pres">
      <dgm:prSet presAssocID="{AD7DEEE4-A5B9-4D59-A412-7A8C909778B4}" presName="bgRect" presStyleLbl="node1" presStyleIdx="2" presStyleCnt="5"/>
      <dgm:spPr/>
    </dgm:pt>
    <dgm:pt modelId="{60142EFB-D1A8-4548-B399-A3C4A633C8F4}" type="pres">
      <dgm:prSet presAssocID="{AD7DEEE4-A5B9-4D59-A412-7A8C909778B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F4685DE3-92FF-4C2F-BC34-1BA59E0A5465}" type="pres">
      <dgm:prSet presAssocID="{DA71716A-99D2-42DB-9451-FD07FA67FAC6}" presName="hSp" presStyleCnt="0"/>
      <dgm:spPr/>
    </dgm:pt>
    <dgm:pt modelId="{EB796710-A012-49CF-88BF-90AA44D20824}" type="pres">
      <dgm:prSet presAssocID="{DA71716A-99D2-42DB-9451-FD07FA67FAC6}" presName="vProcSp" presStyleCnt="0"/>
      <dgm:spPr/>
    </dgm:pt>
    <dgm:pt modelId="{9DC1C6C6-F566-4547-96CC-731EDABECA71}" type="pres">
      <dgm:prSet presAssocID="{DA71716A-99D2-42DB-9451-FD07FA67FAC6}" presName="vSp1" presStyleCnt="0"/>
      <dgm:spPr/>
    </dgm:pt>
    <dgm:pt modelId="{5BD0869B-33B9-46A8-B6C7-3275C6E41350}" type="pres">
      <dgm:prSet presAssocID="{DA71716A-99D2-42DB-9451-FD07FA67FAC6}" presName="simulatedConn" presStyleLbl="solidFgAcc1" presStyleIdx="2" presStyleCnt="4"/>
      <dgm:spPr/>
    </dgm:pt>
    <dgm:pt modelId="{7C634B5E-7799-4343-8544-E04DE87CD54B}" type="pres">
      <dgm:prSet presAssocID="{DA71716A-99D2-42DB-9451-FD07FA67FAC6}" presName="vSp2" presStyleCnt="0"/>
      <dgm:spPr/>
    </dgm:pt>
    <dgm:pt modelId="{96A459C1-E910-4BE0-8719-22771E3B70BC}" type="pres">
      <dgm:prSet presAssocID="{DA71716A-99D2-42DB-9451-FD07FA67FAC6}" presName="sibTrans" presStyleCnt="0"/>
      <dgm:spPr/>
    </dgm:pt>
    <dgm:pt modelId="{32012B99-ADF0-4A74-86F3-FF75168DBEC8}" type="pres">
      <dgm:prSet presAssocID="{725B9DF6-50BE-4869-A224-A5DDCA74EAC7}" presName="compositeNode" presStyleCnt="0">
        <dgm:presLayoutVars>
          <dgm:bulletEnabled val="1"/>
        </dgm:presLayoutVars>
      </dgm:prSet>
      <dgm:spPr/>
    </dgm:pt>
    <dgm:pt modelId="{91D604E8-72A7-447B-8A1B-3B41E13149B6}" type="pres">
      <dgm:prSet presAssocID="{725B9DF6-50BE-4869-A224-A5DDCA74EAC7}" presName="bgRect" presStyleLbl="node1" presStyleIdx="3" presStyleCnt="5"/>
      <dgm:spPr/>
    </dgm:pt>
    <dgm:pt modelId="{2A868421-EF32-475E-BB55-52EDCE636E8D}" type="pres">
      <dgm:prSet presAssocID="{725B9DF6-50BE-4869-A224-A5DDCA74EAC7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D81B18D-D9F2-4B66-8AE8-12C840B30813}" type="pres">
      <dgm:prSet presAssocID="{725B9DF6-50BE-4869-A224-A5DDCA74EAC7}" presName="childNode" presStyleLbl="node1" presStyleIdx="3" presStyleCnt="5">
        <dgm:presLayoutVars>
          <dgm:bulletEnabled val="1"/>
        </dgm:presLayoutVars>
      </dgm:prSet>
      <dgm:spPr/>
    </dgm:pt>
    <dgm:pt modelId="{E8E082F3-1C4E-4D50-9AD1-26B50464305B}" type="pres">
      <dgm:prSet presAssocID="{20E35FB6-9900-469B-8B91-F9A45106BB7B}" presName="hSp" presStyleCnt="0"/>
      <dgm:spPr/>
    </dgm:pt>
    <dgm:pt modelId="{5F76BF46-EAD8-4D76-A27D-D0386E8B0474}" type="pres">
      <dgm:prSet presAssocID="{20E35FB6-9900-469B-8B91-F9A45106BB7B}" presName="vProcSp" presStyleCnt="0"/>
      <dgm:spPr/>
    </dgm:pt>
    <dgm:pt modelId="{160E18E3-8BA9-4C03-AE90-031631DCF760}" type="pres">
      <dgm:prSet presAssocID="{20E35FB6-9900-469B-8B91-F9A45106BB7B}" presName="vSp1" presStyleCnt="0"/>
      <dgm:spPr/>
    </dgm:pt>
    <dgm:pt modelId="{6B2FA5CC-AE64-4213-AC6B-4AC58D0730F0}" type="pres">
      <dgm:prSet presAssocID="{20E35FB6-9900-469B-8B91-F9A45106BB7B}" presName="simulatedConn" presStyleLbl="solidFgAcc1" presStyleIdx="3" presStyleCnt="4"/>
      <dgm:spPr/>
    </dgm:pt>
    <dgm:pt modelId="{EEBB2CF7-B244-472C-BE1B-E5D31D5DAEFA}" type="pres">
      <dgm:prSet presAssocID="{20E35FB6-9900-469B-8B91-F9A45106BB7B}" presName="vSp2" presStyleCnt="0"/>
      <dgm:spPr/>
    </dgm:pt>
    <dgm:pt modelId="{2C2A8F90-88D9-47B3-923F-B5E2BAC1631F}" type="pres">
      <dgm:prSet presAssocID="{20E35FB6-9900-469B-8B91-F9A45106BB7B}" presName="sibTrans" presStyleCnt="0"/>
      <dgm:spPr/>
    </dgm:pt>
    <dgm:pt modelId="{6EBF8031-4068-4891-BC70-A656B845138B}" type="pres">
      <dgm:prSet presAssocID="{2CBA8ADD-83E2-4581-8E72-76B1FDAE1672}" presName="compositeNode" presStyleCnt="0">
        <dgm:presLayoutVars>
          <dgm:bulletEnabled val="1"/>
        </dgm:presLayoutVars>
      </dgm:prSet>
      <dgm:spPr/>
    </dgm:pt>
    <dgm:pt modelId="{314AE92E-87C9-44E6-AA21-AA6CC478F891}" type="pres">
      <dgm:prSet presAssocID="{2CBA8ADD-83E2-4581-8E72-76B1FDAE1672}" presName="bgRect" presStyleLbl="node1" presStyleIdx="4" presStyleCnt="5"/>
      <dgm:spPr/>
    </dgm:pt>
    <dgm:pt modelId="{2DE47D02-9CDE-4F06-A30C-EA4B82FADEC6}" type="pres">
      <dgm:prSet presAssocID="{2CBA8ADD-83E2-4581-8E72-76B1FDAE1672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A3CEC96B-41EE-4F86-9EC1-9DD7D5ABE484}" type="pres">
      <dgm:prSet presAssocID="{2CBA8ADD-83E2-4581-8E72-76B1FDAE167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2A7AB03-754C-4E4F-96CD-A104F1218634}" srcId="{DEF850AC-48B2-4001-94C2-95932BA4722A}" destId="{6595428A-282C-484A-8951-2CD25188F0A0}" srcOrd="0" destOrd="0" parTransId="{E05D84A0-6C6A-4B1C-8E8D-70569B8F6CA1}" sibTransId="{FD6F1778-C697-4882-8167-0E8AE42909A3}"/>
    <dgm:cxn modelId="{0960B90A-3801-4571-AEC2-8AA599FF50DC}" srcId="{DEF850AC-48B2-4001-94C2-95932BA4722A}" destId="{BE43EC5F-3553-4270-B3CB-54E7BBD94878}" srcOrd="1" destOrd="0" parTransId="{A934BAD3-36CC-4662-9EBF-F48615D33EEC}" sibTransId="{4F071AB7-9C1C-43A4-8964-15A77BBAF6B3}"/>
    <dgm:cxn modelId="{2B2F1414-E91F-49DD-BDA4-737B0260F8D3}" srcId="{6595428A-282C-484A-8951-2CD25188F0A0}" destId="{96145416-CA24-4DD0-B6F5-D57AF23CC550}" srcOrd="0" destOrd="0" parTransId="{5E0F7846-5BAF-446C-B370-02563EEF32A7}" sibTransId="{5F81041B-893E-40AC-BB76-B9014A505EC4}"/>
    <dgm:cxn modelId="{87C03916-8DA4-4C50-B14D-CCB37A22304C}" type="presOf" srcId="{DEF850AC-48B2-4001-94C2-95932BA4722A}" destId="{52ADF36B-6F9D-49B1-9070-F447E2CA003D}" srcOrd="0" destOrd="0" presId="urn:microsoft.com/office/officeart/2005/8/layout/hProcess7"/>
    <dgm:cxn modelId="{7B618C29-46E5-47EE-BB9F-268849378DB7}" srcId="{2CBA8ADD-83E2-4581-8E72-76B1FDAE1672}" destId="{942019DC-9D8E-4E41-A77F-0AF4189D3D4F}" srcOrd="0" destOrd="0" parTransId="{B166783C-ACCA-45C2-9FF5-43F85DF21C5A}" sibTransId="{06FC3EAF-0B87-4001-BA8B-AA5425333AFD}"/>
    <dgm:cxn modelId="{7F07F05C-C7D9-46EB-B016-A5DD7A267769}" srcId="{DEF850AC-48B2-4001-94C2-95932BA4722A}" destId="{2CBA8ADD-83E2-4581-8E72-76B1FDAE1672}" srcOrd="4" destOrd="0" parTransId="{9FD57335-638E-4FB6-9A6C-F2FBDF30725B}" sibTransId="{4C682C82-086E-4FFB-8BAB-A116366F192E}"/>
    <dgm:cxn modelId="{FB2DEE64-6BBE-4F8C-9990-85501BCD0D86}" srcId="{DEF850AC-48B2-4001-94C2-95932BA4722A}" destId="{725B9DF6-50BE-4869-A224-A5DDCA74EAC7}" srcOrd="3" destOrd="0" parTransId="{D510EEF9-65AF-483E-B301-8AABAD1771D9}" sibTransId="{20E35FB6-9900-469B-8B91-F9A45106BB7B}"/>
    <dgm:cxn modelId="{DE28B26B-44D3-4BA0-94E4-E5C24B15C1A1}" srcId="{DEF850AC-48B2-4001-94C2-95932BA4722A}" destId="{AD7DEEE4-A5B9-4D59-A412-7A8C909778B4}" srcOrd="2" destOrd="0" parTransId="{F5C969C2-1DCE-469A-B6E7-52948DA56C13}" sibTransId="{DA71716A-99D2-42DB-9451-FD07FA67FAC6}"/>
    <dgm:cxn modelId="{0BFC0277-85A5-425D-80AC-62440A4166C0}" type="presOf" srcId="{AD7DEEE4-A5B9-4D59-A412-7A8C909778B4}" destId="{C782D95F-A923-4365-977A-6B50D2DA3B8B}" srcOrd="0" destOrd="0" presId="urn:microsoft.com/office/officeart/2005/8/layout/hProcess7"/>
    <dgm:cxn modelId="{0D40A47D-9C97-4193-B328-7CE06BE347BF}" type="presOf" srcId="{942019DC-9D8E-4E41-A77F-0AF4189D3D4F}" destId="{A3CEC96B-41EE-4F86-9EC1-9DD7D5ABE484}" srcOrd="0" destOrd="0" presId="urn:microsoft.com/office/officeart/2005/8/layout/hProcess7"/>
    <dgm:cxn modelId="{41EB2B8F-DA99-48BA-99A2-07FB18A8A2D8}" type="presOf" srcId="{BE43EC5F-3553-4270-B3CB-54E7BBD94878}" destId="{4CD7C290-E2B8-4085-925C-2EF476D66D6D}" srcOrd="0" destOrd="0" presId="urn:microsoft.com/office/officeart/2005/8/layout/hProcess7"/>
    <dgm:cxn modelId="{7A357799-5E51-4AD4-BB41-DFC019BE92D4}" type="presOf" srcId="{6595428A-282C-484A-8951-2CD25188F0A0}" destId="{A71CF0C7-2D2D-4E95-87FA-37483DD48987}" srcOrd="1" destOrd="0" presId="urn:microsoft.com/office/officeart/2005/8/layout/hProcess7"/>
    <dgm:cxn modelId="{211A51A1-0AFD-4F6F-87D5-C212A17CA4FF}" type="presOf" srcId="{2CBA8ADD-83E2-4581-8E72-76B1FDAE1672}" destId="{314AE92E-87C9-44E6-AA21-AA6CC478F891}" srcOrd="0" destOrd="0" presId="urn:microsoft.com/office/officeart/2005/8/layout/hProcess7"/>
    <dgm:cxn modelId="{F1D5A0A2-50B2-47E0-B011-41EFB3C2A0E0}" type="presOf" srcId="{BE43EC5F-3553-4270-B3CB-54E7BBD94878}" destId="{0FCCB370-D77C-4327-B631-6E0ACAA9CDA5}" srcOrd="1" destOrd="0" presId="urn:microsoft.com/office/officeart/2005/8/layout/hProcess7"/>
    <dgm:cxn modelId="{8D40E9A6-7CAB-45D6-B82A-E1A54FDE6E8C}" type="presOf" srcId="{2CBA8ADD-83E2-4581-8E72-76B1FDAE1672}" destId="{2DE47D02-9CDE-4F06-A30C-EA4B82FADEC6}" srcOrd="1" destOrd="0" presId="urn:microsoft.com/office/officeart/2005/8/layout/hProcess7"/>
    <dgm:cxn modelId="{8ECEEFA8-354E-4930-8733-1888294F7B17}" type="presOf" srcId="{725B9DF6-50BE-4869-A224-A5DDCA74EAC7}" destId="{2A868421-EF32-475E-BB55-52EDCE636E8D}" srcOrd="1" destOrd="0" presId="urn:microsoft.com/office/officeart/2005/8/layout/hProcess7"/>
    <dgm:cxn modelId="{C7488EBE-8CB0-4CCD-94CD-571069B79FAF}" type="presOf" srcId="{725B9DF6-50BE-4869-A224-A5DDCA74EAC7}" destId="{91D604E8-72A7-447B-8A1B-3B41E13149B6}" srcOrd="0" destOrd="0" presId="urn:microsoft.com/office/officeart/2005/8/layout/hProcess7"/>
    <dgm:cxn modelId="{225850C1-3E8F-4962-915D-2263BE3E89C8}" type="presOf" srcId="{96145416-CA24-4DD0-B6F5-D57AF23CC550}" destId="{0DBA0E7E-4F22-4886-8B71-C6D32EC7E997}" srcOrd="0" destOrd="0" presId="urn:microsoft.com/office/officeart/2005/8/layout/hProcess7"/>
    <dgm:cxn modelId="{2B301CC9-E502-4D7C-9F91-8F816A8F2202}" type="presOf" srcId="{AD7DEEE4-A5B9-4D59-A412-7A8C909778B4}" destId="{60142EFB-D1A8-4548-B399-A3C4A633C8F4}" srcOrd="1" destOrd="0" presId="urn:microsoft.com/office/officeart/2005/8/layout/hProcess7"/>
    <dgm:cxn modelId="{C6BA71CA-A668-46B8-9539-40A61C66AE05}" srcId="{725B9DF6-50BE-4869-A224-A5DDCA74EAC7}" destId="{B4220050-241B-420E-96DC-435DC01A3C3D}" srcOrd="0" destOrd="0" parTransId="{8412FE44-6C50-4BCB-90BB-CC8F52814F90}" sibTransId="{96A92B14-C3F6-4073-8AE0-854091B130B3}"/>
    <dgm:cxn modelId="{6056ECCA-716B-4A7F-BE46-478783C40650}" type="presOf" srcId="{6595428A-282C-484A-8951-2CD25188F0A0}" destId="{BB7FF3C9-D689-4FF2-89B3-BD920C008558}" srcOrd="0" destOrd="0" presId="urn:microsoft.com/office/officeart/2005/8/layout/hProcess7"/>
    <dgm:cxn modelId="{397EEFE5-22CC-43B0-B450-2712FBD7DF12}" type="presOf" srcId="{B4220050-241B-420E-96DC-435DC01A3C3D}" destId="{0D81B18D-D9F2-4B66-8AE8-12C840B30813}" srcOrd="0" destOrd="0" presId="urn:microsoft.com/office/officeart/2005/8/layout/hProcess7"/>
    <dgm:cxn modelId="{5A0F98B7-6457-4652-833A-79C9BF7DFAD4}" type="presParOf" srcId="{52ADF36B-6F9D-49B1-9070-F447E2CA003D}" destId="{177DD8C9-0BBF-4393-8545-F0BE18A63ECF}" srcOrd="0" destOrd="0" presId="urn:microsoft.com/office/officeart/2005/8/layout/hProcess7"/>
    <dgm:cxn modelId="{FE154DC3-CEF0-4E9B-9CDE-0DCF193A070D}" type="presParOf" srcId="{177DD8C9-0BBF-4393-8545-F0BE18A63ECF}" destId="{BB7FF3C9-D689-4FF2-89B3-BD920C008558}" srcOrd="0" destOrd="0" presId="urn:microsoft.com/office/officeart/2005/8/layout/hProcess7"/>
    <dgm:cxn modelId="{A9552129-A87C-485F-88E2-0EE2B0E1CB86}" type="presParOf" srcId="{177DD8C9-0BBF-4393-8545-F0BE18A63ECF}" destId="{A71CF0C7-2D2D-4E95-87FA-37483DD48987}" srcOrd="1" destOrd="0" presId="urn:microsoft.com/office/officeart/2005/8/layout/hProcess7"/>
    <dgm:cxn modelId="{B25EDC11-3068-43E9-9E12-5A4C890874B7}" type="presParOf" srcId="{177DD8C9-0BBF-4393-8545-F0BE18A63ECF}" destId="{0DBA0E7E-4F22-4886-8B71-C6D32EC7E997}" srcOrd="2" destOrd="0" presId="urn:microsoft.com/office/officeart/2005/8/layout/hProcess7"/>
    <dgm:cxn modelId="{D4CA12EF-D5AB-4AF3-AB6C-C3ABAE55AD69}" type="presParOf" srcId="{52ADF36B-6F9D-49B1-9070-F447E2CA003D}" destId="{2D709BD2-9934-46D5-ADB3-F60CD33F0A60}" srcOrd="1" destOrd="0" presId="urn:microsoft.com/office/officeart/2005/8/layout/hProcess7"/>
    <dgm:cxn modelId="{C96DB63E-E0B9-4A31-B29F-8A62680D2F97}" type="presParOf" srcId="{52ADF36B-6F9D-49B1-9070-F447E2CA003D}" destId="{B0BCDD5C-4119-4474-B389-67D0D907D6A1}" srcOrd="2" destOrd="0" presId="urn:microsoft.com/office/officeart/2005/8/layout/hProcess7"/>
    <dgm:cxn modelId="{5F1953C9-CDAC-48FE-9B7B-013C4E6F0F7A}" type="presParOf" srcId="{B0BCDD5C-4119-4474-B389-67D0D907D6A1}" destId="{0B8D5F6C-1619-4D40-8968-5EF9A45F795C}" srcOrd="0" destOrd="0" presId="urn:microsoft.com/office/officeart/2005/8/layout/hProcess7"/>
    <dgm:cxn modelId="{21AB2DF2-C344-4755-96BA-398A6C086BAE}" type="presParOf" srcId="{B0BCDD5C-4119-4474-B389-67D0D907D6A1}" destId="{4186F119-39A6-447D-9BCE-D97231FFA5FF}" srcOrd="1" destOrd="0" presId="urn:microsoft.com/office/officeart/2005/8/layout/hProcess7"/>
    <dgm:cxn modelId="{9FAE40CF-DB3E-4178-AF60-82963D8C30DC}" type="presParOf" srcId="{B0BCDD5C-4119-4474-B389-67D0D907D6A1}" destId="{B179C061-0638-4E8B-B1C7-31411C60D185}" srcOrd="2" destOrd="0" presId="urn:microsoft.com/office/officeart/2005/8/layout/hProcess7"/>
    <dgm:cxn modelId="{1344C96B-4BD7-4171-A8C4-5D2504156C47}" type="presParOf" srcId="{52ADF36B-6F9D-49B1-9070-F447E2CA003D}" destId="{5EF6FC52-9F31-445D-8D8C-BE1C89C00366}" srcOrd="3" destOrd="0" presId="urn:microsoft.com/office/officeart/2005/8/layout/hProcess7"/>
    <dgm:cxn modelId="{97E9F7D7-3BF5-48D3-9858-9A798FFAB980}" type="presParOf" srcId="{52ADF36B-6F9D-49B1-9070-F447E2CA003D}" destId="{F2A514E0-6159-4905-BCF0-6A9528889014}" srcOrd="4" destOrd="0" presId="urn:microsoft.com/office/officeart/2005/8/layout/hProcess7"/>
    <dgm:cxn modelId="{AF51E28D-3091-4243-9897-7B52308B18F5}" type="presParOf" srcId="{F2A514E0-6159-4905-BCF0-6A9528889014}" destId="{4CD7C290-E2B8-4085-925C-2EF476D66D6D}" srcOrd="0" destOrd="0" presId="urn:microsoft.com/office/officeart/2005/8/layout/hProcess7"/>
    <dgm:cxn modelId="{D08B65BF-0C9B-46EA-A76B-0F6120F9FC4C}" type="presParOf" srcId="{F2A514E0-6159-4905-BCF0-6A9528889014}" destId="{0FCCB370-D77C-4327-B631-6E0ACAA9CDA5}" srcOrd="1" destOrd="0" presId="urn:microsoft.com/office/officeart/2005/8/layout/hProcess7"/>
    <dgm:cxn modelId="{66CEC190-7F86-45E8-B7BC-32F4B7E66D72}" type="presParOf" srcId="{52ADF36B-6F9D-49B1-9070-F447E2CA003D}" destId="{637FCEDA-E6C4-4980-94ED-3ADF47DA366D}" srcOrd="5" destOrd="0" presId="urn:microsoft.com/office/officeart/2005/8/layout/hProcess7"/>
    <dgm:cxn modelId="{E7637EB2-7DAD-4AAE-83C9-73E95AEF4C30}" type="presParOf" srcId="{52ADF36B-6F9D-49B1-9070-F447E2CA003D}" destId="{38254A18-6FC5-44F7-8D5B-3EA1E414FBD3}" srcOrd="6" destOrd="0" presId="urn:microsoft.com/office/officeart/2005/8/layout/hProcess7"/>
    <dgm:cxn modelId="{3B4D9B87-3D02-48B5-8AB6-1178AF6051B4}" type="presParOf" srcId="{38254A18-6FC5-44F7-8D5B-3EA1E414FBD3}" destId="{3AA1D8E2-6785-40C0-BEB4-1E8F065CEC72}" srcOrd="0" destOrd="0" presId="urn:microsoft.com/office/officeart/2005/8/layout/hProcess7"/>
    <dgm:cxn modelId="{86EE15F3-CC56-4CF4-807B-0B70EA438E28}" type="presParOf" srcId="{38254A18-6FC5-44F7-8D5B-3EA1E414FBD3}" destId="{8DCC0A79-BC1C-4E3E-9BC8-A01E8A1CB44C}" srcOrd="1" destOrd="0" presId="urn:microsoft.com/office/officeart/2005/8/layout/hProcess7"/>
    <dgm:cxn modelId="{D5458C0A-D0A2-4DD0-857F-D9738826B742}" type="presParOf" srcId="{38254A18-6FC5-44F7-8D5B-3EA1E414FBD3}" destId="{A7ABAE39-3070-4B0B-AB36-479EABD2DFEA}" srcOrd="2" destOrd="0" presId="urn:microsoft.com/office/officeart/2005/8/layout/hProcess7"/>
    <dgm:cxn modelId="{5A53A951-089A-4BEA-A62B-9A492978287E}" type="presParOf" srcId="{52ADF36B-6F9D-49B1-9070-F447E2CA003D}" destId="{FE728836-829A-4176-AB27-C68FA8CD64F9}" srcOrd="7" destOrd="0" presId="urn:microsoft.com/office/officeart/2005/8/layout/hProcess7"/>
    <dgm:cxn modelId="{E44983F5-A189-4FAA-A76E-83C976D6CD3F}" type="presParOf" srcId="{52ADF36B-6F9D-49B1-9070-F447E2CA003D}" destId="{03C01BD2-98DD-49D8-9763-0B0109895F0E}" srcOrd="8" destOrd="0" presId="urn:microsoft.com/office/officeart/2005/8/layout/hProcess7"/>
    <dgm:cxn modelId="{9B06397D-ECA0-42A5-9C57-B4073935125F}" type="presParOf" srcId="{03C01BD2-98DD-49D8-9763-0B0109895F0E}" destId="{C782D95F-A923-4365-977A-6B50D2DA3B8B}" srcOrd="0" destOrd="0" presId="urn:microsoft.com/office/officeart/2005/8/layout/hProcess7"/>
    <dgm:cxn modelId="{9092FC9A-8E0F-4A9C-AC80-28D9BE945594}" type="presParOf" srcId="{03C01BD2-98DD-49D8-9763-0B0109895F0E}" destId="{60142EFB-D1A8-4548-B399-A3C4A633C8F4}" srcOrd="1" destOrd="0" presId="urn:microsoft.com/office/officeart/2005/8/layout/hProcess7"/>
    <dgm:cxn modelId="{642B346C-BD54-497E-9C74-10D17993AEC3}" type="presParOf" srcId="{52ADF36B-6F9D-49B1-9070-F447E2CA003D}" destId="{F4685DE3-92FF-4C2F-BC34-1BA59E0A5465}" srcOrd="9" destOrd="0" presId="urn:microsoft.com/office/officeart/2005/8/layout/hProcess7"/>
    <dgm:cxn modelId="{15310F7B-3436-4AD5-80E0-DB2547945C22}" type="presParOf" srcId="{52ADF36B-6F9D-49B1-9070-F447E2CA003D}" destId="{EB796710-A012-49CF-88BF-90AA44D20824}" srcOrd="10" destOrd="0" presId="urn:microsoft.com/office/officeart/2005/8/layout/hProcess7"/>
    <dgm:cxn modelId="{259BF7C5-B3DC-4447-BA03-3376FE45BF6F}" type="presParOf" srcId="{EB796710-A012-49CF-88BF-90AA44D20824}" destId="{9DC1C6C6-F566-4547-96CC-731EDABECA71}" srcOrd="0" destOrd="0" presId="urn:microsoft.com/office/officeart/2005/8/layout/hProcess7"/>
    <dgm:cxn modelId="{9DFA6FC5-B34B-45F6-822B-BD63F75E62D7}" type="presParOf" srcId="{EB796710-A012-49CF-88BF-90AA44D20824}" destId="{5BD0869B-33B9-46A8-B6C7-3275C6E41350}" srcOrd="1" destOrd="0" presId="urn:microsoft.com/office/officeart/2005/8/layout/hProcess7"/>
    <dgm:cxn modelId="{A20CDF1C-9DA9-4B28-8FB1-B1FC0D785D4B}" type="presParOf" srcId="{EB796710-A012-49CF-88BF-90AA44D20824}" destId="{7C634B5E-7799-4343-8544-E04DE87CD54B}" srcOrd="2" destOrd="0" presId="urn:microsoft.com/office/officeart/2005/8/layout/hProcess7"/>
    <dgm:cxn modelId="{41CD0F54-883F-4C47-AD26-6ED5E36FEB0E}" type="presParOf" srcId="{52ADF36B-6F9D-49B1-9070-F447E2CA003D}" destId="{96A459C1-E910-4BE0-8719-22771E3B70BC}" srcOrd="11" destOrd="0" presId="urn:microsoft.com/office/officeart/2005/8/layout/hProcess7"/>
    <dgm:cxn modelId="{6657180E-11E2-4367-997E-23AC04B08CA9}" type="presParOf" srcId="{52ADF36B-6F9D-49B1-9070-F447E2CA003D}" destId="{32012B99-ADF0-4A74-86F3-FF75168DBEC8}" srcOrd="12" destOrd="0" presId="urn:microsoft.com/office/officeart/2005/8/layout/hProcess7"/>
    <dgm:cxn modelId="{C1A13CED-4CB0-4D3C-A563-C1531939387C}" type="presParOf" srcId="{32012B99-ADF0-4A74-86F3-FF75168DBEC8}" destId="{91D604E8-72A7-447B-8A1B-3B41E13149B6}" srcOrd="0" destOrd="0" presId="urn:microsoft.com/office/officeart/2005/8/layout/hProcess7"/>
    <dgm:cxn modelId="{BF1A3717-2A30-4A65-83AB-67EE262EE0BC}" type="presParOf" srcId="{32012B99-ADF0-4A74-86F3-FF75168DBEC8}" destId="{2A868421-EF32-475E-BB55-52EDCE636E8D}" srcOrd="1" destOrd="0" presId="urn:microsoft.com/office/officeart/2005/8/layout/hProcess7"/>
    <dgm:cxn modelId="{85EBB679-D371-4309-8B01-F87156218D0F}" type="presParOf" srcId="{32012B99-ADF0-4A74-86F3-FF75168DBEC8}" destId="{0D81B18D-D9F2-4B66-8AE8-12C840B30813}" srcOrd="2" destOrd="0" presId="urn:microsoft.com/office/officeart/2005/8/layout/hProcess7"/>
    <dgm:cxn modelId="{A3850652-1F43-451E-BFBD-F9A5CF60DC2F}" type="presParOf" srcId="{52ADF36B-6F9D-49B1-9070-F447E2CA003D}" destId="{E8E082F3-1C4E-4D50-9AD1-26B50464305B}" srcOrd="13" destOrd="0" presId="urn:microsoft.com/office/officeart/2005/8/layout/hProcess7"/>
    <dgm:cxn modelId="{DFAD0BF9-C194-4090-9604-6FC7F4F19009}" type="presParOf" srcId="{52ADF36B-6F9D-49B1-9070-F447E2CA003D}" destId="{5F76BF46-EAD8-4D76-A27D-D0386E8B0474}" srcOrd="14" destOrd="0" presId="urn:microsoft.com/office/officeart/2005/8/layout/hProcess7"/>
    <dgm:cxn modelId="{E9E83A4D-A0BC-4790-AEBD-AEDEBFB24B1C}" type="presParOf" srcId="{5F76BF46-EAD8-4D76-A27D-D0386E8B0474}" destId="{160E18E3-8BA9-4C03-AE90-031631DCF760}" srcOrd="0" destOrd="0" presId="urn:microsoft.com/office/officeart/2005/8/layout/hProcess7"/>
    <dgm:cxn modelId="{4168D76C-CAC0-4963-8BAF-8178BD7FCA3E}" type="presParOf" srcId="{5F76BF46-EAD8-4D76-A27D-D0386E8B0474}" destId="{6B2FA5CC-AE64-4213-AC6B-4AC58D0730F0}" srcOrd="1" destOrd="0" presId="urn:microsoft.com/office/officeart/2005/8/layout/hProcess7"/>
    <dgm:cxn modelId="{93C6D77F-9AF7-464D-9C46-9AF0524EEFA4}" type="presParOf" srcId="{5F76BF46-EAD8-4D76-A27D-D0386E8B0474}" destId="{EEBB2CF7-B244-472C-BE1B-E5D31D5DAEFA}" srcOrd="2" destOrd="0" presId="urn:microsoft.com/office/officeart/2005/8/layout/hProcess7"/>
    <dgm:cxn modelId="{BEB2FF3B-FB35-423B-8788-3AD19BE32AD0}" type="presParOf" srcId="{52ADF36B-6F9D-49B1-9070-F447E2CA003D}" destId="{2C2A8F90-88D9-47B3-923F-B5E2BAC1631F}" srcOrd="15" destOrd="0" presId="urn:microsoft.com/office/officeart/2005/8/layout/hProcess7"/>
    <dgm:cxn modelId="{5E0FF4EE-D1B2-4C09-BC5D-4210D9843E76}" type="presParOf" srcId="{52ADF36B-6F9D-49B1-9070-F447E2CA003D}" destId="{6EBF8031-4068-4891-BC70-A656B845138B}" srcOrd="16" destOrd="0" presId="urn:microsoft.com/office/officeart/2005/8/layout/hProcess7"/>
    <dgm:cxn modelId="{2AFF9AC1-F56C-4138-B694-09C07DE3BF16}" type="presParOf" srcId="{6EBF8031-4068-4891-BC70-A656B845138B}" destId="{314AE92E-87C9-44E6-AA21-AA6CC478F891}" srcOrd="0" destOrd="0" presId="urn:microsoft.com/office/officeart/2005/8/layout/hProcess7"/>
    <dgm:cxn modelId="{4A5D17FB-7D98-4E9F-A93D-80D320972DFD}" type="presParOf" srcId="{6EBF8031-4068-4891-BC70-A656B845138B}" destId="{2DE47D02-9CDE-4F06-A30C-EA4B82FADEC6}" srcOrd="1" destOrd="0" presId="urn:microsoft.com/office/officeart/2005/8/layout/hProcess7"/>
    <dgm:cxn modelId="{A5D8D58C-E7FC-4D71-BE34-74CE3CBE794F}" type="presParOf" srcId="{6EBF8031-4068-4891-BC70-A656B845138B}" destId="{A3CEC96B-41EE-4F86-9EC1-9DD7D5ABE4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F3C9-D689-4FF2-89B3-BD920C008558}">
      <dsp:nvSpPr>
        <dsp:cNvPr id="0" name=""/>
        <dsp:cNvSpPr/>
      </dsp:nvSpPr>
      <dsp:spPr>
        <a:xfrm>
          <a:off x="5500" y="0"/>
          <a:ext cx="1920427" cy="21185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Modul</a:t>
          </a:r>
          <a:r>
            <a:rPr lang="sr-Latn-RS" sz="2000" kern="1200" dirty="0"/>
            <a:t>1</a:t>
          </a:r>
          <a:endParaRPr lang="en-US" sz="2000" kern="1200" dirty="0"/>
        </a:p>
      </dsp:txBody>
      <dsp:txXfrm rot="16200000">
        <a:off x="-671068" y="676568"/>
        <a:ext cx="1737223" cy="384085"/>
      </dsp:txXfrm>
    </dsp:sp>
    <dsp:sp modelId="{0DBA0E7E-4F22-4886-8B71-C6D32EC7E997}">
      <dsp:nvSpPr>
        <dsp:cNvPr id="0" name=""/>
        <dsp:cNvSpPr/>
      </dsp:nvSpPr>
      <dsp:spPr>
        <a:xfrm>
          <a:off x="389586" y="0"/>
          <a:ext cx="1430718" cy="2118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i="1" kern="1200" dirty="0"/>
            <a:t>Die Arbeitswelt im Wandel</a:t>
          </a:r>
          <a:endParaRPr lang="en-US" sz="1700" kern="1200" dirty="0"/>
        </a:p>
      </dsp:txBody>
      <dsp:txXfrm>
        <a:off x="389586" y="0"/>
        <a:ext cx="1430718" cy="2118565"/>
      </dsp:txXfrm>
    </dsp:sp>
    <dsp:sp modelId="{4CD7C290-E2B8-4085-925C-2EF476D66D6D}">
      <dsp:nvSpPr>
        <dsp:cNvPr id="0" name=""/>
        <dsp:cNvSpPr/>
      </dsp:nvSpPr>
      <dsp:spPr>
        <a:xfrm>
          <a:off x="1993143" y="0"/>
          <a:ext cx="1920427" cy="21185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Modul</a:t>
          </a:r>
          <a:r>
            <a:rPr lang="sr-Latn-RS" sz="2000" kern="1200" dirty="0"/>
            <a:t> 2</a:t>
          </a:r>
          <a:endParaRPr lang="en-US" sz="2000" kern="1200" dirty="0"/>
        </a:p>
      </dsp:txBody>
      <dsp:txXfrm rot="16200000">
        <a:off x="1316574" y="676568"/>
        <a:ext cx="1737223" cy="384085"/>
      </dsp:txXfrm>
    </dsp:sp>
    <dsp:sp modelId="{4186F119-39A6-447D-9BCE-D97231FFA5FF}">
      <dsp:nvSpPr>
        <dsp:cNvPr id="0" name=""/>
        <dsp:cNvSpPr/>
      </dsp:nvSpPr>
      <dsp:spPr>
        <a:xfrm rot="5400000">
          <a:off x="1847133" y="1671447"/>
          <a:ext cx="311225" cy="2880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2D95F-A923-4365-977A-6B50D2DA3B8B}">
      <dsp:nvSpPr>
        <dsp:cNvPr id="0" name=""/>
        <dsp:cNvSpPr/>
      </dsp:nvSpPr>
      <dsp:spPr>
        <a:xfrm>
          <a:off x="3980786" y="0"/>
          <a:ext cx="1920427" cy="21185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Modul </a:t>
          </a:r>
          <a:r>
            <a:rPr lang="sr-Latn-RS" sz="2000" kern="1200" dirty="0"/>
            <a:t>3</a:t>
          </a:r>
          <a:endParaRPr lang="en-US" sz="2000" kern="1200" dirty="0"/>
        </a:p>
      </dsp:txBody>
      <dsp:txXfrm rot="16200000">
        <a:off x="3304217" y="676568"/>
        <a:ext cx="1737223" cy="384085"/>
      </dsp:txXfrm>
    </dsp:sp>
    <dsp:sp modelId="{8DCC0A79-BC1C-4E3E-9BC8-A01E8A1CB44C}">
      <dsp:nvSpPr>
        <dsp:cNvPr id="0" name=""/>
        <dsp:cNvSpPr/>
      </dsp:nvSpPr>
      <dsp:spPr>
        <a:xfrm rot="5400000">
          <a:off x="3834775" y="1671447"/>
          <a:ext cx="311225" cy="2880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04E8-72A7-447B-8A1B-3B41E13149B6}">
      <dsp:nvSpPr>
        <dsp:cNvPr id="0" name=""/>
        <dsp:cNvSpPr/>
      </dsp:nvSpPr>
      <dsp:spPr>
        <a:xfrm>
          <a:off x="5968428" y="0"/>
          <a:ext cx="1920427" cy="21185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Modul</a:t>
          </a:r>
          <a:r>
            <a:rPr lang="sr-Latn-RS" sz="2000" kern="1200" dirty="0"/>
            <a:t> 4</a:t>
          </a:r>
          <a:endParaRPr lang="en-US" sz="2000" kern="1200" dirty="0"/>
        </a:p>
      </dsp:txBody>
      <dsp:txXfrm rot="16200000">
        <a:off x="5291859" y="676568"/>
        <a:ext cx="1737223" cy="384085"/>
      </dsp:txXfrm>
    </dsp:sp>
    <dsp:sp modelId="{5BD0869B-33B9-46A8-B6C7-3275C6E41350}">
      <dsp:nvSpPr>
        <dsp:cNvPr id="0" name=""/>
        <dsp:cNvSpPr/>
      </dsp:nvSpPr>
      <dsp:spPr>
        <a:xfrm rot="5400000">
          <a:off x="5822418" y="1671447"/>
          <a:ext cx="311225" cy="2880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1B18D-D9F2-4B66-8AE8-12C840B30813}">
      <dsp:nvSpPr>
        <dsp:cNvPr id="0" name=""/>
        <dsp:cNvSpPr/>
      </dsp:nvSpPr>
      <dsp:spPr>
        <a:xfrm>
          <a:off x="6352514" y="0"/>
          <a:ext cx="1430718" cy="2118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 err="1"/>
            <a:t>Einbindung</a:t>
          </a:r>
          <a:r>
            <a:rPr lang="en-US" sz="1700" i="1" kern="1200" dirty="0"/>
            <a:t> </a:t>
          </a:r>
          <a:r>
            <a:rPr lang="en-US" sz="1700" i="1" kern="1200" dirty="0" err="1"/>
            <a:t>beruflicher</a:t>
          </a:r>
          <a:r>
            <a:rPr lang="en-US" sz="1700" i="1" kern="1200" dirty="0"/>
            <a:t> </a:t>
          </a:r>
          <a:r>
            <a:rPr lang="en-US" sz="1700" i="1" kern="1200" dirty="0" err="1"/>
            <a:t>Beratung</a:t>
          </a:r>
          <a:r>
            <a:rPr lang="en-US" sz="1700" i="1" kern="1200" dirty="0"/>
            <a:t> in HR </a:t>
          </a:r>
          <a:r>
            <a:rPr lang="en-US" sz="1700" i="1" kern="1200" dirty="0" err="1"/>
            <a:t>basierter</a:t>
          </a:r>
          <a:r>
            <a:rPr lang="en-US" sz="1700" i="1" kern="1200" dirty="0"/>
            <a:t> </a:t>
          </a:r>
          <a:r>
            <a:rPr lang="en-US" sz="1700" i="1" kern="1200" dirty="0" err="1"/>
            <a:t>Karrierearbeit</a:t>
          </a:r>
          <a:endParaRPr lang="en-US" sz="1700" kern="1200" dirty="0"/>
        </a:p>
      </dsp:txBody>
      <dsp:txXfrm>
        <a:off x="6352514" y="0"/>
        <a:ext cx="1430718" cy="2118565"/>
      </dsp:txXfrm>
    </dsp:sp>
    <dsp:sp modelId="{314AE92E-87C9-44E6-AA21-AA6CC478F891}">
      <dsp:nvSpPr>
        <dsp:cNvPr id="0" name=""/>
        <dsp:cNvSpPr/>
      </dsp:nvSpPr>
      <dsp:spPr>
        <a:xfrm>
          <a:off x="7956071" y="0"/>
          <a:ext cx="1920427" cy="21185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Modul</a:t>
          </a:r>
          <a:r>
            <a:rPr lang="sr-Latn-RS" sz="2000" kern="1200" dirty="0"/>
            <a:t> 5</a:t>
          </a:r>
          <a:endParaRPr lang="en-US" sz="2000" kern="1200" dirty="0"/>
        </a:p>
      </dsp:txBody>
      <dsp:txXfrm rot="16200000">
        <a:off x="7279502" y="676568"/>
        <a:ext cx="1737223" cy="384085"/>
      </dsp:txXfrm>
    </dsp:sp>
    <dsp:sp modelId="{6B2FA5CC-AE64-4213-AC6B-4AC58D0730F0}">
      <dsp:nvSpPr>
        <dsp:cNvPr id="0" name=""/>
        <dsp:cNvSpPr/>
      </dsp:nvSpPr>
      <dsp:spPr>
        <a:xfrm rot="5400000">
          <a:off x="7810061" y="1671447"/>
          <a:ext cx="311225" cy="2880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EC96B-41EE-4F86-9EC1-9DD7D5ABE484}">
      <dsp:nvSpPr>
        <dsp:cNvPr id="0" name=""/>
        <dsp:cNvSpPr/>
      </dsp:nvSpPr>
      <dsp:spPr>
        <a:xfrm>
          <a:off x="8340157" y="0"/>
          <a:ext cx="1430718" cy="2118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 err="1"/>
            <a:t>Wandel</a:t>
          </a:r>
          <a:r>
            <a:rPr lang="en-US" sz="1700" i="1" kern="1200" dirty="0"/>
            <a:t> in </a:t>
          </a:r>
          <a:r>
            <a:rPr lang="en-US" sz="1700" i="1" kern="1200" dirty="0" err="1"/>
            <a:t>Organisationen</a:t>
          </a:r>
          <a:endParaRPr lang="en-US" sz="1700" kern="1200" dirty="0"/>
        </a:p>
      </dsp:txBody>
      <dsp:txXfrm>
        <a:off x="8340157" y="0"/>
        <a:ext cx="1430718" cy="211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2022-08-17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6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32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60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86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53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38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Kurs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C2A873-9437-4A5B-BCF8-0B7FDD93D11E}"/>
              </a:ext>
            </a:extLst>
          </p:cNvPr>
          <p:cNvSpPr txBox="1"/>
          <p:nvPr/>
        </p:nvSpPr>
        <p:spPr>
          <a:xfrm>
            <a:off x="974877" y="3587448"/>
            <a:ext cx="64443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Basierend</a:t>
            </a:r>
            <a:r>
              <a:rPr lang="en-U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auf </a:t>
            </a:r>
            <a:r>
              <a:rPr lang="en-U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Entwürfen</a:t>
            </a:r>
            <a:r>
              <a:rPr lang="en-U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von:</a:t>
            </a:r>
          </a:p>
          <a:p>
            <a:r>
              <a:rPr lang="en-U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Aleksandra </a:t>
            </a:r>
            <a:r>
              <a:rPr lang="en-U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Djurovic</a:t>
            </a:r>
            <a:endParaRPr lang="sr-Latn-RS" sz="2400" b="1" dirty="0">
              <a:solidFill>
                <a:schemeClr val="bg1"/>
              </a:solidFill>
              <a:latin typeface="Open Sans Light"/>
              <a:ea typeface="Open Sans Light"/>
              <a:cs typeface="Calibri"/>
            </a:endParaRPr>
          </a:p>
          <a:p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Belgrade</a:t>
            </a:r>
            <a:r>
              <a:rPr lang="sr-Latn-R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</a:t>
            </a:r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Open</a:t>
            </a:r>
            <a:r>
              <a:rPr lang="sr-Latn-R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</a:t>
            </a:r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School</a:t>
            </a:r>
            <a:r>
              <a:rPr lang="sr-Latn-R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</a:t>
            </a:r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team</a:t>
            </a:r>
            <a:endParaRPr lang="en-US" sz="2400" b="1" dirty="0">
              <a:solidFill>
                <a:schemeClr val="bg1"/>
              </a:solidFill>
              <a:latin typeface="Open Sans Light"/>
              <a:ea typeface="Open Sans Light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74324" y="2790259"/>
            <a:ext cx="4242752" cy="684211"/>
          </a:xfrm>
        </p:spPr>
        <p:txBody>
          <a:bodyPr>
            <a:noAutofit/>
          </a:bodyPr>
          <a:lstStyle/>
          <a:p>
            <a:r>
              <a:rPr lang="en-US" sz="4400" dirty="0"/>
              <a:t>Was </a:t>
            </a:r>
            <a:r>
              <a:rPr lang="en-US" sz="4400" dirty="0" err="1"/>
              <a:t>sind</a:t>
            </a:r>
            <a:r>
              <a:rPr lang="en-US" sz="4400" dirty="0"/>
              <a:t> </a:t>
            </a:r>
            <a:r>
              <a:rPr lang="en-US" sz="4400" dirty="0" err="1"/>
              <a:t>Ihre</a:t>
            </a:r>
            <a:r>
              <a:rPr lang="en-US" sz="4400" dirty="0"/>
              <a:t> </a:t>
            </a:r>
            <a:r>
              <a:rPr lang="en-US" sz="4400" dirty="0" err="1"/>
              <a:t>Erwartungen</a:t>
            </a:r>
            <a:r>
              <a:rPr lang="en-US" sz="4400" dirty="0"/>
              <a:t> an den </a:t>
            </a:r>
            <a:r>
              <a:rPr lang="en-US" sz="4400" dirty="0" err="1"/>
              <a:t>Kurs</a:t>
            </a:r>
            <a:r>
              <a:rPr lang="en-US" sz="4400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51" y="436236"/>
            <a:ext cx="3844901" cy="51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6612" y="544195"/>
            <a:ext cx="10997321" cy="678815"/>
          </a:xfrm>
        </p:spPr>
        <p:txBody>
          <a:bodyPr>
            <a:normAutofit fontScale="90000"/>
          </a:bodyPr>
          <a:lstStyle/>
          <a:p>
            <a:r>
              <a:rPr lang="en-US" dirty="0"/>
              <a:t>Der 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setzt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5 </a:t>
            </a:r>
            <a:r>
              <a:rPr lang="en-US" dirty="0" err="1"/>
              <a:t>Modulen</a:t>
            </a:r>
            <a:r>
              <a:rPr lang="en-US" dirty="0"/>
              <a:t> </a:t>
            </a:r>
            <a:r>
              <a:rPr lang="en-US" dirty="0" err="1"/>
              <a:t>zusammen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2739476"/>
              </p:ext>
            </p:extLst>
          </p:nvPr>
        </p:nvGraphicFramePr>
        <p:xfrm>
          <a:off x="836613" y="2578941"/>
          <a:ext cx="9882000" cy="211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3670" y="2578941"/>
            <a:ext cx="16315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</a:rPr>
              <a:t>Aktuelle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theoretische</a:t>
            </a:r>
            <a:r>
              <a:rPr lang="en-US" sz="1600" i="1" dirty="0">
                <a:solidFill>
                  <a:schemeClr val="bg1"/>
                </a:solidFill>
              </a:rPr>
              <a:t> und </a:t>
            </a:r>
            <a:r>
              <a:rPr lang="en-US" sz="1600" i="1" dirty="0" err="1">
                <a:solidFill>
                  <a:schemeClr val="bg1"/>
                </a:solidFill>
              </a:rPr>
              <a:t>methodische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Ansätze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beruflicher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Beratung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18329" y="2578941"/>
            <a:ext cx="15419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Innovative </a:t>
            </a:r>
            <a:r>
              <a:rPr lang="en-US" sz="1600" i="1" dirty="0" err="1">
                <a:solidFill>
                  <a:schemeClr val="bg1"/>
                </a:solidFill>
              </a:rPr>
              <a:t>Konzepte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im</a:t>
            </a:r>
            <a:r>
              <a:rPr lang="en-US" sz="1600" i="1" dirty="0">
                <a:solidFill>
                  <a:schemeClr val="bg1"/>
                </a:solidFill>
              </a:rPr>
              <a:t> Human Resource Management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0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Modul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109548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r>
              <a:rPr lang="de-DE" sz="3500" dirty="0"/>
              <a:t>… die aktuellen und zukünftigen Herausforderungen in der Arbeitswelt zu beschreiben und zu erklären. Erörtern Sie deren Folgen im Detail.</a:t>
            </a:r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037672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97516" y="317210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174423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dirty="0"/>
              <a:t>… Methoden zur Ermittlung von Veränderungen in der Arbeitswelt zu beschreiben. Reflektieren Sie die Erkenntnisse über die Veränderungen in der Arbeitswelt unter Berücksichtigung der angewandten Methoden.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410139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390516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/>
              <a:t>… </a:t>
            </a:r>
            <a:r>
              <a:rPr lang="de-DE" dirty="0"/>
              <a:t>Situationen zu identifizieren, in denen sie die Erkenntnisse über die Veränderungen in der Arbeitswelt im Zusammenhang mit der Unterstützung der beruflichen Entwicklung von Arbeitnehmern anwenden könnten.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6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Modul 2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366502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Erläuterung des Erfordernisses der Individualisierung der Personalentwicklung. Beschreibung relevanter Methoden, die auf individualisiertes Lernen, Coaching und Beratungsmethoden abzielen.</a:t>
            </a:r>
            <a:br>
              <a:rPr lang="en-US" dirty="0"/>
            </a:br>
            <a:endParaRPr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815094" y="2280226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9938" y="3399979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494062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dirty="0"/>
              <a:t>Erläuterung der sozialen Verantwortung von Unternehmen als treibende Kraft in unserer Gesellschaft. Beispiele für erfolgreiche Methoden der sozialen Verantwortung zu beschreiben. 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469298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491498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Beschreibung vorbildlicher Verfahren für die Zusammenarbeit zwischen dem Personalmanagement in Unternehmen und der beruflichen Orientierung und Beratung.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Modul 3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347687" y="2243239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r>
              <a:rPr lang="de-DE" sz="7200" dirty="0"/>
              <a:t>Die ausgewählten Paradigmen in der Berufsberatung zu beschreiben: </a:t>
            </a:r>
          </a:p>
          <a:p>
            <a:r>
              <a:rPr lang="de-DE" sz="7200" dirty="0"/>
              <a:t>Stärken und Innovationen, Beschränkungen und Herausforderungen zu identifizieren und zu benennen; ihre Relevanz und Grenzen im Arbeitskontext zu erörtern.</a:t>
            </a:r>
            <a:r>
              <a:rPr lang="en-US" sz="7200" dirty="0"/>
              <a:t>.</a:t>
            </a:r>
          </a:p>
          <a:p>
            <a:br>
              <a:rPr lang="en-US" sz="3500" dirty="0"/>
            </a:br>
            <a:endParaRPr sz="25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97516" y="231270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97516" y="3329173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250321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Auf der Grundlage des erarbeiteten Wissens und der Analyse der Fallstudien die Stärken und Nützlichkeit der vorgeschlagenen Bewertungsinstrumente zu beschreiben sowie Gemeinsamkeiten und Unterschiede zu ermitteln.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578204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455557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dirty="0"/>
              <a:t>Identifizierung von Situationen, in denen die von den analysierten Paradigmen vorgeschlagenen und von den Instrumenten angesprochenen Dimensionen nützlich sein könnten, zusammen mit Strategien zur Förderung ihrer Verwendung in der Organisation.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5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Modul </a:t>
            </a: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1685742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400" dirty="0"/>
              <a:t>Definition grundlegender Begriffe und Konzepte von CGC (Anleitung, Beratung, Coaching, Supervision usw.), einschließlich neuer Konzepte von CGC (agile Konzepte, individualisierte Konzepte). </a:t>
            </a:r>
          </a:p>
          <a:p>
            <a:r>
              <a:rPr lang="de-DE" sz="1400" dirty="0"/>
              <a:t>Grundlegende Aspekte der Personalentwicklung erläutern. </a:t>
            </a:r>
          </a:p>
          <a:p>
            <a:r>
              <a:rPr lang="de-DE" sz="1400" dirty="0"/>
              <a:t>Beschreibung der Überschneidungen von CGC in der Personalentwicklung: Beschreibung von Beispielen guter und innovativer Praktiken in Unternehmen, die in beiden Bereichen üblich sind; Reflexion über den Einsatz verschiedener Konzepte und Praktiken von CGC in der Personalentwicklung unter Berücksichtigung der Vor- und Nachteile.</a:t>
            </a:r>
            <a:br>
              <a:rPr lang="en-US" sz="1400" dirty="0"/>
            </a:br>
            <a:endParaRPr sz="14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97516" y="2198369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5714" y="3357017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076421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500" dirty="0"/>
              <a:t>Ausgewählte CGC-Ansätze für verschiedene Mitarbeitergruppen in Unternehmen vorstellen: CGC-Ansätze für "typische" Mitarbeitergruppen und für benachteiligte Mitarbeitergruppen, die selten CGC-Angebote von Unternehmen erhalten, erläutern. </a:t>
            </a:r>
          </a:p>
          <a:p>
            <a:r>
              <a:rPr lang="de-DE" sz="1500" dirty="0"/>
              <a:t>Lernformate aufzeigen, die zu unterschiedlichen Ansätzen von CGC und Zielgruppen gehören: Beratung für unterschiedliche Zielgruppen anhand von Fallbeispielen erläutern; gute und innovative Praxis verstehen und Probleme und mögliche Lösungen aus unterschiedlichen Perspektiven reflektieren.</a:t>
            </a:r>
            <a:endParaRPr lang="en-US" sz="1500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728338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590990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500" dirty="0"/>
              <a:t>Über verschiedene Konzepte von CGC und Coaching im HR-Kontext von KMU zu berichten: Gründe für den geringen Umfang dieser Angebote in KMU zu erläutern. Konzepte und Methoden von CGC zu beschreiben, die von externen Anbietern wie Handels- oder Handwerkskammern oder der deutschen Arbeitsverwaltung angeboten werden: Beispiele guter und innovativer Praxis von (internen und externen) CGC-Angeboten in KMU zu beschreiben; diese Ansätze in verschiedenen Perspektiven zu reflektieren.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6714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Modul 5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05616" y="2174112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i="1" dirty="0"/>
              <a:t>Change Management &amp; </a:t>
            </a:r>
            <a:r>
              <a:rPr lang="en-US" i="1" dirty="0" err="1"/>
              <a:t>Organisationsentwicklung</a:t>
            </a:r>
            <a:r>
              <a:rPr lang="en-US" i="1" dirty="0"/>
              <a:t>: </a:t>
            </a:r>
            <a:r>
              <a:rPr lang="en-US" dirty="0" err="1"/>
              <a:t>Einblick</a:t>
            </a:r>
            <a:r>
              <a:rPr lang="en-US" dirty="0"/>
              <a:t> in die </a:t>
            </a:r>
            <a:r>
              <a:rPr lang="en-US" dirty="0" err="1"/>
              <a:t>Theorie</a:t>
            </a:r>
            <a:r>
              <a:rPr lang="en-US" dirty="0"/>
              <a:t>.</a:t>
            </a:r>
          </a:p>
          <a:p>
            <a:r>
              <a:rPr lang="de-DE" dirty="0"/>
              <a:t>Verstehen der grundlegenden theoretischen Grundlagen des Veränderungsmanagements und der Organisationsentwicklung.</a:t>
            </a:r>
            <a:br>
              <a:rPr lang="en-US" dirty="0"/>
            </a:br>
            <a:endParaRPr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97516" y="221985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97516" y="3258196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05616" y="3198999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i="1" dirty="0"/>
              <a:t>Der Zyklus der Veränderung</a:t>
            </a:r>
            <a:r>
              <a:rPr lang="de-DE" dirty="0"/>
              <a:t>: Bedarfsanalyse, Anwendung und Bewertung.</a:t>
            </a:r>
          </a:p>
          <a:p>
            <a:r>
              <a:rPr lang="de-DE" dirty="0"/>
              <a:t>Verstehen der Schritte des organisatorischen Veränderungszyklus: Bedarfsermittlung, Aufbau und Anwendung (Werkzeuge und Methoden) und Bewertung.</a:t>
            </a:r>
            <a:endParaRPr lang="en-US" dirty="0"/>
          </a:p>
        </p:txBody>
      </p:sp>
      <p:grpSp>
        <p:nvGrpSpPr>
          <p:cNvPr id="18" name="Google Shape;96;gcf7ead7544_0_9"/>
          <p:cNvGrpSpPr/>
          <p:nvPr/>
        </p:nvGrpSpPr>
        <p:grpSpPr>
          <a:xfrm>
            <a:off x="797516" y="4446796"/>
            <a:ext cx="456478" cy="576600"/>
            <a:chOff x="839788" y="3568639"/>
            <a:chExt cx="456478" cy="576600"/>
          </a:xfrm>
        </p:grpSpPr>
        <p:sp>
          <p:nvSpPr>
            <p:cNvPr id="19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" name="Google Shape;99;gcf7ead7544_0_9"/>
          <p:cNvSpPr txBox="1"/>
          <p:nvPr/>
        </p:nvSpPr>
        <p:spPr>
          <a:xfrm>
            <a:off x="1405616" y="4344919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i="1" dirty="0"/>
              <a:t>CGC in Organisationen</a:t>
            </a:r>
            <a:r>
              <a:rPr lang="de-DE" dirty="0"/>
              <a:t>: Neue Formen der Praxis und Wissensverbreitung.</a:t>
            </a:r>
          </a:p>
          <a:p>
            <a:r>
              <a:rPr lang="de-DE" dirty="0"/>
              <a:t>Erfahren Sie, wie neue Formen von CGC in Organisationen umgesetzt werden können und wie das gewonnene Wissen in der Berufswelt verbreitet werden kann. 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0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Ihre Aufmerksamkeit</a:t>
            </a:r>
            <a:r>
              <a:rPr lang="en-US" dirty="0"/>
              <a:t>. </a:t>
            </a:r>
            <a:br>
              <a:rPr lang="en-US" dirty="0"/>
            </a:br>
            <a:r>
              <a:rPr lang="en-US"/>
              <a:t>Fragen?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6394972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743</Words>
  <Application>Microsoft Office PowerPoint</Application>
  <PresentationFormat>Breitbild</PresentationFormat>
  <Paragraphs>71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Open Sans ExtraBold</vt:lpstr>
      <vt:lpstr>Open Sans ExtraBold</vt:lpstr>
      <vt:lpstr>Open Sans Light</vt:lpstr>
      <vt:lpstr>„Office“ tema</vt:lpstr>
      <vt:lpstr>Überblick zum Kurs</vt:lpstr>
      <vt:lpstr>Was sind Ihre Erwartungen an den Kurs?</vt:lpstr>
      <vt:lpstr>Der Kurs setzt sich aus 5 Modulen zusammen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Ihre Aufmerksamkeit. 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Edmund Panzenböck</cp:lastModifiedBy>
  <cp:revision>171</cp:revision>
  <dcterms:created xsi:type="dcterms:W3CDTF">2020-01-27T22:45:30Z</dcterms:created>
  <dcterms:modified xsi:type="dcterms:W3CDTF">2022-08-17T14:34:26Z</dcterms:modified>
</cp:coreProperties>
</file>