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A6C64-FBAE-B136-01B3-E8C732CF1C55}" v="9" dt="2021-07-22T09:21:52.758"/>
    <p1510:client id="{CE1D9B30-10B1-8768-AE73-D6DE0C3E9B38}" v="6" dt="2021-08-03T20:48:48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i Lea" userId="S::lea.ferrari@unipd.it::76de2d51-a5bc-493f-a7d6-16f2215d8c59" providerId="AD" clId="Web-{550A6C64-FBAE-B136-01B3-E8C732CF1C55}"/>
    <pc:docChg chg="modSld">
      <pc:chgData name="Ferrari Lea" userId="S::lea.ferrari@unipd.it::76de2d51-a5bc-493f-a7d6-16f2215d8c59" providerId="AD" clId="Web-{550A6C64-FBAE-B136-01B3-E8C732CF1C55}" dt="2021-07-22T09:21:52.758" v="5" actId="14100"/>
      <pc:docMkLst>
        <pc:docMk/>
      </pc:docMkLst>
      <pc:sldChg chg="modSp">
        <pc:chgData name="Ferrari Lea" userId="S::lea.ferrari@unipd.it::76de2d51-a5bc-493f-a7d6-16f2215d8c59" providerId="AD" clId="Web-{550A6C64-FBAE-B136-01B3-E8C732CF1C55}" dt="2021-07-22T09:21:52.758" v="5" actId="14100"/>
        <pc:sldMkLst>
          <pc:docMk/>
          <pc:sldMk cId="3214650052" sldId="256"/>
        </pc:sldMkLst>
        <pc:spChg chg="mod">
          <ac:chgData name="Ferrari Lea" userId="S::lea.ferrari@unipd.it::76de2d51-a5bc-493f-a7d6-16f2215d8c59" providerId="AD" clId="Web-{550A6C64-FBAE-B136-01B3-E8C732CF1C55}" dt="2021-07-22T09:21:52.758" v="5" actId="14100"/>
          <ac:spMkLst>
            <pc:docMk/>
            <pc:sldMk cId="3214650052" sldId="256"/>
            <ac:spMk id="2" creationId="{28EAB0EC-5F10-48AF-82D3-9AD329920568}"/>
          </ac:spMkLst>
        </pc:spChg>
      </pc:sldChg>
    </pc:docChg>
  </pc:docChgLst>
  <pc:docChgLst>
    <pc:chgData clId="Web-{550A6C64-FBAE-B136-01B3-E8C732CF1C55}"/>
    <pc:docChg chg="modSld">
      <pc:chgData name="" userId="" providerId="" clId="Web-{550A6C64-FBAE-B136-01B3-E8C732CF1C55}" dt="2021-07-22T09:21:39.805" v="1"/>
      <pc:docMkLst>
        <pc:docMk/>
      </pc:docMkLst>
      <pc:sldChg chg="addSp modSp">
        <pc:chgData name="" userId="" providerId="" clId="Web-{550A6C64-FBAE-B136-01B3-E8C732CF1C55}" dt="2021-07-22T09:21:39.805" v="1"/>
        <pc:sldMkLst>
          <pc:docMk/>
          <pc:sldMk cId="3214650052" sldId="256"/>
        </pc:sldMkLst>
        <pc:spChg chg="add mod">
          <ac:chgData name="" userId="" providerId="" clId="Web-{550A6C64-FBAE-B136-01B3-E8C732CF1C55}" dt="2021-07-22T09:21:39.805" v="1"/>
          <ac:spMkLst>
            <pc:docMk/>
            <pc:sldMk cId="3214650052" sldId="256"/>
            <ac:spMk id="2" creationId="{28EAB0EC-5F10-48AF-82D3-9AD329920568}"/>
          </ac:spMkLst>
        </pc:spChg>
      </pc:sldChg>
    </pc:docChg>
  </pc:docChgLst>
  <pc:docChgLst>
    <pc:chgData name="Zuanetti Alessandra" userId="S::alessandra.zuanetti@studenti.unipd.it::62c843e8-eff1-401f-8c64-96493ae781c5" providerId="AD" clId="Web-{CE1D9B30-10B1-8768-AE73-D6DE0C3E9B38}"/>
    <pc:docChg chg="modSld">
      <pc:chgData name="Zuanetti Alessandra" userId="S::alessandra.zuanetti@studenti.unipd.it::62c843e8-eff1-401f-8c64-96493ae781c5" providerId="AD" clId="Web-{CE1D9B30-10B1-8768-AE73-D6DE0C3E9B38}" dt="2021-08-03T20:48:47.593" v="1" actId="20577"/>
      <pc:docMkLst>
        <pc:docMk/>
      </pc:docMkLst>
      <pc:sldChg chg="modSp">
        <pc:chgData name="Zuanetti Alessandra" userId="S::alessandra.zuanetti@studenti.unipd.it::62c843e8-eff1-401f-8c64-96493ae781c5" providerId="AD" clId="Web-{CE1D9B30-10B1-8768-AE73-D6DE0C3E9B38}" dt="2021-08-03T20:48:47.593" v="1" actId="20577"/>
        <pc:sldMkLst>
          <pc:docMk/>
          <pc:sldMk cId="0" sldId="258"/>
        </pc:sldMkLst>
        <pc:spChg chg="mod">
          <ac:chgData name="Zuanetti Alessandra" userId="S::alessandra.zuanetti@studenti.unipd.it::62c843e8-eff1-401f-8c64-96493ae781c5" providerId="AD" clId="Web-{CE1D9B30-10B1-8768-AE73-D6DE0C3E9B38}" dt="2021-08-03T20:48:47.593" v="1" actId="20577"/>
          <ac:spMkLst>
            <pc:docMk/>
            <pc:sldMk cId="0" sldId="258"/>
            <ac:spMk id="6" creationId="{71869697-27EC-4085-AE5F-2E8D391EC8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2236-42CA-453F-B4CD-DF20FE1ABF22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23584-19CB-4547-A8A5-C5358C866EB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5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f4a51f7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cf4a51f76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gcf4a51f76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81AED-DAF0-46C6-9000-63E4BCF1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A796C0-9551-40B0-81DF-0B8C52F98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36C63-7148-4E4F-A829-B7EE552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A787BE-5B12-409E-BDF2-6E43FFD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0B434-D4C6-48A1-A3F7-98E3FCFD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D6490-CF2F-4B96-87D9-E7D2F39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DB1E34-6EEE-462B-B1EE-9E0D79AEE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473F4C-7F24-4DD2-B86C-68B76F9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46B1D-6C6A-4E93-8422-D534C39A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7E4F8-F775-4231-9431-D03918E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885C8D-07AF-4FA1-9E72-630F6020B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C0C507-9ACD-4F7A-888B-B026F7DC4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5B054-6250-48FD-AE4E-51E4BA91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55E54-431C-41E6-AF7A-6C44DD3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0C055-66BB-467C-8A8C-9B423281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2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804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5103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2696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918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4061655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5205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08900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33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EC5FA-75F4-498C-8939-90F2702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9D1552-4002-4DB5-B679-03CB35E4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ECA252-80B8-4012-B46C-0F46993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685B5-8ED0-4871-8F52-E18DA173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AB003-15B9-4665-BEDD-CB8E1FD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54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507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1260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48040-130F-470C-897E-883D22A1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6D363-EB69-42C4-83CC-EAB09E1C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59C2A-ACFC-4DA3-85A7-6DC00F7B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8F1256-93D9-48FD-A520-675D6D7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E2F3F-216D-4FD7-AA86-F6052B1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F04E3-22CB-4430-987E-7359BAFE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D08605-79D3-4274-B8D2-D7266EAF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63B6F2-B603-41F3-BA28-07D7CCBB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FE5BA2-214A-4B08-8601-E3021FF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BD41A7-310D-46AC-BF40-7FF61867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5BFC27-D3F8-45D9-AABF-F98711FF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3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F1FB0-7A10-4269-97B4-51002ED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4304E3-93AB-4A0B-82F1-ED0E5A5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DB0310-A9C7-4F34-8997-4C2A9DF5C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F5BE32-8922-494A-A827-E02B3BC81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AA8667-B9AB-4625-A88D-0E715EA9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F38803-A0AE-4104-B507-E4B37860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19B17B-6868-473D-9E0A-22AEEBF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F0F72A-7E29-47D6-A702-DF0B4302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14986-902D-4BA5-BEF3-2856C1A0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B4EDB7-6E29-4B1C-857F-44512E82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F19176-6AE8-42CC-BB88-993DB09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59EE13-03E9-4291-BB0C-0BB03EB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F5F4D3-8607-441C-92D9-A98A2EF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8574B6-E204-4BCC-A5C9-CD377A7A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4FEFDE-085B-464A-BF9F-07AEC8D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1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90D08-8746-4E3A-B3A7-3BF47E0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8D615-89ED-461C-B823-67F39D4C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04CEB-0E61-45FB-8B8E-5A2FEFEFF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38573F-D93C-4176-88F4-98F97A5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274A61-8B63-4191-AB5D-1B9C0DF4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809F7E-4535-42E6-A199-932ABA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F10B0-3E68-4076-A9F3-D4763DCB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B71A84-C1B6-47DA-BB07-1B90BC74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809AA-11DF-46D4-BED1-27D23CC3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0C325F-E917-4F0A-B3C8-6F31A2E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C8A806-9B20-4291-8414-E6C898B2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861B0-DA6D-4B96-A145-0305428C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BA13C3-E6F2-476B-A9EF-46BFA677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74262-A482-4DE1-B5A9-8E4BBE91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DC4DA5-E2B2-4B1E-998C-B0195106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EB79-E44B-4757-87D8-44D703D947F4}" type="datetimeFigureOut">
              <a:rPr lang="en-GB" smtClean="0"/>
              <a:t>03/08/2021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56AB95-B893-4C93-8FFF-2E1A610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0096FE-5E1A-4BF8-91B0-9FD9DD6D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506C-035A-4517-BBA1-BF39240458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05FB1455-659F-4A86-BEC1-CB6BBC66A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UD3 - SESSION 3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ntrinis pavadinimas 2">
            <a:extLst>
              <a:ext uri="{FF2B5EF4-FFF2-40B4-BE49-F238E27FC236}">
                <a16:creationId xmlns:a16="http://schemas.microsoft.com/office/drawing/2014/main" id="{6345EEE8-E1C2-4195-AC53-B5A34BDCF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</p:spPr>
        <p:txBody>
          <a:bodyPr>
            <a:normAutofit/>
          </a:bodyPr>
          <a:lstStyle/>
          <a:p>
            <a:pPr lvl="0"/>
            <a:r>
              <a:rPr lang="en-GB" sz="2800" b="0" dirty="0">
                <a:latin typeface="Calibri" panose="020F0502020204030204" pitchFamily="34" charset="0"/>
                <a:cs typeface="Calibri" panose="020F0502020204030204" pitchFamily="34" charset="0"/>
              </a:rPr>
              <a:t>Implementing career </a:t>
            </a:r>
            <a:r>
              <a:rPr lang="en-GB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counseling</a:t>
            </a:r>
            <a:r>
              <a:rPr lang="en-GB" sz="2800" b="0">
                <a:latin typeface="Calibri" panose="020F0502020204030204" pitchFamily="34" charset="0"/>
                <a:cs typeface="Calibri" panose="020F0502020204030204" pitchFamily="34" charset="0"/>
              </a:rPr>
              <a:t> into SMEs</a:t>
            </a:r>
            <a:endParaRPr lang="en-GB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EAB0EC-5F10-48AF-82D3-9AD329920568}"/>
              </a:ext>
            </a:extLst>
          </p:cNvPr>
          <p:cNvSpPr txBox="1"/>
          <p:nvPr/>
        </p:nvSpPr>
        <p:spPr>
          <a:xfrm>
            <a:off x="841829" y="4385733"/>
            <a:ext cx="43760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 dirty="0">
                <a:latin typeface="Calibr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>
              <a:solidFill>
                <a:srgbClr val="FFFFFF"/>
              </a:solidFill>
              <a:latin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8D8E08-9E4E-4F34-BFDD-BD70FAFD737D}"/>
              </a:ext>
            </a:extLst>
          </p:cNvPr>
          <p:cNvSpPr txBox="1"/>
          <p:nvPr/>
        </p:nvSpPr>
        <p:spPr>
          <a:xfrm>
            <a:off x="730707" y="2027988"/>
            <a:ext cx="10730586" cy="200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Select one of the tools, complete it or ask one person to answer. 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Analyse the data and provide a short report. </a:t>
            </a:r>
          </a:p>
          <a:p>
            <a:pPr marL="285750" indent="-285750">
              <a:lnSpc>
                <a:spcPct val="200000"/>
              </a:lnSpc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Trebuchet MS"/>
              </a:rPr>
              <a:t>Provide your considerations about the process.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:a16="http://schemas.microsoft.com/office/drawing/2014/main" id="{0B447128-0825-43DD-864A-7BAF695B27D2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Reconnecting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with 3.2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avadinimas 4">
            <a:extLst>
              <a:ext uri="{FF2B5EF4-FFF2-40B4-BE49-F238E27FC236}">
                <a16:creationId xmlns:a16="http://schemas.microsoft.com/office/drawing/2014/main" id="{2D03A5B4-5669-4870-A912-101386F847EC}"/>
              </a:ext>
            </a:extLst>
          </p:cNvPr>
          <p:cNvSpPr txBox="1">
            <a:spLocks/>
          </p:cNvSpPr>
          <p:nvPr/>
        </p:nvSpPr>
        <p:spPr>
          <a:xfrm>
            <a:off x="836613" y="1040539"/>
            <a:ext cx="10515600" cy="49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Homework: one tool in practice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f4a51f762_1_0"/>
          <p:cNvSpPr txBox="1"/>
          <p:nvPr/>
        </p:nvSpPr>
        <p:spPr>
          <a:xfrm>
            <a:off x="1163650" y="1956800"/>
            <a:ext cx="101781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Expected answers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Q1= a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Q2= 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b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Q3= a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Q4= c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Q5= b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Q6= b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Q7= b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Q8= c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Q9= c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Q10= a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cf4a51f762_1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BD64FD55-24FB-4116-90F9-DDE36BD140E2}"/>
              </a:ext>
            </a:extLst>
          </p:cNvPr>
          <p:cNvSpPr txBox="1">
            <a:spLocks/>
          </p:cNvSpPr>
          <p:nvPr/>
        </p:nvSpPr>
        <p:spPr>
          <a:xfrm>
            <a:off x="836613" y="361724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Reconnecting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with 3.2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avadinimas 4">
            <a:extLst>
              <a:ext uri="{FF2B5EF4-FFF2-40B4-BE49-F238E27FC236}">
                <a16:creationId xmlns:a16="http://schemas.microsoft.com/office/drawing/2014/main" id="{71869697-27EC-4085-AE5F-2E8D391EC8FB}"/>
              </a:ext>
            </a:extLst>
          </p:cNvPr>
          <p:cNvSpPr txBox="1">
            <a:spLocks/>
          </p:cNvSpPr>
          <p:nvPr/>
        </p:nvSpPr>
        <p:spPr>
          <a:xfrm>
            <a:off x="836613" y="1040539"/>
            <a:ext cx="10515600" cy="499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Calibri"/>
                <a:cs typeface="Calibri"/>
              </a:rPr>
              <a:t>Knowledge evaluation form 3.2.1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Session 3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862701" y="2021691"/>
            <a:ext cx="1073058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Reconnecting with 3.2. and description of the goal of the session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Teaching Activity 1 - Analysis of results from CCG and HR in IO2 to describe challenging CGC situations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Learning Activity 1: Use acquired knowledge about theoretical paradigms and tools to address challenging CGC situations 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Learning Activity 2: Highlight advantages and reflect on how to include CCG into SME as company strategy and develop a plan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Closing thoughts: Summarize potential use of the approaches and tools in SMEs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Evaluation level of learning</a:t>
            </a:r>
          </a:p>
        </p:txBody>
      </p:sp>
      <p:pic>
        <p:nvPicPr>
          <p:cNvPr id="7" name="Immagine 6" descr="Luci della città messe a fuoco in una lente di ingrandimento">
            <a:extLst>
              <a:ext uri="{FF2B5EF4-FFF2-40B4-BE49-F238E27FC236}">
                <a16:creationId xmlns:a16="http://schemas.microsoft.com/office/drawing/2014/main" id="{0357716B-200C-4FC7-AD1F-E033405AF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41" y="137791"/>
            <a:ext cx="3317140" cy="22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ngegnere che usa tablet in fabbrica con robot industriali">
            <a:extLst>
              <a:ext uri="{FF2B5EF4-FFF2-40B4-BE49-F238E27FC236}">
                <a16:creationId xmlns:a16="http://schemas.microsoft.com/office/drawing/2014/main" id="{35B0BA73-BE93-4F70-8B02-3ED78C1EB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18"/>
          <a:stretch/>
        </p:blipFill>
        <p:spPr>
          <a:xfrm>
            <a:off x="7063014" y="1310506"/>
            <a:ext cx="2171060" cy="2240582"/>
          </a:xfrm>
          <a:prstGeom prst="rect">
            <a:avLst/>
          </a:prstGeom>
        </p:spPr>
      </p:pic>
      <p:pic>
        <p:nvPicPr>
          <p:cNvPr id="12" name="Immagine 11" descr="Sagoma di un cantiere">
            <a:extLst>
              <a:ext uri="{FF2B5EF4-FFF2-40B4-BE49-F238E27FC236}">
                <a16:creationId xmlns:a16="http://schemas.microsoft.com/office/drawing/2014/main" id="{B74B20F2-B391-41FA-950D-5D5DFEB26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74" y="3150073"/>
            <a:ext cx="2751097" cy="1833617"/>
          </a:xfrm>
          <a:prstGeom prst="rect">
            <a:avLst/>
          </a:prstGeom>
        </p:spPr>
      </p:pic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628715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3 – Learning goals</a:t>
            </a:r>
            <a:endParaRPr kumimoji="0" lang="lt-L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862702" y="2021691"/>
            <a:ext cx="5233298" cy="3122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FF7F2A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will be able to: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GB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dentify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situations where the dimensions proposed by the paradigms analysed and addressed by tools might reveal useful, together with strategies to promote their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into organization</a:t>
            </a:r>
          </a:p>
        </p:txBody>
      </p:sp>
      <p:pic>
        <p:nvPicPr>
          <p:cNvPr id="10" name="Immagine 9" descr="Persona che lavora con la pelle">
            <a:extLst>
              <a:ext uri="{FF2B5EF4-FFF2-40B4-BE49-F238E27FC236}">
                <a16:creationId xmlns:a16="http://schemas.microsoft.com/office/drawing/2014/main" id="{7AE94AC0-6ED7-40CA-93CE-60961CB11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75" y="1316457"/>
            <a:ext cx="2751097" cy="1833617"/>
          </a:xfrm>
          <a:prstGeom prst="rect">
            <a:avLst/>
          </a:prstGeom>
        </p:spPr>
      </p:pic>
      <p:pic>
        <p:nvPicPr>
          <p:cNvPr id="8" name="Immagine 7" descr="Gruppo di persone che parlano">
            <a:extLst>
              <a:ext uri="{FF2B5EF4-FFF2-40B4-BE49-F238E27FC236}">
                <a16:creationId xmlns:a16="http://schemas.microsoft.com/office/drawing/2014/main" id="{1101C7F1-FA4A-4263-AB6C-F1AA3AF0E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40" y="3095562"/>
            <a:ext cx="3665408" cy="24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33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234</Words>
  <Application>Microsoft Office PowerPoint</Application>
  <PresentationFormat>Widescreen</PresentationFormat>
  <Paragraphs>37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Tema di Office</vt:lpstr>
      <vt:lpstr>„Office“ tema</vt:lpstr>
      <vt:lpstr>UD3 - SESSION 3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UD3’s GOALS</dc:title>
  <dc:creator>Zuanetti Alessandra</dc:creator>
  <cp:lastModifiedBy>Zuanetti Alessandra</cp:lastModifiedBy>
  <cp:revision>30</cp:revision>
  <dcterms:created xsi:type="dcterms:W3CDTF">2021-05-17T08:13:07Z</dcterms:created>
  <dcterms:modified xsi:type="dcterms:W3CDTF">2021-08-03T20:48:50Z</dcterms:modified>
</cp:coreProperties>
</file>