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60" r:id="rId4"/>
    <p:sldId id="264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anetti Alessandra" initials="ZA" lastIdx="3" clrIdx="0">
    <p:extLst>
      <p:ext uri="{19B8F6BF-5375-455C-9EA6-DF929625EA0E}">
        <p15:presenceInfo xmlns:p15="http://schemas.microsoft.com/office/powerpoint/2012/main" userId="Zuanetti Aless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DE324-5ABE-4517-A328-EAA894FD757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F6A0DB-5541-4ED3-82C3-CF87B3C02A6A}">
      <dgm:prSet phldrT="[Testo]"/>
      <dgm:spPr>
        <a:solidFill>
          <a:srgbClr val="FF7700"/>
        </a:solidFill>
        <a:ln>
          <a:solidFill>
            <a:srgbClr val="FF7700"/>
          </a:solidFill>
        </a:ln>
      </dgm:spPr>
      <dgm:t>
        <a:bodyPr/>
        <a:lstStyle/>
        <a:p>
          <a:r>
            <a:rPr lang="it-IT" dirty="0">
              <a:latin typeface="Calibri" panose="020F0502020204030204" pitchFamily="34" charset="0"/>
              <a:cs typeface="Calibri" panose="020F0502020204030204" pitchFamily="34" charset="0"/>
            </a:rPr>
            <a:t>Session 1 (3.1)</a:t>
          </a:r>
          <a:endParaRPr lang="en-GB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5D01FE-CB03-4685-B2CC-8110DD93CD5A}" type="parTrans" cxnId="{8C1504D6-BAE7-4CC4-A0BA-314FEE4BED2D}">
      <dgm:prSet/>
      <dgm:spPr/>
      <dgm:t>
        <a:bodyPr/>
        <a:lstStyle/>
        <a:p>
          <a:endParaRPr lang="en-GB"/>
        </a:p>
      </dgm:t>
    </dgm:pt>
    <dgm:pt modelId="{B91C6391-20A2-49FC-9CA2-88C6BBE4D2F9}" type="sibTrans" cxnId="{8C1504D6-BAE7-4CC4-A0BA-314FEE4BED2D}">
      <dgm:prSet/>
      <dgm:spPr>
        <a:ln>
          <a:solidFill>
            <a:srgbClr val="FF7700"/>
          </a:solidFill>
        </a:ln>
      </dgm:spPr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CD958B-5063-4816-8A66-FD6D1708D0E7}">
      <dgm:prSet phldrT="[Testo]" custT="1"/>
      <dgm:spPr>
        <a:ln>
          <a:solidFill>
            <a:srgbClr val="FF7700"/>
          </a:solidFill>
        </a:ln>
      </dgm:spPr>
      <dgm:t>
        <a:bodyPr/>
        <a:lstStyle/>
        <a:p>
          <a:r>
            <a:rPr lang="de-DE" sz="2000" b="0" noProof="0" dirty="0">
              <a:latin typeface="Calibri" panose="020F0502020204030204" pitchFamily="34" charset="0"/>
              <a:cs typeface="Calibri" panose="020F0502020204030204" pitchFamily="34" charset="0"/>
            </a:rPr>
            <a:t>Aktuelle Theorien der beruflichen Beratung</a:t>
          </a:r>
        </a:p>
      </dgm:t>
    </dgm:pt>
    <dgm:pt modelId="{0AEB9079-9D36-4097-8FDC-90D14C8C7FA7}" type="parTrans" cxnId="{705CF2A1-0543-43BB-9E0A-1356CF6644A9}">
      <dgm:prSet/>
      <dgm:spPr/>
      <dgm:t>
        <a:bodyPr/>
        <a:lstStyle/>
        <a:p>
          <a:endParaRPr lang="en-GB"/>
        </a:p>
      </dgm:t>
    </dgm:pt>
    <dgm:pt modelId="{5D900B49-97B5-44FE-BE87-321BF53DF902}" type="sibTrans" cxnId="{705CF2A1-0543-43BB-9E0A-1356CF6644A9}">
      <dgm:prSet/>
      <dgm:spPr/>
      <dgm:t>
        <a:bodyPr/>
        <a:lstStyle/>
        <a:p>
          <a:endParaRPr lang="en-GB"/>
        </a:p>
      </dgm:t>
    </dgm:pt>
    <dgm:pt modelId="{CDDDFF99-6A88-409D-B526-1507C3F9A00F}">
      <dgm:prSet phldrT="[Testo]"/>
      <dgm:spPr>
        <a:solidFill>
          <a:srgbClr val="FF7700"/>
        </a:solidFill>
        <a:ln>
          <a:solidFill>
            <a:srgbClr val="FF7700"/>
          </a:solidFill>
        </a:ln>
      </dgm:spPr>
      <dgm:t>
        <a:bodyPr/>
        <a:lstStyle/>
        <a:p>
          <a:r>
            <a:rPr lang="it-IT" dirty="0">
              <a:latin typeface="Calibri" panose="020F0502020204030204" pitchFamily="34" charset="0"/>
              <a:cs typeface="Calibri" panose="020F0502020204030204" pitchFamily="34" charset="0"/>
            </a:rPr>
            <a:t>Session 2 (3.2)</a:t>
          </a:r>
          <a:endParaRPr lang="en-GB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CD381F-2810-4737-8D9B-62290997844D}" type="parTrans" cxnId="{8B06444E-B76D-41DB-A4A0-51C101E20CFA}">
      <dgm:prSet/>
      <dgm:spPr/>
      <dgm:t>
        <a:bodyPr/>
        <a:lstStyle/>
        <a:p>
          <a:endParaRPr lang="en-GB"/>
        </a:p>
      </dgm:t>
    </dgm:pt>
    <dgm:pt modelId="{F4C53B29-1A02-4A68-8BC4-2BEBDB0700E3}" type="sibTrans" cxnId="{8B06444E-B76D-41DB-A4A0-51C101E20CFA}">
      <dgm:prSet/>
      <dgm:spPr>
        <a:ln>
          <a:solidFill>
            <a:srgbClr val="FF7700"/>
          </a:solidFill>
        </a:ln>
      </dgm:spPr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DDF884-0F9D-4903-AD27-F1162BFCD83D}">
      <dgm:prSet phldrT="[Testo]" custT="1"/>
      <dgm:spPr>
        <a:ln>
          <a:solidFill>
            <a:srgbClr val="FF7700"/>
          </a:solidFill>
        </a:ln>
      </dgm:spPr>
      <dgm:t>
        <a:bodyPr/>
        <a:lstStyle/>
        <a:p>
          <a:r>
            <a:rPr lang="de-DE" sz="2000" b="0" noProof="0" dirty="0">
              <a:latin typeface="Calibri" panose="020F0502020204030204" pitchFamily="34" charset="0"/>
              <a:cs typeface="Calibri" panose="020F0502020204030204" pitchFamily="34" charset="0"/>
            </a:rPr>
            <a:t>Postmoderne Assessment Tools in der beruflichen Beratung</a:t>
          </a:r>
        </a:p>
      </dgm:t>
    </dgm:pt>
    <dgm:pt modelId="{537D931F-F18E-4B6C-BDFC-F65DD4D01B53}" type="parTrans" cxnId="{86A427A2-A2F5-41C5-AB5C-95AF0D2B0143}">
      <dgm:prSet/>
      <dgm:spPr/>
      <dgm:t>
        <a:bodyPr/>
        <a:lstStyle/>
        <a:p>
          <a:endParaRPr lang="en-GB"/>
        </a:p>
      </dgm:t>
    </dgm:pt>
    <dgm:pt modelId="{A1E8FA18-8670-4DFF-80ED-C95AA0E1A046}" type="sibTrans" cxnId="{86A427A2-A2F5-41C5-AB5C-95AF0D2B0143}">
      <dgm:prSet/>
      <dgm:spPr/>
      <dgm:t>
        <a:bodyPr/>
        <a:lstStyle/>
        <a:p>
          <a:endParaRPr lang="en-GB"/>
        </a:p>
      </dgm:t>
    </dgm:pt>
    <dgm:pt modelId="{9FF8BAC9-8CF5-4A1B-A31B-8DED211DCBAC}">
      <dgm:prSet phldrT="[Testo]"/>
      <dgm:spPr>
        <a:solidFill>
          <a:srgbClr val="FF7700"/>
        </a:solidFill>
        <a:ln>
          <a:solidFill>
            <a:srgbClr val="FF7700"/>
          </a:solidFill>
        </a:ln>
      </dgm:spPr>
      <dgm:t>
        <a:bodyPr/>
        <a:lstStyle/>
        <a:p>
          <a:r>
            <a:rPr lang="it-IT" dirty="0">
              <a:latin typeface="Calibri" panose="020F0502020204030204" pitchFamily="34" charset="0"/>
              <a:cs typeface="Calibri" panose="020F0502020204030204" pitchFamily="34" charset="0"/>
            </a:rPr>
            <a:t>Session 3 (3.3)</a:t>
          </a:r>
          <a:endParaRPr lang="en-GB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A17ACD-B429-4A40-916C-EC5CD69B2028}" type="parTrans" cxnId="{A13EB7D9-DB22-4B35-A86A-0AE081097EEC}">
      <dgm:prSet/>
      <dgm:spPr/>
      <dgm:t>
        <a:bodyPr/>
        <a:lstStyle/>
        <a:p>
          <a:endParaRPr lang="en-GB"/>
        </a:p>
      </dgm:t>
    </dgm:pt>
    <dgm:pt modelId="{174E17EE-A73A-4FBD-9D8C-1767D2A3443D}" type="sibTrans" cxnId="{A13EB7D9-DB22-4B35-A86A-0AE081097EEC}">
      <dgm:prSet/>
      <dgm:spPr/>
      <dgm:t>
        <a:bodyPr/>
        <a:lstStyle/>
        <a:p>
          <a:endParaRPr lang="en-GB"/>
        </a:p>
      </dgm:t>
    </dgm:pt>
    <dgm:pt modelId="{CDDA0370-3B9E-46B5-992D-F29510B91BA3}">
      <dgm:prSet phldrT="[Testo]" custT="1"/>
      <dgm:spPr>
        <a:ln>
          <a:solidFill>
            <a:srgbClr val="FF7700"/>
          </a:solidFill>
        </a:ln>
      </dgm:spPr>
      <dgm:t>
        <a:bodyPr/>
        <a:lstStyle/>
        <a:p>
          <a:r>
            <a:rPr lang="de-DE" sz="2000" b="0" noProof="0" dirty="0">
              <a:latin typeface="Calibri" panose="020F0502020204030204" pitchFamily="34" charset="0"/>
              <a:cs typeface="Calibri" panose="020F0502020204030204" pitchFamily="34" charset="0"/>
            </a:rPr>
            <a:t>Implementierung beruflicher Beratung in KMU</a:t>
          </a:r>
          <a:endParaRPr lang="de-DE" sz="20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EE5395-4AD9-4A71-8AD7-FDA9869AE256}" type="parTrans" cxnId="{7A5D8280-10EB-4CE3-9C77-11C04E6249DA}">
      <dgm:prSet/>
      <dgm:spPr/>
      <dgm:t>
        <a:bodyPr/>
        <a:lstStyle/>
        <a:p>
          <a:endParaRPr lang="en-GB"/>
        </a:p>
      </dgm:t>
    </dgm:pt>
    <dgm:pt modelId="{F5E5D594-4289-4F4B-8B2D-89915A47A129}" type="sibTrans" cxnId="{7A5D8280-10EB-4CE3-9C77-11C04E6249DA}">
      <dgm:prSet/>
      <dgm:spPr/>
      <dgm:t>
        <a:bodyPr/>
        <a:lstStyle/>
        <a:p>
          <a:endParaRPr lang="en-GB"/>
        </a:p>
      </dgm:t>
    </dgm:pt>
    <dgm:pt modelId="{9BA06461-18FF-40C9-9059-477993401FD3}" type="pres">
      <dgm:prSet presAssocID="{7FEDE324-5ABE-4517-A328-EAA894FD7577}" presName="Name0" presStyleCnt="0">
        <dgm:presLayoutVars>
          <dgm:dir/>
          <dgm:animLvl val="lvl"/>
          <dgm:resizeHandles val="exact"/>
        </dgm:presLayoutVars>
      </dgm:prSet>
      <dgm:spPr/>
    </dgm:pt>
    <dgm:pt modelId="{91F9DE4C-7861-4C84-B10E-88D48B4C5987}" type="pres">
      <dgm:prSet presAssocID="{7FEDE324-5ABE-4517-A328-EAA894FD7577}" presName="tSp" presStyleCnt="0"/>
      <dgm:spPr/>
    </dgm:pt>
    <dgm:pt modelId="{DD3C29F8-365F-41D4-9654-194C868FE117}" type="pres">
      <dgm:prSet presAssocID="{7FEDE324-5ABE-4517-A328-EAA894FD7577}" presName="bSp" presStyleCnt="0"/>
      <dgm:spPr/>
    </dgm:pt>
    <dgm:pt modelId="{143F2CE5-5BC0-4D4C-BC67-7BB0964B700A}" type="pres">
      <dgm:prSet presAssocID="{7FEDE324-5ABE-4517-A328-EAA894FD7577}" presName="process" presStyleCnt="0"/>
      <dgm:spPr/>
    </dgm:pt>
    <dgm:pt modelId="{7741175B-81E4-4CE1-866C-36FEFCEF8ACF}" type="pres">
      <dgm:prSet presAssocID="{0AF6A0DB-5541-4ED3-82C3-CF87B3C02A6A}" presName="composite1" presStyleCnt="0"/>
      <dgm:spPr/>
    </dgm:pt>
    <dgm:pt modelId="{0943ECD7-932B-4AC9-90D9-73E5CE273622}" type="pres">
      <dgm:prSet presAssocID="{0AF6A0DB-5541-4ED3-82C3-CF87B3C02A6A}" presName="dummyNode1" presStyleLbl="node1" presStyleIdx="0" presStyleCnt="3"/>
      <dgm:spPr/>
    </dgm:pt>
    <dgm:pt modelId="{4C491CF7-B395-404A-BBB9-72FEAF63A93A}" type="pres">
      <dgm:prSet presAssocID="{0AF6A0DB-5541-4ED3-82C3-CF87B3C02A6A}" presName="childNode1" presStyleLbl="bgAcc1" presStyleIdx="0" presStyleCnt="3">
        <dgm:presLayoutVars>
          <dgm:bulletEnabled val="1"/>
        </dgm:presLayoutVars>
      </dgm:prSet>
      <dgm:spPr/>
    </dgm:pt>
    <dgm:pt modelId="{92EC6D74-B246-4747-A737-D7D6AB87E67E}" type="pres">
      <dgm:prSet presAssocID="{0AF6A0DB-5541-4ED3-82C3-CF87B3C02A6A}" presName="childNode1tx" presStyleLbl="bgAcc1" presStyleIdx="0" presStyleCnt="3">
        <dgm:presLayoutVars>
          <dgm:bulletEnabled val="1"/>
        </dgm:presLayoutVars>
      </dgm:prSet>
      <dgm:spPr/>
    </dgm:pt>
    <dgm:pt modelId="{01624DE5-687E-4166-B217-625A002BF7BF}" type="pres">
      <dgm:prSet presAssocID="{0AF6A0DB-5541-4ED3-82C3-CF87B3C02A6A}" presName="parentNode1" presStyleLbl="node1" presStyleIdx="0" presStyleCnt="3" custScaleX="98948" custScaleY="105576" custLinFactNeighborY="25011">
        <dgm:presLayoutVars>
          <dgm:chMax val="1"/>
          <dgm:bulletEnabled val="1"/>
        </dgm:presLayoutVars>
      </dgm:prSet>
      <dgm:spPr/>
    </dgm:pt>
    <dgm:pt modelId="{B3B131D3-C829-4298-92C5-164E361599ED}" type="pres">
      <dgm:prSet presAssocID="{0AF6A0DB-5541-4ED3-82C3-CF87B3C02A6A}" presName="connSite1" presStyleCnt="0"/>
      <dgm:spPr/>
    </dgm:pt>
    <dgm:pt modelId="{9C381362-AE37-4904-B8BE-8D7516E5EEB8}" type="pres">
      <dgm:prSet presAssocID="{B91C6391-20A2-49FC-9CA2-88C6BBE4D2F9}" presName="Name9" presStyleLbl="sibTrans2D1" presStyleIdx="0" presStyleCnt="2" custFlipVert="1" custFlipHor="1" custScaleX="35361" custScaleY="1697" custLinFactNeighborX="-36616" custLinFactNeighborY="18994"/>
      <dgm:spPr/>
    </dgm:pt>
    <dgm:pt modelId="{9C96D6C5-1716-4E80-9729-46ACA12FB694}" type="pres">
      <dgm:prSet presAssocID="{CDDDFF99-6A88-409D-B526-1507C3F9A00F}" presName="composite2" presStyleCnt="0"/>
      <dgm:spPr/>
    </dgm:pt>
    <dgm:pt modelId="{FF63DBC0-6BE1-4F27-855C-B6F03F0AD27F}" type="pres">
      <dgm:prSet presAssocID="{CDDDFF99-6A88-409D-B526-1507C3F9A00F}" presName="dummyNode2" presStyleLbl="node1" presStyleIdx="0" presStyleCnt="3"/>
      <dgm:spPr/>
    </dgm:pt>
    <dgm:pt modelId="{FE4D0A70-9EA0-4F84-8C71-96CFD161D251}" type="pres">
      <dgm:prSet presAssocID="{CDDDFF99-6A88-409D-B526-1507C3F9A00F}" presName="childNode2" presStyleLbl="bgAcc1" presStyleIdx="1" presStyleCnt="3" custScaleX="130608">
        <dgm:presLayoutVars>
          <dgm:bulletEnabled val="1"/>
        </dgm:presLayoutVars>
      </dgm:prSet>
      <dgm:spPr/>
    </dgm:pt>
    <dgm:pt modelId="{0794E014-68BA-460D-ABAC-F94A972F0D6E}" type="pres">
      <dgm:prSet presAssocID="{CDDDFF99-6A88-409D-B526-1507C3F9A00F}" presName="childNode2tx" presStyleLbl="bgAcc1" presStyleIdx="1" presStyleCnt="3">
        <dgm:presLayoutVars>
          <dgm:bulletEnabled val="1"/>
        </dgm:presLayoutVars>
      </dgm:prSet>
      <dgm:spPr/>
    </dgm:pt>
    <dgm:pt modelId="{AB44EB4A-FF64-41E3-8CCA-DFB9A812A8D1}" type="pres">
      <dgm:prSet presAssocID="{CDDDFF99-6A88-409D-B526-1507C3F9A00F}" presName="parentNode2" presStyleLbl="node1" presStyleIdx="1" presStyleCnt="3" custScaleX="98948" custScaleY="105576" custLinFactNeighborY="-20358">
        <dgm:presLayoutVars>
          <dgm:chMax val="0"/>
          <dgm:bulletEnabled val="1"/>
        </dgm:presLayoutVars>
      </dgm:prSet>
      <dgm:spPr/>
    </dgm:pt>
    <dgm:pt modelId="{B6ED3931-C78F-4903-845B-BE388704DC79}" type="pres">
      <dgm:prSet presAssocID="{CDDDFF99-6A88-409D-B526-1507C3F9A00F}" presName="connSite2" presStyleCnt="0"/>
      <dgm:spPr/>
    </dgm:pt>
    <dgm:pt modelId="{438F04A9-8E8D-4602-BA30-2BBFD3919DF6}" type="pres">
      <dgm:prSet presAssocID="{F4C53B29-1A02-4A68-8BC4-2BEBDB0700E3}" presName="Name18" presStyleLbl="sibTrans2D1" presStyleIdx="1" presStyleCnt="2" custFlipVert="1" custFlipHor="1" custScaleX="5399" custScaleY="18271" custLinFactNeighborX="-16976" custLinFactNeighborY="-2933"/>
      <dgm:spPr/>
    </dgm:pt>
    <dgm:pt modelId="{A0836D33-0E4F-48C2-99B3-5CD6A242FF9D}" type="pres">
      <dgm:prSet presAssocID="{9FF8BAC9-8CF5-4A1B-A31B-8DED211DCBAC}" presName="composite1" presStyleCnt="0"/>
      <dgm:spPr/>
    </dgm:pt>
    <dgm:pt modelId="{1B13DC3F-D0D3-4B76-8735-B77D0B11C7A5}" type="pres">
      <dgm:prSet presAssocID="{9FF8BAC9-8CF5-4A1B-A31B-8DED211DCBAC}" presName="dummyNode1" presStyleLbl="node1" presStyleIdx="1" presStyleCnt="3"/>
      <dgm:spPr/>
    </dgm:pt>
    <dgm:pt modelId="{FD91427C-A045-48BA-8970-B8E49077B719}" type="pres">
      <dgm:prSet presAssocID="{9FF8BAC9-8CF5-4A1B-A31B-8DED211DCBAC}" presName="childNode1" presStyleLbl="bgAcc1" presStyleIdx="2" presStyleCnt="3" custScaleX="107465">
        <dgm:presLayoutVars>
          <dgm:bulletEnabled val="1"/>
        </dgm:presLayoutVars>
      </dgm:prSet>
      <dgm:spPr/>
    </dgm:pt>
    <dgm:pt modelId="{092C4490-98CE-4502-A5D7-F7558A5ED43A}" type="pres">
      <dgm:prSet presAssocID="{9FF8BAC9-8CF5-4A1B-A31B-8DED211DCBAC}" presName="childNode1tx" presStyleLbl="bgAcc1" presStyleIdx="2" presStyleCnt="3">
        <dgm:presLayoutVars>
          <dgm:bulletEnabled val="1"/>
        </dgm:presLayoutVars>
      </dgm:prSet>
      <dgm:spPr/>
    </dgm:pt>
    <dgm:pt modelId="{AA58EF72-917E-4280-9C4A-681C19ED342B}" type="pres">
      <dgm:prSet presAssocID="{9FF8BAC9-8CF5-4A1B-A31B-8DED211DCBAC}" presName="parentNode1" presStyleLbl="node1" presStyleIdx="2" presStyleCnt="3" custScaleX="98948" custScaleY="105576" custLinFactNeighborY="27145">
        <dgm:presLayoutVars>
          <dgm:chMax val="1"/>
          <dgm:bulletEnabled val="1"/>
        </dgm:presLayoutVars>
      </dgm:prSet>
      <dgm:spPr/>
    </dgm:pt>
    <dgm:pt modelId="{2EAD5791-5638-4179-83BB-85DCE9D797BB}" type="pres">
      <dgm:prSet presAssocID="{9FF8BAC9-8CF5-4A1B-A31B-8DED211DCBAC}" presName="connSite1" presStyleCnt="0"/>
      <dgm:spPr/>
    </dgm:pt>
  </dgm:ptLst>
  <dgm:cxnLst>
    <dgm:cxn modelId="{37736C2A-24FC-4222-94C7-DD08F4A46E34}" type="presOf" srcId="{66DDF884-0F9D-4903-AD27-F1162BFCD83D}" destId="{0794E014-68BA-460D-ABAC-F94A972F0D6E}" srcOrd="1" destOrd="0" presId="urn:microsoft.com/office/officeart/2005/8/layout/hProcess4"/>
    <dgm:cxn modelId="{942A802F-5D97-4BCE-AEDE-32A61492BD29}" type="presOf" srcId="{7ACD958B-5063-4816-8A66-FD6D1708D0E7}" destId="{4C491CF7-B395-404A-BBB9-72FEAF63A93A}" srcOrd="0" destOrd="0" presId="urn:microsoft.com/office/officeart/2005/8/layout/hProcess4"/>
    <dgm:cxn modelId="{8B06444E-B76D-41DB-A4A0-51C101E20CFA}" srcId="{7FEDE324-5ABE-4517-A328-EAA894FD7577}" destId="{CDDDFF99-6A88-409D-B526-1507C3F9A00F}" srcOrd="1" destOrd="0" parTransId="{07CD381F-2810-4737-8D9B-62290997844D}" sibTransId="{F4C53B29-1A02-4A68-8BC4-2BEBDB0700E3}"/>
    <dgm:cxn modelId="{85A0A26E-E172-4E48-AF8B-770DB44A503B}" type="presOf" srcId="{CDDDFF99-6A88-409D-B526-1507C3F9A00F}" destId="{AB44EB4A-FF64-41E3-8CCA-DFB9A812A8D1}" srcOrd="0" destOrd="0" presId="urn:microsoft.com/office/officeart/2005/8/layout/hProcess4"/>
    <dgm:cxn modelId="{DF60B471-2677-4AA5-8893-6CC3B60DBD06}" type="presOf" srcId="{F4C53B29-1A02-4A68-8BC4-2BEBDB0700E3}" destId="{438F04A9-8E8D-4602-BA30-2BBFD3919DF6}" srcOrd="0" destOrd="0" presId="urn:microsoft.com/office/officeart/2005/8/layout/hProcess4"/>
    <dgm:cxn modelId="{EA10907D-F05C-4AD2-8CA8-4C5473BAE93C}" type="presOf" srcId="{66DDF884-0F9D-4903-AD27-F1162BFCD83D}" destId="{FE4D0A70-9EA0-4F84-8C71-96CFD161D251}" srcOrd="0" destOrd="0" presId="urn:microsoft.com/office/officeart/2005/8/layout/hProcess4"/>
    <dgm:cxn modelId="{7A5D8280-10EB-4CE3-9C77-11C04E6249DA}" srcId="{9FF8BAC9-8CF5-4A1B-A31B-8DED211DCBAC}" destId="{CDDA0370-3B9E-46B5-992D-F29510B91BA3}" srcOrd="0" destOrd="0" parTransId="{BAEE5395-4AD9-4A71-8AD7-FDA9869AE256}" sibTransId="{F5E5D594-4289-4F4B-8B2D-89915A47A129}"/>
    <dgm:cxn modelId="{2B53F98A-8F5D-41DC-822E-D2F50E55F235}" type="presOf" srcId="{CDDA0370-3B9E-46B5-992D-F29510B91BA3}" destId="{FD91427C-A045-48BA-8970-B8E49077B719}" srcOrd="0" destOrd="0" presId="urn:microsoft.com/office/officeart/2005/8/layout/hProcess4"/>
    <dgm:cxn modelId="{E9A5F998-D1B8-4C4B-A93C-0AB54AA5EA12}" type="presOf" srcId="{CDDA0370-3B9E-46B5-992D-F29510B91BA3}" destId="{092C4490-98CE-4502-A5D7-F7558A5ED43A}" srcOrd="1" destOrd="0" presId="urn:microsoft.com/office/officeart/2005/8/layout/hProcess4"/>
    <dgm:cxn modelId="{705CF2A1-0543-43BB-9E0A-1356CF6644A9}" srcId="{0AF6A0DB-5541-4ED3-82C3-CF87B3C02A6A}" destId="{7ACD958B-5063-4816-8A66-FD6D1708D0E7}" srcOrd="0" destOrd="0" parTransId="{0AEB9079-9D36-4097-8FDC-90D14C8C7FA7}" sibTransId="{5D900B49-97B5-44FE-BE87-321BF53DF902}"/>
    <dgm:cxn modelId="{86A427A2-A2F5-41C5-AB5C-95AF0D2B0143}" srcId="{CDDDFF99-6A88-409D-B526-1507C3F9A00F}" destId="{66DDF884-0F9D-4903-AD27-F1162BFCD83D}" srcOrd="0" destOrd="0" parTransId="{537D931F-F18E-4B6C-BDFC-F65DD4D01B53}" sibTransId="{A1E8FA18-8670-4DFF-80ED-C95AA0E1A046}"/>
    <dgm:cxn modelId="{ED0E46AF-AB5A-4140-91E3-7B3A51C4701D}" type="presOf" srcId="{0AF6A0DB-5541-4ED3-82C3-CF87B3C02A6A}" destId="{01624DE5-687E-4166-B217-625A002BF7BF}" srcOrd="0" destOrd="0" presId="urn:microsoft.com/office/officeart/2005/8/layout/hProcess4"/>
    <dgm:cxn modelId="{556857CB-0244-4D89-9445-77A875739331}" type="presOf" srcId="{9FF8BAC9-8CF5-4A1B-A31B-8DED211DCBAC}" destId="{AA58EF72-917E-4280-9C4A-681C19ED342B}" srcOrd="0" destOrd="0" presId="urn:microsoft.com/office/officeart/2005/8/layout/hProcess4"/>
    <dgm:cxn modelId="{704808CE-48F3-4E87-B884-5F55B65D4D15}" type="presOf" srcId="{7FEDE324-5ABE-4517-A328-EAA894FD7577}" destId="{9BA06461-18FF-40C9-9059-477993401FD3}" srcOrd="0" destOrd="0" presId="urn:microsoft.com/office/officeart/2005/8/layout/hProcess4"/>
    <dgm:cxn modelId="{8C1504D6-BAE7-4CC4-A0BA-314FEE4BED2D}" srcId="{7FEDE324-5ABE-4517-A328-EAA894FD7577}" destId="{0AF6A0DB-5541-4ED3-82C3-CF87B3C02A6A}" srcOrd="0" destOrd="0" parTransId="{E55D01FE-CB03-4685-B2CC-8110DD93CD5A}" sibTransId="{B91C6391-20A2-49FC-9CA2-88C6BBE4D2F9}"/>
    <dgm:cxn modelId="{A13EB7D9-DB22-4B35-A86A-0AE081097EEC}" srcId="{7FEDE324-5ABE-4517-A328-EAA894FD7577}" destId="{9FF8BAC9-8CF5-4A1B-A31B-8DED211DCBAC}" srcOrd="2" destOrd="0" parTransId="{D3A17ACD-B429-4A40-916C-EC5CD69B2028}" sibTransId="{174E17EE-A73A-4FBD-9D8C-1767D2A3443D}"/>
    <dgm:cxn modelId="{EF9A2FDC-A42A-438E-B4A7-86ED25468B98}" type="presOf" srcId="{B91C6391-20A2-49FC-9CA2-88C6BBE4D2F9}" destId="{9C381362-AE37-4904-B8BE-8D7516E5EEB8}" srcOrd="0" destOrd="0" presId="urn:microsoft.com/office/officeart/2005/8/layout/hProcess4"/>
    <dgm:cxn modelId="{9E8F58E7-7498-49F0-9471-D464BF9190AE}" type="presOf" srcId="{7ACD958B-5063-4816-8A66-FD6D1708D0E7}" destId="{92EC6D74-B246-4747-A737-D7D6AB87E67E}" srcOrd="1" destOrd="0" presId="urn:microsoft.com/office/officeart/2005/8/layout/hProcess4"/>
    <dgm:cxn modelId="{0883ECE8-5952-4F73-908A-D7E7AB2E4049}" type="presParOf" srcId="{9BA06461-18FF-40C9-9059-477993401FD3}" destId="{91F9DE4C-7861-4C84-B10E-88D48B4C5987}" srcOrd="0" destOrd="0" presId="urn:microsoft.com/office/officeart/2005/8/layout/hProcess4"/>
    <dgm:cxn modelId="{B8920A76-E1E3-44E9-BAEA-EF9E2872A4F1}" type="presParOf" srcId="{9BA06461-18FF-40C9-9059-477993401FD3}" destId="{DD3C29F8-365F-41D4-9654-194C868FE117}" srcOrd="1" destOrd="0" presId="urn:microsoft.com/office/officeart/2005/8/layout/hProcess4"/>
    <dgm:cxn modelId="{12B9BD5F-54DB-499E-BE37-8D08E5C8BC30}" type="presParOf" srcId="{9BA06461-18FF-40C9-9059-477993401FD3}" destId="{143F2CE5-5BC0-4D4C-BC67-7BB0964B700A}" srcOrd="2" destOrd="0" presId="urn:microsoft.com/office/officeart/2005/8/layout/hProcess4"/>
    <dgm:cxn modelId="{BC387B66-A532-4757-B991-084678C224B6}" type="presParOf" srcId="{143F2CE5-5BC0-4D4C-BC67-7BB0964B700A}" destId="{7741175B-81E4-4CE1-866C-36FEFCEF8ACF}" srcOrd="0" destOrd="0" presId="urn:microsoft.com/office/officeart/2005/8/layout/hProcess4"/>
    <dgm:cxn modelId="{0EAF6E2D-B0D9-432E-8E63-81B8B739C1AC}" type="presParOf" srcId="{7741175B-81E4-4CE1-866C-36FEFCEF8ACF}" destId="{0943ECD7-932B-4AC9-90D9-73E5CE273622}" srcOrd="0" destOrd="0" presId="urn:microsoft.com/office/officeart/2005/8/layout/hProcess4"/>
    <dgm:cxn modelId="{7A19893D-13E0-4B34-8E35-724BFA3BF0F7}" type="presParOf" srcId="{7741175B-81E4-4CE1-866C-36FEFCEF8ACF}" destId="{4C491CF7-B395-404A-BBB9-72FEAF63A93A}" srcOrd="1" destOrd="0" presId="urn:microsoft.com/office/officeart/2005/8/layout/hProcess4"/>
    <dgm:cxn modelId="{03B4955F-F4F0-4D52-A19D-D84A0A4577BD}" type="presParOf" srcId="{7741175B-81E4-4CE1-866C-36FEFCEF8ACF}" destId="{92EC6D74-B246-4747-A737-D7D6AB87E67E}" srcOrd="2" destOrd="0" presId="urn:microsoft.com/office/officeart/2005/8/layout/hProcess4"/>
    <dgm:cxn modelId="{386983BE-BEA3-404F-A511-5FF65E3E5675}" type="presParOf" srcId="{7741175B-81E4-4CE1-866C-36FEFCEF8ACF}" destId="{01624DE5-687E-4166-B217-625A002BF7BF}" srcOrd="3" destOrd="0" presId="urn:microsoft.com/office/officeart/2005/8/layout/hProcess4"/>
    <dgm:cxn modelId="{06F0DBF5-0C51-40E7-BF29-5465F431F8D0}" type="presParOf" srcId="{7741175B-81E4-4CE1-866C-36FEFCEF8ACF}" destId="{B3B131D3-C829-4298-92C5-164E361599ED}" srcOrd="4" destOrd="0" presId="urn:microsoft.com/office/officeart/2005/8/layout/hProcess4"/>
    <dgm:cxn modelId="{81EB4C9E-1666-4545-8724-BF2A33C9016E}" type="presParOf" srcId="{143F2CE5-5BC0-4D4C-BC67-7BB0964B700A}" destId="{9C381362-AE37-4904-B8BE-8D7516E5EEB8}" srcOrd="1" destOrd="0" presId="urn:microsoft.com/office/officeart/2005/8/layout/hProcess4"/>
    <dgm:cxn modelId="{767ADEA7-B355-44B6-98DB-160F275DF6FB}" type="presParOf" srcId="{143F2CE5-5BC0-4D4C-BC67-7BB0964B700A}" destId="{9C96D6C5-1716-4E80-9729-46ACA12FB694}" srcOrd="2" destOrd="0" presId="urn:microsoft.com/office/officeart/2005/8/layout/hProcess4"/>
    <dgm:cxn modelId="{36F4055F-2153-4DE6-997F-334D53EE14C4}" type="presParOf" srcId="{9C96D6C5-1716-4E80-9729-46ACA12FB694}" destId="{FF63DBC0-6BE1-4F27-855C-B6F03F0AD27F}" srcOrd="0" destOrd="0" presId="urn:microsoft.com/office/officeart/2005/8/layout/hProcess4"/>
    <dgm:cxn modelId="{36EF0F0D-778B-43B6-8F30-3C8D82FF546E}" type="presParOf" srcId="{9C96D6C5-1716-4E80-9729-46ACA12FB694}" destId="{FE4D0A70-9EA0-4F84-8C71-96CFD161D251}" srcOrd="1" destOrd="0" presId="urn:microsoft.com/office/officeart/2005/8/layout/hProcess4"/>
    <dgm:cxn modelId="{2048569F-B93F-4C1C-93DD-F37C10B3017C}" type="presParOf" srcId="{9C96D6C5-1716-4E80-9729-46ACA12FB694}" destId="{0794E014-68BA-460D-ABAC-F94A972F0D6E}" srcOrd="2" destOrd="0" presId="urn:microsoft.com/office/officeart/2005/8/layout/hProcess4"/>
    <dgm:cxn modelId="{8E5EA1D7-9638-46DD-A5AE-C3B80C9AC82B}" type="presParOf" srcId="{9C96D6C5-1716-4E80-9729-46ACA12FB694}" destId="{AB44EB4A-FF64-41E3-8CCA-DFB9A812A8D1}" srcOrd="3" destOrd="0" presId="urn:microsoft.com/office/officeart/2005/8/layout/hProcess4"/>
    <dgm:cxn modelId="{A4DCC9B3-7FAF-4ECF-9192-FD9F56C51545}" type="presParOf" srcId="{9C96D6C5-1716-4E80-9729-46ACA12FB694}" destId="{B6ED3931-C78F-4903-845B-BE388704DC79}" srcOrd="4" destOrd="0" presId="urn:microsoft.com/office/officeart/2005/8/layout/hProcess4"/>
    <dgm:cxn modelId="{728DB3F5-2D4E-48CE-9CA9-DE362B1592BE}" type="presParOf" srcId="{143F2CE5-5BC0-4D4C-BC67-7BB0964B700A}" destId="{438F04A9-8E8D-4602-BA30-2BBFD3919DF6}" srcOrd="3" destOrd="0" presId="urn:microsoft.com/office/officeart/2005/8/layout/hProcess4"/>
    <dgm:cxn modelId="{E6AA2B75-8BA0-4233-9A26-FC39E5F4F8B6}" type="presParOf" srcId="{143F2CE5-5BC0-4D4C-BC67-7BB0964B700A}" destId="{A0836D33-0E4F-48C2-99B3-5CD6A242FF9D}" srcOrd="4" destOrd="0" presId="urn:microsoft.com/office/officeart/2005/8/layout/hProcess4"/>
    <dgm:cxn modelId="{EAAE35D4-801D-4D06-9FED-30A9BBB51276}" type="presParOf" srcId="{A0836D33-0E4F-48C2-99B3-5CD6A242FF9D}" destId="{1B13DC3F-D0D3-4B76-8735-B77D0B11C7A5}" srcOrd="0" destOrd="0" presId="urn:microsoft.com/office/officeart/2005/8/layout/hProcess4"/>
    <dgm:cxn modelId="{12312FE0-1514-4EF3-942D-8E8223F61C61}" type="presParOf" srcId="{A0836D33-0E4F-48C2-99B3-5CD6A242FF9D}" destId="{FD91427C-A045-48BA-8970-B8E49077B719}" srcOrd="1" destOrd="0" presId="urn:microsoft.com/office/officeart/2005/8/layout/hProcess4"/>
    <dgm:cxn modelId="{56B6F260-BB43-436D-BC15-E5A346A044FC}" type="presParOf" srcId="{A0836D33-0E4F-48C2-99B3-5CD6A242FF9D}" destId="{092C4490-98CE-4502-A5D7-F7558A5ED43A}" srcOrd="2" destOrd="0" presId="urn:microsoft.com/office/officeart/2005/8/layout/hProcess4"/>
    <dgm:cxn modelId="{CC978A68-59B8-425E-8E8D-21047D094788}" type="presParOf" srcId="{A0836D33-0E4F-48C2-99B3-5CD6A242FF9D}" destId="{AA58EF72-917E-4280-9C4A-681C19ED342B}" srcOrd="3" destOrd="0" presId="urn:microsoft.com/office/officeart/2005/8/layout/hProcess4"/>
    <dgm:cxn modelId="{4075B97B-1E37-4CA2-B27C-43C9FD7DFEFD}" type="presParOf" srcId="{A0836D33-0E4F-48C2-99B3-5CD6A242FF9D}" destId="{2EAD5791-5638-4179-83BB-85DCE9D797BB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91CF7-B395-404A-BBB9-72FEAF63A93A}">
      <dsp:nvSpPr>
        <dsp:cNvPr id="0" name=""/>
        <dsp:cNvSpPr/>
      </dsp:nvSpPr>
      <dsp:spPr>
        <a:xfrm>
          <a:off x="349515" y="962740"/>
          <a:ext cx="2269007" cy="1871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0" kern="1200" noProof="0" dirty="0">
              <a:latin typeface="Calibri" panose="020F0502020204030204" pitchFamily="34" charset="0"/>
              <a:cs typeface="Calibri" panose="020F0502020204030204" pitchFamily="34" charset="0"/>
            </a:rPr>
            <a:t>Aktuelle Theorien der beruflichen Beratung</a:t>
          </a:r>
        </a:p>
      </dsp:txBody>
      <dsp:txXfrm>
        <a:off x="392582" y="1005807"/>
        <a:ext cx="2182873" cy="1384296"/>
      </dsp:txXfrm>
    </dsp:sp>
    <dsp:sp modelId="{9C381362-AE37-4904-B8BE-8D7516E5EEB8}">
      <dsp:nvSpPr>
        <dsp:cNvPr id="0" name=""/>
        <dsp:cNvSpPr/>
      </dsp:nvSpPr>
      <dsp:spPr>
        <a:xfrm flipH="1" flipV="1">
          <a:off x="1370155" y="3212693"/>
          <a:ext cx="1093144" cy="52460"/>
        </a:xfrm>
        <a:prstGeom prst="circularArrow">
          <a:avLst>
            <a:gd name="adj1" fmla="val 3317"/>
            <a:gd name="adj2" fmla="val 409786"/>
            <a:gd name="adj3" fmla="val 1908594"/>
            <a:gd name="adj4" fmla="val 8747787"/>
            <a:gd name="adj5" fmla="val 387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77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24DE5-687E-4166-B217-625A002BF7BF}">
      <dsp:nvSpPr>
        <dsp:cNvPr id="0" name=""/>
        <dsp:cNvSpPr/>
      </dsp:nvSpPr>
      <dsp:spPr>
        <a:xfrm>
          <a:off x="864348" y="2611410"/>
          <a:ext cx="1995677" cy="846775"/>
        </a:xfrm>
        <a:prstGeom prst="roundRect">
          <a:avLst>
            <a:gd name="adj" fmla="val 10000"/>
          </a:avLst>
        </a:prstGeom>
        <a:solidFill>
          <a:srgbClr val="FF7700"/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Calibri" panose="020F0502020204030204" pitchFamily="34" charset="0"/>
              <a:cs typeface="Calibri" panose="020F0502020204030204" pitchFamily="34" charset="0"/>
            </a:rPr>
            <a:t>Session 1 (3.1)</a:t>
          </a:r>
          <a:endParaRPr lang="en-GB" sz="2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89149" y="2636211"/>
        <a:ext cx="1946075" cy="797173"/>
      </dsp:txXfrm>
    </dsp:sp>
    <dsp:sp modelId="{FE4D0A70-9EA0-4F84-8C71-96CFD161D251}">
      <dsp:nvSpPr>
        <dsp:cNvPr id="0" name=""/>
        <dsp:cNvSpPr/>
      </dsp:nvSpPr>
      <dsp:spPr>
        <a:xfrm>
          <a:off x="3358938" y="985101"/>
          <a:ext cx="2963505" cy="1871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0" kern="1200" noProof="0" dirty="0">
              <a:latin typeface="Calibri" panose="020F0502020204030204" pitchFamily="34" charset="0"/>
              <a:cs typeface="Calibri" panose="020F0502020204030204" pitchFamily="34" charset="0"/>
            </a:rPr>
            <a:t>Postmoderne Assessment Tools in der beruflichen Beratung</a:t>
          </a:r>
        </a:p>
      </dsp:txBody>
      <dsp:txXfrm>
        <a:off x="3402005" y="1429195"/>
        <a:ext cx="2877371" cy="1384296"/>
      </dsp:txXfrm>
    </dsp:sp>
    <dsp:sp modelId="{438F04A9-8E8D-4602-BA30-2BBFD3919DF6}">
      <dsp:nvSpPr>
        <dsp:cNvPr id="0" name=""/>
        <dsp:cNvSpPr/>
      </dsp:nvSpPr>
      <dsp:spPr>
        <a:xfrm flipH="1" flipV="1">
          <a:off x="5831531" y="825825"/>
          <a:ext cx="171982" cy="582012"/>
        </a:xfrm>
        <a:prstGeom prst="leftCircularArrow">
          <a:avLst>
            <a:gd name="adj1" fmla="val 3219"/>
            <a:gd name="adj2" fmla="val 396764"/>
            <a:gd name="adj3" fmla="val 19645712"/>
            <a:gd name="adj4" fmla="val 12793497"/>
            <a:gd name="adj5" fmla="val 37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77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4EB4A-FF64-41E3-8CCA-DFB9A812A8D1}">
      <dsp:nvSpPr>
        <dsp:cNvPr id="0" name=""/>
        <dsp:cNvSpPr/>
      </dsp:nvSpPr>
      <dsp:spPr>
        <a:xfrm>
          <a:off x="4221020" y="398432"/>
          <a:ext cx="1995677" cy="846775"/>
        </a:xfrm>
        <a:prstGeom prst="roundRect">
          <a:avLst>
            <a:gd name="adj" fmla="val 10000"/>
          </a:avLst>
        </a:prstGeom>
        <a:solidFill>
          <a:srgbClr val="FF7700"/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Calibri" panose="020F0502020204030204" pitchFamily="34" charset="0"/>
              <a:cs typeface="Calibri" panose="020F0502020204030204" pitchFamily="34" charset="0"/>
            </a:rPr>
            <a:t>Session 2 (3.2)</a:t>
          </a:r>
          <a:endParaRPr lang="en-GB" sz="2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45821" y="423233"/>
        <a:ext cx="1946075" cy="797173"/>
      </dsp:txXfrm>
    </dsp:sp>
    <dsp:sp modelId="{FD91427C-A045-48BA-8970-B8E49077B719}">
      <dsp:nvSpPr>
        <dsp:cNvPr id="0" name=""/>
        <dsp:cNvSpPr/>
      </dsp:nvSpPr>
      <dsp:spPr>
        <a:xfrm>
          <a:off x="6810747" y="962740"/>
          <a:ext cx="2438388" cy="1871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0" kern="1200" noProof="0" dirty="0">
              <a:latin typeface="Calibri" panose="020F0502020204030204" pitchFamily="34" charset="0"/>
              <a:cs typeface="Calibri" panose="020F0502020204030204" pitchFamily="34" charset="0"/>
            </a:rPr>
            <a:t>Implementierung beruflicher Beratung in KMU</a:t>
          </a:r>
          <a:endParaRPr lang="de-DE" sz="20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853814" y="1005807"/>
        <a:ext cx="2352254" cy="1384296"/>
      </dsp:txXfrm>
    </dsp:sp>
    <dsp:sp modelId="{AA58EF72-917E-4280-9C4A-681C19ED342B}">
      <dsp:nvSpPr>
        <dsp:cNvPr id="0" name=""/>
        <dsp:cNvSpPr/>
      </dsp:nvSpPr>
      <dsp:spPr>
        <a:xfrm>
          <a:off x="7410270" y="2628526"/>
          <a:ext cx="1995677" cy="846775"/>
        </a:xfrm>
        <a:prstGeom prst="roundRect">
          <a:avLst>
            <a:gd name="adj" fmla="val 10000"/>
          </a:avLst>
        </a:prstGeom>
        <a:solidFill>
          <a:srgbClr val="FF7700"/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Calibri" panose="020F0502020204030204" pitchFamily="34" charset="0"/>
              <a:cs typeface="Calibri" panose="020F0502020204030204" pitchFamily="34" charset="0"/>
            </a:rPr>
            <a:t>Session 3 (3.3)</a:t>
          </a:r>
          <a:endParaRPr lang="en-GB" sz="2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435071" y="2653327"/>
        <a:ext cx="1946075" cy="797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D7163-3A62-4FDF-B00B-64F31BD20303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5B19F-4498-48DC-A4C1-7475EBB659C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25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81AED-DAF0-46C6-9000-63E4BCF1D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A796C0-9551-40B0-81DF-0B8C52F98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736C63-7148-4E4F-A829-B7EE5520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A787BE-5B12-409E-BDF2-6E43FFD7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D0B434-D4C6-48A1-A3F7-98E3FCFD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55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DD6490-CF2F-4B96-87D9-E7D2F39A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DB1E34-6EEE-462B-B1EE-9E0D79AEE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473F4C-7F24-4DD2-B86C-68B76F9B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046B1D-6C6A-4E93-8422-D534C39A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A7E4F8-F775-4231-9431-D03918E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7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F885C8D-07AF-4FA1-9E72-630F6020B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C0C507-9ACD-4F7A-888B-B026F7DC4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75B054-6250-48FD-AE4E-51E4BA91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055E54-431C-41E6-AF7A-6C44DD3E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E0C055-66BB-467C-8A8C-9B423281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2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48047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5103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126967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49186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84061655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652058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2089009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9333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CEC5FA-75F4-498C-8939-90F27029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9D1552-4002-4DB5-B679-03CB35E4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ECA252-80B8-4012-B46C-0F469936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1685B5-8ED0-4871-8F52-E18DA173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8AB003-15B9-4665-BEDD-CB8E1FD1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854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75079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1260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48040-130F-470C-897E-883D22A1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A6D363-EB69-42C4-83CC-EAB09E1CF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C59C2A-ACFC-4DA3-85A7-6DC00F7B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8F1256-93D9-48FD-A520-675D6D7D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1E2F3F-216D-4FD7-AA86-F6052B18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7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F04E3-22CB-4430-987E-7359BAFE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D08605-79D3-4274-B8D2-D7266EAF8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63B6F2-B603-41F3-BA28-07D7CCBB1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FE5BA2-214A-4B08-8601-E3021FF0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BD41A7-310D-46AC-BF40-7FF61867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5BFC27-D3F8-45D9-AABF-F98711FF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93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F1FB0-7A10-4269-97B4-51002ED4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4304E3-93AB-4A0B-82F1-ED0E5A558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8DB0310-A9C7-4F34-8997-4C2A9DF5C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5F5BE32-8922-494A-A827-E02B3BC81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AA8667-B9AB-4625-A88D-0E715EA91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F38803-A0AE-4104-B507-E4B37860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119B17B-6868-473D-9E0A-22AEEBF1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9F0F72A-7E29-47D6-A702-DF0B4302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3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814986-902D-4BA5-BEF3-2856C1A0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4B4EDB7-6E29-4B1C-857F-44512E82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F19176-6AE8-42CC-BB88-993DB09C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59EE13-03E9-4291-BB0C-0BB03EB2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5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AF5F4D3-8607-441C-92D9-A98A2EF8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8574B6-E204-4BCC-A5C9-CD377A7A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4FEFDE-085B-464A-BF9F-07AEC8D5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71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90D08-8746-4E3A-B3A7-3BF47E0C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78D615-89ED-461C-B823-67F39D4C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204CEB-0E61-45FB-8B8E-5A2FEFEFF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38573F-D93C-4176-88F4-98F97A57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274A61-8B63-4191-AB5D-1B9C0DF4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809F7E-4535-42E6-A199-932ABAB9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7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5F10B0-3E68-4076-A9F3-D4763DCB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AB71A84-C1B6-47DA-BB07-1B90BC74A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3809AA-11DF-46D4-BED1-27D23CC33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0C325F-E917-4F0A-B3C8-6F31A2E7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C8A806-9B20-4291-8414-E6C898B2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3861B0-DA6D-4B96-A145-0305428C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5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8BA13C3-E6F2-476B-A9EF-46BFA677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874262-A482-4DE1-B5A9-8E4BBE91D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DC4DA5-E2B2-4B1E-998C-B01951068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56AB95-B893-4C93-8FFF-2E1A61030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0096FE-5E1A-4BF8-91B0-9FD9DD6D9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03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E0E44AF8-2433-4F61-BFFB-9A89447F1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Aktuelle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Theorien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in CGC</a:t>
            </a:r>
            <a:endParaRPr lang="en-GB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6E8F560F-6B12-46CF-BC2A-49880A7D8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Modul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3 –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Lerneinheit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ttotitolo 5">
            <a:extLst>
              <a:ext uri="{FF2B5EF4-FFF2-40B4-BE49-F238E27FC236}">
                <a16:creationId xmlns:a16="http://schemas.microsoft.com/office/drawing/2014/main" id="{FC1E3B76-2607-4326-8C75-36A8C65439D1}"/>
              </a:ext>
            </a:extLst>
          </p:cNvPr>
          <p:cNvSpPr txBox="1">
            <a:spLocks/>
          </p:cNvSpPr>
          <p:nvPr/>
        </p:nvSpPr>
        <p:spPr>
          <a:xfrm>
            <a:off x="913553" y="4046417"/>
            <a:ext cx="10058400" cy="1184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err="1">
                <a:latin typeface="Calibri"/>
                <a:cs typeface="Calibri"/>
              </a:rPr>
              <a:t>Basierend</a:t>
            </a:r>
            <a:r>
              <a:rPr lang="en-US" b="0" dirty="0">
                <a:latin typeface="Calibri"/>
                <a:cs typeface="Calibri"/>
              </a:rPr>
              <a:t> auf </a:t>
            </a:r>
            <a:r>
              <a:rPr lang="en-US" b="0" dirty="0" err="1">
                <a:latin typeface="Calibri"/>
                <a:cs typeface="Calibri"/>
              </a:rPr>
              <a:t>Entwürfen</a:t>
            </a:r>
            <a:r>
              <a:rPr lang="en-US" b="0" dirty="0">
                <a:latin typeface="Calibri"/>
                <a:cs typeface="Calibri"/>
              </a:rPr>
              <a:t> von</a:t>
            </a:r>
          </a:p>
          <a:p>
            <a:r>
              <a:rPr lang="en-US" b="0" dirty="0">
                <a:latin typeface="Calibri"/>
                <a:cs typeface="Calibri"/>
              </a:rPr>
              <a:t>Lea Ferrari </a:t>
            </a:r>
            <a:r>
              <a:rPr lang="en-US" b="0" dirty="0" err="1">
                <a:latin typeface="Calibri"/>
                <a:cs typeface="Calibri"/>
              </a:rPr>
              <a:t>undTeresa</a:t>
            </a:r>
            <a:r>
              <a:rPr lang="en-US" b="0" dirty="0">
                <a:latin typeface="Calibri"/>
                <a:cs typeface="Calibri"/>
              </a:rPr>
              <a:t> Maria </a:t>
            </a:r>
            <a:r>
              <a:rPr lang="en-US" b="0" dirty="0" err="1">
                <a:latin typeface="Calibri"/>
                <a:cs typeface="Calibri"/>
              </a:rPr>
              <a:t>Sgaramella</a:t>
            </a:r>
            <a:endParaRPr lang="en-US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Struktur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connect-erasmus.eu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DF64554-8AC2-4681-8E68-2A6909285397}"/>
              </a:ext>
            </a:extLst>
          </p:cNvPr>
          <p:cNvGrpSpPr/>
          <p:nvPr/>
        </p:nvGrpSpPr>
        <p:grpSpPr>
          <a:xfrm>
            <a:off x="1211376" y="1892617"/>
            <a:ext cx="9766073" cy="3969563"/>
            <a:chOff x="1307873" y="1814559"/>
            <a:chExt cx="9766073" cy="3969563"/>
          </a:xfrm>
        </p:grpSpPr>
        <p:graphicFrame>
          <p:nvGraphicFramePr>
            <p:cNvPr id="17" name="Diagramma 16">
              <a:extLst>
                <a:ext uri="{FF2B5EF4-FFF2-40B4-BE49-F238E27FC236}">
                  <a16:creationId xmlns:a16="http://schemas.microsoft.com/office/drawing/2014/main" id="{6EE50430-CF1B-44AF-9C87-B4E5B918106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73714304"/>
                </p:ext>
              </p:extLst>
            </p:nvPr>
          </p:nvGraphicFramePr>
          <p:xfrm>
            <a:off x="1307873" y="1814559"/>
            <a:ext cx="9766073" cy="38192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E0573503-CC4B-4EF4-9169-FA3DB24C0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668" t="20561" b="18422"/>
            <a:stretch/>
          </p:blipFill>
          <p:spPr>
            <a:xfrm rot="901394" flipV="1">
              <a:off x="7397554" y="1828198"/>
              <a:ext cx="1695172" cy="53316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5C05C155-7244-43B4-8F3C-5D976E23D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480" t="20561" b="9713"/>
            <a:stretch/>
          </p:blipFill>
          <p:spPr>
            <a:xfrm rot="20889313">
              <a:off x="4160106" y="5207179"/>
              <a:ext cx="1716753" cy="576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64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16" name="Pavadinimas 4">
            <a:extLst>
              <a:ext uri="{FF2B5EF4-FFF2-40B4-BE49-F238E27FC236}">
                <a16:creationId xmlns:a16="http://schemas.microsoft.com/office/drawing/2014/main" id="{009082CD-0098-495E-84E5-222527B107DC}"/>
              </a:ext>
            </a:extLst>
          </p:cNvPr>
          <p:cNvSpPr txBox="1">
            <a:spLocks/>
          </p:cNvSpPr>
          <p:nvPr/>
        </p:nvSpPr>
        <p:spPr>
          <a:xfrm>
            <a:off x="836613" y="564420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Überblick zu Lerneinheit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8B6848-2A6B-487F-8063-26308CE5F0DD}"/>
              </a:ext>
            </a:extLst>
          </p:cNvPr>
          <p:cNvSpPr txBox="1"/>
          <p:nvPr/>
        </p:nvSpPr>
        <p:spPr>
          <a:xfrm>
            <a:off x="698783" y="2067571"/>
            <a:ext cx="107912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Einführung und Beschreibung der Ziele der Session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Teaching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1 – Darstellung der Career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Construction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Theory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: Grundlagen und Leitprinzipien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Teaching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2 – Darstellung des System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Theory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Framework in beruflichen Beratung: Grundlagen und Leitprinzipien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Learning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 - (a) Vergleich der beiden theoretischen Ansätze und (b) Vergleich dieser beiden postmodernen Theorien mit Annahmen der modernen beruflichen Beratung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Schlussgedanken – Zusammenfassung der wichtigsten Punkte, Herausstellung der Ähnlichkeiten und Unterschiede der Ansätze</a:t>
            </a:r>
          </a:p>
        </p:txBody>
      </p:sp>
      <p:pic>
        <p:nvPicPr>
          <p:cNvPr id="7" name="Immagine 6" descr="Luci della città messe a fuoco in una lente di ingrandimento">
            <a:extLst>
              <a:ext uri="{FF2B5EF4-FFF2-40B4-BE49-F238E27FC236}">
                <a16:creationId xmlns:a16="http://schemas.microsoft.com/office/drawing/2014/main" id="{0357716B-200C-4FC7-AD1F-E033405AF23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769" y="137791"/>
            <a:ext cx="3317140" cy="221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5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16" name="Pavadinimas 4">
            <a:extLst>
              <a:ext uri="{FF2B5EF4-FFF2-40B4-BE49-F238E27FC236}">
                <a16:creationId xmlns:a16="http://schemas.microsoft.com/office/drawing/2014/main" id="{009082CD-0098-495E-84E5-222527B107DC}"/>
              </a:ext>
            </a:extLst>
          </p:cNvPr>
          <p:cNvSpPr txBox="1">
            <a:spLocks/>
          </p:cNvSpPr>
          <p:nvPr/>
        </p:nvSpPr>
        <p:spPr>
          <a:xfrm>
            <a:off x="836613" y="564420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Lerneinheit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1 -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Lernziele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8B6848-2A6B-487F-8063-26308CE5F0DD}"/>
              </a:ext>
            </a:extLst>
          </p:cNvPr>
          <p:cNvSpPr txBox="1"/>
          <p:nvPr/>
        </p:nvSpPr>
        <p:spPr>
          <a:xfrm>
            <a:off x="677644" y="2021691"/>
            <a:ext cx="1008832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Sie können die ausgewählten theoretischen Ansätze der beruflichen Beratung beschreiben</a:t>
            </a: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Sie können Stärken und Schwächen, Innovation und Weiterentwicklungsbedarf dieser Ansätze identifizieren und darstellen</a:t>
            </a: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Sie können ihre Relevanz und Grenzen in der praktischen Anwendung diskutieren</a:t>
            </a:r>
          </a:p>
        </p:txBody>
      </p:sp>
      <p:pic>
        <p:nvPicPr>
          <p:cNvPr id="6" name="Immagine 5" descr="Freccia su un bersaglio">
            <a:extLst>
              <a:ext uri="{FF2B5EF4-FFF2-40B4-BE49-F238E27FC236}">
                <a16:creationId xmlns:a16="http://schemas.microsoft.com/office/drawing/2014/main" id="{088B3A98-5563-460A-BDDF-1A651972C2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59" y="195943"/>
            <a:ext cx="3608616" cy="240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18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Breitbild</PresentationFormat>
  <Paragraphs>26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Open Sans Extrabold</vt:lpstr>
      <vt:lpstr>Open Sans Light</vt:lpstr>
      <vt:lpstr>Tema di Office</vt:lpstr>
      <vt:lpstr>„Office“ tema</vt:lpstr>
      <vt:lpstr>Modul 3 – Lerneinheit 1</vt:lpstr>
      <vt:lpstr>Block 3: Struktur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UD3’s GOALS</dc:title>
  <dc:creator>Zuanetti Alessandra</dc:creator>
  <cp:lastModifiedBy>Edmund Panzenböck</cp:lastModifiedBy>
  <cp:revision>58</cp:revision>
  <dcterms:created xsi:type="dcterms:W3CDTF">2021-05-17T08:13:07Z</dcterms:created>
  <dcterms:modified xsi:type="dcterms:W3CDTF">2022-08-18T09:35:12Z</dcterms:modified>
</cp:coreProperties>
</file>