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67" r:id="rId4"/>
    <p:sldId id="268" r:id="rId5"/>
    <p:sldId id="293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anetti Alessandra" initials="ZA" lastIdx="3" clrIdx="0">
    <p:extLst>
      <p:ext uri="{19B8F6BF-5375-455C-9EA6-DF929625EA0E}">
        <p15:presenceInfo xmlns:p15="http://schemas.microsoft.com/office/powerpoint/2012/main" userId="Zuanetti Ales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D7163-3A62-4FDF-B00B-64F31BD20303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5B19F-4498-48DC-A4C1-7475EBB659C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25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4963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388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637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214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2790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8429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2194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1908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908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4379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965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f7ead75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Schreiber, M. (2017). Career Construction-Ansätze im deutschsprachigen Raum – Theorie und Praxis. Generalversammlung profunda-</a:t>
            </a:r>
            <a:r>
              <a:rPr lang="de-DE" dirty="0" err="1"/>
              <a:t>suisse</a:t>
            </a:r>
            <a:r>
              <a:rPr lang="de-DE" dirty="0"/>
              <a:t>, 23. </a:t>
            </a:r>
            <a:r>
              <a:rPr lang="de-DE"/>
              <a:t>März 2017.</a:t>
            </a:r>
            <a:endParaRPr/>
          </a:p>
        </p:txBody>
      </p:sp>
      <p:sp>
        <p:nvSpPr>
          <p:cNvPr id="103" name="Google Shape;103;gcf7ead75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8918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2063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9048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3577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1809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9556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9715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5410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6" name="Google Shape;6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f7ead75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cf7ead75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39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91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85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582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3599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659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27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81AED-DAF0-46C6-9000-63E4BCF1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A796C0-9551-40B0-81DF-0B8C52F98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736C63-7148-4E4F-A829-B7EE5520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A787BE-5B12-409E-BDF2-6E43FFD7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D0B434-D4C6-48A1-A3F7-98E3FCFD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D6490-CF2F-4B96-87D9-E7D2F39A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DB1E34-6EEE-462B-B1EE-9E0D79AEE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473F4C-7F24-4DD2-B86C-68B76F9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046B1D-6C6A-4E93-8422-D534C39A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7E4F8-F775-4231-9431-D03918E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7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885C8D-07AF-4FA1-9E72-630F6020B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C0C507-9ACD-4F7A-888B-B026F7DC4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75B054-6250-48FD-AE4E-51E4BA91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055E54-431C-41E6-AF7A-6C44DD3E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E0C055-66BB-467C-8A8C-9B423281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2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8047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5103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126967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4918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84061655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652058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208900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333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EC5FA-75F4-498C-8939-90F27029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9D1552-4002-4DB5-B679-03CB35E4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ECA252-80B8-4012-B46C-0F469936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1685B5-8ED0-4871-8F52-E18DA173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8AB003-15B9-4665-BEDD-CB8E1FD1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54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7507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12601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150621" y="488220"/>
            <a:ext cx="118907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Cambria"/>
              <a:buNone/>
              <a:defRPr sz="4000" b="0" i="0">
                <a:solidFill>
                  <a:srgbClr val="5B9BD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917320" y="1840021"/>
            <a:ext cx="10357358" cy="389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400"/>
              <a:buNone/>
              <a:defRPr sz="2800" b="0" i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364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126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150621" y="488220"/>
            <a:ext cx="118907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Cambria"/>
              <a:buNone/>
              <a:defRPr sz="4000" b="0" i="0">
                <a:solidFill>
                  <a:srgbClr val="5B9BD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285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150621" y="488220"/>
            <a:ext cx="118907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Cambria"/>
              <a:buNone/>
              <a:defRPr sz="4000" b="0" i="0">
                <a:solidFill>
                  <a:srgbClr val="5B9BD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634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1_Pavadinimas ir vertikalus teksta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4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799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48040-130F-470C-897E-883D22A1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A6D363-EB69-42C4-83CC-EAB09E1C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C59C2A-ACFC-4DA3-85A7-6DC00F7B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8F1256-93D9-48FD-A520-675D6D7D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1E2F3F-216D-4FD7-AA86-F6052B18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F04E3-22CB-4430-987E-7359BAFE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D08605-79D3-4274-B8D2-D7266EAF8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63B6F2-B603-41F3-BA28-07D7CCBB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FE5BA2-214A-4B08-8601-E3021FF0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BD41A7-310D-46AC-BF40-7FF61867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5BFC27-D3F8-45D9-AABF-F98711FF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3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F1FB0-7A10-4269-97B4-51002ED4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4304E3-93AB-4A0B-82F1-ED0E5A55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DB0310-A9C7-4F34-8997-4C2A9DF5C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F5BE32-8922-494A-A827-E02B3BC81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AA8667-B9AB-4625-A88D-0E715EA91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F38803-A0AE-4104-B507-E4B37860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19B17B-6868-473D-9E0A-22AEEBF1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F0F72A-7E29-47D6-A702-DF0B4302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14986-902D-4BA5-BEF3-2856C1A0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B4EDB7-6E29-4B1C-857F-44512E82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F19176-6AE8-42CC-BB88-993DB09C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59EE13-03E9-4291-BB0C-0BB03EB2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5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F5F4D3-8607-441C-92D9-A98A2EF8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8574B6-E204-4BCC-A5C9-CD377A7A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4FEFDE-085B-464A-BF9F-07AEC8D5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1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90D08-8746-4E3A-B3A7-3BF47E0C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78D615-89ED-461C-B823-67F39D4C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204CEB-0E61-45FB-8B8E-5A2FEFEFF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38573F-D93C-4176-88F4-98F97A57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274A61-8B63-4191-AB5D-1B9C0DF4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809F7E-4535-42E6-A199-932ABA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F10B0-3E68-4076-A9F3-D4763DCB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B71A84-C1B6-47DA-BB07-1B90BC74A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3809AA-11DF-46D4-BED1-27D23CC33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0C325F-E917-4F0A-B3C8-6F31A2E7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C8A806-9B20-4291-8414-E6C898B2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3861B0-DA6D-4B96-A145-0305428C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BA13C3-E6F2-476B-A9EF-46BFA677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874262-A482-4DE1-B5A9-8E4BBE91D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DC4DA5-E2B2-4B1E-998C-B01951068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56AB95-B893-4C93-8FFF-2E1A61030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0096FE-5E1A-4BF8-91B0-9FD9DD6D9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03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E0E44AF8-2433-4F61-BFFB-9A89447F1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Aktuelle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Theorien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in CGC (career guidance and counselling)</a:t>
            </a:r>
            <a:endParaRPr lang="en-GB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6E8F560F-6B12-46CF-BC2A-49880A7D8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Modul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3 –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Lerneinheit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5">
            <a:extLst>
              <a:ext uri="{FF2B5EF4-FFF2-40B4-BE49-F238E27FC236}">
                <a16:creationId xmlns:a16="http://schemas.microsoft.com/office/drawing/2014/main" id="{FC1E3B76-2607-4326-8C75-36A8C65439D1}"/>
              </a:ext>
            </a:extLst>
          </p:cNvPr>
          <p:cNvSpPr txBox="1">
            <a:spLocks/>
          </p:cNvSpPr>
          <p:nvPr/>
        </p:nvSpPr>
        <p:spPr>
          <a:xfrm>
            <a:off x="913553" y="4046417"/>
            <a:ext cx="10058400" cy="1184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err="1">
                <a:latin typeface="Calibri"/>
                <a:cs typeface="Calibri"/>
              </a:rPr>
              <a:t>Basierend</a:t>
            </a:r>
            <a:r>
              <a:rPr lang="en-US" b="0" dirty="0">
                <a:latin typeface="Calibri"/>
                <a:cs typeface="Calibri"/>
              </a:rPr>
              <a:t> auf </a:t>
            </a:r>
            <a:r>
              <a:rPr lang="en-US" b="0" dirty="0" err="1">
                <a:latin typeface="Calibri"/>
                <a:cs typeface="Calibri"/>
              </a:rPr>
              <a:t>Entwürfen</a:t>
            </a:r>
            <a:r>
              <a:rPr lang="en-US" b="0" dirty="0">
                <a:latin typeface="Calibri"/>
                <a:cs typeface="Calibri"/>
              </a:rPr>
              <a:t> von</a:t>
            </a:r>
          </a:p>
          <a:p>
            <a:r>
              <a:rPr lang="en-US" b="0" dirty="0">
                <a:latin typeface="Calibri"/>
                <a:cs typeface="Calibri"/>
              </a:rPr>
              <a:t>Lea Ferrari </a:t>
            </a:r>
            <a:r>
              <a:rPr lang="en-US" b="0" dirty="0" err="1">
                <a:latin typeface="Calibri"/>
                <a:cs typeface="Calibri"/>
              </a:rPr>
              <a:t>undTeresa</a:t>
            </a:r>
            <a:r>
              <a:rPr lang="en-US" b="0" dirty="0">
                <a:latin typeface="Calibri"/>
                <a:cs typeface="Calibri"/>
              </a:rPr>
              <a:t> Maria </a:t>
            </a:r>
            <a:r>
              <a:rPr lang="en-US" b="0" dirty="0" err="1">
                <a:latin typeface="Calibri"/>
                <a:cs typeface="Calibri"/>
              </a:rPr>
              <a:t>Sgaramella</a:t>
            </a:r>
            <a:endParaRPr lang="en-US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839788" y="425767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Career Construction Counseling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839788" y="1096147"/>
            <a:ext cx="9010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Struktur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(1/3)</a:t>
            </a:r>
            <a:endParaRPr dirty="0"/>
          </a:p>
        </p:txBody>
      </p:sp>
      <p:sp>
        <p:nvSpPr>
          <p:cNvPr id="205" name="Google Shape;205;p8"/>
          <p:cNvSpPr txBox="1"/>
          <p:nvPr/>
        </p:nvSpPr>
        <p:spPr>
          <a:xfrm>
            <a:off x="1428179" y="1774962"/>
            <a:ext cx="6358200" cy="179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Ratsuchende beschreiben</a:t>
            </a:r>
            <a:endParaRPr lang="de-DE" dirty="0"/>
          </a:p>
          <a:p>
            <a:pPr marL="720725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 ExtraBold"/>
              <a:buAutoNum type="alphaLcParenR"/>
            </a:pP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</a:t>
            </a:r>
            <a:r>
              <a:rPr lang="de-DE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Ereignis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das sie aus dem Fluss ihrer beruflichen Erzählung geworfen hat (Dislokation)</a:t>
            </a:r>
            <a:r>
              <a:rPr lang="de-DE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 lang="de-DE" dirty="0"/>
          </a:p>
          <a:p>
            <a:pPr marL="720725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 ExtraBold"/>
              <a:buAutoNum type="alphaLcParenR"/>
            </a:pPr>
            <a:r>
              <a:rPr lang="de-DE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Inwieweit 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eine </a:t>
            </a:r>
            <a:r>
              <a:rPr lang="de-DE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Bereitschaft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zur Adaption besteht und über welche adaptiven </a:t>
            </a:r>
            <a:r>
              <a:rPr lang="de-DE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Ressourcen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sie verfügen</a:t>
            </a:r>
            <a:r>
              <a:rPr lang="de-DE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 lang="de-DE" dirty="0"/>
          </a:p>
          <a:p>
            <a:pPr marL="720725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 ExtraBold"/>
              <a:buAutoNum type="alphaLcParenR"/>
            </a:pPr>
            <a:r>
              <a:rPr lang="de-DE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welche ihre </a:t>
            </a:r>
            <a:r>
              <a:rPr lang="de-DE" sz="2000" b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Ziele</a:t>
            </a:r>
            <a:r>
              <a:rPr lang="de-DE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für den weiteren Verlauf sind</a:t>
            </a:r>
            <a:endParaRPr lang="de-DE" dirty="0"/>
          </a:p>
        </p:txBody>
      </p:sp>
      <p:grpSp>
        <p:nvGrpSpPr>
          <p:cNvPr id="206" name="Google Shape;206;p8"/>
          <p:cNvGrpSpPr/>
          <p:nvPr/>
        </p:nvGrpSpPr>
        <p:grpSpPr>
          <a:xfrm>
            <a:off x="839788" y="1991269"/>
            <a:ext cx="456478" cy="576558"/>
            <a:chOff x="839788" y="1991269"/>
            <a:chExt cx="456478" cy="576558"/>
          </a:xfrm>
        </p:grpSpPr>
        <p:sp>
          <p:nvSpPr>
            <p:cNvPr id="207" name="Google Shape;207;p8"/>
            <p:cNvSpPr/>
            <p:nvPr/>
          </p:nvSpPr>
          <p:spPr>
            <a:xfrm rot="5400000">
              <a:off x="788531" y="2060092"/>
              <a:ext cx="576558" cy="438911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39788" y="2094881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209" name="Google Shape;209;p8"/>
          <p:cNvGrpSpPr/>
          <p:nvPr/>
        </p:nvGrpSpPr>
        <p:grpSpPr>
          <a:xfrm>
            <a:off x="839788" y="3568639"/>
            <a:ext cx="456478" cy="576558"/>
            <a:chOff x="839788" y="3568639"/>
            <a:chExt cx="456478" cy="576558"/>
          </a:xfrm>
        </p:grpSpPr>
        <p:sp>
          <p:nvSpPr>
            <p:cNvPr id="210" name="Google Shape;210;p8"/>
            <p:cNvSpPr/>
            <p:nvPr/>
          </p:nvSpPr>
          <p:spPr>
            <a:xfrm rot="5400000">
              <a:off x="788531" y="3637462"/>
              <a:ext cx="576558" cy="438911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839788" y="3672251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12" name="Google Shape;212;p8"/>
          <p:cNvSpPr txBox="1"/>
          <p:nvPr/>
        </p:nvSpPr>
        <p:spPr>
          <a:xfrm>
            <a:off x="1378847" y="3568650"/>
            <a:ext cx="6358200" cy="10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D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Konstruktion</a:t>
            </a:r>
            <a:r>
              <a:rPr lang="de-DE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berufliche Erzählungen aus dem Career </a:t>
            </a:r>
            <a:r>
              <a:rPr lang="de-DE" sz="20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</a:t>
            </a:r>
            <a:r>
              <a:rPr lang="de-DE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Interview enthüllen, als Mikronarrative, wie Selbst/Identität im beruflichen Leben(</a:t>
            </a:r>
            <a:r>
              <a:rPr lang="de-DE" sz="2000" b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slauf</a:t>
            </a:r>
            <a:r>
              <a:rPr lang="de-DE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konstruiert wird. </a:t>
            </a:r>
            <a:endParaRPr lang="de-DE" dirty="0"/>
          </a:p>
        </p:txBody>
      </p:sp>
      <p:sp>
        <p:nvSpPr>
          <p:cNvPr id="213" name="Google Shape;213;p8"/>
          <p:cNvSpPr txBox="1"/>
          <p:nvPr/>
        </p:nvSpPr>
        <p:spPr>
          <a:xfrm>
            <a:off x="1445751" y="4722074"/>
            <a:ext cx="6291300" cy="109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D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Dekonstruktion</a:t>
            </a:r>
            <a:r>
              <a:rPr lang="de-DE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Berufsberatende identifizieren 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diejenigen Elemente der Erzählungen, die Einschränkungen und Barrieren darstellen, um so zuvor unsichtbare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Entwicklunspfade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aufzuzeigen.</a:t>
            </a:r>
            <a:endParaRPr lang="de-DE" dirty="0"/>
          </a:p>
        </p:txBody>
      </p:sp>
      <p:grpSp>
        <p:nvGrpSpPr>
          <p:cNvPr id="214" name="Google Shape;214;p8"/>
          <p:cNvGrpSpPr/>
          <p:nvPr/>
        </p:nvGrpSpPr>
        <p:grpSpPr>
          <a:xfrm>
            <a:off x="839788" y="4722082"/>
            <a:ext cx="456478" cy="576558"/>
            <a:chOff x="839788" y="1991269"/>
            <a:chExt cx="456478" cy="576558"/>
          </a:xfrm>
        </p:grpSpPr>
        <p:sp>
          <p:nvSpPr>
            <p:cNvPr id="215" name="Google Shape;215;p8"/>
            <p:cNvSpPr/>
            <p:nvPr/>
          </p:nvSpPr>
          <p:spPr>
            <a:xfrm rot="5400000">
              <a:off x="788531" y="2060092"/>
              <a:ext cx="576558" cy="438911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9788" y="2094881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pic>
        <p:nvPicPr>
          <p:cNvPr id="217" name="Google Shape;21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6500" y="2244325"/>
            <a:ext cx="3999320" cy="3164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9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23" name="Google Shape;223;p9"/>
          <p:cNvSpPr txBox="1"/>
          <p:nvPr/>
        </p:nvSpPr>
        <p:spPr>
          <a:xfrm>
            <a:off x="839788" y="425767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Career Construction Counseling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839788" y="1096147"/>
            <a:ext cx="9010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Struktur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(2/3)</a:t>
            </a:r>
            <a:endParaRPr dirty="0"/>
          </a:p>
        </p:txBody>
      </p:sp>
      <p:grpSp>
        <p:nvGrpSpPr>
          <p:cNvPr id="225" name="Google Shape;225;p9"/>
          <p:cNvGrpSpPr/>
          <p:nvPr/>
        </p:nvGrpSpPr>
        <p:grpSpPr>
          <a:xfrm>
            <a:off x="822221" y="2102405"/>
            <a:ext cx="456478" cy="576558"/>
            <a:chOff x="839788" y="3010311"/>
            <a:chExt cx="456478" cy="576558"/>
          </a:xfrm>
        </p:grpSpPr>
        <p:sp>
          <p:nvSpPr>
            <p:cNvPr id="226" name="Google Shape;226;p9"/>
            <p:cNvSpPr/>
            <p:nvPr/>
          </p:nvSpPr>
          <p:spPr>
            <a:xfrm rot="5400000">
              <a:off x="788531" y="3079134"/>
              <a:ext cx="576558" cy="438911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839788" y="3113923"/>
              <a:ext cx="317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4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28" name="Google Shape;228;p9"/>
          <p:cNvSpPr txBox="1"/>
          <p:nvPr/>
        </p:nvSpPr>
        <p:spPr>
          <a:xfrm>
            <a:off x="1410620" y="1994889"/>
            <a:ext cx="9924026" cy="106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Rekonstruktion</a:t>
            </a:r>
            <a:r>
              <a:rPr lang="de-DE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Beratende reorganisieren aus den Mikro-Erzählungen eine Makro-Erzählung (ein Identitätsnarrativ)</a:t>
            </a:r>
            <a:endParaRPr lang="de-DE" dirty="0"/>
          </a:p>
        </p:txBody>
      </p:sp>
      <p:grpSp>
        <p:nvGrpSpPr>
          <p:cNvPr id="229" name="Google Shape;229;p9"/>
          <p:cNvGrpSpPr/>
          <p:nvPr/>
        </p:nvGrpSpPr>
        <p:grpSpPr>
          <a:xfrm>
            <a:off x="822221" y="3277988"/>
            <a:ext cx="456477" cy="576558"/>
            <a:chOff x="824120" y="3994923"/>
            <a:chExt cx="456477" cy="576558"/>
          </a:xfrm>
        </p:grpSpPr>
        <p:sp>
          <p:nvSpPr>
            <p:cNvPr id="230" name="Google Shape;230;p9"/>
            <p:cNvSpPr/>
            <p:nvPr/>
          </p:nvSpPr>
          <p:spPr>
            <a:xfrm rot="5400000">
              <a:off x="772863" y="4063747"/>
              <a:ext cx="576558" cy="438911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24120" y="4098536"/>
              <a:ext cx="317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5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32" name="Google Shape;232;p9"/>
          <p:cNvSpPr txBox="1"/>
          <p:nvPr/>
        </p:nvSpPr>
        <p:spPr>
          <a:xfrm>
            <a:off x="1426288" y="3059211"/>
            <a:ext cx="9873225" cy="106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Ko-Konstruktion</a:t>
            </a:r>
            <a:r>
              <a:rPr lang="de-DE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Ratsuchende erhalten die so erstellte 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Porträt-Skizze (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portrait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draft), und werden aufgefordert, sie zu überarbeiten (Ergänzungen, Korrekturen, Veränderungen), wodurch neue Aussichten und Möglichkeiten für zukünftige Verläufe entstehen sollen.</a:t>
            </a:r>
            <a:endParaRPr lang="de-DE" dirty="0"/>
          </a:p>
        </p:txBody>
      </p:sp>
      <p:sp>
        <p:nvSpPr>
          <p:cNvPr id="233" name="Google Shape;233;p9"/>
          <p:cNvSpPr txBox="1"/>
          <p:nvPr/>
        </p:nvSpPr>
        <p:spPr>
          <a:xfrm>
            <a:off x="1393054" y="4406971"/>
            <a:ext cx="9906459" cy="83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Handlungsplan (</a:t>
            </a:r>
            <a:r>
              <a:rPr lang="de-DE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r>
              <a:rPr lang="de-D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de-DE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Ratsuchende und Beratende entwerfen einen Plan, wie die/der Ratsuchende aus der jetzigen Situation heraus in die angestrebte kommen kann.  </a:t>
            </a:r>
            <a:endParaRPr lang="de-DE" dirty="0"/>
          </a:p>
        </p:txBody>
      </p:sp>
      <p:grpSp>
        <p:nvGrpSpPr>
          <p:cNvPr id="234" name="Google Shape;234;p9"/>
          <p:cNvGrpSpPr/>
          <p:nvPr/>
        </p:nvGrpSpPr>
        <p:grpSpPr>
          <a:xfrm>
            <a:off x="805605" y="4429033"/>
            <a:ext cx="456477" cy="576558"/>
            <a:chOff x="530406" y="929100"/>
            <a:chExt cx="456477" cy="576558"/>
          </a:xfrm>
        </p:grpSpPr>
        <p:sp>
          <p:nvSpPr>
            <p:cNvPr id="235" name="Google Shape;235;p9"/>
            <p:cNvSpPr/>
            <p:nvPr/>
          </p:nvSpPr>
          <p:spPr>
            <a:xfrm rot="5400000">
              <a:off x="479149" y="997924"/>
              <a:ext cx="576558" cy="438911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530406" y="1032713"/>
              <a:ext cx="317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6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6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42" name="Google Shape;242;p10"/>
          <p:cNvSpPr txBox="1"/>
          <p:nvPr/>
        </p:nvSpPr>
        <p:spPr>
          <a:xfrm>
            <a:off x="839788" y="425767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Career Construction Counseling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839788" y="1096147"/>
            <a:ext cx="9010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Struktur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(3/3), “</a:t>
            </a: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sozusagen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 (</a:t>
            </a: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adeta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…)</a:t>
            </a:r>
            <a:endParaRPr dirty="0"/>
          </a:p>
        </p:txBody>
      </p:sp>
      <p:pic>
        <p:nvPicPr>
          <p:cNvPr id="244" name="Google Shape;244;p10"/>
          <p:cNvPicPr preferRelativeResize="0"/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0" y="1651675"/>
            <a:ext cx="12192000" cy="37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54009"/>
            <a:ext cx="12191998" cy="2044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90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title"/>
          </p:nvPr>
        </p:nvSpPr>
        <p:spPr>
          <a:xfrm>
            <a:off x="838200" y="517972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52" name="Google Shape;252;p11"/>
          <p:cNvSpPr txBox="1"/>
          <p:nvPr/>
        </p:nvSpPr>
        <p:spPr>
          <a:xfrm>
            <a:off x="717203" y="2629835"/>
            <a:ext cx="11068980" cy="189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Savickas, M. L. (2011). </a:t>
            </a: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counseling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Washington, DC: American Psychological Association Books</a:t>
            </a:r>
            <a:r>
              <a:rPr lang="en-GB" sz="20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Savickas, M. L. (2013). Career construction theory and practice. In S. D. Brown &amp; R. W. Lent (Eds.), </a:t>
            </a:r>
            <a:r>
              <a:rPr 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development and counseling: Putting theory and research to work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(2nd ed., pp. 147–183). Hoboken, NJ: John Wiley.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080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mbria"/>
              <a:buNone/>
            </a:pPr>
            <a:r>
              <a:rPr lang="en-US" sz="6600" dirty="0">
                <a:latin typeface="Cambria"/>
                <a:ea typeface="Cambria"/>
                <a:cs typeface="Cambria"/>
                <a:sym typeface="Cambria"/>
              </a:rPr>
              <a:t>Systems Theory Framework der </a:t>
            </a:r>
            <a:r>
              <a:rPr lang="en-US" sz="6600" dirty="0" err="1">
                <a:latin typeface="Cambria"/>
                <a:ea typeface="Cambria"/>
                <a:cs typeface="Cambria"/>
                <a:sym typeface="Cambria"/>
              </a:rPr>
              <a:t>beruflichen</a:t>
            </a:r>
            <a:r>
              <a:rPr lang="en-US" sz="6600" dirty="0">
                <a:latin typeface="Cambria"/>
                <a:ea typeface="Cambria"/>
                <a:cs typeface="Cambria"/>
                <a:sym typeface="Cambria"/>
              </a:rPr>
              <a:t> Beratung (STF)</a:t>
            </a:r>
            <a:endParaRPr dirty="0"/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Clr>
                <a:srgbClr val="FFFFFF"/>
              </a:buClr>
            </a:pPr>
            <a:r>
              <a:rPr lang="en-US" dirty="0">
                <a:solidFill>
                  <a:srgbClr val="FFFFFF"/>
                </a:solidFill>
              </a:rPr>
              <a:t>Modul 3</a:t>
            </a:r>
            <a:endParaRPr lang="it-IT" dirty="0">
              <a:solidFill>
                <a:srgbClr val="FFFFFF"/>
              </a:solidFill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 err="1">
                <a:solidFill>
                  <a:srgbClr val="FFFFFF"/>
                </a:solidFill>
              </a:rPr>
              <a:t>Lerneinheit</a:t>
            </a:r>
            <a:r>
              <a:rPr lang="en-US" dirty="0">
                <a:solidFill>
                  <a:srgbClr val="FFFFFF"/>
                </a:solidFill>
              </a:rPr>
              <a:t> 1– Teil 2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112" name="Google Shape;112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8B63DD-EE10-44A7-9C8B-8F31E7C9303A}"/>
              </a:ext>
            </a:extLst>
          </p:cNvPr>
          <p:cNvSpPr txBox="1"/>
          <p:nvPr/>
        </p:nvSpPr>
        <p:spPr>
          <a:xfrm>
            <a:off x="841828" y="4397829"/>
            <a:ext cx="546903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Basierend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 auf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Vorlagen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 von 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Lea Ferrari und Teresa Maria 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 dirty="0">
              <a:solidFill>
                <a:srgbClr val="FFFFFF"/>
              </a:solidFill>
              <a:latin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463899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/>
        </p:nvSpPr>
        <p:spPr>
          <a:xfrm>
            <a:off x="679448" y="866214"/>
            <a:ext cx="11413500" cy="473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Systemtheorie allgemein…</a:t>
            </a:r>
          </a:p>
          <a:p>
            <a:pPr marL="812800" marR="0" lvl="1" indent="-342900" algn="l" rtl="0">
              <a:lnSpc>
                <a:spcPct val="114166"/>
              </a:lnSpc>
              <a:spcBef>
                <a:spcPts val="955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de-DE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(Biologie) Organismen werden als Ganzes interagierender (selbstorganisierender) Teile gesehen, die nicht in Isolation verstanden werden können.</a:t>
            </a:r>
            <a:endParaRPr lang="de-DE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290195" lvl="1" indent="-342900" algn="l" rtl="0">
              <a:lnSpc>
                <a:spcPct val="107916"/>
              </a:lnSpc>
              <a:spcBef>
                <a:spcPts val="124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de-DE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“Single </a:t>
            </a:r>
            <a:r>
              <a:rPr lang="en-IE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parts and processes cannot provide a complete picture of the vital phenomena” (Von Bertalanffy, 1934, p. 64)</a:t>
            </a:r>
            <a:endParaRPr lang="en-IE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15625"/>
              </a:lnSpc>
              <a:spcBef>
                <a:spcPts val="875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en-IE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A system is a “complex of elements standing in interaction” (Von Bertalanffy,</a:t>
            </a:r>
            <a:r>
              <a:rPr lang="en-I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1968, p. 33)</a:t>
            </a:r>
            <a:endParaRPr lang="en-IE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5080" lvl="1" indent="-342900" algn="l" rtl="0">
              <a:lnSpc>
                <a:spcPct val="107916"/>
              </a:lnSpc>
              <a:spcBef>
                <a:spcPts val="121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en-IE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“The systems approach is in a position to take the most useful concepts of each theory of career development and apply them to the understanding of career </a:t>
            </a:r>
            <a:r>
              <a:rPr lang="en-IE" sz="24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r>
              <a:rPr lang="en-IE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” (</a:t>
            </a:r>
            <a:r>
              <a:rPr lang="en-IE" sz="24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Osipow</a:t>
            </a:r>
            <a:r>
              <a:rPr lang="en-IE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, 1983, p. 320)</a:t>
            </a:r>
            <a:endParaRPr lang="en-IE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9846309" y="6509791"/>
            <a:ext cx="17945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McMahon &amp; Patton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SVP Conference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79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/>
        </p:nvSpPr>
        <p:spPr>
          <a:xfrm>
            <a:off x="679448" y="866214"/>
            <a:ext cx="11413500" cy="479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/>
            <a:r>
              <a:rPr lang="de-DE" sz="32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Systemtheorie allgemein…</a:t>
            </a:r>
          </a:p>
          <a:p>
            <a:pPr marL="812800" lvl="1" indent="-342900">
              <a:lnSpc>
                <a:spcPct val="114166"/>
              </a:lnSpc>
              <a:spcBef>
                <a:spcPts val="955"/>
              </a:spcBef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de-DE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Biologie] Organismen werden als ein Ganzes von interagierenden Teilen betrachtet und nicht als Teile, die von anderen Teilen isoliert sind</a:t>
            </a:r>
          </a:p>
          <a:p>
            <a:pPr marL="812800" lvl="1" indent="-342900">
              <a:lnSpc>
                <a:spcPct val="114166"/>
              </a:lnSpc>
              <a:spcBef>
                <a:spcPts val="955"/>
              </a:spcBef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de-DE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"Einzelne Teile und Prozesse können kein vollständiges Bild der vitalen Phänomene liefern" (Von </a:t>
            </a:r>
            <a:r>
              <a:rPr lang="de-DE" sz="2400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Bertalanffy</a:t>
            </a:r>
            <a:r>
              <a:rPr lang="de-DE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, 1934, S. 64)</a:t>
            </a:r>
          </a:p>
          <a:p>
            <a:pPr marL="812800" lvl="1" indent="-342900">
              <a:lnSpc>
                <a:spcPct val="114166"/>
              </a:lnSpc>
              <a:spcBef>
                <a:spcPts val="955"/>
              </a:spcBef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de-DE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Ein System ist ein "Komplex von in Wechselwirkung stehenden Elementen" (Von </a:t>
            </a:r>
            <a:r>
              <a:rPr lang="de-DE" sz="2400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Bertalanffy</a:t>
            </a:r>
            <a:r>
              <a:rPr lang="de-DE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, 1968, S. 33)</a:t>
            </a:r>
          </a:p>
          <a:p>
            <a:pPr marL="812800" lvl="1" indent="-342900">
              <a:lnSpc>
                <a:spcPct val="114166"/>
              </a:lnSpc>
              <a:spcBef>
                <a:spcPts val="955"/>
              </a:spcBef>
              <a:buClr>
                <a:schemeClr val="accent4"/>
              </a:buClr>
              <a:buSzPts val="2400"/>
              <a:buFont typeface="Noto Sans Symbols"/>
              <a:buChar char="⮚"/>
            </a:pPr>
            <a:r>
              <a:rPr lang="de-DE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"Der Systemansatz ist in der Lage, die nützlichsten Konzepte jeder Theorie der beruflichen Entwicklung zu übernehmen und sie auf das Verständnis des beruflichen Verhaltens anzuwenden”</a:t>
            </a:r>
            <a:r>
              <a:rPr lang="de-DE" sz="2400" dirty="0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 (</a:t>
            </a:r>
            <a:r>
              <a:rPr lang="de-DE" sz="2400" dirty="0" err="1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Osipow</a:t>
            </a:r>
            <a:r>
              <a:rPr lang="de-DE" sz="2400" dirty="0">
                <a:solidFill>
                  <a:srgbClr val="5F5F5F"/>
                </a:solidFill>
                <a:latin typeface="Calibri"/>
                <a:cs typeface="Calibri"/>
                <a:sym typeface="Calibri"/>
              </a:rPr>
              <a:t>, 1983, p. 320)</a:t>
            </a:r>
          </a:p>
        </p:txBody>
      </p:sp>
      <p:sp>
        <p:nvSpPr>
          <p:cNvPr id="130" name="Google Shape;130;p3"/>
          <p:cNvSpPr txBox="1"/>
          <p:nvPr/>
        </p:nvSpPr>
        <p:spPr>
          <a:xfrm>
            <a:off x="9846309" y="6509791"/>
            <a:ext cx="17945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McMahon &amp; Patton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SVP Conference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90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1009000" y="1874225"/>
            <a:ext cx="9725400" cy="292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Systems </a:t>
            </a:r>
            <a:r>
              <a:rPr lang="de-DE" sz="3200" b="1" i="0" u="none" strike="noStrike" cap="none" dirty="0" err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Theory</a:t>
            </a:r>
            <a:r>
              <a:rPr lang="de-DE" sz="32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 Framework (STF) im Besonderen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de-DE" sz="3200" b="0" i="0" u="none" strike="noStrike" cap="none" dirty="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28600" algn="l" rtl="0">
              <a:lnSpc>
                <a:spcPct val="114166"/>
              </a:lnSpc>
              <a:spcBef>
                <a:spcPts val="95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Arial"/>
              <a:buChar char="•"/>
            </a:pPr>
            <a:r>
              <a:rPr lang="de-DE" sz="26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de-DE" sz="25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st ein metatheoretischer Rahmen (</a:t>
            </a:r>
            <a:r>
              <a:rPr lang="de-DE" sz="25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McMahon</a:t>
            </a:r>
            <a:r>
              <a:rPr lang="de-DE" sz="25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&amp; Patton, 1995)</a:t>
            </a:r>
            <a:endParaRPr lang="de-DE"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1" indent="-2349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DC5E00"/>
              </a:buClr>
              <a:buSzPts val="2500"/>
              <a:buFont typeface="Arial"/>
              <a:buChar char="•"/>
            </a:pPr>
            <a:r>
              <a:rPr lang="de-DE" sz="25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erkennt daher </a:t>
            </a:r>
            <a:r>
              <a:rPr lang="de-DE" sz="25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Beiträge aller Theorien an</a:t>
            </a:r>
            <a:endParaRPr lang="de-DE"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5080" lvl="1" indent="-234950" algn="l" rtl="0">
              <a:lnSpc>
                <a:spcPct val="91300"/>
              </a:lnSpc>
              <a:spcBef>
                <a:spcPts val="1165"/>
              </a:spcBef>
              <a:spcAft>
                <a:spcPts val="0"/>
              </a:spcAft>
              <a:buClr>
                <a:srgbClr val="DC5E00"/>
              </a:buClr>
              <a:buSzPts val="2500"/>
              <a:buFont typeface="Arial"/>
              <a:buChar char="•"/>
            </a:pPr>
            <a:r>
              <a:rPr lang="de-DE" sz="25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zielt auf systemisches Denken, eine Perspektive, die das „Individuum im Kontext“ versteht (McMahon, Watson, &amp; Patton, 2014, p. 30)</a:t>
            </a:r>
            <a:endParaRPr lang="de-DE"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870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2485644" y="742596"/>
            <a:ext cx="7162800" cy="5143500"/>
          </a:xfrm>
          <a:custGeom>
            <a:avLst/>
            <a:gdLst/>
            <a:ahLst/>
            <a:cxnLst/>
            <a:rect l="l" t="t" r="r" b="b"/>
            <a:pathLst>
              <a:path w="7162800" h="5143500" extrusionOk="0">
                <a:moveTo>
                  <a:pt x="3581400" y="0"/>
                </a:moveTo>
                <a:lnTo>
                  <a:pt x="3287676" y="8525"/>
                </a:lnTo>
                <a:lnTo>
                  <a:pt x="3000491" y="33659"/>
                </a:lnTo>
                <a:lnTo>
                  <a:pt x="2720765" y="74740"/>
                </a:lnTo>
                <a:lnTo>
                  <a:pt x="2449421" y="131106"/>
                </a:lnTo>
                <a:lnTo>
                  <a:pt x="2187380" y="202096"/>
                </a:lnTo>
                <a:lnTo>
                  <a:pt x="1935564" y="287048"/>
                </a:lnTo>
                <a:lnTo>
                  <a:pt x="1694895" y="385300"/>
                </a:lnTo>
                <a:lnTo>
                  <a:pt x="1466295" y="496190"/>
                </a:lnTo>
                <a:lnTo>
                  <a:pt x="1250685" y="619056"/>
                </a:lnTo>
                <a:lnTo>
                  <a:pt x="1048988" y="753237"/>
                </a:lnTo>
                <a:lnTo>
                  <a:pt x="862125" y="898070"/>
                </a:lnTo>
                <a:lnTo>
                  <a:pt x="691018" y="1052895"/>
                </a:lnTo>
                <a:lnTo>
                  <a:pt x="536589" y="1217048"/>
                </a:lnTo>
                <a:lnTo>
                  <a:pt x="399759" y="1389869"/>
                </a:lnTo>
                <a:lnTo>
                  <a:pt x="281451" y="1570696"/>
                </a:lnTo>
                <a:lnTo>
                  <a:pt x="182587" y="1758866"/>
                </a:lnTo>
                <a:lnTo>
                  <a:pt x="104088" y="1953719"/>
                </a:lnTo>
                <a:lnTo>
                  <a:pt x="46875" y="2154591"/>
                </a:lnTo>
                <a:lnTo>
                  <a:pt x="11872" y="2360822"/>
                </a:lnTo>
                <a:lnTo>
                  <a:pt x="0" y="2571750"/>
                </a:lnTo>
                <a:lnTo>
                  <a:pt x="11872" y="2782677"/>
                </a:lnTo>
                <a:lnTo>
                  <a:pt x="46875" y="2988908"/>
                </a:lnTo>
                <a:lnTo>
                  <a:pt x="104088" y="3189780"/>
                </a:lnTo>
                <a:lnTo>
                  <a:pt x="182587" y="3384633"/>
                </a:lnTo>
                <a:lnTo>
                  <a:pt x="281451" y="3572803"/>
                </a:lnTo>
                <a:lnTo>
                  <a:pt x="399759" y="3753630"/>
                </a:lnTo>
                <a:lnTo>
                  <a:pt x="536589" y="3926451"/>
                </a:lnTo>
                <a:lnTo>
                  <a:pt x="691018" y="4090604"/>
                </a:lnTo>
                <a:lnTo>
                  <a:pt x="862125" y="4245429"/>
                </a:lnTo>
                <a:lnTo>
                  <a:pt x="1048988" y="4390263"/>
                </a:lnTo>
                <a:lnTo>
                  <a:pt x="1250685" y="4524443"/>
                </a:lnTo>
                <a:lnTo>
                  <a:pt x="1466295" y="4647309"/>
                </a:lnTo>
                <a:lnTo>
                  <a:pt x="1694895" y="4758199"/>
                </a:lnTo>
                <a:lnTo>
                  <a:pt x="1935564" y="4856451"/>
                </a:lnTo>
                <a:lnTo>
                  <a:pt x="2187380" y="4941403"/>
                </a:lnTo>
                <a:lnTo>
                  <a:pt x="2449421" y="5012393"/>
                </a:lnTo>
                <a:lnTo>
                  <a:pt x="2720765" y="5068759"/>
                </a:lnTo>
                <a:lnTo>
                  <a:pt x="3000491" y="5109840"/>
                </a:lnTo>
                <a:lnTo>
                  <a:pt x="3287676" y="5134974"/>
                </a:lnTo>
                <a:lnTo>
                  <a:pt x="3581400" y="5143500"/>
                </a:lnTo>
                <a:lnTo>
                  <a:pt x="3875123" y="5134974"/>
                </a:lnTo>
                <a:lnTo>
                  <a:pt x="4162308" y="5109840"/>
                </a:lnTo>
                <a:lnTo>
                  <a:pt x="4442034" y="5068759"/>
                </a:lnTo>
                <a:lnTo>
                  <a:pt x="4713378" y="5012393"/>
                </a:lnTo>
                <a:lnTo>
                  <a:pt x="4975419" y="4941403"/>
                </a:lnTo>
                <a:lnTo>
                  <a:pt x="5227235" y="4856451"/>
                </a:lnTo>
                <a:lnTo>
                  <a:pt x="5467904" y="4758199"/>
                </a:lnTo>
                <a:lnTo>
                  <a:pt x="5696504" y="4647309"/>
                </a:lnTo>
                <a:lnTo>
                  <a:pt x="5912114" y="4524443"/>
                </a:lnTo>
                <a:lnTo>
                  <a:pt x="6113811" y="4390263"/>
                </a:lnTo>
                <a:lnTo>
                  <a:pt x="6300674" y="4245429"/>
                </a:lnTo>
                <a:lnTo>
                  <a:pt x="6471781" y="4090604"/>
                </a:lnTo>
                <a:lnTo>
                  <a:pt x="6626210" y="3926451"/>
                </a:lnTo>
                <a:lnTo>
                  <a:pt x="6763040" y="3753630"/>
                </a:lnTo>
                <a:lnTo>
                  <a:pt x="6881348" y="3572803"/>
                </a:lnTo>
                <a:lnTo>
                  <a:pt x="6980212" y="3384633"/>
                </a:lnTo>
                <a:lnTo>
                  <a:pt x="7058711" y="3189780"/>
                </a:lnTo>
                <a:lnTo>
                  <a:pt x="7115924" y="2988908"/>
                </a:lnTo>
                <a:lnTo>
                  <a:pt x="7150927" y="2782677"/>
                </a:lnTo>
                <a:lnTo>
                  <a:pt x="7162800" y="2571750"/>
                </a:lnTo>
                <a:lnTo>
                  <a:pt x="7150927" y="2360822"/>
                </a:lnTo>
                <a:lnTo>
                  <a:pt x="7115924" y="2154591"/>
                </a:lnTo>
                <a:lnTo>
                  <a:pt x="7058711" y="1953719"/>
                </a:lnTo>
                <a:lnTo>
                  <a:pt x="6980212" y="1758866"/>
                </a:lnTo>
                <a:lnTo>
                  <a:pt x="6881348" y="1570696"/>
                </a:lnTo>
                <a:lnTo>
                  <a:pt x="6763040" y="1389869"/>
                </a:lnTo>
                <a:lnTo>
                  <a:pt x="6626210" y="1217048"/>
                </a:lnTo>
                <a:lnTo>
                  <a:pt x="6471781" y="1052895"/>
                </a:lnTo>
                <a:lnTo>
                  <a:pt x="6300674" y="898070"/>
                </a:lnTo>
                <a:lnTo>
                  <a:pt x="6113811" y="753237"/>
                </a:lnTo>
                <a:lnTo>
                  <a:pt x="5912114" y="619056"/>
                </a:lnTo>
                <a:lnTo>
                  <a:pt x="5696504" y="496190"/>
                </a:lnTo>
                <a:lnTo>
                  <a:pt x="5467904" y="385300"/>
                </a:lnTo>
                <a:lnTo>
                  <a:pt x="5227235" y="287048"/>
                </a:lnTo>
                <a:lnTo>
                  <a:pt x="4975419" y="202096"/>
                </a:lnTo>
                <a:lnTo>
                  <a:pt x="4713378" y="131106"/>
                </a:lnTo>
                <a:lnTo>
                  <a:pt x="4442034" y="74740"/>
                </a:lnTo>
                <a:lnTo>
                  <a:pt x="4162308" y="33659"/>
                </a:lnTo>
                <a:lnTo>
                  <a:pt x="3875123" y="8525"/>
                </a:lnTo>
                <a:lnTo>
                  <a:pt x="3581400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2485644" y="737616"/>
            <a:ext cx="7162800" cy="5143500"/>
          </a:xfrm>
          <a:custGeom>
            <a:avLst/>
            <a:gdLst/>
            <a:ahLst/>
            <a:cxnLst/>
            <a:rect l="l" t="t" r="r" b="b"/>
            <a:pathLst>
              <a:path w="7162800" h="5143500" extrusionOk="0">
                <a:moveTo>
                  <a:pt x="0" y="2571750"/>
                </a:moveTo>
                <a:lnTo>
                  <a:pt x="11872" y="2360822"/>
                </a:lnTo>
                <a:lnTo>
                  <a:pt x="46875" y="2154591"/>
                </a:lnTo>
                <a:lnTo>
                  <a:pt x="104088" y="1953719"/>
                </a:lnTo>
                <a:lnTo>
                  <a:pt x="182587" y="1758866"/>
                </a:lnTo>
                <a:lnTo>
                  <a:pt x="281451" y="1570696"/>
                </a:lnTo>
                <a:lnTo>
                  <a:pt x="399759" y="1389869"/>
                </a:lnTo>
                <a:lnTo>
                  <a:pt x="536589" y="1217048"/>
                </a:lnTo>
                <a:lnTo>
                  <a:pt x="691018" y="1052895"/>
                </a:lnTo>
                <a:lnTo>
                  <a:pt x="862125" y="898070"/>
                </a:lnTo>
                <a:lnTo>
                  <a:pt x="1048988" y="753237"/>
                </a:lnTo>
                <a:lnTo>
                  <a:pt x="1250685" y="619056"/>
                </a:lnTo>
                <a:lnTo>
                  <a:pt x="1466295" y="496190"/>
                </a:lnTo>
                <a:lnTo>
                  <a:pt x="1694895" y="385300"/>
                </a:lnTo>
                <a:lnTo>
                  <a:pt x="1935564" y="287048"/>
                </a:lnTo>
                <a:lnTo>
                  <a:pt x="2187380" y="202096"/>
                </a:lnTo>
                <a:lnTo>
                  <a:pt x="2449421" y="131106"/>
                </a:lnTo>
                <a:lnTo>
                  <a:pt x="2720765" y="74740"/>
                </a:lnTo>
                <a:lnTo>
                  <a:pt x="3000491" y="33659"/>
                </a:lnTo>
                <a:lnTo>
                  <a:pt x="3287676" y="8525"/>
                </a:lnTo>
                <a:lnTo>
                  <a:pt x="3581400" y="0"/>
                </a:lnTo>
                <a:lnTo>
                  <a:pt x="3875123" y="8525"/>
                </a:lnTo>
                <a:lnTo>
                  <a:pt x="4162308" y="33659"/>
                </a:lnTo>
                <a:lnTo>
                  <a:pt x="4442034" y="74740"/>
                </a:lnTo>
                <a:lnTo>
                  <a:pt x="4713378" y="131106"/>
                </a:lnTo>
                <a:lnTo>
                  <a:pt x="4975419" y="202096"/>
                </a:lnTo>
                <a:lnTo>
                  <a:pt x="5227235" y="287048"/>
                </a:lnTo>
                <a:lnTo>
                  <a:pt x="5467904" y="385300"/>
                </a:lnTo>
                <a:lnTo>
                  <a:pt x="5696504" y="496190"/>
                </a:lnTo>
                <a:lnTo>
                  <a:pt x="5912114" y="619056"/>
                </a:lnTo>
                <a:lnTo>
                  <a:pt x="6113811" y="753237"/>
                </a:lnTo>
                <a:lnTo>
                  <a:pt x="6300674" y="898070"/>
                </a:lnTo>
                <a:lnTo>
                  <a:pt x="6471781" y="1052895"/>
                </a:lnTo>
                <a:lnTo>
                  <a:pt x="6626210" y="1217048"/>
                </a:lnTo>
                <a:lnTo>
                  <a:pt x="6763040" y="1389869"/>
                </a:lnTo>
                <a:lnTo>
                  <a:pt x="6881348" y="1570696"/>
                </a:lnTo>
                <a:lnTo>
                  <a:pt x="6980212" y="1758866"/>
                </a:lnTo>
                <a:lnTo>
                  <a:pt x="7058711" y="1953719"/>
                </a:lnTo>
                <a:lnTo>
                  <a:pt x="7115924" y="2154591"/>
                </a:lnTo>
                <a:lnTo>
                  <a:pt x="7150927" y="2360822"/>
                </a:lnTo>
                <a:lnTo>
                  <a:pt x="7162800" y="2571750"/>
                </a:lnTo>
                <a:lnTo>
                  <a:pt x="7150927" y="2782677"/>
                </a:lnTo>
                <a:lnTo>
                  <a:pt x="7115924" y="2988908"/>
                </a:lnTo>
                <a:lnTo>
                  <a:pt x="7058711" y="3189780"/>
                </a:lnTo>
                <a:lnTo>
                  <a:pt x="6980212" y="3384633"/>
                </a:lnTo>
                <a:lnTo>
                  <a:pt x="6881348" y="3572803"/>
                </a:lnTo>
                <a:lnTo>
                  <a:pt x="6763040" y="3753630"/>
                </a:lnTo>
                <a:lnTo>
                  <a:pt x="6626210" y="3926451"/>
                </a:lnTo>
                <a:lnTo>
                  <a:pt x="6471781" y="4090604"/>
                </a:lnTo>
                <a:lnTo>
                  <a:pt x="6300674" y="4245429"/>
                </a:lnTo>
                <a:lnTo>
                  <a:pt x="6113811" y="4390263"/>
                </a:lnTo>
                <a:lnTo>
                  <a:pt x="5912114" y="4524443"/>
                </a:lnTo>
                <a:lnTo>
                  <a:pt x="5696504" y="4647309"/>
                </a:lnTo>
                <a:lnTo>
                  <a:pt x="5467904" y="4758199"/>
                </a:lnTo>
                <a:lnTo>
                  <a:pt x="5227235" y="4856451"/>
                </a:lnTo>
                <a:lnTo>
                  <a:pt x="4975419" y="4941403"/>
                </a:lnTo>
                <a:lnTo>
                  <a:pt x="4713378" y="5012393"/>
                </a:lnTo>
                <a:lnTo>
                  <a:pt x="4442034" y="5068759"/>
                </a:lnTo>
                <a:lnTo>
                  <a:pt x="4162308" y="5109840"/>
                </a:lnTo>
                <a:lnTo>
                  <a:pt x="3875123" y="5134974"/>
                </a:lnTo>
                <a:lnTo>
                  <a:pt x="3581400" y="5143500"/>
                </a:lnTo>
                <a:lnTo>
                  <a:pt x="3287676" y="5134974"/>
                </a:lnTo>
                <a:lnTo>
                  <a:pt x="3000491" y="5109840"/>
                </a:lnTo>
                <a:lnTo>
                  <a:pt x="2720765" y="5068759"/>
                </a:lnTo>
                <a:lnTo>
                  <a:pt x="2449421" y="5012393"/>
                </a:lnTo>
                <a:lnTo>
                  <a:pt x="2187380" y="4941403"/>
                </a:lnTo>
                <a:lnTo>
                  <a:pt x="1935564" y="4856451"/>
                </a:lnTo>
                <a:lnTo>
                  <a:pt x="1694895" y="4758199"/>
                </a:lnTo>
                <a:lnTo>
                  <a:pt x="1466295" y="4647309"/>
                </a:lnTo>
                <a:lnTo>
                  <a:pt x="1250685" y="4524443"/>
                </a:lnTo>
                <a:lnTo>
                  <a:pt x="1048988" y="4390263"/>
                </a:lnTo>
                <a:lnTo>
                  <a:pt x="862125" y="4245429"/>
                </a:lnTo>
                <a:lnTo>
                  <a:pt x="691018" y="4090604"/>
                </a:lnTo>
                <a:lnTo>
                  <a:pt x="536589" y="3926451"/>
                </a:lnTo>
                <a:lnTo>
                  <a:pt x="399759" y="3753630"/>
                </a:lnTo>
                <a:lnTo>
                  <a:pt x="281451" y="3572803"/>
                </a:lnTo>
                <a:lnTo>
                  <a:pt x="182587" y="3384633"/>
                </a:lnTo>
                <a:lnTo>
                  <a:pt x="104088" y="3189780"/>
                </a:lnTo>
                <a:lnTo>
                  <a:pt x="46875" y="2988908"/>
                </a:lnTo>
                <a:lnTo>
                  <a:pt x="11872" y="2782677"/>
                </a:lnTo>
                <a:lnTo>
                  <a:pt x="0" y="257175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4500371" y="1141475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90" extrusionOk="0">
                <a:moveTo>
                  <a:pt x="559307" y="0"/>
                </a:moveTo>
                <a:lnTo>
                  <a:pt x="513440" y="666"/>
                </a:lnTo>
                <a:lnTo>
                  <a:pt x="468593" y="2632"/>
                </a:lnTo>
                <a:lnTo>
                  <a:pt x="424910" y="5845"/>
                </a:lnTo>
                <a:lnTo>
                  <a:pt x="382536" y="10253"/>
                </a:lnTo>
                <a:lnTo>
                  <a:pt x="341614" y="15805"/>
                </a:lnTo>
                <a:lnTo>
                  <a:pt x="302288" y="22449"/>
                </a:lnTo>
                <a:lnTo>
                  <a:pt x="264703" y="30134"/>
                </a:lnTo>
                <a:lnTo>
                  <a:pt x="195329" y="48417"/>
                </a:lnTo>
                <a:lnTo>
                  <a:pt x="134646" y="70240"/>
                </a:lnTo>
                <a:lnTo>
                  <a:pt x="83805" y="95191"/>
                </a:lnTo>
                <a:lnTo>
                  <a:pt x="43957" y="122854"/>
                </a:lnTo>
                <a:lnTo>
                  <a:pt x="16256" y="152817"/>
                </a:lnTo>
                <a:lnTo>
                  <a:pt x="0" y="201168"/>
                </a:lnTo>
                <a:lnTo>
                  <a:pt x="1854" y="217670"/>
                </a:lnTo>
                <a:lnTo>
                  <a:pt x="28517" y="264761"/>
                </a:lnTo>
                <a:lnTo>
                  <a:pt x="62435" y="293626"/>
                </a:lnTo>
                <a:lnTo>
                  <a:pt x="107923" y="319985"/>
                </a:lnTo>
                <a:lnTo>
                  <a:pt x="163829" y="343423"/>
                </a:lnTo>
                <a:lnTo>
                  <a:pt x="229002" y="363528"/>
                </a:lnTo>
                <a:lnTo>
                  <a:pt x="302288" y="379886"/>
                </a:lnTo>
                <a:lnTo>
                  <a:pt x="341614" y="386530"/>
                </a:lnTo>
                <a:lnTo>
                  <a:pt x="382536" y="392082"/>
                </a:lnTo>
                <a:lnTo>
                  <a:pt x="424910" y="396490"/>
                </a:lnTo>
                <a:lnTo>
                  <a:pt x="468593" y="399703"/>
                </a:lnTo>
                <a:lnTo>
                  <a:pt x="513440" y="401669"/>
                </a:lnTo>
                <a:lnTo>
                  <a:pt x="559307" y="402336"/>
                </a:lnTo>
                <a:lnTo>
                  <a:pt x="605175" y="401669"/>
                </a:lnTo>
                <a:lnTo>
                  <a:pt x="650022" y="399703"/>
                </a:lnTo>
                <a:lnTo>
                  <a:pt x="693705" y="396490"/>
                </a:lnTo>
                <a:lnTo>
                  <a:pt x="736079" y="392082"/>
                </a:lnTo>
                <a:lnTo>
                  <a:pt x="777001" y="386530"/>
                </a:lnTo>
                <a:lnTo>
                  <a:pt x="816327" y="379886"/>
                </a:lnTo>
                <a:lnTo>
                  <a:pt x="853912" y="372201"/>
                </a:lnTo>
                <a:lnTo>
                  <a:pt x="923286" y="353918"/>
                </a:lnTo>
                <a:lnTo>
                  <a:pt x="983969" y="332095"/>
                </a:lnTo>
                <a:lnTo>
                  <a:pt x="1034810" y="307144"/>
                </a:lnTo>
                <a:lnTo>
                  <a:pt x="1074658" y="279481"/>
                </a:lnTo>
                <a:lnTo>
                  <a:pt x="1102359" y="249518"/>
                </a:lnTo>
                <a:lnTo>
                  <a:pt x="1118615" y="201168"/>
                </a:lnTo>
                <a:lnTo>
                  <a:pt x="1116761" y="184665"/>
                </a:lnTo>
                <a:lnTo>
                  <a:pt x="1090098" y="137574"/>
                </a:lnTo>
                <a:lnTo>
                  <a:pt x="1056180" y="108709"/>
                </a:lnTo>
                <a:lnTo>
                  <a:pt x="1010692" y="82350"/>
                </a:lnTo>
                <a:lnTo>
                  <a:pt x="954786" y="58912"/>
                </a:lnTo>
                <a:lnTo>
                  <a:pt x="889613" y="38807"/>
                </a:lnTo>
                <a:lnTo>
                  <a:pt x="816327" y="22449"/>
                </a:lnTo>
                <a:lnTo>
                  <a:pt x="777001" y="15805"/>
                </a:lnTo>
                <a:lnTo>
                  <a:pt x="736079" y="10253"/>
                </a:lnTo>
                <a:lnTo>
                  <a:pt x="693705" y="5845"/>
                </a:lnTo>
                <a:lnTo>
                  <a:pt x="650022" y="2632"/>
                </a:lnTo>
                <a:lnTo>
                  <a:pt x="605175" y="666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500371" y="1141475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90" extrusionOk="0">
                <a:moveTo>
                  <a:pt x="0" y="201168"/>
                </a:moveTo>
                <a:lnTo>
                  <a:pt x="16256" y="152817"/>
                </a:lnTo>
                <a:lnTo>
                  <a:pt x="43957" y="122854"/>
                </a:lnTo>
                <a:lnTo>
                  <a:pt x="83805" y="95191"/>
                </a:lnTo>
                <a:lnTo>
                  <a:pt x="134646" y="70240"/>
                </a:lnTo>
                <a:lnTo>
                  <a:pt x="195329" y="48417"/>
                </a:lnTo>
                <a:lnTo>
                  <a:pt x="264703" y="30134"/>
                </a:lnTo>
                <a:lnTo>
                  <a:pt x="302288" y="22449"/>
                </a:lnTo>
                <a:lnTo>
                  <a:pt x="341614" y="15805"/>
                </a:lnTo>
                <a:lnTo>
                  <a:pt x="382536" y="10253"/>
                </a:lnTo>
                <a:lnTo>
                  <a:pt x="424910" y="5845"/>
                </a:lnTo>
                <a:lnTo>
                  <a:pt x="468593" y="2632"/>
                </a:lnTo>
                <a:lnTo>
                  <a:pt x="513440" y="666"/>
                </a:lnTo>
                <a:lnTo>
                  <a:pt x="559307" y="0"/>
                </a:lnTo>
                <a:lnTo>
                  <a:pt x="605175" y="666"/>
                </a:lnTo>
                <a:lnTo>
                  <a:pt x="650022" y="2632"/>
                </a:lnTo>
                <a:lnTo>
                  <a:pt x="693705" y="5845"/>
                </a:lnTo>
                <a:lnTo>
                  <a:pt x="736079" y="10253"/>
                </a:lnTo>
                <a:lnTo>
                  <a:pt x="777001" y="15805"/>
                </a:lnTo>
                <a:lnTo>
                  <a:pt x="816327" y="22449"/>
                </a:lnTo>
                <a:lnTo>
                  <a:pt x="853912" y="30134"/>
                </a:lnTo>
                <a:lnTo>
                  <a:pt x="923286" y="48417"/>
                </a:lnTo>
                <a:lnTo>
                  <a:pt x="983969" y="70240"/>
                </a:lnTo>
                <a:lnTo>
                  <a:pt x="1034810" y="95191"/>
                </a:lnTo>
                <a:lnTo>
                  <a:pt x="1074658" y="122854"/>
                </a:lnTo>
                <a:lnTo>
                  <a:pt x="1102359" y="152817"/>
                </a:lnTo>
                <a:lnTo>
                  <a:pt x="1118615" y="201168"/>
                </a:lnTo>
                <a:lnTo>
                  <a:pt x="1116761" y="217670"/>
                </a:lnTo>
                <a:lnTo>
                  <a:pt x="1090098" y="264761"/>
                </a:lnTo>
                <a:lnTo>
                  <a:pt x="1056180" y="293626"/>
                </a:lnTo>
                <a:lnTo>
                  <a:pt x="1010692" y="319985"/>
                </a:lnTo>
                <a:lnTo>
                  <a:pt x="954786" y="343423"/>
                </a:lnTo>
                <a:lnTo>
                  <a:pt x="889613" y="363528"/>
                </a:lnTo>
                <a:lnTo>
                  <a:pt x="816327" y="379886"/>
                </a:lnTo>
                <a:lnTo>
                  <a:pt x="777001" y="386530"/>
                </a:lnTo>
                <a:lnTo>
                  <a:pt x="736079" y="392082"/>
                </a:lnTo>
                <a:lnTo>
                  <a:pt x="693705" y="396490"/>
                </a:lnTo>
                <a:lnTo>
                  <a:pt x="650022" y="399703"/>
                </a:lnTo>
                <a:lnTo>
                  <a:pt x="605175" y="401669"/>
                </a:lnTo>
                <a:lnTo>
                  <a:pt x="559307" y="402336"/>
                </a:lnTo>
                <a:lnTo>
                  <a:pt x="513440" y="401669"/>
                </a:lnTo>
                <a:lnTo>
                  <a:pt x="468593" y="399703"/>
                </a:lnTo>
                <a:lnTo>
                  <a:pt x="424910" y="396490"/>
                </a:lnTo>
                <a:lnTo>
                  <a:pt x="382536" y="392082"/>
                </a:lnTo>
                <a:lnTo>
                  <a:pt x="341614" y="386530"/>
                </a:lnTo>
                <a:lnTo>
                  <a:pt x="302288" y="379886"/>
                </a:lnTo>
                <a:lnTo>
                  <a:pt x="264703" y="372201"/>
                </a:lnTo>
                <a:lnTo>
                  <a:pt x="195329" y="353918"/>
                </a:lnTo>
                <a:lnTo>
                  <a:pt x="134646" y="332095"/>
                </a:lnTo>
                <a:lnTo>
                  <a:pt x="83805" y="307144"/>
                </a:lnTo>
                <a:lnTo>
                  <a:pt x="43957" y="279481"/>
                </a:lnTo>
                <a:lnTo>
                  <a:pt x="16256" y="249518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6041992" y="938783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59" extrusionOk="0">
                <a:moveTo>
                  <a:pt x="559307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29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29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7" y="403860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5" y="201929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5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6067044" y="938783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59" extrusionOk="0">
                <a:moveTo>
                  <a:pt x="0" y="201929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7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5" y="201929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5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7" y="403860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4593994" y="961980"/>
            <a:ext cx="2129790" cy="50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r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Werte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Geschlecht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717035" y="164439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559308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29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29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8" y="403859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5" y="201929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6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3717035" y="164439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0" y="201929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8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5" y="201929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6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8" y="403859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3794247" y="1732708"/>
            <a:ext cx="10175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Gesundheit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5731764" y="1543811"/>
            <a:ext cx="2685415" cy="403860"/>
          </a:xfrm>
          <a:custGeom>
            <a:avLst/>
            <a:gdLst/>
            <a:ahLst/>
            <a:cxnLst/>
            <a:rect l="l" t="t" r="r" b="b"/>
            <a:pathLst>
              <a:path w="2685415" h="403860" extrusionOk="0">
                <a:moveTo>
                  <a:pt x="1342643" y="0"/>
                </a:moveTo>
                <a:lnTo>
                  <a:pt x="1232522" y="669"/>
                </a:lnTo>
                <a:lnTo>
                  <a:pt x="1124852" y="2643"/>
                </a:lnTo>
                <a:lnTo>
                  <a:pt x="1019980" y="5869"/>
                </a:lnTo>
                <a:lnTo>
                  <a:pt x="918252" y="10296"/>
                </a:lnTo>
                <a:lnTo>
                  <a:pt x="820013" y="15871"/>
                </a:lnTo>
                <a:lnTo>
                  <a:pt x="725608" y="22542"/>
                </a:lnTo>
                <a:lnTo>
                  <a:pt x="635382" y="30257"/>
                </a:lnTo>
                <a:lnTo>
                  <a:pt x="549682" y="38965"/>
                </a:lnTo>
                <a:lnTo>
                  <a:pt x="468852" y="48613"/>
                </a:lnTo>
                <a:lnTo>
                  <a:pt x="393239" y="59150"/>
                </a:lnTo>
                <a:lnTo>
                  <a:pt x="323187" y="70523"/>
                </a:lnTo>
                <a:lnTo>
                  <a:pt x="259043" y="82680"/>
                </a:lnTo>
                <a:lnTo>
                  <a:pt x="201151" y="95569"/>
                </a:lnTo>
                <a:lnTo>
                  <a:pt x="149857" y="109138"/>
                </a:lnTo>
                <a:lnTo>
                  <a:pt x="105507" y="123336"/>
                </a:lnTo>
                <a:lnTo>
                  <a:pt x="68445" y="138110"/>
                </a:lnTo>
                <a:lnTo>
                  <a:pt x="17572" y="169180"/>
                </a:lnTo>
                <a:lnTo>
                  <a:pt x="0" y="201929"/>
                </a:lnTo>
                <a:lnTo>
                  <a:pt x="4450" y="218489"/>
                </a:lnTo>
                <a:lnTo>
                  <a:pt x="39019" y="250450"/>
                </a:lnTo>
                <a:lnTo>
                  <a:pt x="105507" y="280523"/>
                </a:lnTo>
                <a:lnTo>
                  <a:pt x="149857" y="294721"/>
                </a:lnTo>
                <a:lnTo>
                  <a:pt x="201151" y="308290"/>
                </a:lnTo>
                <a:lnTo>
                  <a:pt x="259043" y="321179"/>
                </a:lnTo>
                <a:lnTo>
                  <a:pt x="323187" y="333336"/>
                </a:lnTo>
                <a:lnTo>
                  <a:pt x="393239" y="344709"/>
                </a:lnTo>
                <a:lnTo>
                  <a:pt x="468852" y="355246"/>
                </a:lnTo>
                <a:lnTo>
                  <a:pt x="549682" y="364894"/>
                </a:lnTo>
                <a:lnTo>
                  <a:pt x="635382" y="373602"/>
                </a:lnTo>
                <a:lnTo>
                  <a:pt x="725608" y="381317"/>
                </a:lnTo>
                <a:lnTo>
                  <a:pt x="820013" y="387988"/>
                </a:lnTo>
                <a:lnTo>
                  <a:pt x="918252" y="393563"/>
                </a:lnTo>
                <a:lnTo>
                  <a:pt x="1019980" y="397990"/>
                </a:lnTo>
                <a:lnTo>
                  <a:pt x="1124852" y="401216"/>
                </a:lnTo>
                <a:lnTo>
                  <a:pt x="1232522" y="403190"/>
                </a:lnTo>
                <a:lnTo>
                  <a:pt x="1342643" y="403860"/>
                </a:lnTo>
                <a:lnTo>
                  <a:pt x="1452765" y="403190"/>
                </a:lnTo>
                <a:lnTo>
                  <a:pt x="1560435" y="401216"/>
                </a:lnTo>
                <a:lnTo>
                  <a:pt x="1665307" y="397990"/>
                </a:lnTo>
                <a:lnTo>
                  <a:pt x="1767035" y="393563"/>
                </a:lnTo>
                <a:lnTo>
                  <a:pt x="1865274" y="387988"/>
                </a:lnTo>
                <a:lnTo>
                  <a:pt x="1959679" y="381317"/>
                </a:lnTo>
                <a:lnTo>
                  <a:pt x="2049905" y="373602"/>
                </a:lnTo>
                <a:lnTo>
                  <a:pt x="2135605" y="364894"/>
                </a:lnTo>
                <a:lnTo>
                  <a:pt x="2216435" y="355246"/>
                </a:lnTo>
                <a:lnTo>
                  <a:pt x="2292048" y="344709"/>
                </a:lnTo>
                <a:lnTo>
                  <a:pt x="2362100" y="333336"/>
                </a:lnTo>
                <a:lnTo>
                  <a:pt x="2426244" y="321179"/>
                </a:lnTo>
                <a:lnTo>
                  <a:pt x="2484136" y="308290"/>
                </a:lnTo>
                <a:lnTo>
                  <a:pt x="2535430" y="294721"/>
                </a:lnTo>
                <a:lnTo>
                  <a:pt x="2579780" y="280523"/>
                </a:lnTo>
                <a:lnTo>
                  <a:pt x="2616842" y="265749"/>
                </a:lnTo>
                <a:lnTo>
                  <a:pt x="2667715" y="234679"/>
                </a:lnTo>
                <a:lnTo>
                  <a:pt x="2685288" y="201929"/>
                </a:lnTo>
                <a:lnTo>
                  <a:pt x="2680837" y="185370"/>
                </a:lnTo>
                <a:lnTo>
                  <a:pt x="2646268" y="153409"/>
                </a:lnTo>
                <a:lnTo>
                  <a:pt x="2579780" y="123336"/>
                </a:lnTo>
                <a:lnTo>
                  <a:pt x="2535430" y="109138"/>
                </a:lnTo>
                <a:lnTo>
                  <a:pt x="2484136" y="95569"/>
                </a:lnTo>
                <a:lnTo>
                  <a:pt x="2426244" y="82680"/>
                </a:lnTo>
                <a:lnTo>
                  <a:pt x="2362100" y="70523"/>
                </a:lnTo>
                <a:lnTo>
                  <a:pt x="2292048" y="59150"/>
                </a:lnTo>
                <a:lnTo>
                  <a:pt x="2216435" y="48613"/>
                </a:lnTo>
                <a:lnTo>
                  <a:pt x="2135605" y="38965"/>
                </a:lnTo>
                <a:lnTo>
                  <a:pt x="2049905" y="30257"/>
                </a:lnTo>
                <a:lnTo>
                  <a:pt x="1959679" y="22542"/>
                </a:lnTo>
                <a:lnTo>
                  <a:pt x="1865274" y="15871"/>
                </a:lnTo>
                <a:lnTo>
                  <a:pt x="1767035" y="10296"/>
                </a:lnTo>
                <a:lnTo>
                  <a:pt x="1665307" y="5869"/>
                </a:lnTo>
                <a:lnTo>
                  <a:pt x="1560435" y="2643"/>
                </a:lnTo>
                <a:lnTo>
                  <a:pt x="1452765" y="669"/>
                </a:lnTo>
                <a:lnTo>
                  <a:pt x="134264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5731764" y="1543811"/>
            <a:ext cx="2685415" cy="403860"/>
          </a:xfrm>
          <a:custGeom>
            <a:avLst/>
            <a:gdLst/>
            <a:ahLst/>
            <a:cxnLst/>
            <a:rect l="l" t="t" r="r" b="b"/>
            <a:pathLst>
              <a:path w="2685415" h="403860" extrusionOk="0">
                <a:moveTo>
                  <a:pt x="0" y="201929"/>
                </a:moveTo>
                <a:lnTo>
                  <a:pt x="39019" y="153409"/>
                </a:lnTo>
                <a:lnTo>
                  <a:pt x="105507" y="123336"/>
                </a:lnTo>
                <a:lnTo>
                  <a:pt x="149857" y="109138"/>
                </a:lnTo>
                <a:lnTo>
                  <a:pt x="201151" y="95569"/>
                </a:lnTo>
                <a:lnTo>
                  <a:pt x="259043" y="82680"/>
                </a:lnTo>
                <a:lnTo>
                  <a:pt x="323187" y="70523"/>
                </a:lnTo>
                <a:lnTo>
                  <a:pt x="393239" y="59150"/>
                </a:lnTo>
                <a:lnTo>
                  <a:pt x="468852" y="48613"/>
                </a:lnTo>
                <a:lnTo>
                  <a:pt x="549682" y="38965"/>
                </a:lnTo>
                <a:lnTo>
                  <a:pt x="635382" y="30257"/>
                </a:lnTo>
                <a:lnTo>
                  <a:pt x="725608" y="22542"/>
                </a:lnTo>
                <a:lnTo>
                  <a:pt x="820013" y="15871"/>
                </a:lnTo>
                <a:lnTo>
                  <a:pt x="918252" y="10296"/>
                </a:lnTo>
                <a:lnTo>
                  <a:pt x="1019980" y="5869"/>
                </a:lnTo>
                <a:lnTo>
                  <a:pt x="1124852" y="2643"/>
                </a:lnTo>
                <a:lnTo>
                  <a:pt x="1232522" y="669"/>
                </a:lnTo>
                <a:lnTo>
                  <a:pt x="1342643" y="0"/>
                </a:lnTo>
                <a:lnTo>
                  <a:pt x="1452765" y="669"/>
                </a:lnTo>
                <a:lnTo>
                  <a:pt x="1560435" y="2643"/>
                </a:lnTo>
                <a:lnTo>
                  <a:pt x="1665307" y="5869"/>
                </a:lnTo>
                <a:lnTo>
                  <a:pt x="1767035" y="10296"/>
                </a:lnTo>
                <a:lnTo>
                  <a:pt x="1865274" y="15871"/>
                </a:lnTo>
                <a:lnTo>
                  <a:pt x="1959679" y="22542"/>
                </a:lnTo>
                <a:lnTo>
                  <a:pt x="2049905" y="30257"/>
                </a:lnTo>
                <a:lnTo>
                  <a:pt x="2135605" y="38965"/>
                </a:lnTo>
                <a:lnTo>
                  <a:pt x="2216435" y="48613"/>
                </a:lnTo>
                <a:lnTo>
                  <a:pt x="2292048" y="59150"/>
                </a:lnTo>
                <a:lnTo>
                  <a:pt x="2362100" y="70523"/>
                </a:lnTo>
                <a:lnTo>
                  <a:pt x="2426244" y="82680"/>
                </a:lnTo>
                <a:lnTo>
                  <a:pt x="2484136" y="95569"/>
                </a:lnTo>
                <a:lnTo>
                  <a:pt x="2535430" y="109138"/>
                </a:lnTo>
                <a:lnTo>
                  <a:pt x="2579780" y="123336"/>
                </a:lnTo>
                <a:lnTo>
                  <a:pt x="2616842" y="138110"/>
                </a:lnTo>
                <a:lnTo>
                  <a:pt x="2667715" y="169180"/>
                </a:lnTo>
                <a:lnTo>
                  <a:pt x="2685288" y="201929"/>
                </a:lnTo>
                <a:lnTo>
                  <a:pt x="2680837" y="218489"/>
                </a:lnTo>
                <a:lnTo>
                  <a:pt x="2646268" y="250450"/>
                </a:lnTo>
                <a:lnTo>
                  <a:pt x="2579780" y="280523"/>
                </a:lnTo>
                <a:lnTo>
                  <a:pt x="2535430" y="294721"/>
                </a:lnTo>
                <a:lnTo>
                  <a:pt x="2484136" y="308290"/>
                </a:lnTo>
                <a:lnTo>
                  <a:pt x="2426244" y="321179"/>
                </a:lnTo>
                <a:lnTo>
                  <a:pt x="2362100" y="333336"/>
                </a:lnTo>
                <a:lnTo>
                  <a:pt x="2292048" y="344709"/>
                </a:lnTo>
                <a:lnTo>
                  <a:pt x="2216435" y="355246"/>
                </a:lnTo>
                <a:lnTo>
                  <a:pt x="2135605" y="364894"/>
                </a:lnTo>
                <a:lnTo>
                  <a:pt x="2049905" y="373602"/>
                </a:lnTo>
                <a:lnTo>
                  <a:pt x="1959679" y="381317"/>
                </a:lnTo>
                <a:lnTo>
                  <a:pt x="1865274" y="387988"/>
                </a:lnTo>
                <a:lnTo>
                  <a:pt x="1767035" y="393563"/>
                </a:lnTo>
                <a:lnTo>
                  <a:pt x="1665307" y="397990"/>
                </a:lnTo>
                <a:lnTo>
                  <a:pt x="1560435" y="401216"/>
                </a:lnTo>
                <a:lnTo>
                  <a:pt x="1452765" y="403190"/>
                </a:lnTo>
                <a:lnTo>
                  <a:pt x="1342643" y="403860"/>
                </a:lnTo>
                <a:lnTo>
                  <a:pt x="1232522" y="403190"/>
                </a:lnTo>
                <a:lnTo>
                  <a:pt x="1124852" y="401216"/>
                </a:lnTo>
                <a:lnTo>
                  <a:pt x="1019980" y="397990"/>
                </a:lnTo>
                <a:lnTo>
                  <a:pt x="918252" y="393563"/>
                </a:lnTo>
                <a:lnTo>
                  <a:pt x="820013" y="387988"/>
                </a:lnTo>
                <a:lnTo>
                  <a:pt x="725608" y="381317"/>
                </a:lnTo>
                <a:lnTo>
                  <a:pt x="635382" y="373602"/>
                </a:lnTo>
                <a:lnTo>
                  <a:pt x="549682" y="364894"/>
                </a:lnTo>
                <a:lnTo>
                  <a:pt x="468852" y="355246"/>
                </a:lnTo>
                <a:lnTo>
                  <a:pt x="393239" y="344709"/>
                </a:lnTo>
                <a:lnTo>
                  <a:pt x="323187" y="333336"/>
                </a:lnTo>
                <a:lnTo>
                  <a:pt x="259043" y="321179"/>
                </a:lnTo>
                <a:lnTo>
                  <a:pt x="201151" y="308290"/>
                </a:lnTo>
                <a:lnTo>
                  <a:pt x="149857" y="294721"/>
                </a:lnTo>
                <a:lnTo>
                  <a:pt x="105507" y="280523"/>
                </a:lnTo>
                <a:lnTo>
                  <a:pt x="68445" y="265749"/>
                </a:lnTo>
                <a:lnTo>
                  <a:pt x="17572" y="234679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5098158" y="2048255"/>
            <a:ext cx="1127393" cy="385381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559308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30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30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8" y="403860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6" y="201930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6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6470108" y="1535582"/>
            <a:ext cx="1844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Sexuelle</a:t>
            </a: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Orientierung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5098354" y="204825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0" y="201930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8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6" y="201930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6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8" y="403860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3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186954" y="2142471"/>
            <a:ext cx="103027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Fähigkeiten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3157727" y="2249423"/>
            <a:ext cx="1454150" cy="403860"/>
          </a:xfrm>
          <a:custGeom>
            <a:avLst/>
            <a:gdLst/>
            <a:ahLst/>
            <a:cxnLst/>
            <a:rect l="l" t="t" r="r" b="b"/>
            <a:pathLst>
              <a:path w="1454150" h="403860" extrusionOk="0">
                <a:moveTo>
                  <a:pt x="726948" y="0"/>
                </a:moveTo>
                <a:lnTo>
                  <a:pt x="667331" y="669"/>
                </a:lnTo>
                <a:lnTo>
                  <a:pt x="609041" y="2643"/>
                </a:lnTo>
                <a:lnTo>
                  <a:pt x="552265" y="5869"/>
                </a:lnTo>
                <a:lnTo>
                  <a:pt x="497189" y="10296"/>
                </a:lnTo>
                <a:lnTo>
                  <a:pt x="444001" y="15871"/>
                </a:lnTo>
                <a:lnTo>
                  <a:pt x="392889" y="22542"/>
                </a:lnTo>
                <a:lnTo>
                  <a:pt x="344038" y="30257"/>
                </a:lnTo>
                <a:lnTo>
                  <a:pt x="297637" y="38965"/>
                </a:lnTo>
                <a:lnTo>
                  <a:pt x="253872" y="48613"/>
                </a:lnTo>
                <a:lnTo>
                  <a:pt x="212931" y="59150"/>
                </a:lnTo>
                <a:lnTo>
                  <a:pt x="175001" y="70523"/>
                </a:lnTo>
                <a:lnTo>
                  <a:pt x="108921" y="95569"/>
                </a:lnTo>
                <a:lnTo>
                  <a:pt x="57132" y="123336"/>
                </a:lnTo>
                <a:lnTo>
                  <a:pt x="21129" y="153409"/>
                </a:lnTo>
                <a:lnTo>
                  <a:pt x="0" y="201929"/>
                </a:lnTo>
                <a:lnTo>
                  <a:pt x="2410" y="218489"/>
                </a:lnTo>
                <a:lnTo>
                  <a:pt x="37063" y="265749"/>
                </a:lnTo>
                <a:lnTo>
                  <a:pt x="81147" y="294721"/>
                </a:lnTo>
                <a:lnTo>
                  <a:pt x="140268" y="321179"/>
                </a:lnTo>
                <a:lnTo>
                  <a:pt x="212931" y="344709"/>
                </a:lnTo>
                <a:lnTo>
                  <a:pt x="253872" y="355246"/>
                </a:lnTo>
                <a:lnTo>
                  <a:pt x="297637" y="364894"/>
                </a:lnTo>
                <a:lnTo>
                  <a:pt x="344038" y="373602"/>
                </a:lnTo>
                <a:lnTo>
                  <a:pt x="392889" y="381317"/>
                </a:lnTo>
                <a:lnTo>
                  <a:pt x="444001" y="387988"/>
                </a:lnTo>
                <a:lnTo>
                  <a:pt x="497189" y="393563"/>
                </a:lnTo>
                <a:lnTo>
                  <a:pt x="552265" y="397990"/>
                </a:lnTo>
                <a:lnTo>
                  <a:pt x="609041" y="401216"/>
                </a:lnTo>
                <a:lnTo>
                  <a:pt x="667331" y="403190"/>
                </a:lnTo>
                <a:lnTo>
                  <a:pt x="726948" y="403860"/>
                </a:lnTo>
                <a:lnTo>
                  <a:pt x="786564" y="403190"/>
                </a:lnTo>
                <a:lnTo>
                  <a:pt x="844854" y="401216"/>
                </a:lnTo>
                <a:lnTo>
                  <a:pt x="901630" y="397990"/>
                </a:lnTo>
                <a:lnTo>
                  <a:pt x="956706" y="393563"/>
                </a:lnTo>
                <a:lnTo>
                  <a:pt x="1009894" y="387988"/>
                </a:lnTo>
                <a:lnTo>
                  <a:pt x="1061006" y="381317"/>
                </a:lnTo>
                <a:lnTo>
                  <a:pt x="1109857" y="373602"/>
                </a:lnTo>
                <a:lnTo>
                  <a:pt x="1156258" y="364894"/>
                </a:lnTo>
                <a:lnTo>
                  <a:pt x="1200023" y="355246"/>
                </a:lnTo>
                <a:lnTo>
                  <a:pt x="1240964" y="344709"/>
                </a:lnTo>
                <a:lnTo>
                  <a:pt x="1278894" y="333336"/>
                </a:lnTo>
                <a:lnTo>
                  <a:pt x="1344974" y="308290"/>
                </a:lnTo>
                <a:lnTo>
                  <a:pt x="1396763" y="280523"/>
                </a:lnTo>
                <a:lnTo>
                  <a:pt x="1432766" y="250450"/>
                </a:lnTo>
                <a:lnTo>
                  <a:pt x="1453896" y="201929"/>
                </a:lnTo>
                <a:lnTo>
                  <a:pt x="1451485" y="185370"/>
                </a:lnTo>
                <a:lnTo>
                  <a:pt x="1416832" y="138110"/>
                </a:lnTo>
                <a:lnTo>
                  <a:pt x="1372748" y="109138"/>
                </a:lnTo>
                <a:lnTo>
                  <a:pt x="1313627" y="82680"/>
                </a:lnTo>
                <a:lnTo>
                  <a:pt x="1240964" y="59150"/>
                </a:lnTo>
                <a:lnTo>
                  <a:pt x="1200023" y="48613"/>
                </a:lnTo>
                <a:lnTo>
                  <a:pt x="1156258" y="38965"/>
                </a:lnTo>
                <a:lnTo>
                  <a:pt x="1109857" y="30257"/>
                </a:lnTo>
                <a:lnTo>
                  <a:pt x="1061006" y="22542"/>
                </a:lnTo>
                <a:lnTo>
                  <a:pt x="1009894" y="15871"/>
                </a:lnTo>
                <a:lnTo>
                  <a:pt x="956706" y="10296"/>
                </a:lnTo>
                <a:lnTo>
                  <a:pt x="901630" y="5869"/>
                </a:lnTo>
                <a:lnTo>
                  <a:pt x="844854" y="2643"/>
                </a:lnTo>
                <a:lnTo>
                  <a:pt x="786564" y="669"/>
                </a:lnTo>
                <a:lnTo>
                  <a:pt x="72694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3157727" y="2249423"/>
            <a:ext cx="1454150" cy="403860"/>
          </a:xfrm>
          <a:custGeom>
            <a:avLst/>
            <a:gdLst/>
            <a:ahLst/>
            <a:cxnLst/>
            <a:rect l="l" t="t" r="r" b="b"/>
            <a:pathLst>
              <a:path w="1454150" h="403860" extrusionOk="0">
                <a:moveTo>
                  <a:pt x="0" y="201929"/>
                </a:moveTo>
                <a:lnTo>
                  <a:pt x="21129" y="153409"/>
                </a:lnTo>
                <a:lnTo>
                  <a:pt x="57132" y="123336"/>
                </a:lnTo>
                <a:lnTo>
                  <a:pt x="108921" y="95569"/>
                </a:lnTo>
                <a:lnTo>
                  <a:pt x="175001" y="70523"/>
                </a:lnTo>
                <a:lnTo>
                  <a:pt x="212931" y="59150"/>
                </a:lnTo>
                <a:lnTo>
                  <a:pt x="253872" y="48613"/>
                </a:lnTo>
                <a:lnTo>
                  <a:pt x="297637" y="38965"/>
                </a:lnTo>
                <a:lnTo>
                  <a:pt x="344038" y="30257"/>
                </a:lnTo>
                <a:lnTo>
                  <a:pt x="392889" y="22542"/>
                </a:lnTo>
                <a:lnTo>
                  <a:pt x="444001" y="15871"/>
                </a:lnTo>
                <a:lnTo>
                  <a:pt x="497189" y="10296"/>
                </a:lnTo>
                <a:lnTo>
                  <a:pt x="552265" y="5869"/>
                </a:lnTo>
                <a:lnTo>
                  <a:pt x="609041" y="2643"/>
                </a:lnTo>
                <a:lnTo>
                  <a:pt x="667331" y="669"/>
                </a:lnTo>
                <a:lnTo>
                  <a:pt x="726948" y="0"/>
                </a:lnTo>
                <a:lnTo>
                  <a:pt x="786564" y="669"/>
                </a:lnTo>
                <a:lnTo>
                  <a:pt x="844854" y="2643"/>
                </a:lnTo>
                <a:lnTo>
                  <a:pt x="901630" y="5869"/>
                </a:lnTo>
                <a:lnTo>
                  <a:pt x="956706" y="10296"/>
                </a:lnTo>
                <a:lnTo>
                  <a:pt x="1009894" y="15871"/>
                </a:lnTo>
                <a:lnTo>
                  <a:pt x="1061006" y="22542"/>
                </a:lnTo>
                <a:lnTo>
                  <a:pt x="1109857" y="30257"/>
                </a:lnTo>
                <a:lnTo>
                  <a:pt x="1156258" y="38965"/>
                </a:lnTo>
                <a:lnTo>
                  <a:pt x="1200023" y="48613"/>
                </a:lnTo>
                <a:lnTo>
                  <a:pt x="1240964" y="59150"/>
                </a:lnTo>
                <a:lnTo>
                  <a:pt x="1278894" y="70523"/>
                </a:lnTo>
                <a:lnTo>
                  <a:pt x="1344974" y="95569"/>
                </a:lnTo>
                <a:lnTo>
                  <a:pt x="1396763" y="123336"/>
                </a:lnTo>
                <a:lnTo>
                  <a:pt x="1432766" y="153409"/>
                </a:lnTo>
                <a:lnTo>
                  <a:pt x="1453896" y="201929"/>
                </a:lnTo>
                <a:lnTo>
                  <a:pt x="1451485" y="218489"/>
                </a:lnTo>
                <a:lnTo>
                  <a:pt x="1416832" y="265749"/>
                </a:lnTo>
                <a:lnTo>
                  <a:pt x="1372748" y="294721"/>
                </a:lnTo>
                <a:lnTo>
                  <a:pt x="1313627" y="321179"/>
                </a:lnTo>
                <a:lnTo>
                  <a:pt x="1240964" y="344709"/>
                </a:lnTo>
                <a:lnTo>
                  <a:pt x="1200023" y="355246"/>
                </a:lnTo>
                <a:lnTo>
                  <a:pt x="1156258" y="364894"/>
                </a:lnTo>
                <a:lnTo>
                  <a:pt x="1109857" y="373602"/>
                </a:lnTo>
                <a:lnTo>
                  <a:pt x="1061006" y="381317"/>
                </a:lnTo>
                <a:lnTo>
                  <a:pt x="1009894" y="387988"/>
                </a:lnTo>
                <a:lnTo>
                  <a:pt x="956706" y="393563"/>
                </a:lnTo>
                <a:lnTo>
                  <a:pt x="901630" y="397990"/>
                </a:lnTo>
                <a:lnTo>
                  <a:pt x="844854" y="401216"/>
                </a:lnTo>
                <a:lnTo>
                  <a:pt x="786564" y="403190"/>
                </a:lnTo>
                <a:lnTo>
                  <a:pt x="726948" y="403860"/>
                </a:lnTo>
                <a:lnTo>
                  <a:pt x="667331" y="403190"/>
                </a:lnTo>
                <a:lnTo>
                  <a:pt x="609041" y="401216"/>
                </a:lnTo>
                <a:lnTo>
                  <a:pt x="552265" y="397990"/>
                </a:lnTo>
                <a:lnTo>
                  <a:pt x="497189" y="393563"/>
                </a:lnTo>
                <a:lnTo>
                  <a:pt x="444001" y="387988"/>
                </a:lnTo>
                <a:lnTo>
                  <a:pt x="392889" y="381317"/>
                </a:lnTo>
                <a:lnTo>
                  <a:pt x="344038" y="373602"/>
                </a:lnTo>
                <a:lnTo>
                  <a:pt x="297637" y="364894"/>
                </a:lnTo>
                <a:lnTo>
                  <a:pt x="253872" y="355246"/>
                </a:lnTo>
                <a:lnTo>
                  <a:pt x="212931" y="344709"/>
                </a:lnTo>
                <a:lnTo>
                  <a:pt x="175001" y="333336"/>
                </a:lnTo>
                <a:lnTo>
                  <a:pt x="108921" y="308290"/>
                </a:lnTo>
                <a:lnTo>
                  <a:pt x="57132" y="280523"/>
                </a:lnTo>
                <a:lnTo>
                  <a:pt x="21129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306732" y="2325914"/>
            <a:ext cx="11936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Behinderung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7857743" y="2855976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89" extrusionOk="0">
                <a:moveTo>
                  <a:pt x="559307" y="0"/>
                </a:moveTo>
                <a:lnTo>
                  <a:pt x="513440" y="666"/>
                </a:lnTo>
                <a:lnTo>
                  <a:pt x="468593" y="2632"/>
                </a:lnTo>
                <a:lnTo>
                  <a:pt x="424910" y="5845"/>
                </a:lnTo>
                <a:lnTo>
                  <a:pt x="382536" y="10253"/>
                </a:lnTo>
                <a:lnTo>
                  <a:pt x="341614" y="15805"/>
                </a:lnTo>
                <a:lnTo>
                  <a:pt x="302288" y="22449"/>
                </a:lnTo>
                <a:lnTo>
                  <a:pt x="264703" y="30134"/>
                </a:lnTo>
                <a:lnTo>
                  <a:pt x="195329" y="48417"/>
                </a:lnTo>
                <a:lnTo>
                  <a:pt x="134646" y="70240"/>
                </a:lnTo>
                <a:lnTo>
                  <a:pt x="83805" y="95191"/>
                </a:lnTo>
                <a:lnTo>
                  <a:pt x="43957" y="122854"/>
                </a:lnTo>
                <a:lnTo>
                  <a:pt x="16256" y="152817"/>
                </a:lnTo>
                <a:lnTo>
                  <a:pt x="0" y="201168"/>
                </a:lnTo>
                <a:lnTo>
                  <a:pt x="1854" y="217670"/>
                </a:lnTo>
                <a:lnTo>
                  <a:pt x="28517" y="264761"/>
                </a:lnTo>
                <a:lnTo>
                  <a:pt x="62435" y="293626"/>
                </a:lnTo>
                <a:lnTo>
                  <a:pt x="107923" y="319985"/>
                </a:lnTo>
                <a:lnTo>
                  <a:pt x="163829" y="343423"/>
                </a:lnTo>
                <a:lnTo>
                  <a:pt x="229002" y="363528"/>
                </a:lnTo>
                <a:lnTo>
                  <a:pt x="302288" y="379886"/>
                </a:lnTo>
                <a:lnTo>
                  <a:pt x="341614" y="386530"/>
                </a:lnTo>
                <a:lnTo>
                  <a:pt x="382536" y="392082"/>
                </a:lnTo>
                <a:lnTo>
                  <a:pt x="424910" y="396490"/>
                </a:lnTo>
                <a:lnTo>
                  <a:pt x="468593" y="399703"/>
                </a:lnTo>
                <a:lnTo>
                  <a:pt x="513440" y="401669"/>
                </a:lnTo>
                <a:lnTo>
                  <a:pt x="559307" y="402336"/>
                </a:lnTo>
                <a:lnTo>
                  <a:pt x="605175" y="401669"/>
                </a:lnTo>
                <a:lnTo>
                  <a:pt x="650022" y="399703"/>
                </a:lnTo>
                <a:lnTo>
                  <a:pt x="693705" y="396490"/>
                </a:lnTo>
                <a:lnTo>
                  <a:pt x="736079" y="392082"/>
                </a:lnTo>
                <a:lnTo>
                  <a:pt x="777001" y="386530"/>
                </a:lnTo>
                <a:lnTo>
                  <a:pt x="816327" y="379886"/>
                </a:lnTo>
                <a:lnTo>
                  <a:pt x="853912" y="372201"/>
                </a:lnTo>
                <a:lnTo>
                  <a:pt x="923286" y="353918"/>
                </a:lnTo>
                <a:lnTo>
                  <a:pt x="983969" y="332095"/>
                </a:lnTo>
                <a:lnTo>
                  <a:pt x="1034810" y="307144"/>
                </a:lnTo>
                <a:lnTo>
                  <a:pt x="1074658" y="279481"/>
                </a:lnTo>
                <a:lnTo>
                  <a:pt x="1102359" y="249518"/>
                </a:lnTo>
                <a:lnTo>
                  <a:pt x="1118615" y="201168"/>
                </a:lnTo>
                <a:lnTo>
                  <a:pt x="1116761" y="184665"/>
                </a:lnTo>
                <a:lnTo>
                  <a:pt x="1090098" y="137574"/>
                </a:lnTo>
                <a:lnTo>
                  <a:pt x="1056180" y="108709"/>
                </a:lnTo>
                <a:lnTo>
                  <a:pt x="1010692" y="82350"/>
                </a:lnTo>
                <a:lnTo>
                  <a:pt x="954785" y="58912"/>
                </a:lnTo>
                <a:lnTo>
                  <a:pt x="889613" y="38807"/>
                </a:lnTo>
                <a:lnTo>
                  <a:pt x="816327" y="22449"/>
                </a:lnTo>
                <a:lnTo>
                  <a:pt x="777001" y="15805"/>
                </a:lnTo>
                <a:lnTo>
                  <a:pt x="736079" y="10253"/>
                </a:lnTo>
                <a:lnTo>
                  <a:pt x="693705" y="5845"/>
                </a:lnTo>
                <a:lnTo>
                  <a:pt x="650022" y="2632"/>
                </a:lnTo>
                <a:lnTo>
                  <a:pt x="605175" y="666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7857743" y="2855976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89" extrusionOk="0">
                <a:moveTo>
                  <a:pt x="0" y="201168"/>
                </a:moveTo>
                <a:lnTo>
                  <a:pt x="16256" y="152817"/>
                </a:lnTo>
                <a:lnTo>
                  <a:pt x="43957" y="122854"/>
                </a:lnTo>
                <a:lnTo>
                  <a:pt x="83805" y="95191"/>
                </a:lnTo>
                <a:lnTo>
                  <a:pt x="134646" y="70240"/>
                </a:lnTo>
                <a:lnTo>
                  <a:pt x="195329" y="48417"/>
                </a:lnTo>
                <a:lnTo>
                  <a:pt x="264703" y="30134"/>
                </a:lnTo>
                <a:lnTo>
                  <a:pt x="302288" y="22449"/>
                </a:lnTo>
                <a:lnTo>
                  <a:pt x="341614" y="15805"/>
                </a:lnTo>
                <a:lnTo>
                  <a:pt x="382536" y="10253"/>
                </a:lnTo>
                <a:lnTo>
                  <a:pt x="424910" y="5845"/>
                </a:lnTo>
                <a:lnTo>
                  <a:pt x="468593" y="2632"/>
                </a:lnTo>
                <a:lnTo>
                  <a:pt x="513440" y="666"/>
                </a:lnTo>
                <a:lnTo>
                  <a:pt x="559307" y="0"/>
                </a:lnTo>
                <a:lnTo>
                  <a:pt x="605175" y="666"/>
                </a:lnTo>
                <a:lnTo>
                  <a:pt x="650022" y="2632"/>
                </a:lnTo>
                <a:lnTo>
                  <a:pt x="693705" y="5845"/>
                </a:lnTo>
                <a:lnTo>
                  <a:pt x="736079" y="10253"/>
                </a:lnTo>
                <a:lnTo>
                  <a:pt x="777001" y="15805"/>
                </a:lnTo>
                <a:lnTo>
                  <a:pt x="816327" y="22449"/>
                </a:lnTo>
                <a:lnTo>
                  <a:pt x="853912" y="30134"/>
                </a:lnTo>
                <a:lnTo>
                  <a:pt x="923286" y="48417"/>
                </a:lnTo>
                <a:lnTo>
                  <a:pt x="983969" y="70240"/>
                </a:lnTo>
                <a:lnTo>
                  <a:pt x="1034810" y="95191"/>
                </a:lnTo>
                <a:lnTo>
                  <a:pt x="1074658" y="122854"/>
                </a:lnTo>
                <a:lnTo>
                  <a:pt x="1102359" y="152817"/>
                </a:lnTo>
                <a:lnTo>
                  <a:pt x="1118615" y="201168"/>
                </a:lnTo>
                <a:lnTo>
                  <a:pt x="1116761" y="217670"/>
                </a:lnTo>
                <a:lnTo>
                  <a:pt x="1090098" y="264761"/>
                </a:lnTo>
                <a:lnTo>
                  <a:pt x="1056180" y="293626"/>
                </a:lnTo>
                <a:lnTo>
                  <a:pt x="1010692" y="319985"/>
                </a:lnTo>
                <a:lnTo>
                  <a:pt x="954786" y="343423"/>
                </a:lnTo>
                <a:lnTo>
                  <a:pt x="889613" y="363528"/>
                </a:lnTo>
                <a:lnTo>
                  <a:pt x="816327" y="379886"/>
                </a:lnTo>
                <a:lnTo>
                  <a:pt x="777001" y="386530"/>
                </a:lnTo>
                <a:lnTo>
                  <a:pt x="736079" y="392082"/>
                </a:lnTo>
                <a:lnTo>
                  <a:pt x="693705" y="396490"/>
                </a:lnTo>
                <a:lnTo>
                  <a:pt x="650022" y="399703"/>
                </a:lnTo>
                <a:lnTo>
                  <a:pt x="605175" y="401669"/>
                </a:lnTo>
                <a:lnTo>
                  <a:pt x="559307" y="402336"/>
                </a:lnTo>
                <a:lnTo>
                  <a:pt x="513440" y="401669"/>
                </a:lnTo>
                <a:lnTo>
                  <a:pt x="468593" y="399703"/>
                </a:lnTo>
                <a:lnTo>
                  <a:pt x="424910" y="396490"/>
                </a:lnTo>
                <a:lnTo>
                  <a:pt x="382536" y="392082"/>
                </a:lnTo>
                <a:lnTo>
                  <a:pt x="341614" y="386530"/>
                </a:lnTo>
                <a:lnTo>
                  <a:pt x="302288" y="379886"/>
                </a:lnTo>
                <a:lnTo>
                  <a:pt x="264703" y="372201"/>
                </a:lnTo>
                <a:lnTo>
                  <a:pt x="195329" y="353918"/>
                </a:lnTo>
                <a:lnTo>
                  <a:pt x="134646" y="332095"/>
                </a:lnTo>
                <a:lnTo>
                  <a:pt x="83805" y="307144"/>
                </a:lnTo>
                <a:lnTo>
                  <a:pt x="43957" y="279481"/>
                </a:lnTo>
                <a:lnTo>
                  <a:pt x="16256" y="249518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7856473" y="2966843"/>
            <a:ext cx="11201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Fertigkeiten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4611623" y="3057144"/>
            <a:ext cx="3133725" cy="706120"/>
          </a:xfrm>
          <a:custGeom>
            <a:avLst/>
            <a:gdLst/>
            <a:ahLst/>
            <a:cxnLst/>
            <a:rect l="l" t="t" r="r" b="b"/>
            <a:pathLst>
              <a:path w="3133725" h="706120" extrusionOk="0">
                <a:moveTo>
                  <a:pt x="1566672" y="0"/>
                </a:moveTo>
                <a:lnTo>
                  <a:pt x="1438180" y="1169"/>
                </a:lnTo>
                <a:lnTo>
                  <a:pt x="1312549" y="4618"/>
                </a:lnTo>
                <a:lnTo>
                  <a:pt x="1190181" y="10255"/>
                </a:lnTo>
                <a:lnTo>
                  <a:pt x="1071481" y="17989"/>
                </a:lnTo>
                <a:lnTo>
                  <a:pt x="956851" y="27729"/>
                </a:lnTo>
                <a:lnTo>
                  <a:pt x="846695" y="39385"/>
                </a:lnTo>
                <a:lnTo>
                  <a:pt x="741415" y="52865"/>
                </a:lnTo>
                <a:lnTo>
                  <a:pt x="641415" y="68080"/>
                </a:lnTo>
                <a:lnTo>
                  <a:pt x="547097" y="84937"/>
                </a:lnTo>
                <a:lnTo>
                  <a:pt x="458866" y="103346"/>
                </a:lnTo>
                <a:lnTo>
                  <a:pt x="377125" y="123216"/>
                </a:lnTo>
                <a:lnTo>
                  <a:pt x="302276" y="144456"/>
                </a:lnTo>
                <a:lnTo>
                  <a:pt x="234723" y="166976"/>
                </a:lnTo>
                <a:lnTo>
                  <a:pt x="174868" y="190685"/>
                </a:lnTo>
                <a:lnTo>
                  <a:pt x="123116" y="215491"/>
                </a:lnTo>
                <a:lnTo>
                  <a:pt x="79869" y="241304"/>
                </a:lnTo>
                <a:lnTo>
                  <a:pt x="45531" y="268032"/>
                </a:lnTo>
                <a:lnTo>
                  <a:pt x="5193" y="323874"/>
                </a:lnTo>
                <a:lnTo>
                  <a:pt x="0" y="352805"/>
                </a:lnTo>
                <a:lnTo>
                  <a:pt x="5193" y="381737"/>
                </a:lnTo>
                <a:lnTo>
                  <a:pt x="45531" y="437579"/>
                </a:lnTo>
                <a:lnTo>
                  <a:pt x="79869" y="464307"/>
                </a:lnTo>
                <a:lnTo>
                  <a:pt x="123116" y="490120"/>
                </a:lnTo>
                <a:lnTo>
                  <a:pt x="174868" y="514926"/>
                </a:lnTo>
                <a:lnTo>
                  <a:pt x="234723" y="538635"/>
                </a:lnTo>
                <a:lnTo>
                  <a:pt x="302276" y="561155"/>
                </a:lnTo>
                <a:lnTo>
                  <a:pt x="377125" y="582395"/>
                </a:lnTo>
                <a:lnTo>
                  <a:pt x="458866" y="602265"/>
                </a:lnTo>
                <a:lnTo>
                  <a:pt x="547097" y="620674"/>
                </a:lnTo>
                <a:lnTo>
                  <a:pt x="641415" y="637531"/>
                </a:lnTo>
                <a:lnTo>
                  <a:pt x="741415" y="652746"/>
                </a:lnTo>
                <a:lnTo>
                  <a:pt x="846695" y="666226"/>
                </a:lnTo>
                <a:lnTo>
                  <a:pt x="956851" y="677882"/>
                </a:lnTo>
                <a:lnTo>
                  <a:pt x="1071481" y="687622"/>
                </a:lnTo>
                <a:lnTo>
                  <a:pt x="1190181" y="695356"/>
                </a:lnTo>
                <a:lnTo>
                  <a:pt x="1312549" y="700993"/>
                </a:lnTo>
                <a:lnTo>
                  <a:pt x="1438180" y="704442"/>
                </a:lnTo>
                <a:lnTo>
                  <a:pt x="1566672" y="705611"/>
                </a:lnTo>
                <a:lnTo>
                  <a:pt x="1695163" y="704442"/>
                </a:lnTo>
                <a:lnTo>
                  <a:pt x="1820794" y="700993"/>
                </a:lnTo>
                <a:lnTo>
                  <a:pt x="1943162" y="695356"/>
                </a:lnTo>
                <a:lnTo>
                  <a:pt x="2061862" y="687622"/>
                </a:lnTo>
                <a:lnTo>
                  <a:pt x="2176492" y="677882"/>
                </a:lnTo>
                <a:lnTo>
                  <a:pt x="2286648" y="666226"/>
                </a:lnTo>
                <a:lnTo>
                  <a:pt x="2391928" y="652746"/>
                </a:lnTo>
                <a:lnTo>
                  <a:pt x="2491928" y="637531"/>
                </a:lnTo>
                <a:lnTo>
                  <a:pt x="2586246" y="620674"/>
                </a:lnTo>
                <a:lnTo>
                  <a:pt x="2674477" y="602265"/>
                </a:lnTo>
                <a:lnTo>
                  <a:pt x="2756218" y="582395"/>
                </a:lnTo>
                <a:lnTo>
                  <a:pt x="2831067" y="561155"/>
                </a:lnTo>
                <a:lnTo>
                  <a:pt x="2898620" y="538635"/>
                </a:lnTo>
                <a:lnTo>
                  <a:pt x="2958475" y="514926"/>
                </a:lnTo>
                <a:lnTo>
                  <a:pt x="3010227" y="490120"/>
                </a:lnTo>
                <a:lnTo>
                  <a:pt x="3053474" y="464307"/>
                </a:lnTo>
                <a:lnTo>
                  <a:pt x="3087812" y="437579"/>
                </a:lnTo>
                <a:lnTo>
                  <a:pt x="3128150" y="381737"/>
                </a:lnTo>
                <a:lnTo>
                  <a:pt x="3133344" y="352805"/>
                </a:lnTo>
                <a:lnTo>
                  <a:pt x="3128150" y="323874"/>
                </a:lnTo>
                <a:lnTo>
                  <a:pt x="3087812" y="268032"/>
                </a:lnTo>
                <a:lnTo>
                  <a:pt x="3053474" y="241304"/>
                </a:lnTo>
                <a:lnTo>
                  <a:pt x="3010227" y="215491"/>
                </a:lnTo>
                <a:lnTo>
                  <a:pt x="2958475" y="190685"/>
                </a:lnTo>
                <a:lnTo>
                  <a:pt x="2898620" y="166976"/>
                </a:lnTo>
                <a:lnTo>
                  <a:pt x="2831067" y="144456"/>
                </a:lnTo>
                <a:lnTo>
                  <a:pt x="2756218" y="123216"/>
                </a:lnTo>
                <a:lnTo>
                  <a:pt x="2674477" y="103346"/>
                </a:lnTo>
                <a:lnTo>
                  <a:pt x="2586246" y="84937"/>
                </a:lnTo>
                <a:lnTo>
                  <a:pt x="2491928" y="68080"/>
                </a:lnTo>
                <a:lnTo>
                  <a:pt x="2391928" y="52865"/>
                </a:lnTo>
                <a:lnTo>
                  <a:pt x="2286648" y="39385"/>
                </a:lnTo>
                <a:lnTo>
                  <a:pt x="2176492" y="27729"/>
                </a:lnTo>
                <a:lnTo>
                  <a:pt x="2061862" y="17989"/>
                </a:lnTo>
                <a:lnTo>
                  <a:pt x="1943162" y="10255"/>
                </a:lnTo>
                <a:lnTo>
                  <a:pt x="1820794" y="4618"/>
                </a:lnTo>
                <a:lnTo>
                  <a:pt x="1695163" y="1169"/>
                </a:lnTo>
                <a:lnTo>
                  <a:pt x="156667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4611623" y="3057144"/>
            <a:ext cx="3133725" cy="706120"/>
          </a:xfrm>
          <a:custGeom>
            <a:avLst/>
            <a:gdLst/>
            <a:ahLst/>
            <a:cxnLst/>
            <a:rect l="l" t="t" r="r" b="b"/>
            <a:pathLst>
              <a:path w="3133725" h="706120" extrusionOk="0">
                <a:moveTo>
                  <a:pt x="0" y="352805"/>
                </a:moveTo>
                <a:lnTo>
                  <a:pt x="20505" y="295586"/>
                </a:lnTo>
                <a:lnTo>
                  <a:pt x="79869" y="241304"/>
                </a:lnTo>
                <a:lnTo>
                  <a:pt x="123116" y="215491"/>
                </a:lnTo>
                <a:lnTo>
                  <a:pt x="174868" y="190685"/>
                </a:lnTo>
                <a:lnTo>
                  <a:pt x="234723" y="166976"/>
                </a:lnTo>
                <a:lnTo>
                  <a:pt x="302276" y="144456"/>
                </a:lnTo>
                <a:lnTo>
                  <a:pt x="377125" y="123216"/>
                </a:lnTo>
                <a:lnTo>
                  <a:pt x="458866" y="103346"/>
                </a:lnTo>
                <a:lnTo>
                  <a:pt x="547097" y="84937"/>
                </a:lnTo>
                <a:lnTo>
                  <a:pt x="641415" y="68080"/>
                </a:lnTo>
                <a:lnTo>
                  <a:pt x="741415" y="52865"/>
                </a:lnTo>
                <a:lnTo>
                  <a:pt x="846695" y="39385"/>
                </a:lnTo>
                <a:lnTo>
                  <a:pt x="956851" y="27729"/>
                </a:lnTo>
                <a:lnTo>
                  <a:pt x="1071481" y="17989"/>
                </a:lnTo>
                <a:lnTo>
                  <a:pt x="1190181" y="10255"/>
                </a:lnTo>
                <a:lnTo>
                  <a:pt x="1312549" y="4618"/>
                </a:lnTo>
                <a:lnTo>
                  <a:pt x="1438180" y="1169"/>
                </a:lnTo>
                <a:lnTo>
                  <a:pt x="1566672" y="0"/>
                </a:lnTo>
                <a:lnTo>
                  <a:pt x="1695163" y="1169"/>
                </a:lnTo>
                <a:lnTo>
                  <a:pt x="1820794" y="4618"/>
                </a:lnTo>
                <a:lnTo>
                  <a:pt x="1943162" y="10255"/>
                </a:lnTo>
                <a:lnTo>
                  <a:pt x="2061862" y="17989"/>
                </a:lnTo>
                <a:lnTo>
                  <a:pt x="2176492" y="27729"/>
                </a:lnTo>
                <a:lnTo>
                  <a:pt x="2286648" y="39385"/>
                </a:lnTo>
                <a:lnTo>
                  <a:pt x="2391928" y="52865"/>
                </a:lnTo>
                <a:lnTo>
                  <a:pt x="2491928" y="68080"/>
                </a:lnTo>
                <a:lnTo>
                  <a:pt x="2586246" y="84937"/>
                </a:lnTo>
                <a:lnTo>
                  <a:pt x="2674477" y="103346"/>
                </a:lnTo>
                <a:lnTo>
                  <a:pt x="2756218" y="123216"/>
                </a:lnTo>
                <a:lnTo>
                  <a:pt x="2831067" y="144456"/>
                </a:lnTo>
                <a:lnTo>
                  <a:pt x="2898620" y="166976"/>
                </a:lnTo>
                <a:lnTo>
                  <a:pt x="2958475" y="190685"/>
                </a:lnTo>
                <a:lnTo>
                  <a:pt x="3010227" y="215491"/>
                </a:lnTo>
                <a:lnTo>
                  <a:pt x="3053474" y="241304"/>
                </a:lnTo>
                <a:lnTo>
                  <a:pt x="3087812" y="268032"/>
                </a:lnTo>
                <a:lnTo>
                  <a:pt x="3128150" y="323874"/>
                </a:lnTo>
                <a:lnTo>
                  <a:pt x="3133344" y="352805"/>
                </a:lnTo>
                <a:lnTo>
                  <a:pt x="3128150" y="381737"/>
                </a:lnTo>
                <a:lnTo>
                  <a:pt x="3087812" y="437579"/>
                </a:lnTo>
                <a:lnTo>
                  <a:pt x="3053474" y="464307"/>
                </a:lnTo>
                <a:lnTo>
                  <a:pt x="3010227" y="490120"/>
                </a:lnTo>
                <a:lnTo>
                  <a:pt x="2958475" y="514926"/>
                </a:lnTo>
                <a:lnTo>
                  <a:pt x="2898620" y="538635"/>
                </a:lnTo>
                <a:lnTo>
                  <a:pt x="2831067" y="561155"/>
                </a:lnTo>
                <a:lnTo>
                  <a:pt x="2756218" y="582395"/>
                </a:lnTo>
                <a:lnTo>
                  <a:pt x="2674477" y="602265"/>
                </a:lnTo>
                <a:lnTo>
                  <a:pt x="2586246" y="620674"/>
                </a:lnTo>
                <a:lnTo>
                  <a:pt x="2491928" y="637531"/>
                </a:lnTo>
                <a:lnTo>
                  <a:pt x="2391928" y="652746"/>
                </a:lnTo>
                <a:lnTo>
                  <a:pt x="2286648" y="666226"/>
                </a:lnTo>
                <a:lnTo>
                  <a:pt x="2176492" y="677882"/>
                </a:lnTo>
                <a:lnTo>
                  <a:pt x="2061862" y="687622"/>
                </a:lnTo>
                <a:lnTo>
                  <a:pt x="1943162" y="695356"/>
                </a:lnTo>
                <a:lnTo>
                  <a:pt x="1820794" y="700993"/>
                </a:lnTo>
                <a:lnTo>
                  <a:pt x="1695163" y="704442"/>
                </a:lnTo>
                <a:lnTo>
                  <a:pt x="1566672" y="705611"/>
                </a:lnTo>
                <a:lnTo>
                  <a:pt x="1438180" y="704442"/>
                </a:lnTo>
                <a:lnTo>
                  <a:pt x="1312549" y="700993"/>
                </a:lnTo>
                <a:lnTo>
                  <a:pt x="1190181" y="695356"/>
                </a:lnTo>
                <a:lnTo>
                  <a:pt x="1071481" y="687622"/>
                </a:lnTo>
                <a:lnTo>
                  <a:pt x="956851" y="677882"/>
                </a:lnTo>
                <a:lnTo>
                  <a:pt x="846695" y="666226"/>
                </a:lnTo>
                <a:lnTo>
                  <a:pt x="741415" y="652746"/>
                </a:lnTo>
                <a:lnTo>
                  <a:pt x="641415" y="637531"/>
                </a:lnTo>
                <a:lnTo>
                  <a:pt x="547097" y="620674"/>
                </a:lnTo>
                <a:lnTo>
                  <a:pt x="458866" y="602265"/>
                </a:lnTo>
                <a:lnTo>
                  <a:pt x="377125" y="582395"/>
                </a:lnTo>
                <a:lnTo>
                  <a:pt x="302276" y="561155"/>
                </a:lnTo>
                <a:lnTo>
                  <a:pt x="234723" y="538635"/>
                </a:lnTo>
                <a:lnTo>
                  <a:pt x="174868" y="514926"/>
                </a:lnTo>
                <a:lnTo>
                  <a:pt x="123116" y="490120"/>
                </a:lnTo>
                <a:lnTo>
                  <a:pt x="79869" y="464307"/>
                </a:lnTo>
                <a:lnTo>
                  <a:pt x="45531" y="437579"/>
                </a:lnTo>
                <a:lnTo>
                  <a:pt x="5193" y="381737"/>
                </a:lnTo>
                <a:lnTo>
                  <a:pt x="0" y="352805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5609606" y="3213100"/>
            <a:ext cx="17907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3510" marR="5080" lvl="0" indent="-131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Wissen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über</a:t>
            </a: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Arbeitswelt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2933700" y="3561588"/>
            <a:ext cx="1790700" cy="504825"/>
          </a:xfrm>
          <a:custGeom>
            <a:avLst/>
            <a:gdLst/>
            <a:ahLst/>
            <a:cxnLst/>
            <a:rect l="l" t="t" r="r" b="b"/>
            <a:pathLst>
              <a:path w="1790700" h="504825" extrusionOk="0">
                <a:moveTo>
                  <a:pt x="895350" y="0"/>
                </a:moveTo>
                <a:lnTo>
                  <a:pt x="821910" y="835"/>
                </a:lnTo>
                <a:lnTo>
                  <a:pt x="750107" y="3300"/>
                </a:lnTo>
                <a:lnTo>
                  <a:pt x="680170" y="7329"/>
                </a:lnTo>
                <a:lnTo>
                  <a:pt x="612331" y="12856"/>
                </a:lnTo>
                <a:lnTo>
                  <a:pt x="546818" y="19817"/>
                </a:lnTo>
                <a:lnTo>
                  <a:pt x="483863" y="28148"/>
                </a:lnTo>
                <a:lnTo>
                  <a:pt x="423695" y="37783"/>
                </a:lnTo>
                <a:lnTo>
                  <a:pt x="366546" y="48658"/>
                </a:lnTo>
                <a:lnTo>
                  <a:pt x="312645" y="60707"/>
                </a:lnTo>
                <a:lnTo>
                  <a:pt x="262223" y="73866"/>
                </a:lnTo>
                <a:lnTo>
                  <a:pt x="215510" y="88070"/>
                </a:lnTo>
                <a:lnTo>
                  <a:pt x="172736" y="103254"/>
                </a:lnTo>
                <a:lnTo>
                  <a:pt x="134132" y="119353"/>
                </a:lnTo>
                <a:lnTo>
                  <a:pt x="99927" y="136302"/>
                </a:lnTo>
                <a:lnTo>
                  <a:pt x="45640" y="172492"/>
                </a:lnTo>
                <a:lnTo>
                  <a:pt x="11717" y="211305"/>
                </a:lnTo>
                <a:lnTo>
                  <a:pt x="0" y="252222"/>
                </a:lnTo>
                <a:lnTo>
                  <a:pt x="2967" y="272910"/>
                </a:lnTo>
                <a:lnTo>
                  <a:pt x="26018" y="312840"/>
                </a:lnTo>
                <a:lnTo>
                  <a:pt x="70354" y="350406"/>
                </a:lnTo>
                <a:lnTo>
                  <a:pt x="134132" y="385090"/>
                </a:lnTo>
                <a:lnTo>
                  <a:pt x="172736" y="401189"/>
                </a:lnTo>
                <a:lnTo>
                  <a:pt x="215510" y="416373"/>
                </a:lnTo>
                <a:lnTo>
                  <a:pt x="262223" y="430577"/>
                </a:lnTo>
                <a:lnTo>
                  <a:pt x="312645" y="443736"/>
                </a:lnTo>
                <a:lnTo>
                  <a:pt x="366546" y="455785"/>
                </a:lnTo>
                <a:lnTo>
                  <a:pt x="423695" y="466660"/>
                </a:lnTo>
                <a:lnTo>
                  <a:pt x="483863" y="476295"/>
                </a:lnTo>
                <a:lnTo>
                  <a:pt x="546818" y="484626"/>
                </a:lnTo>
                <a:lnTo>
                  <a:pt x="612331" y="491587"/>
                </a:lnTo>
                <a:lnTo>
                  <a:pt x="680170" y="497114"/>
                </a:lnTo>
                <a:lnTo>
                  <a:pt x="750107" y="501143"/>
                </a:lnTo>
                <a:lnTo>
                  <a:pt x="821910" y="503608"/>
                </a:lnTo>
                <a:lnTo>
                  <a:pt x="895350" y="504444"/>
                </a:lnTo>
                <a:lnTo>
                  <a:pt x="968789" y="503608"/>
                </a:lnTo>
                <a:lnTo>
                  <a:pt x="1040592" y="501143"/>
                </a:lnTo>
                <a:lnTo>
                  <a:pt x="1110529" y="497114"/>
                </a:lnTo>
                <a:lnTo>
                  <a:pt x="1178368" y="491587"/>
                </a:lnTo>
                <a:lnTo>
                  <a:pt x="1243881" y="484626"/>
                </a:lnTo>
                <a:lnTo>
                  <a:pt x="1306836" y="476295"/>
                </a:lnTo>
                <a:lnTo>
                  <a:pt x="1367004" y="466660"/>
                </a:lnTo>
                <a:lnTo>
                  <a:pt x="1424153" y="455785"/>
                </a:lnTo>
                <a:lnTo>
                  <a:pt x="1478054" y="443736"/>
                </a:lnTo>
                <a:lnTo>
                  <a:pt x="1528476" y="430577"/>
                </a:lnTo>
                <a:lnTo>
                  <a:pt x="1575189" y="416373"/>
                </a:lnTo>
                <a:lnTo>
                  <a:pt x="1617963" y="401189"/>
                </a:lnTo>
                <a:lnTo>
                  <a:pt x="1656567" y="385090"/>
                </a:lnTo>
                <a:lnTo>
                  <a:pt x="1690772" y="368141"/>
                </a:lnTo>
                <a:lnTo>
                  <a:pt x="1745059" y="331951"/>
                </a:lnTo>
                <a:lnTo>
                  <a:pt x="1778982" y="293138"/>
                </a:lnTo>
                <a:lnTo>
                  <a:pt x="1790700" y="252222"/>
                </a:lnTo>
                <a:lnTo>
                  <a:pt x="1787732" y="231533"/>
                </a:lnTo>
                <a:lnTo>
                  <a:pt x="1764681" y="191603"/>
                </a:lnTo>
                <a:lnTo>
                  <a:pt x="1720345" y="154037"/>
                </a:lnTo>
                <a:lnTo>
                  <a:pt x="1656567" y="119353"/>
                </a:lnTo>
                <a:lnTo>
                  <a:pt x="1617963" y="103254"/>
                </a:lnTo>
                <a:lnTo>
                  <a:pt x="1575189" y="88070"/>
                </a:lnTo>
                <a:lnTo>
                  <a:pt x="1528476" y="73866"/>
                </a:lnTo>
                <a:lnTo>
                  <a:pt x="1478054" y="60707"/>
                </a:lnTo>
                <a:lnTo>
                  <a:pt x="1424153" y="48658"/>
                </a:lnTo>
                <a:lnTo>
                  <a:pt x="1367004" y="37783"/>
                </a:lnTo>
                <a:lnTo>
                  <a:pt x="1306836" y="28148"/>
                </a:lnTo>
                <a:lnTo>
                  <a:pt x="1243881" y="19817"/>
                </a:lnTo>
                <a:lnTo>
                  <a:pt x="1178368" y="12856"/>
                </a:lnTo>
                <a:lnTo>
                  <a:pt x="1110529" y="7329"/>
                </a:lnTo>
                <a:lnTo>
                  <a:pt x="1040592" y="3300"/>
                </a:lnTo>
                <a:lnTo>
                  <a:pt x="968789" y="835"/>
                </a:lnTo>
                <a:lnTo>
                  <a:pt x="89535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2933700" y="3561588"/>
            <a:ext cx="1790700" cy="504825"/>
          </a:xfrm>
          <a:custGeom>
            <a:avLst/>
            <a:gdLst/>
            <a:ahLst/>
            <a:cxnLst/>
            <a:rect l="l" t="t" r="r" b="b"/>
            <a:pathLst>
              <a:path w="1790700" h="504825" extrusionOk="0">
                <a:moveTo>
                  <a:pt x="0" y="252222"/>
                </a:moveTo>
                <a:lnTo>
                  <a:pt x="11717" y="211305"/>
                </a:lnTo>
                <a:lnTo>
                  <a:pt x="45640" y="172492"/>
                </a:lnTo>
                <a:lnTo>
                  <a:pt x="99927" y="136302"/>
                </a:lnTo>
                <a:lnTo>
                  <a:pt x="134132" y="119353"/>
                </a:lnTo>
                <a:lnTo>
                  <a:pt x="172736" y="103254"/>
                </a:lnTo>
                <a:lnTo>
                  <a:pt x="215510" y="88070"/>
                </a:lnTo>
                <a:lnTo>
                  <a:pt x="262223" y="73866"/>
                </a:lnTo>
                <a:lnTo>
                  <a:pt x="312645" y="60707"/>
                </a:lnTo>
                <a:lnTo>
                  <a:pt x="366546" y="48658"/>
                </a:lnTo>
                <a:lnTo>
                  <a:pt x="423695" y="37783"/>
                </a:lnTo>
                <a:lnTo>
                  <a:pt x="483863" y="28148"/>
                </a:lnTo>
                <a:lnTo>
                  <a:pt x="546818" y="19817"/>
                </a:lnTo>
                <a:lnTo>
                  <a:pt x="612331" y="12856"/>
                </a:lnTo>
                <a:lnTo>
                  <a:pt x="680170" y="7329"/>
                </a:lnTo>
                <a:lnTo>
                  <a:pt x="750107" y="3300"/>
                </a:lnTo>
                <a:lnTo>
                  <a:pt x="821910" y="835"/>
                </a:lnTo>
                <a:lnTo>
                  <a:pt x="895350" y="0"/>
                </a:lnTo>
                <a:lnTo>
                  <a:pt x="968789" y="835"/>
                </a:lnTo>
                <a:lnTo>
                  <a:pt x="1040592" y="3300"/>
                </a:lnTo>
                <a:lnTo>
                  <a:pt x="1110529" y="7329"/>
                </a:lnTo>
                <a:lnTo>
                  <a:pt x="1178368" y="12856"/>
                </a:lnTo>
                <a:lnTo>
                  <a:pt x="1243881" y="19817"/>
                </a:lnTo>
                <a:lnTo>
                  <a:pt x="1306836" y="28148"/>
                </a:lnTo>
                <a:lnTo>
                  <a:pt x="1367004" y="37783"/>
                </a:lnTo>
                <a:lnTo>
                  <a:pt x="1424153" y="48658"/>
                </a:lnTo>
                <a:lnTo>
                  <a:pt x="1478054" y="60707"/>
                </a:lnTo>
                <a:lnTo>
                  <a:pt x="1528476" y="73866"/>
                </a:lnTo>
                <a:lnTo>
                  <a:pt x="1575189" y="88070"/>
                </a:lnTo>
                <a:lnTo>
                  <a:pt x="1617963" y="103254"/>
                </a:lnTo>
                <a:lnTo>
                  <a:pt x="1656567" y="119353"/>
                </a:lnTo>
                <a:lnTo>
                  <a:pt x="1690772" y="136302"/>
                </a:lnTo>
                <a:lnTo>
                  <a:pt x="1745059" y="172492"/>
                </a:lnTo>
                <a:lnTo>
                  <a:pt x="1778982" y="211305"/>
                </a:lnTo>
                <a:lnTo>
                  <a:pt x="1790700" y="252222"/>
                </a:lnTo>
                <a:lnTo>
                  <a:pt x="1787732" y="272910"/>
                </a:lnTo>
                <a:lnTo>
                  <a:pt x="1764681" y="312840"/>
                </a:lnTo>
                <a:lnTo>
                  <a:pt x="1720345" y="350406"/>
                </a:lnTo>
                <a:lnTo>
                  <a:pt x="1656567" y="385090"/>
                </a:lnTo>
                <a:lnTo>
                  <a:pt x="1617963" y="401189"/>
                </a:lnTo>
                <a:lnTo>
                  <a:pt x="1575189" y="416373"/>
                </a:lnTo>
                <a:lnTo>
                  <a:pt x="1528476" y="430577"/>
                </a:lnTo>
                <a:lnTo>
                  <a:pt x="1478054" y="443736"/>
                </a:lnTo>
                <a:lnTo>
                  <a:pt x="1424153" y="455785"/>
                </a:lnTo>
                <a:lnTo>
                  <a:pt x="1367004" y="466660"/>
                </a:lnTo>
                <a:lnTo>
                  <a:pt x="1306836" y="476295"/>
                </a:lnTo>
                <a:lnTo>
                  <a:pt x="1243881" y="484626"/>
                </a:lnTo>
                <a:lnTo>
                  <a:pt x="1178368" y="491587"/>
                </a:lnTo>
                <a:lnTo>
                  <a:pt x="1110529" y="497114"/>
                </a:lnTo>
                <a:lnTo>
                  <a:pt x="1040592" y="501143"/>
                </a:lnTo>
                <a:lnTo>
                  <a:pt x="968789" y="503608"/>
                </a:lnTo>
                <a:lnTo>
                  <a:pt x="895350" y="504444"/>
                </a:lnTo>
                <a:lnTo>
                  <a:pt x="821910" y="503608"/>
                </a:lnTo>
                <a:lnTo>
                  <a:pt x="750107" y="501143"/>
                </a:lnTo>
                <a:lnTo>
                  <a:pt x="680170" y="497114"/>
                </a:lnTo>
                <a:lnTo>
                  <a:pt x="612331" y="491587"/>
                </a:lnTo>
                <a:lnTo>
                  <a:pt x="546818" y="484626"/>
                </a:lnTo>
                <a:lnTo>
                  <a:pt x="483863" y="476295"/>
                </a:lnTo>
                <a:lnTo>
                  <a:pt x="423695" y="466660"/>
                </a:lnTo>
                <a:lnTo>
                  <a:pt x="366546" y="455785"/>
                </a:lnTo>
                <a:lnTo>
                  <a:pt x="312645" y="443736"/>
                </a:lnTo>
                <a:lnTo>
                  <a:pt x="262223" y="430577"/>
                </a:lnTo>
                <a:lnTo>
                  <a:pt x="215510" y="416373"/>
                </a:lnTo>
                <a:lnTo>
                  <a:pt x="172736" y="401189"/>
                </a:lnTo>
                <a:lnTo>
                  <a:pt x="134132" y="385090"/>
                </a:lnTo>
                <a:lnTo>
                  <a:pt x="99927" y="368141"/>
                </a:lnTo>
                <a:lnTo>
                  <a:pt x="45640" y="331951"/>
                </a:lnTo>
                <a:lnTo>
                  <a:pt x="11717" y="293138"/>
                </a:lnTo>
                <a:lnTo>
                  <a:pt x="0" y="252222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3151504" y="3698942"/>
            <a:ext cx="13477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Persönlichkeit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7968995" y="3662171"/>
            <a:ext cx="1120140" cy="403860"/>
          </a:xfrm>
          <a:custGeom>
            <a:avLst/>
            <a:gdLst/>
            <a:ahLst/>
            <a:cxnLst/>
            <a:rect l="l" t="t" r="r" b="b"/>
            <a:pathLst>
              <a:path w="1120140" h="403860" extrusionOk="0">
                <a:moveTo>
                  <a:pt x="560070" y="0"/>
                </a:moveTo>
                <a:lnTo>
                  <a:pt x="514128" y="669"/>
                </a:lnTo>
                <a:lnTo>
                  <a:pt x="469210" y="2643"/>
                </a:lnTo>
                <a:lnTo>
                  <a:pt x="425461" y="5869"/>
                </a:lnTo>
                <a:lnTo>
                  <a:pt x="383023" y="10296"/>
                </a:lnTo>
                <a:lnTo>
                  <a:pt x="342042" y="15871"/>
                </a:lnTo>
                <a:lnTo>
                  <a:pt x="302661" y="22542"/>
                </a:lnTo>
                <a:lnTo>
                  <a:pt x="265025" y="30257"/>
                </a:lnTo>
                <a:lnTo>
                  <a:pt x="195560" y="48613"/>
                </a:lnTo>
                <a:lnTo>
                  <a:pt x="134800" y="70523"/>
                </a:lnTo>
                <a:lnTo>
                  <a:pt x="83898" y="95569"/>
                </a:lnTo>
                <a:lnTo>
                  <a:pt x="44005" y="123336"/>
                </a:lnTo>
                <a:lnTo>
                  <a:pt x="16274" y="153409"/>
                </a:lnTo>
                <a:lnTo>
                  <a:pt x="0" y="201929"/>
                </a:lnTo>
                <a:lnTo>
                  <a:pt x="1856" y="218489"/>
                </a:lnTo>
                <a:lnTo>
                  <a:pt x="28547" y="265749"/>
                </a:lnTo>
                <a:lnTo>
                  <a:pt x="62503" y="294721"/>
                </a:lnTo>
                <a:lnTo>
                  <a:pt x="108045" y="321179"/>
                </a:lnTo>
                <a:lnTo>
                  <a:pt x="164020" y="344709"/>
                </a:lnTo>
                <a:lnTo>
                  <a:pt x="229276" y="364894"/>
                </a:lnTo>
                <a:lnTo>
                  <a:pt x="302661" y="381317"/>
                </a:lnTo>
                <a:lnTo>
                  <a:pt x="342042" y="387988"/>
                </a:lnTo>
                <a:lnTo>
                  <a:pt x="383023" y="393563"/>
                </a:lnTo>
                <a:lnTo>
                  <a:pt x="425461" y="397990"/>
                </a:lnTo>
                <a:lnTo>
                  <a:pt x="469210" y="401216"/>
                </a:lnTo>
                <a:lnTo>
                  <a:pt x="514128" y="403190"/>
                </a:lnTo>
                <a:lnTo>
                  <a:pt x="560070" y="403859"/>
                </a:lnTo>
                <a:lnTo>
                  <a:pt x="606011" y="403190"/>
                </a:lnTo>
                <a:lnTo>
                  <a:pt x="650929" y="401216"/>
                </a:lnTo>
                <a:lnTo>
                  <a:pt x="694678" y="397990"/>
                </a:lnTo>
                <a:lnTo>
                  <a:pt x="737116" y="393563"/>
                </a:lnTo>
                <a:lnTo>
                  <a:pt x="778097" y="387988"/>
                </a:lnTo>
                <a:lnTo>
                  <a:pt x="817478" y="381317"/>
                </a:lnTo>
                <a:lnTo>
                  <a:pt x="855114" y="373602"/>
                </a:lnTo>
                <a:lnTo>
                  <a:pt x="924579" y="355246"/>
                </a:lnTo>
                <a:lnTo>
                  <a:pt x="985339" y="333336"/>
                </a:lnTo>
                <a:lnTo>
                  <a:pt x="1036241" y="308290"/>
                </a:lnTo>
                <a:lnTo>
                  <a:pt x="1076134" y="280523"/>
                </a:lnTo>
                <a:lnTo>
                  <a:pt x="1103865" y="250450"/>
                </a:lnTo>
                <a:lnTo>
                  <a:pt x="1120139" y="201929"/>
                </a:lnTo>
                <a:lnTo>
                  <a:pt x="1118283" y="185370"/>
                </a:lnTo>
                <a:lnTo>
                  <a:pt x="1091592" y="138110"/>
                </a:lnTo>
                <a:lnTo>
                  <a:pt x="1057636" y="109138"/>
                </a:lnTo>
                <a:lnTo>
                  <a:pt x="1012094" y="82680"/>
                </a:lnTo>
                <a:lnTo>
                  <a:pt x="956119" y="59150"/>
                </a:lnTo>
                <a:lnTo>
                  <a:pt x="890863" y="38965"/>
                </a:lnTo>
                <a:lnTo>
                  <a:pt x="817478" y="22542"/>
                </a:lnTo>
                <a:lnTo>
                  <a:pt x="778097" y="15871"/>
                </a:lnTo>
                <a:lnTo>
                  <a:pt x="737116" y="10296"/>
                </a:lnTo>
                <a:lnTo>
                  <a:pt x="694678" y="5869"/>
                </a:lnTo>
                <a:lnTo>
                  <a:pt x="650929" y="2643"/>
                </a:lnTo>
                <a:lnTo>
                  <a:pt x="606011" y="669"/>
                </a:lnTo>
                <a:lnTo>
                  <a:pt x="56007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7968995" y="3662171"/>
            <a:ext cx="1120140" cy="403860"/>
          </a:xfrm>
          <a:custGeom>
            <a:avLst/>
            <a:gdLst/>
            <a:ahLst/>
            <a:cxnLst/>
            <a:rect l="l" t="t" r="r" b="b"/>
            <a:pathLst>
              <a:path w="1120140" h="403860" extrusionOk="0">
                <a:moveTo>
                  <a:pt x="0" y="201929"/>
                </a:moveTo>
                <a:lnTo>
                  <a:pt x="16274" y="153409"/>
                </a:lnTo>
                <a:lnTo>
                  <a:pt x="44005" y="123336"/>
                </a:lnTo>
                <a:lnTo>
                  <a:pt x="83898" y="95569"/>
                </a:lnTo>
                <a:lnTo>
                  <a:pt x="134800" y="70523"/>
                </a:lnTo>
                <a:lnTo>
                  <a:pt x="195560" y="48613"/>
                </a:lnTo>
                <a:lnTo>
                  <a:pt x="265025" y="30257"/>
                </a:lnTo>
                <a:lnTo>
                  <a:pt x="302661" y="22542"/>
                </a:lnTo>
                <a:lnTo>
                  <a:pt x="342042" y="15871"/>
                </a:lnTo>
                <a:lnTo>
                  <a:pt x="383023" y="10296"/>
                </a:lnTo>
                <a:lnTo>
                  <a:pt x="425461" y="5869"/>
                </a:lnTo>
                <a:lnTo>
                  <a:pt x="469210" y="2643"/>
                </a:lnTo>
                <a:lnTo>
                  <a:pt x="514128" y="669"/>
                </a:lnTo>
                <a:lnTo>
                  <a:pt x="560070" y="0"/>
                </a:lnTo>
                <a:lnTo>
                  <a:pt x="606011" y="669"/>
                </a:lnTo>
                <a:lnTo>
                  <a:pt x="650929" y="2643"/>
                </a:lnTo>
                <a:lnTo>
                  <a:pt x="694678" y="5869"/>
                </a:lnTo>
                <a:lnTo>
                  <a:pt x="737116" y="10296"/>
                </a:lnTo>
                <a:lnTo>
                  <a:pt x="778097" y="15871"/>
                </a:lnTo>
                <a:lnTo>
                  <a:pt x="817478" y="22542"/>
                </a:lnTo>
                <a:lnTo>
                  <a:pt x="855114" y="30257"/>
                </a:lnTo>
                <a:lnTo>
                  <a:pt x="924579" y="48613"/>
                </a:lnTo>
                <a:lnTo>
                  <a:pt x="985339" y="70523"/>
                </a:lnTo>
                <a:lnTo>
                  <a:pt x="1036241" y="95569"/>
                </a:lnTo>
                <a:lnTo>
                  <a:pt x="1076134" y="123336"/>
                </a:lnTo>
                <a:lnTo>
                  <a:pt x="1103865" y="153409"/>
                </a:lnTo>
                <a:lnTo>
                  <a:pt x="1120139" y="201929"/>
                </a:lnTo>
                <a:lnTo>
                  <a:pt x="1118283" y="218489"/>
                </a:lnTo>
                <a:lnTo>
                  <a:pt x="1091592" y="265749"/>
                </a:lnTo>
                <a:lnTo>
                  <a:pt x="1057636" y="294721"/>
                </a:lnTo>
                <a:lnTo>
                  <a:pt x="1012094" y="321179"/>
                </a:lnTo>
                <a:lnTo>
                  <a:pt x="956119" y="344709"/>
                </a:lnTo>
                <a:lnTo>
                  <a:pt x="890863" y="364894"/>
                </a:lnTo>
                <a:lnTo>
                  <a:pt x="817478" y="381317"/>
                </a:lnTo>
                <a:lnTo>
                  <a:pt x="778097" y="387988"/>
                </a:lnTo>
                <a:lnTo>
                  <a:pt x="737116" y="393563"/>
                </a:lnTo>
                <a:lnTo>
                  <a:pt x="694678" y="397990"/>
                </a:lnTo>
                <a:lnTo>
                  <a:pt x="650929" y="401216"/>
                </a:lnTo>
                <a:lnTo>
                  <a:pt x="606011" y="403190"/>
                </a:lnTo>
                <a:lnTo>
                  <a:pt x="560070" y="403859"/>
                </a:lnTo>
                <a:lnTo>
                  <a:pt x="514128" y="403190"/>
                </a:lnTo>
                <a:lnTo>
                  <a:pt x="469210" y="401216"/>
                </a:lnTo>
                <a:lnTo>
                  <a:pt x="425461" y="397990"/>
                </a:lnTo>
                <a:lnTo>
                  <a:pt x="383023" y="393563"/>
                </a:lnTo>
                <a:lnTo>
                  <a:pt x="342042" y="387988"/>
                </a:lnTo>
                <a:lnTo>
                  <a:pt x="302661" y="381317"/>
                </a:lnTo>
                <a:lnTo>
                  <a:pt x="265025" y="373602"/>
                </a:lnTo>
                <a:lnTo>
                  <a:pt x="195560" y="355246"/>
                </a:lnTo>
                <a:lnTo>
                  <a:pt x="134800" y="333336"/>
                </a:lnTo>
                <a:lnTo>
                  <a:pt x="83898" y="308290"/>
                </a:lnTo>
                <a:lnTo>
                  <a:pt x="44005" y="280523"/>
                </a:lnTo>
                <a:lnTo>
                  <a:pt x="16274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8209915" y="3762882"/>
            <a:ext cx="76669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Alter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5507989" y="4142437"/>
            <a:ext cx="2910840" cy="605155"/>
          </a:xfrm>
          <a:custGeom>
            <a:avLst/>
            <a:gdLst/>
            <a:ahLst/>
            <a:cxnLst/>
            <a:rect l="l" t="t" r="r" b="b"/>
            <a:pathLst>
              <a:path w="2910840" h="605154" extrusionOk="0">
                <a:moveTo>
                  <a:pt x="1455419" y="0"/>
                </a:moveTo>
                <a:lnTo>
                  <a:pt x="1336056" y="1002"/>
                </a:lnTo>
                <a:lnTo>
                  <a:pt x="1219348" y="3957"/>
                </a:lnTo>
                <a:lnTo>
                  <a:pt x="1105673" y="8788"/>
                </a:lnTo>
                <a:lnTo>
                  <a:pt x="995403" y="15416"/>
                </a:lnTo>
                <a:lnTo>
                  <a:pt x="888914" y="23764"/>
                </a:lnTo>
                <a:lnTo>
                  <a:pt x="786580" y="33755"/>
                </a:lnTo>
                <a:lnTo>
                  <a:pt x="688777" y="45309"/>
                </a:lnTo>
                <a:lnTo>
                  <a:pt x="595877" y="58350"/>
                </a:lnTo>
                <a:lnTo>
                  <a:pt x="508257" y="72801"/>
                </a:lnTo>
                <a:lnTo>
                  <a:pt x="426291" y="88582"/>
                </a:lnTo>
                <a:lnTo>
                  <a:pt x="350353" y="105617"/>
                </a:lnTo>
                <a:lnTo>
                  <a:pt x="280818" y="123828"/>
                </a:lnTo>
                <a:lnTo>
                  <a:pt x="218060" y="143136"/>
                </a:lnTo>
                <a:lnTo>
                  <a:pt x="162455" y="163465"/>
                </a:lnTo>
                <a:lnTo>
                  <a:pt x="114377" y="184737"/>
                </a:lnTo>
                <a:lnTo>
                  <a:pt x="74200" y="206873"/>
                </a:lnTo>
                <a:lnTo>
                  <a:pt x="42299" y="229797"/>
                </a:lnTo>
                <a:lnTo>
                  <a:pt x="4824" y="277695"/>
                </a:lnTo>
                <a:lnTo>
                  <a:pt x="0" y="302513"/>
                </a:lnTo>
                <a:lnTo>
                  <a:pt x="4824" y="327332"/>
                </a:lnTo>
                <a:lnTo>
                  <a:pt x="42299" y="375230"/>
                </a:lnTo>
                <a:lnTo>
                  <a:pt x="74200" y="398154"/>
                </a:lnTo>
                <a:lnTo>
                  <a:pt x="114377" y="420290"/>
                </a:lnTo>
                <a:lnTo>
                  <a:pt x="162455" y="441562"/>
                </a:lnTo>
                <a:lnTo>
                  <a:pt x="218060" y="461891"/>
                </a:lnTo>
                <a:lnTo>
                  <a:pt x="280818" y="481199"/>
                </a:lnTo>
                <a:lnTo>
                  <a:pt x="350353" y="499410"/>
                </a:lnTo>
                <a:lnTo>
                  <a:pt x="426291" y="516445"/>
                </a:lnTo>
                <a:lnTo>
                  <a:pt x="508257" y="532226"/>
                </a:lnTo>
                <a:lnTo>
                  <a:pt x="595877" y="546677"/>
                </a:lnTo>
                <a:lnTo>
                  <a:pt x="688777" y="559718"/>
                </a:lnTo>
                <a:lnTo>
                  <a:pt x="786580" y="571272"/>
                </a:lnTo>
                <a:lnTo>
                  <a:pt x="888914" y="581263"/>
                </a:lnTo>
                <a:lnTo>
                  <a:pt x="995403" y="589611"/>
                </a:lnTo>
                <a:lnTo>
                  <a:pt x="1105673" y="596239"/>
                </a:lnTo>
                <a:lnTo>
                  <a:pt x="1219348" y="601070"/>
                </a:lnTo>
                <a:lnTo>
                  <a:pt x="1336056" y="604025"/>
                </a:lnTo>
                <a:lnTo>
                  <a:pt x="1455419" y="605027"/>
                </a:lnTo>
                <a:lnTo>
                  <a:pt x="1574783" y="604025"/>
                </a:lnTo>
                <a:lnTo>
                  <a:pt x="1691491" y="601070"/>
                </a:lnTo>
                <a:lnTo>
                  <a:pt x="1805166" y="596239"/>
                </a:lnTo>
                <a:lnTo>
                  <a:pt x="1915436" y="589611"/>
                </a:lnTo>
                <a:lnTo>
                  <a:pt x="2021925" y="581263"/>
                </a:lnTo>
                <a:lnTo>
                  <a:pt x="2124259" y="571272"/>
                </a:lnTo>
                <a:lnTo>
                  <a:pt x="2222062" y="559718"/>
                </a:lnTo>
                <a:lnTo>
                  <a:pt x="2314962" y="546677"/>
                </a:lnTo>
                <a:lnTo>
                  <a:pt x="2402582" y="532226"/>
                </a:lnTo>
                <a:lnTo>
                  <a:pt x="2484548" y="516445"/>
                </a:lnTo>
                <a:lnTo>
                  <a:pt x="2560486" y="499410"/>
                </a:lnTo>
                <a:lnTo>
                  <a:pt x="2630021" y="481199"/>
                </a:lnTo>
                <a:lnTo>
                  <a:pt x="2692779" y="461891"/>
                </a:lnTo>
                <a:lnTo>
                  <a:pt x="2748384" y="441562"/>
                </a:lnTo>
                <a:lnTo>
                  <a:pt x="2796462" y="420290"/>
                </a:lnTo>
                <a:lnTo>
                  <a:pt x="2836639" y="398154"/>
                </a:lnTo>
                <a:lnTo>
                  <a:pt x="2868540" y="375230"/>
                </a:lnTo>
                <a:lnTo>
                  <a:pt x="2906015" y="327332"/>
                </a:lnTo>
                <a:lnTo>
                  <a:pt x="2910840" y="302513"/>
                </a:lnTo>
                <a:lnTo>
                  <a:pt x="2906015" y="277695"/>
                </a:lnTo>
                <a:lnTo>
                  <a:pt x="2868540" y="229797"/>
                </a:lnTo>
                <a:lnTo>
                  <a:pt x="2836639" y="206873"/>
                </a:lnTo>
                <a:lnTo>
                  <a:pt x="2796462" y="184737"/>
                </a:lnTo>
                <a:lnTo>
                  <a:pt x="2748384" y="163465"/>
                </a:lnTo>
                <a:lnTo>
                  <a:pt x="2692779" y="143136"/>
                </a:lnTo>
                <a:lnTo>
                  <a:pt x="2630021" y="123828"/>
                </a:lnTo>
                <a:lnTo>
                  <a:pt x="2560486" y="105617"/>
                </a:lnTo>
                <a:lnTo>
                  <a:pt x="2484548" y="88582"/>
                </a:lnTo>
                <a:lnTo>
                  <a:pt x="2402582" y="72801"/>
                </a:lnTo>
                <a:lnTo>
                  <a:pt x="2314962" y="58350"/>
                </a:lnTo>
                <a:lnTo>
                  <a:pt x="2222062" y="45309"/>
                </a:lnTo>
                <a:lnTo>
                  <a:pt x="2124259" y="33755"/>
                </a:lnTo>
                <a:lnTo>
                  <a:pt x="2021925" y="23764"/>
                </a:lnTo>
                <a:lnTo>
                  <a:pt x="1915436" y="15416"/>
                </a:lnTo>
                <a:lnTo>
                  <a:pt x="1805166" y="8788"/>
                </a:lnTo>
                <a:lnTo>
                  <a:pt x="1691491" y="3957"/>
                </a:lnTo>
                <a:lnTo>
                  <a:pt x="1574783" y="1002"/>
                </a:lnTo>
                <a:lnTo>
                  <a:pt x="1455419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5467350" y="4140393"/>
            <a:ext cx="2910840" cy="605155"/>
          </a:xfrm>
          <a:custGeom>
            <a:avLst/>
            <a:gdLst/>
            <a:ahLst/>
            <a:cxnLst/>
            <a:rect l="l" t="t" r="r" b="b"/>
            <a:pathLst>
              <a:path w="2910840" h="605154" extrusionOk="0">
                <a:moveTo>
                  <a:pt x="0" y="302513"/>
                </a:moveTo>
                <a:lnTo>
                  <a:pt x="19049" y="253430"/>
                </a:lnTo>
                <a:lnTo>
                  <a:pt x="74200" y="206873"/>
                </a:lnTo>
                <a:lnTo>
                  <a:pt x="114377" y="184737"/>
                </a:lnTo>
                <a:lnTo>
                  <a:pt x="162455" y="163465"/>
                </a:lnTo>
                <a:lnTo>
                  <a:pt x="218060" y="143136"/>
                </a:lnTo>
                <a:lnTo>
                  <a:pt x="280818" y="123828"/>
                </a:lnTo>
                <a:lnTo>
                  <a:pt x="350353" y="105617"/>
                </a:lnTo>
                <a:lnTo>
                  <a:pt x="426291" y="88582"/>
                </a:lnTo>
                <a:lnTo>
                  <a:pt x="508257" y="72801"/>
                </a:lnTo>
                <a:lnTo>
                  <a:pt x="595877" y="58350"/>
                </a:lnTo>
                <a:lnTo>
                  <a:pt x="688777" y="45309"/>
                </a:lnTo>
                <a:lnTo>
                  <a:pt x="786580" y="33755"/>
                </a:lnTo>
                <a:lnTo>
                  <a:pt x="888914" y="23764"/>
                </a:lnTo>
                <a:lnTo>
                  <a:pt x="995403" y="15416"/>
                </a:lnTo>
                <a:lnTo>
                  <a:pt x="1105673" y="8788"/>
                </a:lnTo>
                <a:lnTo>
                  <a:pt x="1219348" y="3957"/>
                </a:lnTo>
                <a:lnTo>
                  <a:pt x="1336056" y="1002"/>
                </a:lnTo>
                <a:lnTo>
                  <a:pt x="1455419" y="0"/>
                </a:lnTo>
                <a:lnTo>
                  <a:pt x="1574783" y="1002"/>
                </a:lnTo>
                <a:lnTo>
                  <a:pt x="1691491" y="3957"/>
                </a:lnTo>
                <a:lnTo>
                  <a:pt x="1805166" y="8788"/>
                </a:lnTo>
                <a:lnTo>
                  <a:pt x="1915436" y="15416"/>
                </a:lnTo>
                <a:lnTo>
                  <a:pt x="2021925" y="23764"/>
                </a:lnTo>
                <a:lnTo>
                  <a:pt x="2124259" y="33755"/>
                </a:lnTo>
                <a:lnTo>
                  <a:pt x="2222062" y="45309"/>
                </a:lnTo>
                <a:lnTo>
                  <a:pt x="2314962" y="58350"/>
                </a:lnTo>
                <a:lnTo>
                  <a:pt x="2402582" y="72801"/>
                </a:lnTo>
                <a:lnTo>
                  <a:pt x="2484548" y="88582"/>
                </a:lnTo>
                <a:lnTo>
                  <a:pt x="2560486" y="105617"/>
                </a:lnTo>
                <a:lnTo>
                  <a:pt x="2630021" y="123828"/>
                </a:lnTo>
                <a:lnTo>
                  <a:pt x="2692779" y="143136"/>
                </a:lnTo>
                <a:lnTo>
                  <a:pt x="2748384" y="163465"/>
                </a:lnTo>
                <a:lnTo>
                  <a:pt x="2796462" y="184737"/>
                </a:lnTo>
                <a:lnTo>
                  <a:pt x="2836639" y="206873"/>
                </a:lnTo>
                <a:lnTo>
                  <a:pt x="2868540" y="229797"/>
                </a:lnTo>
                <a:lnTo>
                  <a:pt x="2906015" y="277695"/>
                </a:lnTo>
                <a:lnTo>
                  <a:pt x="2910840" y="302513"/>
                </a:lnTo>
                <a:lnTo>
                  <a:pt x="2906015" y="327332"/>
                </a:lnTo>
                <a:lnTo>
                  <a:pt x="2868540" y="375230"/>
                </a:lnTo>
                <a:lnTo>
                  <a:pt x="2836639" y="398154"/>
                </a:lnTo>
                <a:lnTo>
                  <a:pt x="2796462" y="420290"/>
                </a:lnTo>
                <a:lnTo>
                  <a:pt x="2748384" y="441562"/>
                </a:lnTo>
                <a:lnTo>
                  <a:pt x="2692779" y="461891"/>
                </a:lnTo>
                <a:lnTo>
                  <a:pt x="2630021" y="481199"/>
                </a:lnTo>
                <a:lnTo>
                  <a:pt x="2560486" y="499410"/>
                </a:lnTo>
                <a:lnTo>
                  <a:pt x="2484548" y="516445"/>
                </a:lnTo>
                <a:lnTo>
                  <a:pt x="2402582" y="532226"/>
                </a:lnTo>
                <a:lnTo>
                  <a:pt x="2314962" y="546677"/>
                </a:lnTo>
                <a:lnTo>
                  <a:pt x="2222062" y="559718"/>
                </a:lnTo>
                <a:lnTo>
                  <a:pt x="2124259" y="571272"/>
                </a:lnTo>
                <a:lnTo>
                  <a:pt x="2021925" y="581263"/>
                </a:lnTo>
                <a:lnTo>
                  <a:pt x="1915436" y="589611"/>
                </a:lnTo>
                <a:lnTo>
                  <a:pt x="1805166" y="596239"/>
                </a:lnTo>
                <a:lnTo>
                  <a:pt x="1691491" y="601070"/>
                </a:lnTo>
                <a:lnTo>
                  <a:pt x="1574783" y="604025"/>
                </a:lnTo>
                <a:lnTo>
                  <a:pt x="1455419" y="605027"/>
                </a:lnTo>
                <a:lnTo>
                  <a:pt x="1336056" y="604025"/>
                </a:lnTo>
                <a:lnTo>
                  <a:pt x="1219348" y="601070"/>
                </a:lnTo>
                <a:lnTo>
                  <a:pt x="1105673" y="596239"/>
                </a:lnTo>
                <a:lnTo>
                  <a:pt x="995403" y="589611"/>
                </a:lnTo>
                <a:lnTo>
                  <a:pt x="888914" y="581263"/>
                </a:lnTo>
                <a:lnTo>
                  <a:pt x="786580" y="571272"/>
                </a:lnTo>
                <a:lnTo>
                  <a:pt x="688777" y="559718"/>
                </a:lnTo>
                <a:lnTo>
                  <a:pt x="595877" y="546677"/>
                </a:lnTo>
                <a:lnTo>
                  <a:pt x="508257" y="532226"/>
                </a:lnTo>
                <a:lnTo>
                  <a:pt x="426291" y="516445"/>
                </a:lnTo>
                <a:lnTo>
                  <a:pt x="350353" y="499410"/>
                </a:lnTo>
                <a:lnTo>
                  <a:pt x="280818" y="481199"/>
                </a:lnTo>
                <a:lnTo>
                  <a:pt x="218060" y="461891"/>
                </a:lnTo>
                <a:lnTo>
                  <a:pt x="162455" y="441562"/>
                </a:lnTo>
                <a:lnTo>
                  <a:pt x="114377" y="420290"/>
                </a:lnTo>
                <a:lnTo>
                  <a:pt x="74200" y="398154"/>
                </a:lnTo>
                <a:lnTo>
                  <a:pt x="42299" y="375230"/>
                </a:lnTo>
                <a:lnTo>
                  <a:pt x="4824" y="327332"/>
                </a:lnTo>
                <a:lnTo>
                  <a:pt x="0" y="302513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3604259" y="4468367"/>
            <a:ext cx="1903730" cy="504825"/>
          </a:xfrm>
          <a:custGeom>
            <a:avLst/>
            <a:gdLst/>
            <a:ahLst/>
            <a:cxnLst/>
            <a:rect l="l" t="t" r="r" b="b"/>
            <a:pathLst>
              <a:path w="1903729" h="504825" extrusionOk="0">
                <a:moveTo>
                  <a:pt x="951738" y="0"/>
                </a:moveTo>
                <a:lnTo>
                  <a:pt x="873677" y="835"/>
                </a:lnTo>
                <a:lnTo>
                  <a:pt x="797355" y="3300"/>
                </a:lnTo>
                <a:lnTo>
                  <a:pt x="723016" y="7329"/>
                </a:lnTo>
                <a:lnTo>
                  <a:pt x="650906" y="12856"/>
                </a:lnTo>
                <a:lnTo>
                  <a:pt x="581269" y="19817"/>
                </a:lnTo>
                <a:lnTo>
                  <a:pt x="514349" y="28148"/>
                </a:lnTo>
                <a:lnTo>
                  <a:pt x="450393" y="37783"/>
                </a:lnTo>
                <a:lnTo>
                  <a:pt x="389644" y="48658"/>
                </a:lnTo>
                <a:lnTo>
                  <a:pt x="332347" y="60707"/>
                </a:lnTo>
                <a:lnTo>
                  <a:pt x="278749" y="73866"/>
                </a:lnTo>
                <a:lnTo>
                  <a:pt x="229092" y="88070"/>
                </a:lnTo>
                <a:lnTo>
                  <a:pt x="183623" y="103254"/>
                </a:lnTo>
                <a:lnTo>
                  <a:pt x="142586" y="119353"/>
                </a:lnTo>
                <a:lnTo>
                  <a:pt x="106226" y="136302"/>
                </a:lnTo>
                <a:lnTo>
                  <a:pt x="48518" y="172492"/>
                </a:lnTo>
                <a:lnTo>
                  <a:pt x="12456" y="211305"/>
                </a:lnTo>
                <a:lnTo>
                  <a:pt x="0" y="252221"/>
                </a:lnTo>
                <a:lnTo>
                  <a:pt x="3154" y="272910"/>
                </a:lnTo>
                <a:lnTo>
                  <a:pt x="27658" y="312840"/>
                </a:lnTo>
                <a:lnTo>
                  <a:pt x="74789" y="350406"/>
                </a:lnTo>
                <a:lnTo>
                  <a:pt x="142586" y="385090"/>
                </a:lnTo>
                <a:lnTo>
                  <a:pt x="183623" y="401189"/>
                </a:lnTo>
                <a:lnTo>
                  <a:pt x="229092" y="416373"/>
                </a:lnTo>
                <a:lnTo>
                  <a:pt x="278749" y="430577"/>
                </a:lnTo>
                <a:lnTo>
                  <a:pt x="332347" y="443736"/>
                </a:lnTo>
                <a:lnTo>
                  <a:pt x="389644" y="455785"/>
                </a:lnTo>
                <a:lnTo>
                  <a:pt x="450393" y="466660"/>
                </a:lnTo>
                <a:lnTo>
                  <a:pt x="514349" y="476295"/>
                </a:lnTo>
                <a:lnTo>
                  <a:pt x="581269" y="484626"/>
                </a:lnTo>
                <a:lnTo>
                  <a:pt x="650906" y="491587"/>
                </a:lnTo>
                <a:lnTo>
                  <a:pt x="723016" y="497114"/>
                </a:lnTo>
                <a:lnTo>
                  <a:pt x="797355" y="501143"/>
                </a:lnTo>
                <a:lnTo>
                  <a:pt x="873677" y="503608"/>
                </a:lnTo>
                <a:lnTo>
                  <a:pt x="951738" y="504443"/>
                </a:lnTo>
                <a:lnTo>
                  <a:pt x="1029798" y="503608"/>
                </a:lnTo>
                <a:lnTo>
                  <a:pt x="1106120" y="501143"/>
                </a:lnTo>
                <a:lnTo>
                  <a:pt x="1180459" y="497114"/>
                </a:lnTo>
                <a:lnTo>
                  <a:pt x="1252569" y="491587"/>
                </a:lnTo>
                <a:lnTo>
                  <a:pt x="1322206" y="484626"/>
                </a:lnTo>
                <a:lnTo>
                  <a:pt x="1389126" y="476295"/>
                </a:lnTo>
                <a:lnTo>
                  <a:pt x="1453082" y="466660"/>
                </a:lnTo>
                <a:lnTo>
                  <a:pt x="1513831" y="455785"/>
                </a:lnTo>
                <a:lnTo>
                  <a:pt x="1571128" y="443736"/>
                </a:lnTo>
                <a:lnTo>
                  <a:pt x="1624726" y="430577"/>
                </a:lnTo>
                <a:lnTo>
                  <a:pt x="1674383" y="416373"/>
                </a:lnTo>
                <a:lnTo>
                  <a:pt x="1719852" y="401189"/>
                </a:lnTo>
                <a:lnTo>
                  <a:pt x="1760889" y="385090"/>
                </a:lnTo>
                <a:lnTo>
                  <a:pt x="1797249" y="368141"/>
                </a:lnTo>
                <a:lnTo>
                  <a:pt x="1854957" y="331951"/>
                </a:lnTo>
                <a:lnTo>
                  <a:pt x="1891019" y="293138"/>
                </a:lnTo>
                <a:lnTo>
                  <a:pt x="1903476" y="252221"/>
                </a:lnTo>
                <a:lnTo>
                  <a:pt x="1900321" y="231533"/>
                </a:lnTo>
                <a:lnTo>
                  <a:pt x="1875817" y="191603"/>
                </a:lnTo>
                <a:lnTo>
                  <a:pt x="1828686" y="154037"/>
                </a:lnTo>
                <a:lnTo>
                  <a:pt x="1760889" y="119353"/>
                </a:lnTo>
                <a:lnTo>
                  <a:pt x="1719852" y="103254"/>
                </a:lnTo>
                <a:lnTo>
                  <a:pt x="1674383" y="88070"/>
                </a:lnTo>
                <a:lnTo>
                  <a:pt x="1624726" y="73866"/>
                </a:lnTo>
                <a:lnTo>
                  <a:pt x="1571128" y="60707"/>
                </a:lnTo>
                <a:lnTo>
                  <a:pt x="1513831" y="48658"/>
                </a:lnTo>
                <a:lnTo>
                  <a:pt x="1453082" y="37783"/>
                </a:lnTo>
                <a:lnTo>
                  <a:pt x="1389126" y="28148"/>
                </a:lnTo>
                <a:lnTo>
                  <a:pt x="1322206" y="19817"/>
                </a:lnTo>
                <a:lnTo>
                  <a:pt x="1252569" y="12856"/>
                </a:lnTo>
                <a:lnTo>
                  <a:pt x="1180459" y="7329"/>
                </a:lnTo>
                <a:lnTo>
                  <a:pt x="1106120" y="3300"/>
                </a:lnTo>
                <a:lnTo>
                  <a:pt x="1029798" y="835"/>
                </a:lnTo>
                <a:lnTo>
                  <a:pt x="95173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604259" y="4468367"/>
            <a:ext cx="1903730" cy="504825"/>
          </a:xfrm>
          <a:custGeom>
            <a:avLst/>
            <a:gdLst/>
            <a:ahLst/>
            <a:cxnLst/>
            <a:rect l="l" t="t" r="r" b="b"/>
            <a:pathLst>
              <a:path w="1903729" h="504825" extrusionOk="0">
                <a:moveTo>
                  <a:pt x="0" y="252221"/>
                </a:moveTo>
                <a:lnTo>
                  <a:pt x="12456" y="211305"/>
                </a:lnTo>
                <a:lnTo>
                  <a:pt x="48518" y="172492"/>
                </a:lnTo>
                <a:lnTo>
                  <a:pt x="106226" y="136302"/>
                </a:lnTo>
                <a:lnTo>
                  <a:pt x="142586" y="119353"/>
                </a:lnTo>
                <a:lnTo>
                  <a:pt x="183623" y="103254"/>
                </a:lnTo>
                <a:lnTo>
                  <a:pt x="229092" y="88070"/>
                </a:lnTo>
                <a:lnTo>
                  <a:pt x="278749" y="73866"/>
                </a:lnTo>
                <a:lnTo>
                  <a:pt x="332347" y="60707"/>
                </a:lnTo>
                <a:lnTo>
                  <a:pt x="389644" y="48658"/>
                </a:lnTo>
                <a:lnTo>
                  <a:pt x="450393" y="37783"/>
                </a:lnTo>
                <a:lnTo>
                  <a:pt x="514349" y="28148"/>
                </a:lnTo>
                <a:lnTo>
                  <a:pt x="581269" y="19817"/>
                </a:lnTo>
                <a:lnTo>
                  <a:pt x="650906" y="12856"/>
                </a:lnTo>
                <a:lnTo>
                  <a:pt x="723016" y="7329"/>
                </a:lnTo>
                <a:lnTo>
                  <a:pt x="797355" y="3300"/>
                </a:lnTo>
                <a:lnTo>
                  <a:pt x="873677" y="835"/>
                </a:lnTo>
                <a:lnTo>
                  <a:pt x="951738" y="0"/>
                </a:lnTo>
                <a:lnTo>
                  <a:pt x="1029798" y="835"/>
                </a:lnTo>
                <a:lnTo>
                  <a:pt x="1106120" y="3300"/>
                </a:lnTo>
                <a:lnTo>
                  <a:pt x="1180459" y="7329"/>
                </a:lnTo>
                <a:lnTo>
                  <a:pt x="1252569" y="12856"/>
                </a:lnTo>
                <a:lnTo>
                  <a:pt x="1322206" y="19817"/>
                </a:lnTo>
                <a:lnTo>
                  <a:pt x="1389126" y="28148"/>
                </a:lnTo>
                <a:lnTo>
                  <a:pt x="1453082" y="37783"/>
                </a:lnTo>
                <a:lnTo>
                  <a:pt x="1513831" y="48658"/>
                </a:lnTo>
                <a:lnTo>
                  <a:pt x="1571128" y="60707"/>
                </a:lnTo>
                <a:lnTo>
                  <a:pt x="1624726" y="73866"/>
                </a:lnTo>
                <a:lnTo>
                  <a:pt x="1674383" y="88070"/>
                </a:lnTo>
                <a:lnTo>
                  <a:pt x="1719852" y="103254"/>
                </a:lnTo>
                <a:lnTo>
                  <a:pt x="1760889" y="119353"/>
                </a:lnTo>
                <a:lnTo>
                  <a:pt x="1797249" y="136302"/>
                </a:lnTo>
                <a:lnTo>
                  <a:pt x="1854957" y="172492"/>
                </a:lnTo>
                <a:lnTo>
                  <a:pt x="1891019" y="211305"/>
                </a:lnTo>
                <a:lnTo>
                  <a:pt x="1903476" y="252221"/>
                </a:lnTo>
                <a:lnTo>
                  <a:pt x="1900321" y="272910"/>
                </a:lnTo>
                <a:lnTo>
                  <a:pt x="1875817" y="312840"/>
                </a:lnTo>
                <a:lnTo>
                  <a:pt x="1828686" y="350406"/>
                </a:lnTo>
                <a:lnTo>
                  <a:pt x="1760889" y="385090"/>
                </a:lnTo>
                <a:lnTo>
                  <a:pt x="1719852" y="401189"/>
                </a:lnTo>
                <a:lnTo>
                  <a:pt x="1674383" y="416373"/>
                </a:lnTo>
                <a:lnTo>
                  <a:pt x="1624726" y="430577"/>
                </a:lnTo>
                <a:lnTo>
                  <a:pt x="1571128" y="443736"/>
                </a:lnTo>
                <a:lnTo>
                  <a:pt x="1513831" y="455785"/>
                </a:lnTo>
                <a:lnTo>
                  <a:pt x="1453082" y="466660"/>
                </a:lnTo>
                <a:lnTo>
                  <a:pt x="1389126" y="476295"/>
                </a:lnTo>
                <a:lnTo>
                  <a:pt x="1322206" y="484626"/>
                </a:lnTo>
                <a:lnTo>
                  <a:pt x="1252569" y="491587"/>
                </a:lnTo>
                <a:lnTo>
                  <a:pt x="1180459" y="497114"/>
                </a:lnTo>
                <a:lnTo>
                  <a:pt x="1106120" y="501143"/>
                </a:lnTo>
                <a:lnTo>
                  <a:pt x="1029798" y="503608"/>
                </a:lnTo>
                <a:lnTo>
                  <a:pt x="951738" y="504443"/>
                </a:lnTo>
                <a:lnTo>
                  <a:pt x="873677" y="503608"/>
                </a:lnTo>
                <a:lnTo>
                  <a:pt x="797355" y="501143"/>
                </a:lnTo>
                <a:lnTo>
                  <a:pt x="723016" y="497114"/>
                </a:lnTo>
                <a:lnTo>
                  <a:pt x="650906" y="491587"/>
                </a:lnTo>
                <a:lnTo>
                  <a:pt x="581269" y="484626"/>
                </a:lnTo>
                <a:lnTo>
                  <a:pt x="514349" y="476295"/>
                </a:lnTo>
                <a:lnTo>
                  <a:pt x="450393" y="466660"/>
                </a:lnTo>
                <a:lnTo>
                  <a:pt x="389644" y="455785"/>
                </a:lnTo>
                <a:lnTo>
                  <a:pt x="332347" y="443736"/>
                </a:lnTo>
                <a:lnTo>
                  <a:pt x="278749" y="430577"/>
                </a:lnTo>
                <a:lnTo>
                  <a:pt x="229092" y="416373"/>
                </a:lnTo>
                <a:lnTo>
                  <a:pt x="183623" y="401189"/>
                </a:lnTo>
                <a:lnTo>
                  <a:pt x="142586" y="385090"/>
                </a:lnTo>
                <a:lnTo>
                  <a:pt x="106226" y="368141"/>
                </a:lnTo>
                <a:lnTo>
                  <a:pt x="48518" y="331951"/>
                </a:lnTo>
                <a:lnTo>
                  <a:pt x="12456" y="293138"/>
                </a:lnTo>
                <a:lnTo>
                  <a:pt x="0" y="252221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4724400" y="5175503"/>
            <a:ext cx="1567180" cy="402590"/>
          </a:xfrm>
          <a:custGeom>
            <a:avLst/>
            <a:gdLst/>
            <a:ahLst/>
            <a:cxnLst/>
            <a:rect l="l" t="t" r="r" b="b"/>
            <a:pathLst>
              <a:path w="1567179" h="402589" extrusionOk="0">
                <a:moveTo>
                  <a:pt x="783336" y="0"/>
                </a:moveTo>
                <a:lnTo>
                  <a:pt x="719098" y="666"/>
                </a:lnTo>
                <a:lnTo>
                  <a:pt x="656290" y="2632"/>
                </a:lnTo>
                <a:lnTo>
                  <a:pt x="595111" y="5845"/>
                </a:lnTo>
                <a:lnTo>
                  <a:pt x="535765" y="10253"/>
                </a:lnTo>
                <a:lnTo>
                  <a:pt x="478452" y="15805"/>
                </a:lnTo>
                <a:lnTo>
                  <a:pt x="423375" y="22449"/>
                </a:lnTo>
                <a:lnTo>
                  <a:pt x="370735" y="30134"/>
                </a:lnTo>
                <a:lnTo>
                  <a:pt x="320734" y="38807"/>
                </a:lnTo>
                <a:lnTo>
                  <a:pt x="273574" y="48417"/>
                </a:lnTo>
                <a:lnTo>
                  <a:pt x="229457" y="58912"/>
                </a:lnTo>
                <a:lnTo>
                  <a:pt x="188583" y="70240"/>
                </a:lnTo>
                <a:lnTo>
                  <a:pt x="151156" y="82350"/>
                </a:lnTo>
                <a:lnTo>
                  <a:pt x="87446" y="108709"/>
                </a:lnTo>
                <a:lnTo>
                  <a:pt x="39940" y="137574"/>
                </a:lnTo>
                <a:lnTo>
                  <a:pt x="10254" y="168531"/>
                </a:lnTo>
                <a:lnTo>
                  <a:pt x="0" y="201168"/>
                </a:lnTo>
                <a:lnTo>
                  <a:pt x="2597" y="217670"/>
                </a:lnTo>
                <a:lnTo>
                  <a:pt x="39940" y="264761"/>
                </a:lnTo>
                <a:lnTo>
                  <a:pt x="87446" y="293626"/>
                </a:lnTo>
                <a:lnTo>
                  <a:pt x="151156" y="319985"/>
                </a:lnTo>
                <a:lnTo>
                  <a:pt x="188583" y="332095"/>
                </a:lnTo>
                <a:lnTo>
                  <a:pt x="229457" y="343423"/>
                </a:lnTo>
                <a:lnTo>
                  <a:pt x="273574" y="353918"/>
                </a:lnTo>
                <a:lnTo>
                  <a:pt x="320734" y="363528"/>
                </a:lnTo>
                <a:lnTo>
                  <a:pt x="370735" y="372201"/>
                </a:lnTo>
                <a:lnTo>
                  <a:pt x="423375" y="379886"/>
                </a:lnTo>
                <a:lnTo>
                  <a:pt x="478452" y="386530"/>
                </a:lnTo>
                <a:lnTo>
                  <a:pt x="535765" y="392082"/>
                </a:lnTo>
                <a:lnTo>
                  <a:pt x="595111" y="396490"/>
                </a:lnTo>
                <a:lnTo>
                  <a:pt x="656290" y="399703"/>
                </a:lnTo>
                <a:lnTo>
                  <a:pt x="719098" y="401669"/>
                </a:lnTo>
                <a:lnTo>
                  <a:pt x="783336" y="402336"/>
                </a:lnTo>
                <a:lnTo>
                  <a:pt x="847573" y="401669"/>
                </a:lnTo>
                <a:lnTo>
                  <a:pt x="910381" y="399703"/>
                </a:lnTo>
                <a:lnTo>
                  <a:pt x="971560" y="396490"/>
                </a:lnTo>
                <a:lnTo>
                  <a:pt x="1030906" y="392082"/>
                </a:lnTo>
                <a:lnTo>
                  <a:pt x="1088219" y="386530"/>
                </a:lnTo>
                <a:lnTo>
                  <a:pt x="1143296" y="379886"/>
                </a:lnTo>
                <a:lnTo>
                  <a:pt x="1195936" y="372201"/>
                </a:lnTo>
                <a:lnTo>
                  <a:pt x="1245937" y="363528"/>
                </a:lnTo>
                <a:lnTo>
                  <a:pt x="1293097" y="353918"/>
                </a:lnTo>
                <a:lnTo>
                  <a:pt x="1337214" y="343423"/>
                </a:lnTo>
                <a:lnTo>
                  <a:pt x="1378088" y="332095"/>
                </a:lnTo>
                <a:lnTo>
                  <a:pt x="1415515" y="319985"/>
                </a:lnTo>
                <a:lnTo>
                  <a:pt x="1479225" y="293626"/>
                </a:lnTo>
                <a:lnTo>
                  <a:pt x="1526731" y="264761"/>
                </a:lnTo>
                <a:lnTo>
                  <a:pt x="1556417" y="233804"/>
                </a:lnTo>
                <a:lnTo>
                  <a:pt x="1566672" y="201168"/>
                </a:lnTo>
                <a:lnTo>
                  <a:pt x="1564074" y="184665"/>
                </a:lnTo>
                <a:lnTo>
                  <a:pt x="1526731" y="137574"/>
                </a:lnTo>
                <a:lnTo>
                  <a:pt x="1479225" y="108709"/>
                </a:lnTo>
                <a:lnTo>
                  <a:pt x="1415515" y="82350"/>
                </a:lnTo>
                <a:lnTo>
                  <a:pt x="1378088" y="70240"/>
                </a:lnTo>
                <a:lnTo>
                  <a:pt x="1337214" y="58912"/>
                </a:lnTo>
                <a:lnTo>
                  <a:pt x="1293097" y="48417"/>
                </a:lnTo>
                <a:lnTo>
                  <a:pt x="1245937" y="38807"/>
                </a:lnTo>
                <a:lnTo>
                  <a:pt x="1195936" y="30134"/>
                </a:lnTo>
                <a:lnTo>
                  <a:pt x="1143296" y="22449"/>
                </a:lnTo>
                <a:lnTo>
                  <a:pt x="1088219" y="15805"/>
                </a:lnTo>
                <a:lnTo>
                  <a:pt x="1030906" y="10253"/>
                </a:lnTo>
                <a:lnTo>
                  <a:pt x="971560" y="5845"/>
                </a:lnTo>
                <a:lnTo>
                  <a:pt x="910381" y="2632"/>
                </a:lnTo>
                <a:lnTo>
                  <a:pt x="847573" y="666"/>
                </a:lnTo>
                <a:lnTo>
                  <a:pt x="78333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4724400" y="5175503"/>
            <a:ext cx="1567180" cy="402590"/>
          </a:xfrm>
          <a:custGeom>
            <a:avLst/>
            <a:gdLst/>
            <a:ahLst/>
            <a:cxnLst/>
            <a:rect l="l" t="t" r="r" b="b"/>
            <a:pathLst>
              <a:path w="1567179" h="402589" extrusionOk="0">
                <a:moveTo>
                  <a:pt x="0" y="201168"/>
                </a:moveTo>
                <a:lnTo>
                  <a:pt x="22769" y="152817"/>
                </a:lnTo>
                <a:lnTo>
                  <a:pt x="61567" y="122854"/>
                </a:lnTo>
                <a:lnTo>
                  <a:pt x="117376" y="95191"/>
                </a:lnTo>
                <a:lnTo>
                  <a:pt x="188583" y="70240"/>
                </a:lnTo>
                <a:lnTo>
                  <a:pt x="229457" y="58912"/>
                </a:lnTo>
                <a:lnTo>
                  <a:pt x="273574" y="48417"/>
                </a:lnTo>
                <a:lnTo>
                  <a:pt x="320734" y="38807"/>
                </a:lnTo>
                <a:lnTo>
                  <a:pt x="370735" y="30134"/>
                </a:lnTo>
                <a:lnTo>
                  <a:pt x="423375" y="22449"/>
                </a:lnTo>
                <a:lnTo>
                  <a:pt x="478452" y="15805"/>
                </a:lnTo>
                <a:lnTo>
                  <a:pt x="535765" y="10253"/>
                </a:lnTo>
                <a:lnTo>
                  <a:pt x="595111" y="5845"/>
                </a:lnTo>
                <a:lnTo>
                  <a:pt x="656290" y="2632"/>
                </a:lnTo>
                <a:lnTo>
                  <a:pt x="719098" y="666"/>
                </a:lnTo>
                <a:lnTo>
                  <a:pt x="783336" y="0"/>
                </a:lnTo>
                <a:lnTo>
                  <a:pt x="847573" y="666"/>
                </a:lnTo>
                <a:lnTo>
                  <a:pt x="910381" y="2632"/>
                </a:lnTo>
                <a:lnTo>
                  <a:pt x="971560" y="5845"/>
                </a:lnTo>
                <a:lnTo>
                  <a:pt x="1030906" y="10253"/>
                </a:lnTo>
                <a:lnTo>
                  <a:pt x="1088219" y="15805"/>
                </a:lnTo>
                <a:lnTo>
                  <a:pt x="1143296" y="22449"/>
                </a:lnTo>
                <a:lnTo>
                  <a:pt x="1195936" y="30134"/>
                </a:lnTo>
                <a:lnTo>
                  <a:pt x="1245937" y="38807"/>
                </a:lnTo>
                <a:lnTo>
                  <a:pt x="1293097" y="48417"/>
                </a:lnTo>
                <a:lnTo>
                  <a:pt x="1337214" y="58912"/>
                </a:lnTo>
                <a:lnTo>
                  <a:pt x="1378088" y="70240"/>
                </a:lnTo>
                <a:lnTo>
                  <a:pt x="1415515" y="82350"/>
                </a:lnTo>
                <a:lnTo>
                  <a:pt x="1479225" y="108709"/>
                </a:lnTo>
                <a:lnTo>
                  <a:pt x="1526731" y="137574"/>
                </a:lnTo>
                <a:lnTo>
                  <a:pt x="1556417" y="168531"/>
                </a:lnTo>
                <a:lnTo>
                  <a:pt x="1566672" y="201168"/>
                </a:lnTo>
                <a:lnTo>
                  <a:pt x="1564074" y="217670"/>
                </a:lnTo>
                <a:lnTo>
                  <a:pt x="1526731" y="264761"/>
                </a:lnTo>
                <a:lnTo>
                  <a:pt x="1479225" y="293626"/>
                </a:lnTo>
                <a:lnTo>
                  <a:pt x="1415515" y="319985"/>
                </a:lnTo>
                <a:lnTo>
                  <a:pt x="1378088" y="332095"/>
                </a:lnTo>
                <a:lnTo>
                  <a:pt x="1337214" y="343423"/>
                </a:lnTo>
                <a:lnTo>
                  <a:pt x="1293097" y="353918"/>
                </a:lnTo>
                <a:lnTo>
                  <a:pt x="1245937" y="363528"/>
                </a:lnTo>
                <a:lnTo>
                  <a:pt x="1195936" y="372201"/>
                </a:lnTo>
                <a:lnTo>
                  <a:pt x="1143296" y="379886"/>
                </a:lnTo>
                <a:lnTo>
                  <a:pt x="1088219" y="386530"/>
                </a:lnTo>
                <a:lnTo>
                  <a:pt x="1030906" y="392082"/>
                </a:lnTo>
                <a:lnTo>
                  <a:pt x="971560" y="396490"/>
                </a:lnTo>
                <a:lnTo>
                  <a:pt x="910381" y="399703"/>
                </a:lnTo>
                <a:lnTo>
                  <a:pt x="847573" y="401669"/>
                </a:lnTo>
                <a:lnTo>
                  <a:pt x="783336" y="402336"/>
                </a:lnTo>
                <a:lnTo>
                  <a:pt x="719098" y="401669"/>
                </a:lnTo>
                <a:lnTo>
                  <a:pt x="656290" y="399703"/>
                </a:lnTo>
                <a:lnTo>
                  <a:pt x="595111" y="396490"/>
                </a:lnTo>
                <a:lnTo>
                  <a:pt x="535765" y="392082"/>
                </a:lnTo>
                <a:lnTo>
                  <a:pt x="478452" y="386530"/>
                </a:lnTo>
                <a:lnTo>
                  <a:pt x="423375" y="379886"/>
                </a:lnTo>
                <a:lnTo>
                  <a:pt x="370735" y="372201"/>
                </a:lnTo>
                <a:lnTo>
                  <a:pt x="320734" y="363528"/>
                </a:lnTo>
                <a:lnTo>
                  <a:pt x="273574" y="353918"/>
                </a:lnTo>
                <a:lnTo>
                  <a:pt x="229457" y="343423"/>
                </a:lnTo>
                <a:lnTo>
                  <a:pt x="188583" y="332095"/>
                </a:lnTo>
                <a:lnTo>
                  <a:pt x="151156" y="319985"/>
                </a:lnTo>
                <a:lnTo>
                  <a:pt x="87446" y="293626"/>
                </a:lnTo>
                <a:lnTo>
                  <a:pt x="39940" y="264761"/>
                </a:lnTo>
                <a:lnTo>
                  <a:pt x="10254" y="233804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6402323" y="4972811"/>
            <a:ext cx="1679575" cy="403860"/>
          </a:xfrm>
          <a:custGeom>
            <a:avLst/>
            <a:gdLst/>
            <a:ahLst/>
            <a:cxnLst/>
            <a:rect l="l" t="t" r="r" b="b"/>
            <a:pathLst>
              <a:path w="1679575" h="403860" extrusionOk="0">
                <a:moveTo>
                  <a:pt x="839724" y="0"/>
                </a:moveTo>
                <a:lnTo>
                  <a:pt x="770848" y="669"/>
                </a:lnTo>
                <a:lnTo>
                  <a:pt x="703507" y="2643"/>
                </a:lnTo>
                <a:lnTo>
                  <a:pt x="637916" y="5869"/>
                </a:lnTo>
                <a:lnTo>
                  <a:pt x="574291" y="10296"/>
                </a:lnTo>
                <a:lnTo>
                  <a:pt x="512849" y="15871"/>
                </a:lnTo>
                <a:lnTo>
                  <a:pt x="453806" y="22542"/>
                </a:lnTo>
                <a:lnTo>
                  <a:pt x="397376" y="30257"/>
                </a:lnTo>
                <a:lnTo>
                  <a:pt x="343777" y="38965"/>
                </a:lnTo>
                <a:lnTo>
                  <a:pt x="293225" y="48613"/>
                </a:lnTo>
                <a:lnTo>
                  <a:pt x="245935" y="59150"/>
                </a:lnTo>
                <a:lnTo>
                  <a:pt x="202124" y="70523"/>
                </a:lnTo>
                <a:lnTo>
                  <a:pt x="162007" y="82680"/>
                </a:lnTo>
                <a:lnTo>
                  <a:pt x="125801" y="95569"/>
                </a:lnTo>
                <a:lnTo>
                  <a:pt x="65984" y="123336"/>
                </a:lnTo>
                <a:lnTo>
                  <a:pt x="24402" y="153409"/>
                </a:lnTo>
                <a:lnTo>
                  <a:pt x="2783" y="185370"/>
                </a:lnTo>
                <a:lnTo>
                  <a:pt x="0" y="201930"/>
                </a:lnTo>
                <a:lnTo>
                  <a:pt x="2783" y="218489"/>
                </a:lnTo>
                <a:lnTo>
                  <a:pt x="24402" y="250450"/>
                </a:lnTo>
                <a:lnTo>
                  <a:pt x="65984" y="280523"/>
                </a:lnTo>
                <a:lnTo>
                  <a:pt x="125801" y="308290"/>
                </a:lnTo>
                <a:lnTo>
                  <a:pt x="162007" y="321179"/>
                </a:lnTo>
                <a:lnTo>
                  <a:pt x="202124" y="333336"/>
                </a:lnTo>
                <a:lnTo>
                  <a:pt x="245935" y="344709"/>
                </a:lnTo>
                <a:lnTo>
                  <a:pt x="293225" y="355246"/>
                </a:lnTo>
                <a:lnTo>
                  <a:pt x="343777" y="364894"/>
                </a:lnTo>
                <a:lnTo>
                  <a:pt x="397376" y="373602"/>
                </a:lnTo>
                <a:lnTo>
                  <a:pt x="453806" y="381317"/>
                </a:lnTo>
                <a:lnTo>
                  <a:pt x="512849" y="387988"/>
                </a:lnTo>
                <a:lnTo>
                  <a:pt x="574291" y="393563"/>
                </a:lnTo>
                <a:lnTo>
                  <a:pt x="637916" y="397990"/>
                </a:lnTo>
                <a:lnTo>
                  <a:pt x="703507" y="401216"/>
                </a:lnTo>
                <a:lnTo>
                  <a:pt x="770848" y="403190"/>
                </a:lnTo>
                <a:lnTo>
                  <a:pt x="839724" y="403859"/>
                </a:lnTo>
                <a:lnTo>
                  <a:pt x="908599" y="403190"/>
                </a:lnTo>
                <a:lnTo>
                  <a:pt x="975940" y="401216"/>
                </a:lnTo>
                <a:lnTo>
                  <a:pt x="1041531" y="397990"/>
                </a:lnTo>
                <a:lnTo>
                  <a:pt x="1105156" y="393563"/>
                </a:lnTo>
                <a:lnTo>
                  <a:pt x="1166598" y="387988"/>
                </a:lnTo>
                <a:lnTo>
                  <a:pt x="1225641" y="381317"/>
                </a:lnTo>
                <a:lnTo>
                  <a:pt x="1282071" y="373602"/>
                </a:lnTo>
                <a:lnTo>
                  <a:pt x="1335670" y="364894"/>
                </a:lnTo>
                <a:lnTo>
                  <a:pt x="1386222" y="355246"/>
                </a:lnTo>
                <a:lnTo>
                  <a:pt x="1433512" y="344709"/>
                </a:lnTo>
                <a:lnTo>
                  <a:pt x="1477323" y="333336"/>
                </a:lnTo>
                <a:lnTo>
                  <a:pt x="1517440" y="321179"/>
                </a:lnTo>
                <a:lnTo>
                  <a:pt x="1553646" y="308290"/>
                </a:lnTo>
                <a:lnTo>
                  <a:pt x="1613463" y="280523"/>
                </a:lnTo>
                <a:lnTo>
                  <a:pt x="1655045" y="250450"/>
                </a:lnTo>
                <a:lnTo>
                  <a:pt x="1676664" y="218489"/>
                </a:lnTo>
                <a:lnTo>
                  <a:pt x="1679448" y="201930"/>
                </a:lnTo>
                <a:lnTo>
                  <a:pt x="1676664" y="185370"/>
                </a:lnTo>
                <a:lnTo>
                  <a:pt x="1655045" y="153409"/>
                </a:lnTo>
                <a:lnTo>
                  <a:pt x="1613463" y="123336"/>
                </a:lnTo>
                <a:lnTo>
                  <a:pt x="1553646" y="95569"/>
                </a:lnTo>
                <a:lnTo>
                  <a:pt x="1517440" y="82680"/>
                </a:lnTo>
                <a:lnTo>
                  <a:pt x="1477323" y="70523"/>
                </a:lnTo>
                <a:lnTo>
                  <a:pt x="1433512" y="59150"/>
                </a:lnTo>
                <a:lnTo>
                  <a:pt x="1386222" y="48613"/>
                </a:lnTo>
                <a:lnTo>
                  <a:pt x="1335670" y="38965"/>
                </a:lnTo>
                <a:lnTo>
                  <a:pt x="1282071" y="30257"/>
                </a:lnTo>
                <a:lnTo>
                  <a:pt x="1225641" y="22542"/>
                </a:lnTo>
                <a:lnTo>
                  <a:pt x="1166598" y="15871"/>
                </a:lnTo>
                <a:lnTo>
                  <a:pt x="1105156" y="10296"/>
                </a:lnTo>
                <a:lnTo>
                  <a:pt x="1041531" y="5869"/>
                </a:lnTo>
                <a:lnTo>
                  <a:pt x="975940" y="2643"/>
                </a:lnTo>
                <a:lnTo>
                  <a:pt x="908599" y="669"/>
                </a:lnTo>
                <a:lnTo>
                  <a:pt x="83972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402323" y="4972811"/>
            <a:ext cx="1679575" cy="403860"/>
          </a:xfrm>
          <a:custGeom>
            <a:avLst/>
            <a:gdLst/>
            <a:ahLst/>
            <a:cxnLst/>
            <a:rect l="l" t="t" r="r" b="b"/>
            <a:pathLst>
              <a:path w="1679575" h="403860" extrusionOk="0">
                <a:moveTo>
                  <a:pt x="0" y="201930"/>
                </a:moveTo>
                <a:lnTo>
                  <a:pt x="24402" y="153409"/>
                </a:lnTo>
                <a:lnTo>
                  <a:pt x="65984" y="123336"/>
                </a:lnTo>
                <a:lnTo>
                  <a:pt x="125801" y="95569"/>
                </a:lnTo>
                <a:lnTo>
                  <a:pt x="162007" y="82680"/>
                </a:lnTo>
                <a:lnTo>
                  <a:pt x="202124" y="70523"/>
                </a:lnTo>
                <a:lnTo>
                  <a:pt x="245935" y="59150"/>
                </a:lnTo>
                <a:lnTo>
                  <a:pt x="293225" y="48613"/>
                </a:lnTo>
                <a:lnTo>
                  <a:pt x="343777" y="38965"/>
                </a:lnTo>
                <a:lnTo>
                  <a:pt x="397376" y="30257"/>
                </a:lnTo>
                <a:lnTo>
                  <a:pt x="453806" y="22542"/>
                </a:lnTo>
                <a:lnTo>
                  <a:pt x="512849" y="15871"/>
                </a:lnTo>
                <a:lnTo>
                  <a:pt x="574291" y="10296"/>
                </a:lnTo>
                <a:lnTo>
                  <a:pt x="637916" y="5869"/>
                </a:lnTo>
                <a:lnTo>
                  <a:pt x="703507" y="2643"/>
                </a:lnTo>
                <a:lnTo>
                  <a:pt x="770848" y="669"/>
                </a:lnTo>
                <a:lnTo>
                  <a:pt x="839724" y="0"/>
                </a:lnTo>
                <a:lnTo>
                  <a:pt x="908599" y="669"/>
                </a:lnTo>
                <a:lnTo>
                  <a:pt x="975940" y="2643"/>
                </a:lnTo>
                <a:lnTo>
                  <a:pt x="1041531" y="5869"/>
                </a:lnTo>
                <a:lnTo>
                  <a:pt x="1105156" y="10296"/>
                </a:lnTo>
                <a:lnTo>
                  <a:pt x="1166598" y="15871"/>
                </a:lnTo>
                <a:lnTo>
                  <a:pt x="1225641" y="22542"/>
                </a:lnTo>
                <a:lnTo>
                  <a:pt x="1282071" y="30257"/>
                </a:lnTo>
                <a:lnTo>
                  <a:pt x="1335670" y="38965"/>
                </a:lnTo>
                <a:lnTo>
                  <a:pt x="1386222" y="48613"/>
                </a:lnTo>
                <a:lnTo>
                  <a:pt x="1433512" y="59150"/>
                </a:lnTo>
                <a:lnTo>
                  <a:pt x="1477323" y="70523"/>
                </a:lnTo>
                <a:lnTo>
                  <a:pt x="1517440" y="82680"/>
                </a:lnTo>
                <a:lnTo>
                  <a:pt x="1553646" y="95569"/>
                </a:lnTo>
                <a:lnTo>
                  <a:pt x="1613463" y="123336"/>
                </a:lnTo>
                <a:lnTo>
                  <a:pt x="1655045" y="153409"/>
                </a:lnTo>
                <a:lnTo>
                  <a:pt x="1676664" y="185370"/>
                </a:lnTo>
                <a:lnTo>
                  <a:pt x="1679448" y="201930"/>
                </a:lnTo>
                <a:lnTo>
                  <a:pt x="1676664" y="218489"/>
                </a:lnTo>
                <a:lnTo>
                  <a:pt x="1655045" y="250450"/>
                </a:lnTo>
                <a:lnTo>
                  <a:pt x="1613463" y="280523"/>
                </a:lnTo>
                <a:lnTo>
                  <a:pt x="1553646" y="308290"/>
                </a:lnTo>
                <a:lnTo>
                  <a:pt x="1517440" y="321179"/>
                </a:lnTo>
                <a:lnTo>
                  <a:pt x="1477323" y="333336"/>
                </a:lnTo>
                <a:lnTo>
                  <a:pt x="1433512" y="344709"/>
                </a:lnTo>
                <a:lnTo>
                  <a:pt x="1386222" y="355246"/>
                </a:lnTo>
                <a:lnTo>
                  <a:pt x="1335670" y="364894"/>
                </a:lnTo>
                <a:lnTo>
                  <a:pt x="1282071" y="373602"/>
                </a:lnTo>
                <a:lnTo>
                  <a:pt x="1225641" y="381317"/>
                </a:lnTo>
                <a:lnTo>
                  <a:pt x="1166598" y="387988"/>
                </a:lnTo>
                <a:lnTo>
                  <a:pt x="1105156" y="393563"/>
                </a:lnTo>
                <a:lnTo>
                  <a:pt x="1041531" y="397990"/>
                </a:lnTo>
                <a:lnTo>
                  <a:pt x="975940" y="401216"/>
                </a:lnTo>
                <a:lnTo>
                  <a:pt x="908599" y="403190"/>
                </a:lnTo>
                <a:lnTo>
                  <a:pt x="839724" y="403859"/>
                </a:lnTo>
                <a:lnTo>
                  <a:pt x="770848" y="403190"/>
                </a:lnTo>
                <a:lnTo>
                  <a:pt x="703507" y="401216"/>
                </a:lnTo>
                <a:lnTo>
                  <a:pt x="637916" y="397990"/>
                </a:lnTo>
                <a:lnTo>
                  <a:pt x="574291" y="393563"/>
                </a:lnTo>
                <a:lnTo>
                  <a:pt x="512849" y="387988"/>
                </a:lnTo>
                <a:lnTo>
                  <a:pt x="453806" y="381317"/>
                </a:lnTo>
                <a:lnTo>
                  <a:pt x="397376" y="373602"/>
                </a:lnTo>
                <a:lnTo>
                  <a:pt x="343777" y="364894"/>
                </a:lnTo>
                <a:lnTo>
                  <a:pt x="293225" y="355246"/>
                </a:lnTo>
                <a:lnTo>
                  <a:pt x="245935" y="344709"/>
                </a:lnTo>
                <a:lnTo>
                  <a:pt x="202124" y="333336"/>
                </a:lnTo>
                <a:lnTo>
                  <a:pt x="162007" y="321179"/>
                </a:lnTo>
                <a:lnTo>
                  <a:pt x="125801" y="308290"/>
                </a:lnTo>
                <a:lnTo>
                  <a:pt x="65984" y="280523"/>
                </a:lnTo>
                <a:lnTo>
                  <a:pt x="24402" y="250450"/>
                </a:lnTo>
                <a:lnTo>
                  <a:pt x="2783" y="218489"/>
                </a:lnTo>
                <a:lnTo>
                  <a:pt x="0" y="20193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3926312" y="4166871"/>
            <a:ext cx="3735000" cy="144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98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Körperliche Eigenschaften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Selbst-Konzept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None/>
            </a:pP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85420" lvl="0" indent="0" algn="r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Eignung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6330" marR="0" lvl="0" indent="0" algn="l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Ethnizität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2820923" y="2855976"/>
            <a:ext cx="1343025" cy="402590"/>
          </a:xfrm>
          <a:custGeom>
            <a:avLst/>
            <a:gdLst/>
            <a:ahLst/>
            <a:cxnLst/>
            <a:rect l="l" t="t" r="r" b="b"/>
            <a:pathLst>
              <a:path w="1343025" h="402589" extrusionOk="0">
                <a:moveTo>
                  <a:pt x="671322" y="0"/>
                </a:moveTo>
                <a:lnTo>
                  <a:pt x="616269" y="666"/>
                </a:lnTo>
                <a:lnTo>
                  <a:pt x="562441" y="2632"/>
                </a:lnTo>
                <a:lnTo>
                  <a:pt x="510011" y="5845"/>
                </a:lnTo>
                <a:lnTo>
                  <a:pt x="459150" y="10253"/>
                </a:lnTo>
                <a:lnTo>
                  <a:pt x="410033" y="15805"/>
                </a:lnTo>
                <a:lnTo>
                  <a:pt x="362832" y="22449"/>
                </a:lnTo>
                <a:lnTo>
                  <a:pt x="317719" y="30134"/>
                </a:lnTo>
                <a:lnTo>
                  <a:pt x="274868" y="38807"/>
                </a:lnTo>
                <a:lnTo>
                  <a:pt x="234452" y="48417"/>
                </a:lnTo>
                <a:lnTo>
                  <a:pt x="196643" y="58912"/>
                </a:lnTo>
                <a:lnTo>
                  <a:pt x="129540" y="82350"/>
                </a:lnTo>
                <a:lnTo>
                  <a:pt x="74940" y="108709"/>
                </a:lnTo>
                <a:lnTo>
                  <a:pt x="34229" y="137574"/>
                </a:lnTo>
                <a:lnTo>
                  <a:pt x="8787" y="168531"/>
                </a:lnTo>
                <a:lnTo>
                  <a:pt x="0" y="201168"/>
                </a:lnTo>
                <a:lnTo>
                  <a:pt x="2225" y="217670"/>
                </a:lnTo>
                <a:lnTo>
                  <a:pt x="34229" y="264761"/>
                </a:lnTo>
                <a:lnTo>
                  <a:pt x="74940" y="293626"/>
                </a:lnTo>
                <a:lnTo>
                  <a:pt x="129539" y="319985"/>
                </a:lnTo>
                <a:lnTo>
                  <a:pt x="196643" y="343423"/>
                </a:lnTo>
                <a:lnTo>
                  <a:pt x="234452" y="353918"/>
                </a:lnTo>
                <a:lnTo>
                  <a:pt x="274868" y="363528"/>
                </a:lnTo>
                <a:lnTo>
                  <a:pt x="317719" y="372201"/>
                </a:lnTo>
                <a:lnTo>
                  <a:pt x="362832" y="379886"/>
                </a:lnTo>
                <a:lnTo>
                  <a:pt x="410033" y="386530"/>
                </a:lnTo>
                <a:lnTo>
                  <a:pt x="459150" y="392082"/>
                </a:lnTo>
                <a:lnTo>
                  <a:pt x="510011" y="396490"/>
                </a:lnTo>
                <a:lnTo>
                  <a:pt x="562441" y="399703"/>
                </a:lnTo>
                <a:lnTo>
                  <a:pt x="616269" y="401669"/>
                </a:lnTo>
                <a:lnTo>
                  <a:pt x="671322" y="402336"/>
                </a:lnTo>
                <a:lnTo>
                  <a:pt x="726374" y="401669"/>
                </a:lnTo>
                <a:lnTo>
                  <a:pt x="780202" y="399703"/>
                </a:lnTo>
                <a:lnTo>
                  <a:pt x="832632" y="396490"/>
                </a:lnTo>
                <a:lnTo>
                  <a:pt x="883493" y="392082"/>
                </a:lnTo>
                <a:lnTo>
                  <a:pt x="932610" y="386530"/>
                </a:lnTo>
                <a:lnTo>
                  <a:pt x="979811" y="379886"/>
                </a:lnTo>
                <a:lnTo>
                  <a:pt x="1024924" y="372201"/>
                </a:lnTo>
                <a:lnTo>
                  <a:pt x="1067775" y="363528"/>
                </a:lnTo>
                <a:lnTo>
                  <a:pt x="1108191" y="353918"/>
                </a:lnTo>
                <a:lnTo>
                  <a:pt x="1146000" y="343423"/>
                </a:lnTo>
                <a:lnTo>
                  <a:pt x="1213104" y="319985"/>
                </a:lnTo>
                <a:lnTo>
                  <a:pt x="1267703" y="293626"/>
                </a:lnTo>
                <a:lnTo>
                  <a:pt x="1308414" y="264761"/>
                </a:lnTo>
                <a:lnTo>
                  <a:pt x="1333856" y="233804"/>
                </a:lnTo>
                <a:lnTo>
                  <a:pt x="1342643" y="201168"/>
                </a:lnTo>
                <a:lnTo>
                  <a:pt x="1340418" y="184665"/>
                </a:lnTo>
                <a:lnTo>
                  <a:pt x="1308414" y="137574"/>
                </a:lnTo>
                <a:lnTo>
                  <a:pt x="1267703" y="108709"/>
                </a:lnTo>
                <a:lnTo>
                  <a:pt x="1213103" y="82350"/>
                </a:lnTo>
                <a:lnTo>
                  <a:pt x="1146000" y="58912"/>
                </a:lnTo>
                <a:lnTo>
                  <a:pt x="1108191" y="48417"/>
                </a:lnTo>
                <a:lnTo>
                  <a:pt x="1067775" y="38807"/>
                </a:lnTo>
                <a:lnTo>
                  <a:pt x="1024924" y="30134"/>
                </a:lnTo>
                <a:lnTo>
                  <a:pt x="979811" y="22449"/>
                </a:lnTo>
                <a:lnTo>
                  <a:pt x="932610" y="15805"/>
                </a:lnTo>
                <a:lnTo>
                  <a:pt x="883493" y="10253"/>
                </a:lnTo>
                <a:lnTo>
                  <a:pt x="832632" y="5845"/>
                </a:lnTo>
                <a:lnTo>
                  <a:pt x="780202" y="2632"/>
                </a:lnTo>
                <a:lnTo>
                  <a:pt x="726374" y="666"/>
                </a:lnTo>
                <a:lnTo>
                  <a:pt x="67132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2820923" y="2855976"/>
            <a:ext cx="1343025" cy="402590"/>
          </a:xfrm>
          <a:custGeom>
            <a:avLst/>
            <a:gdLst/>
            <a:ahLst/>
            <a:cxnLst/>
            <a:rect l="l" t="t" r="r" b="b"/>
            <a:pathLst>
              <a:path w="1343025" h="402589" extrusionOk="0">
                <a:moveTo>
                  <a:pt x="0" y="201168"/>
                </a:moveTo>
                <a:lnTo>
                  <a:pt x="19513" y="152817"/>
                </a:lnTo>
                <a:lnTo>
                  <a:pt x="52762" y="122854"/>
                </a:lnTo>
                <a:lnTo>
                  <a:pt x="100590" y="95191"/>
                </a:lnTo>
                <a:lnTo>
                  <a:pt x="161615" y="70240"/>
                </a:lnTo>
                <a:lnTo>
                  <a:pt x="234452" y="48417"/>
                </a:lnTo>
                <a:lnTo>
                  <a:pt x="274868" y="38807"/>
                </a:lnTo>
                <a:lnTo>
                  <a:pt x="317719" y="30134"/>
                </a:lnTo>
                <a:lnTo>
                  <a:pt x="362832" y="22449"/>
                </a:lnTo>
                <a:lnTo>
                  <a:pt x="410033" y="15805"/>
                </a:lnTo>
                <a:lnTo>
                  <a:pt x="459150" y="10253"/>
                </a:lnTo>
                <a:lnTo>
                  <a:pt x="510011" y="5845"/>
                </a:lnTo>
                <a:lnTo>
                  <a:pt x="562441" y="2632"/>
                </a:lnTo>
                <a:lnTo>
                  <a:pt x="616269" y="666"/>
                </a:lnTo>
                <a:lnTo>
                  <a:pt x="671322" y="0"/>
                </a:lnTo>
                <a:lnTo>
                  <a:pt x="726374" y="666"/>
                </a:lnTo>
                <a:lnTo>
                  <a:pt x="780202" y="2632"/>
                </a:lnTo>
                <a:lnTo>
                  <a:pt x="832632" y="5845"/>
                </a:lnTo>
                <a:lnTo>
                  <a:pt x="883493" y="10253"/>
                </a:lnTo>
                <a:lnTo>
                  <a:pt x="932610" y="15805"/>
                </a:lnTo>
                <a:lnTo>
                  <a:pt x="979811" y="22449"/>
                </a:lnTo>
                <a:lnTo>
                  <a:pt x="1024924" y="30134"/>
                </a:lnTo>
                <a:lnTo>
                  <a:pt x="1067775" y="38807"/>
                </a:lnTo>
                <a:lnTo>
                  <a:pt x="1108191" y="48417"/>
                </a:lnTo>
                <a:lnTo>
                  <a:pt x="1146000" y="58912"/>
                </a:lnTo>
                <a:lnTo>
                  <a:pt x="1213103" y="82350"/>
                </a:lnTo>
                <a:lnTo>
                  <a:pt x="1267703" y="108709"/>
                </a:lnTo>
                <a:lnTo>
                  <a:pt x="1308414" y="137574"/>
                </a:lnTo>
                <a:lnTo>
                  <a:pt x="1333856" y="168531"/>
                </a:lnTo>
                <a:lnTo>
                  <a:pt x="1342643" y="201168"/>
                </a:lnTo>
                <a:lnTo>
                  <a:pt x="1340418" y="217670"/>
                </a:lnTo>
                <a:lnTo>
                  <a:pt x="1308414" y="264761"/>
                </a:lnTo>
                <a:lnTo>
                  <a:pt x="1267703" y="293626"/>
                </a:lnTo>
                <a:lnTo>
                  <a:pt x="1213104" y="319985"/>
                </a:lnTo>
                <a:lnTo>
                  <a:pt x="1146000" y="343423"/>
                </a:lnTo>
                <a:lnTo>
                  <a:pt x="1108191" y="353918"/>
                </a:lnTo>
                <a:lnTo>
                  <a:pt x="1067775" y="363528"/>
                </a:lnTo>
                <a:lnTo>
                  <a:pt x="1024924" y="372201"/>
                </a:lnTo>
                <a:lnTo>
                  <a:pt x="979811" y="379886"/>
                </a:lnTo>
                <a:lnTo>
                  <a:pt x="932610" y="386530"/>
                </a:lnTo>
                <a:lnTo>
                  <a:pt x="883493" y="392082"/>
                </a:lnTo>
                <a:lnTo>
                  <a:pt x="832632" y="396490"/>
                </a:lnTo>
                <a:lnTo>
                  <a:pt x="780202" y="399703"/>
                </a:lnTo>
                <a:lnTo>
                  <a:pt x="726374" y="401669"/>
                </a:lnTo>
                <a:lnTo>
                  <a:pt x="671322" y="402336"/>
                </a:lnTo>
                <a:lnTo>
                  <a:pt x="616269" y="401669"/>
                </a:lnTo>
                <a:lnTo>
                  <a:pt x="562441" y="399703"/>
                </a:lnTo>
                <a:lnTo>
                  <a:pt x="510011" y="396490"/>
                </a:lnTo>
                <a:lnTo>
                  <a:pt x="459150" y="392082"/>
                </a:lnTo>
                <a:lnTo>
                  <a:pt x="410033" y="386530"/>
                </a:lnTo>
                <a:lnTo>
                  <a:pt x="362832" y="379886"/>
                </a:lnTo>
                <a:lnTo>
                  <a:pt x="317719" y="372201"/>
                </a:lnTo>
                <a:lnTo>
                  <a:pt x="274868" y="363528"/>
                </a:lnTo>
                <a:lnTo>
                  <a:pt x="234452" y="353918"/>
                </a:lnTo>
                <a:lnTo>
                  <a:pt x="196643" y="343423"/>
                </a:lnTo>
                <a:lnTo>
                  <a:pt x="129539" y="319985"/>
                </a:lnTo>
                <a:lnTo>
                  <a:pt x="74940" y="293626"/>
                </a:lnTo>
                <a:lnTo>
                  <a:pt x="34229" y="264761"/>
                </a:lnTo>
                <a:lnTo>
                  <a:pt x="8787" y="233804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2933700" y="2961825"/>
            <a:ext cx="12302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Überzeugung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4611623" y="2552700"/>
            <a:ext cx="3022600" cy="403860"/>
          </a:xfrm>
          <a:custGeom>
            <a:avLst/>
            <a:gdLst/>
            <a:ahLst/>
            <a:cxnLst/>
            <a:rect l="l" t="t" r="r" b="b"/>
            <a:pathLst>
              <a:path w="3022600" h="403860" extrusionOk="0">
                <a:moveTo>
                  <a:pt x="0" y="403860"/>
                </a:moveTo>
                <a:lnTo>
                  <a:pt x="3022092" y="403860"/>
                </a:lnTo>
                <a:lnTo>
                  <a:pt x="30220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5467350" y="2642377"/>
            <a:ext cx="1567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INDIVIDUUM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7074407" y="2249423"/>
            <a:ext cx="1343025" cy="403860"/>
          </a:xfrm>
          <a:custGeom>
            <a:avLst/>
            <a:gdLst/>
            <a:ahLst/>
            <a:cxnLst/>
            <a:rect l="l" t="t" r="r" b="b"/>
            <a:pathLst>
              <a:path w="1343025" h="403860" extrusionOk="0">
                <a:moveTo>
                  <a:pt x="671322" y="0"/>
                </a:moveTo>
                <a:lnTo>
                  <a:pt x="616269" y="669"/>
                </a:lnTo>
                <a:lnTo>
                  <a:pt x="562441" y="2643"/>
                </a:lnTo>
                <a:lnTo>
                  <a:pt x="510011" y="5869"/>
                </a:lnTo>
                <a:lnTo>
                  <a:pt x="459150" y="10296"/>
                </a:lnTo>
                <a:lnTo>
                  <a:pt x="410033" y="15871"/>
                </a:lnTo>
                <a:lnTo>
                  <a:pt x="362832" y="22542"/>
                </a:lnTo>
                <a:lnTo>
                  <a:pt x="317719" y="30257"/>
                </a:lnTo>
                <a:lnTo>
                  <a:pt x="274868" y="38965"/>
                </a:lnTo>
                <a:lnTo>
                  <a:pt x="234452" y="48613"/>
                </a:lnTo>
                <a:lnTo>
                  <a:pt x="196643" y="59150"/>
                </a:lnTo>
                <a:lnTo>
                  <a:pt x="129540" y="82680"/>
                </a:lnTo>
                <a:lnTo>
                  <a:pt x="74940" y="109138"/>
                </a:lnTo>
                <a:lnTo>
                  <a:pt x="34229" y="138110"/>
                </a:lnTo>
                <a:lnTo>
                  <a:pt x="8787" y="169180"/>
                </a:lnTo>
                <a:lnTo>
                  <a:pt x="0" y="201929"/>
                </a:lnTo>
                <a:lnTo>
                  <a:pt x="2225" y="218489"/>
                </a:lnTo>
                <a:lnTo>
                  <a:pt x="34229" y="265749"/>
                </a:lnTo>
                <a:lnTo>
                  <a:pt x="74940" y="294721"/>
                </a:lnTo>
                <a:lnTo>
                  <a:pt x="129540" y="321179"/>
                </a:lnTo>
                <a:lnTo>
                  <a:pt x="196643" y="344709"/>
                </a:lnTo>
                <a:lnTo>
                  <a:pt x="234452" y="355246"/>
                </a:lnTo>
                <a:lnTo>
                  <a:pt x="274868" y="364894"/>
                </a:lnTo>
                <a:lnTo>
                  <a:pt x="317719" y="373602"/>
                </a:lnTo>
                <a:lnTo>
                  <a:pt x="362832" y="381317"/>
                </a:lnTo>
                <a:lnTo>
                  <a:pt x="410033" y="387988"/>
                </a:lnTo>
                <a:lnTo>
                  <a:pt x="459150" y="393563"/>
                </a:lnTo>
                <a:lnTo>
                  <a:pt x="510011" y="397990"/>
                </a:lnTo>
                <a:lnTo>
                  <a:pt x="562441" y="401216"/>
                </a:lnTo>
                <a:lnTo>
                  <a:pt x="616269" y="403190"/>
                </a:lnTo>
                <a:lnTo>
                  <a:pt x="671322" y="403860"/>
                </a:lnTo>
                <a:lnTo>
                  <a:pt x="726374" y="403190"/>
                </a:lnTo>
                <a:lnTo>
                  <a:pt x="780202" y="401216"/>
                </a:lnTo>
                <a:lnTo>
                  <a:pt x="832632" y="397990"/>
                </a:lnTo>
                <a:lnTo>
                  <a:pt x="883493" y="393563"/>
                </a:lnTo>
                <a:lnTo>
                  <a:pt x="932610" y="387988"/>
                </a:lnTo>
                <a:lnTo>
                  <a:pt x="979811" y="381317"/>
                </a:lnTo>
                <a:lnTo>
                  <a:pt x="1024924" y="373602"/>
                </a:lnTo>
                <a:lnTo>
                  <a:pt x="1067775" y="364894"/>
                </a:lnTo>
                <a:lnTo>
                  <a:pt x="1108191" y="355246"/>
                </a:lnTo>
                <a:lnTo>
                  <a:pt x="1146000" y="344709"/>
                </a:lnTo>
                <a:lnTo>
                  <a:pt x="1213104" y="321179"/>
                </a:lnTo>
                <a:lnTo>
                  <a:pt x="1267703" y="294721"/>
                </a:lnTo>
                <a:lnTo>
                  <a:pt x="1308414" y="265749"/>
                </a:lnTo>
                <a:lnTo>
                  <a:pt x="1333856" y="234679"/>
                </a:lnTo>
                <a:lnTo>
                  <a:pt x="1342644" y="201929"/>
                </a:lnTo>
                <a:lnTo>
                  <a:pt x="1340418" y="185370"/>
                </a:lnTo>
                <a:lnTo>
                  <a:pt x="1308414" y="138110"/>
                </a:lnTo>
                <a:lnTo>
                  <a:pt x="1267703" y="109138"/>
                </a:lnTo>
                <a:lnTo>
                  <a:pt x="1213103" y="82680"/>
                </a:lnTo>
                <a:lnTo>
                  <a:pt x="1146000" y="59150"/>
                </a:lnTo>
                <a:lnTo>
                  <a:pt x="1108191" y="48613"/>
                </a:lnTo>
                <a:lnTo>
                  <a:pt x="1067775" y="38965"/>
                </a:lnTo>
                <a:lnTo>
                  <a:pt x="1024924" y="30257"/>
                </a:lnTo>
                <a:lnTo>
                  <a:pt x="979811" y="22542"/>
                </a:lnTo>
                <a:lnTo>
                  <a:pt x="932610" y="15871"/>
                </a:lnTo>
                <a:lnTo>
                  <a:pt x="883493" y="10296"/>
                </a:lnTo>
                <a:lnTo>
                  <a:pt x="832632" y="5869"/>
                </a:lnTo>
                <a:lnTo>
                  <a:pt x="780202" y="2643"/>
                </a:lnTo>
                <a:lnTo>
                  <a:pt x="726374" y="669"/>
                </a:lnTo>
                <a:lnTo>
                  <a:pt x="67132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7074407" y="2249423"/>
            <a:ext cx="1343025" cy="403860"/>
          </a:xfrm>
          <a:custGeom>
            <a:avLst/>
            <a:gdLst/>
            <a:ahLst/>
            <a:cxnLst/>
            <a:rect l="l" t="t" r="r" b="b"/>
            <a:pathLst>
              <a:path w="1343025" h="403860" extrusionOk="0">
                <a:moveTo>
                  <a:pt x="0" y="201929"/>
                </a:moveTo>
                <a:lnTo>
                  <a:pt x="19513" y="153409"/>
                </a:lnTo>
                <a:lnTo>
                  <a:pt x="52762" y="123336"/>
                </a:lnTo>
                <a:lnTo>
                  <a:pt x="100590" y="95569"/>
                </a:lnTo>
                <a:lnTo>
                  <a:pt x="161615" y="70523"/>
                </a:lnTo>
                <a:lnTo>
                  <a:pt x="234452" y="48613"/>
                </a:lnTo>
                <a:lnTo>
                  <a:pt x="274868" y="38965"/>
                </a:lnTo>
                <a:lnTo>
                  <a:pt x="317719" y="30257"/>
                </a:lnTo>
                <a:lnTo>
                  <a:pt x="362832" y="22542"/>
                </a:lnTo>
                <a:lnTo>
                  <a:pt x="410033" y="15871"/>
                </a:lnTo>
                <a:lnTo>
                  <a:pt x="459150" y="10296"/>
                </a:lnTo>
                <a:lnTo>
                  <a:pt x="510011" y="5869"/>
                </a:lnTo>
                <a:lnTo>
                  <a:pt x="562441" y="2643"/>
                </a:lnTo>
                <a:lnTo>
                  <a:pt x="616269" y="669"/>
                </a:lnTo>
                <a:lnTo>
                  <a:pt x="671322" y="0"/>
                </a:lnTo>
                <a:lnTo>
                  <a:pt x="726374" y="669"/>
                </a:lnTo>
                <a:lnTo>
                  <a:pt x="780202" y="2643"/>
                </a:lnTo>
                <a:lnTo>
                  <a:pt x="832632" y="5869"/>
                </a:lnTo>
                <a:lnTo>
                  <a:pt x="883493" y="10296"/>
                </a:lnTo>
                <a:lnTo>
                  <a:pt x="932610" y="15871"/>
                </a:lnTo>
                <a:lnTo>
                  <a:pt x="979811" y="22542"/>
                </a:lnTo>
                <a:lnTo>
                  <a:pt x="1024924" y="30257"/>
                </a:lnTo>
                <a:lnTo>
                  <a:pt x="1067775" y="38965"/>
                </a:lnTo>
                <a:lnTo>
                  <a:pt x="1108191" y="48613"/>
                </a:lnTo>
                <a:lnTo>
                  <a:pt x="1146000" y="59150"/>
                </a:lnTo>
                <a:lnTo>
                  <a:pt x="1213103" y="82680"/>
                </a:lnTo>
                <a:lnTo>
                  <a:pt x="1267703" y="109138"/>
                </a:lnTo>
                <a:lnTo>
                  <a:pt x="1308414" y="138110"/>
                </a:lnTo>
                <a:lnTo>
                  <a:pt x="1333856" y="169180"/>
                </a:lnTo>
                <a:lnTo>
                  <a:pt x="1342644" y="201929"/>
                </a:lnTo>
                <a:lnTo>
                  <a:pt x="1340418" y="218489"/>
                </a:lnTo>
                <a:lnTo>
                  <a:pt x="1308414" y="265749"/>
                </a:lnTo>
                <a:lnTo>
                  <a:pt x="1267703" y="294721"/>
                </a:lnTo>
                <a:lnTo>
                  <a:pt x="1213104" y="321179"/>
                </a:lnTo>
                <a:lnTo>
                  <a:pt x="1146000" y="344709"/>
                </a:lnTo>
                <a:lnTo>
                  <a:pt x="1108191" y="355246"/>
                </a:lnTo>
                <a:lnTo>
                  <a:pt x="1067775" y="364894"/>
                </a:lnTo>
                <a:lnTo>
                  <a:pt x="1024924" y="373602"/>
                </a:lnTo>
                <a:lnTo>
                  <a:pt x="979811" y="381317"/>
                </a:lnTo>
                <a:lnTo>
                  <a:pt x="932610" y="387988"/>
                </a:lnTo>
                <a:lnTo>
                  <a:pt x="883493" y="393563"/>
                </a:lnTo>
                <a:lnTo>
                  <a:pt x="832632" y="397990"/>
                </a:lnTo>
                <a:lnTo>
                  <a:pt x="780202" y="401216"/>
                </a:lnTo>
                <a:lnTo>
                  <a:pt x="726374" y="403190"/>
                </a:lnTo>
                <a:lnTo>
                  <a:pt x="671322" y="403860"/>
                </a:lnTo>
                <a:lnTo>
                  <a:pt x="616269" y="403190"/>
                </a:lnTo>
                <a:lnTo>
                  <a:pt x="562441" y="401216"/>
                </a:lnTo>
                <a:lnTo>
                  <a:pt x="510011" y="397990"/>
                </a:lnTo>
                <a:lnTo>
                  <a:pt x="459150" y="393563"/>
                </a:lnTo>
                <a:lnTo>
                  <a:pt x="410033" y="387988"/>
                </a:lnTo>
                <a:lnTo>
                  <a:pt x="362832" y="381317"/>
                </a:lnTo>
                <a:lnTo>
                  <a:pt x="317719" y="373602"/>
                </a:lnTo>
                <a:lnTo>
                  <a:pt x="274868" y="364894"/>
                </a:lnTo>
                <a:lnTo>
                  <a:pt x="234452" y="355246"/>
                </a:lnTo>
                <a:lnTo>
                  <a:pt x="196643" y="344709"/>
                </a:lnTo>
                <a:lnTo>
                  <a:pt x="129540" y="321179"/>
                </a:lnTo>
                <a:lnTo>
                  <a:pt x="74940" y="294721"/>
                </a:lnTo>
                <a:lnTo>
                  <a:pt x="34229" y="265749"/>
                </a:lnTo>
                <a:lnTo>
                  <a:pt x="8787" y="234679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7185914" y="2361434"/>
            <a:ext cx="113906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Interessen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9310756" y="4849700"/>
            <a:ext cx="31318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Patton &amp; McMahon (1999)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-1" y="0"/>
            <a:ext cx="435586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 dirty="0" err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Systeme</a:t>
            </a:r>
            <a:r>
              <a:rPr lang="en-US" sz="2000" b="1" i="1" u="none" strike="noStrike" cap="none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 und </a:t>
            </a:r>
            <a:r>
              <a:rPr lang="en-US" sz="2000" b="1" i="1" u="none" strike="noStrike" cap="none" dirty="0" err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Einflüsse</a:t>
            </a:r>
            <a:r>
              <a:rPr lang="en-US" sz="2000" b="1" i="1" u="none" strike="noStrike" cap="none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1" u="none" strike="noStrike" cap="none" dirty="0" err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US" sz="2000" b="1" i="1" u="none" strike="noStrike" cap="none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 STF</a:t>
            </a:r>
            <a:endParaRPr sz="2000" b="1" i="1" u="none" strike="noStrike" cap="none" dirty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145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2485644" y="742596"/>
            <a:ext cx="7162800" cy="5143500"/>
          </a:xfrm>
          <a:custGeom>
            <a:avLst/>
            <a:gdLst/>
            <a:ahLst/>
            <a:cxnLst/>
            <a:rect l="l" t="t" r="r" b="b"/>
            <a:pathLst>
              <a:path w="7162800" h="5143500" extrusionOk="0">
                <a:moveTo>
                  <a:pt x="3581400" y="0"/>
                </a:moveTo>
                <a:lnTo>
                  <a:pt x="3287676" y="8525"/>
                </a:lnTo>
                <a:lnTo>
                  <a:pt x="3000491" y="33659"/>
                </a:lnTo>
                <a:lnTo>
                  <a:pt x="2720765" y="74740"/>
                </a:lnTo>
                <a:lnTo>
                  <a:pt x="2449421" y="131106"/>
                </a:lnTo>
                <a:lnTo>
                  <a:pt x="2187380" y="202096"/>
                </a:lnTo>
                <a:lnTo>
                  <a:pt x="1935564" y="287048"/>
                </a:lnTo>
                <a:lnTo>
                  <a:pt x="1694895" y="385300"/>
                </a:lnTo>
                <a:lnTo>
                  <a:pt x="1466295" y="496190"/>
                </a:lnTo>
                <a:lnTo>
                  <a:pt x="1250685" y="619056"/>
                </a:lnTo>
                <a:lnTo>
                  <a:pt x="1048988" y="753237"/>
                </a:lnTo>
                <a:lnTo>
                  <a:pt x="862125" y="898070"/>
                </a:lnTo>
                <a:lnTo>
                  <a:pt x="691018" y="1052895"/>
                </a:lnTo>
                <a:lnTo>
                  <a:pt x="536589" y="1217048"/>
                </a:lnTo>
                <a:lnTo>
                  <a:pt x="399759" y="1389869"/>
                </a:lnTo>
                <a:lnTo>
                  <a:pt x="281451" y="1570696"/>
                </a:lnTo>
                <a:lnTo>
                  <a:pt x="182587" y="1758866"/>
                </a:lnTo>
                <a:lnTo>
                  <a:pt x="104088" y="1953719"/>
                </a:lnTo>
                <a:lnTo>
                  <a:pt x="46875" y="2154591"/>
                </a:lnTo>
                <a:lnTo>
                  <a:pt x="11872" y="2360822"/>
                </a:lnTo>
                <a:lnTo>
                  <a:pt x="0" y="2571750"/>
                </a:lnTo>
                <a:lnTo>
                  <a:pt x="11872" y="2782677"/>
                </a:lnTo>
                <a:lnTo>
                  <a:pt x="46875" y="2988908"/>
                </a:lnTo>
                <a:lnTo>
                  <a:pt x="104088" y="3189780"/>
                </a:lnTo>
                <a:lnTo>
                  <a:pt x="182587" y="3384633"/>
                </a:lnTo>
                <a:lnTo>
                  <a:pt x="281451" y="3572803"/>
                </a:lnTo>
                <a:lnTo>
                  <a:pt x="399759" y="3753630"/>
                </a:lnTo>
                <a:lnTo>
                  <a:pt x="536589" y="3926451"/>
                </a:lnTo>
                <a:lnTo>
                  <a:pt x="691018" y="4090604"/>
                </a:lnTo>
                <a:lnTo>
                  <a:pt x="862125" y="4245429"/>
                </a:lnTo>
                <a:lnTo>
                  <a:pt x="1048988" y="4390263"/>
                </a:lnTo>
                <a:lnTo>
                  <a:pt x="1250685" y="4524443"/>
                </a:lnTo>
                <a:lnTo>
                  <a:pt x="1466295" y="4647309"/>
                </a:lnTo>
                <a:lnTo>
                  <a:pt x="1694895" y="4758199"/>
                </a:lnTo>
                <a:lnTo>
                  <a:pt x="1935564" y="4856451"/>
                </a:lnTo>
                <a:lnTo>
                  <a:pt x="2187380" y="4941403"/>
                </a:lnTo>
                <a:lnTo>
                  <a:pt x="2449421" y="5012393"/>
                </a:lnTo>
                <a:lnTo>
                  <a:pt x="2720765" y="5068759"/>
                </a:lnTo>
                <a:lnTo>
                  <a:pt x="3000491" y="5109840"/>
                </a:lnTo>
                <a:lnTo>
                  <a:pt x="3287676" y="5134974"/>
                </a:lnTo>
                <a:lnTo>
                  <a:pt x="3581400" y="5143500"/>
                </a:lnTo>
                <a:lnTo>
                  <a:pt x="3875123" y="5134974"/>
                </a:lnTo>
                <a:lnTo>
                  <a:pt x="4162308" y="5109840"/>
                </a:lnTo>
                <a:lnTo>
                  <a:pt x="4442034" y="5068759"/>
                </a:lnTo>
                <a:lnTo>
                  <a:pt x="4713378" y="5012393"/>
                </a:lnTo>
                <a:lnTo>
                  <a:pt x="4975419" y="4941403"/>
                </a:lnTo>
                <a:lnTo>
                  <a:pt x="5227235" y="4856451"/>
                </a:lnTo>
                <a:lnTo>
                  <a:pt x="5467904" y="4758199"/>
                </a:lnTo>
                <a:lnTo>
                  <a:pt x="5696504" y="4647309"/>
                </a:lnTo>
                <a:lnTo>
                  <a:pt x="5912114" y="4524443"/>
                </a:lnTo>
                <a:lnTo>
                  <a:pt x="6113811" y="4390263"/>
                </a:lnTo>
                <a:lnTo>
                  <a:pt x="6300674" y="4245429"/>
                </a:lnTo>
                <a:lnTo>
                  <a:pt x="6471781" y="4090604"/>
                </a:lnTo>
                <a:lnTo>
                  <a:pt x="6626210" y="3926451"/>
                </a:lnTo>
                <a:lnTo>
                  <a:pt x="6763040" y="3753630"/>
                </a:lnTo>
                <a:lnTo>
                  <a:pt x="6881348" y="3572803"/>
                </a:lnTo>
                <a:lnTo>
                  <a:pt x="6980212" y="3384633"/>
                </a:lnTo>
                <a:lnTo>
                  <a:pt x="7058711" y="3189780"/>
                </a:lnTo>
                <a:lnTo>
                  <a:pt x="7115924" y="2988908"/>
                </a:lnTo>
                <a:lnTo>
                  <a:pt x="7150927" y="2782677"/>
                </a:lnTo>
                <a:lnTo>
                  <a:pt x="7162800" y="2571750"/>
                </a:lnTo>
                <a:lnTo>
                  <a:pt x="7150927" y="2360822"/>
                </a:lnTo>
                <a:lnTo>
                  <a:pt x="7115924" y="2154591"/>
                </a:lnTo>
                <a:lnTo>
                  <a:pt x="7058711" y="1953719"/>
                </a:lnTo>
                <a:lnTo>
                  <a:pt x="6980212" y="1758866"/>
                </a:lnTo>
                <a:lnTo>
                  <a:pt x="6881348" y="1570696"/>
                </a:lnTo>
                <a:lnTo>
                  <a:pt x="6763040" y="1389869"/>
                </a:lnTo>
                <a:lnTo>
                  <a:pt x="6626210" y="1217048"/>
                </a:lnTo>
                <a:lnTo>
                  <a:pt x="6471781" y="1052895"/>
                </a:lnTo>
                <a:lnTo>
                  <a:pt x="6300674" y="898070"/>
                </a:lnTo>
                <a:lnTo>
                  <a:pt x="6113811" y="753237"/>
                </a:lnTo>
                <a:lnTo>
                  <a:pt x="5912114" y="619056"/>
                </a:lnTo>
                <a:lnTo>
                  <a:pt x="5696504" y="496190"/>
                </a:lnTo>
                <a:lnTo>
                  <a:pt x="5467904" y="385300"/>
                </a:lnTo>
                <a:lnTo>
                  <a:pt x="5227235" y="287048"/>
                </a:lnTo>
                <a:lnTo>
                  <a:pt x="4975419" y="202096"/>
                </a:lnTo>
                <a:lnTo>
                  <a:pt x="4713378" y="131106"/>
                </a:lnTo>
                <a:lnTo>
                  <a:pt x="4442034" y="74740"/>
                </a:lnTo>
                <a:lnTo>
                  <a:pt x="4162308" y="33659"/>
                </a:lnTo>
                <a:lnTo>
                  <a:pt x="3875123" y="8525"/>
                </a:lnTo>
                <a:lnTo>
                  <a:pt x="3581400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2485644" y="737616"/>
            <a:ext cx="7162800" cy="5143500"/>
          </a:xfrm>
          <a:custGeom>
            <a:avLst/>
            <a:gdLst/>
            <a:ahLst/>
            <a:cxnLst/>
            <a:rect l="l" t="t" r="r" b="b"/>
            <a:pathLst>
              <a:path w="7162800" h="5143500" extrusionOk="0">
                <a:moveTo>
                  <a:pt x="0" y="2571750"/>
                </a:moveTo>
                <a:lnTo>
                  <a:pt x="11872" y="2360822"/>
                </a:lnTo>
                <a:lnTo>
                  <a:pt x="46875" y="2154591"/>
                </a:lnTo>
                <a:lnTo>
                  <a:pt x="104088" y="1953719"/>
                </a:lnTo>
                <a:lnTo>
                  <a:pt x="182587" y="1758866"/>
                </a:lnTo>
                <a:lnTo>
                  <a:pt x="281451" y="1570696"/>
                </a:lnTo>
                <a:lnTo>
                  <a:pt x="399759" y="1389869"/>
                </a:lnTo>
                <a:lnTo>
                  <a:pt x="536589" y="1217048"/>
                </a:lnTo>
                <a:lnTo>
                  <a:pt x="691018" y="1052895"/>
                </a:lnTo>
                <a:lnTo>
                  <a:pt x="862125" y="898070"/>
                </a:lnTo>
                <a:lnTo>
                  <a:pt x="1048988" y="753237"/>
                </a:lnTo>
                <a:lnTo>
                  <a:pt x="1250685" y="619056"/>
                </a:lnTo>
                <a:lnTo>
                  <a:pt x="1466295" y="496190"/>
                </a:lnTo>
                <a:lnTo>
                  <a:pt x="1694895" y="385300"/>
                </a:lnTo>
                <a:lnTo>
                  <a:pt x="1935564" y="287048"/>
                </a:lnTo>
                <a:lnTo>
                  <a:pt x="2187380" y="202096"/>
                </a:lnTo>
                <a:lnTo>
                  <a:pt x="2449421" y="131106"/>
                </a:lnTo>
                <a:lnTo>
                  <a:pt x="2720765" y="74740"/>
                </a:lnTo>
                <a:lnTo>
                  <a:pt x="3000491" y="33659"/>
                </a:lnTo>
                <a:lnTo>
                  <a:pt x="3287676" y="8525"/>
                </a:lnTo>
                <a:lnTo>
                  <a:pt x="3581400" y="0"/>
                </a:lnTo>
                <a:lnTo>
                  <a:pt x="3875123" y="8525"/>
                </a:lnTo>
                <a:lnTo>
                  <a:pt x="4162308" y="33659"/>
                </a:lnTo>
                <a:lnTo>
                  <a:pt x="4442034" y="74740"/>
                </a:lnTo>
                <a:lnTo>
                  <a:pt x="4713378" y="131106"/>
                </a:lnTo>
                <a:lnTo>
                  <a:pt x="4975419" y="202096"/>
                </a:lnTo>
                <a:lnTo>
                  <a:pt x="5227235" y="287048"/>
                </a:lnTo>
                <a:lnTo>
                  <a:pt x="5467904" y="385300"/>
                </a:lnTo>
                <a:lnTo>
                  <a:pt x="5696504" y="496190"/>
                </a:lnTo>
                <a:lnTo>
                  <a:pt x="5912114" y="619056"/>
                </a:lnTo>
                <a:lnTo>
                  <a:pt x="6113811" y="753237"/>
                </a:lnTo>
                <a:lnTo>
                  <a:pt x="6300674" y="898070"/>
                </a:lnTo>
                <a:lnTo>
                  <a:pt x="6471781" y="1052895"/>
                </a:lnTo>
                <a:lnTo>
                  <a:pt x="6626210" y="1217048"/>
                </a:lnTo>
                <a:lnTo>
                  <a:pt x="6763040" y="1389869"/>
                </a:lnTo>
                <a:lnTo>
                  <a:pt x="6881348" y="1570696"/>
                </a:lnTo>
                <a:lnTo>
                  <a:pt x="6980212" y="1758866"/>
                </a:lnTo>
                <a:lnTo>
                  <a:pt x="7058711" y="1953719"/>
                </a:lnTo>
                <a:lnTo>
                  <a:pt x="7115924" y="2154591"/>
                </a:lnTo>
                <a:lnTo>
                  <a:pt x="7150927" y="2360822"/>
                </a:lnTo>
                <a:lnTo>
                  <a:pt x="7162800" y="2571750"/>
                </a:lnTo>
                <a:lnTo>
                  <a:pt x="7150927" y="2782677"/>
                </a:lnTo>
                <a:lnTo>
                  <a:pt x="7115924" y="2988908"/>
                </a:lnTo>
                <a:lnTo>
                  <a:pt x="7058711" y="3189780"/>
                </a:lnTo>
                <a:lnTo>
                  <a:pt x="6980212" y="3384633"/>
                </a:lnTo>
                <a:lnTo>
                  <a:pt x="6881348" y="3572803"/>
                </a:lnTo>
                <a:lnTo>
                  <a:pt x="6763040" y="3753630"/>
                </a:lnTo>
                <a:lnTo>
                  <a:pt x="6626210" y="3926451"/>
                </a:lnTo>
                <a:lnTo>
                  <a:pt x="6471781" y="4090604"/>
                </a:lnTo>
                <a:lnTo>
                  <a:pt x="6300674" y="4245429"/>
                </a:lnTo>
                <a:lnTo>
                  <a:pt x="6113811" y="4390263"/>
                </a:lnTo>
                <a:lnTo>
                  <a:pt x="5912114" y="4524443"/>
                </a:lnTo>
                <a:lnTo>
                  <a:pt x="5696504" y="4647309"/>
                </a:lnTo>
                <a:lnTo>
                  <a:pt x="5467904" y="4758199"/>
                </a:lnTo>
                <a:lnTo>
                  <a:pt x="5227235" y="4856451"/>
                </a:lnTo>
                <a:lnTo>
                  <a:pt x="4975419" y="4941403"/>
                </a:lnTo>
                <a:lnTo>
                  <a:pt x="4713378" y="5012393"/>
                </a:lnTo>
                <a:lnTo>
                  <a:pt x="4442034" y="5068759"/>
                </a:lnTo>
                <a:lnTo>
                  <a:pt x="4162308" y="5109840"/>
                </a:lnTo>
                <a:lnTo>
                  <a:pt x="3875123" y="5134974"/>
                </a:lnTo>
                <a:lnTo>
                  <a:pt x="3581400" y="5143500"/>
                </a:lnTo>
                <a:lnTo>
                  <a:pt x="3287676" y="5134974"/>
                </a:lnTo>
                <a:lnTo>
                  <a:pt x="3000491" y="5109840"/>
                </a:lnTo>
                <a:lnTo>
                  <a:pt x="2720765" y="5068759"/>
                </a:lnTo>
                <a:lnTo>
                  <a:pt x="2449421" y="5012393"/>
                </a:lnTo>
                <a:lnTo>
                  <a:pt x="2187380" y="4941403"/>
                </a:lnTo>
                <a:lnTo>
                  <a:pt x="1935564" y="4856451"/>
                </a:lnTo>
                <a:lnTo>
                  <a:pt x="1694895" y="4758199"/>
                </a:lnTo>
                <a:lnTo>
                  <a:pt x="1466295" y="4647309"/>
                </a:lnTo>
                <a:lnTo>
                  <a:pt x="1250685" y="4524443"/>
                </a:lnTo>
                <a:lnTo>
                  <a:pt x="1048988" y="4390263"/>
                </a:lnTo>
                <a:lnTo>
                  <a:pt x="862125" y="4245429"/>
                </a:lnTo>
                <a:lnTo>
                  <a:pt x="691018" y="4090604"/>
                </a:lnTo>
                <a:lnTo>
                  <a:pt x="536589" y="3926451"/>
                </a:lnTo>
                <a:lnTo>
                  <a:pt x="399759" y="3753630"/>
                </a:lnTo>
                <a:lnTo>
                  <a:pt x="281451" y="3572803"/>
                </a:lnTo>
                <a:lnTo>
                  <a:pt x="182587" y="3384633"/>
                </a:lnTo>
                <a:lnTo>
                  <a:pt x="104088" y="3189780"/>
                </a:lnTo>
                <a:lnTo>
                  <a:pt x="46875" y="2988908"/>
                </a:lnTo>
                <a:lnTo>
                  <a:pt x="11872" y="2782677"/>
                </a:lnTo>
                <a:lnTo>
                  <a:pt x="0" y="257175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4500371" y="1141475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90" extrusionOk="0">
                <a:moveTo>
                  <a:pt x="559307" y="0"/>
                </a:moveTo>
                <a:lnTo>
                  <a:pt x="513440" y="666"/>
                </a:lnTo>
                <a:lnTo>
                  <a:pt x="468593" y="2632"/>
                </a:lnTo>
                <a:lnTo>
                  <a:pt x="424910" y="5845"/>
                </a:lnTo>
                <a:lnTo>
                  <a:pt x="382536" y="10253"/>
                </a:lnTo>
                <a:lnTo>
                  <a:pt x="341614" y="15805"/>
                </a:lnTo>
                <a:lnTo>
                  <a:pt x="302288" y="22449"/>
                </a:lnTo>
                <a:lnTo>
                  <a:pt x="264703" y="30134"/>
                </a:lnTo>
                <a:lnTo>
                  <a:pt x="195329" y="48417"/>
                </a:lnTo>
                <a:lnTo>
                  <a:pt x="134646" y="70240"/>
                </a:lnTo>
                <a:lnTo>
                  <a:pt x="83805" y="95191"/>
                </a:lnTo>
                <a:lnTo>
                  <a:pt x="43957" y="122854"/>
                </a:lnTo>
                <a:lnTo>
                  <a:pt x="16256" y="152817"/>
                </a:lnTo>
                <a:lnTo>
                  <a:pt x="0" y="201168"/>
                </a:lnTo>
                <a:lnTo>
                  <a:pt x="1854" y="217670"/>
                </a:lnTo>
                <a:lnTo>
                  <a:pt x="28517" y="264761"/>
                </a:lnTo>
                <a:lnTo>
                  <a:pt x="62435" y="293626"/>
                </a:lnTo>
                <a:lnTo>
                  <a:pt x="107923" y="319985"/>
                </a:lnTo>
                <a:lnTo>
                  <a:pt x="163829" y="343423"/>
                </a:lnTo>
                <a:lnTo>
                  <a:pt x="229002" y="363528"/>
                </a:lnTo>
                <a:lnTo>
                  <a:pt x="302288" y="379886"/>
                </a:lnTo>
                <a:lnTo>
                  <a:pt x="341614" y="386530"/>
                </a:lnTo>
                <a:lnTo>
                  <a:pt x="382536" y="392082"/>
                </a:lnTo>
                <a:lnTo>
                  <a:pt x="424910" y="396490"/>
                </a:lnTo>
                <a:lnTo>
                  <a:pt x="468593" y="399703"/>
                </a:lnTo>
                <a:lnTo>
                  <a:pt x="513440" y="401669"/>
                </a:lnTo>
                <a:lnTo>
                  <a:pt x="559307" y="402336"/>
                </a:lnTo>
                <a:lnTo>
                  <a:pt x="605175" y="401669"/>
                </a:lnTo>
                <a:lnTo>
                  <a:pt x="650022" y="399703"/>
                </a:lnTo>
                <a:lnTo>
                  <a:pt x="693705" y="396490"/>
                </a:lnTo>
                <a:lnTo>
                  <a:pt x="736079" y="392082"/>
                </a:lnTo>
                <a:lnTo>
                  <a:pt x="777001" y="386530"/>
                </a:lnTo>
                <a:lnTo>
                  <a:pt x="816327" y="379886"/>
                </a:lnTo>
                <a:lnTo>
                  <a:pt x="853912" y="372201"/>
                </a:lnTo>
                <a:lnTo>
                  <a:pt x="923286" y="353918"/>
                </a:lnTo>
                <a:lnTo>
                  <a:pt x="983969" y="332095"/>
                </a:lnTo>
                <a:lnTo>
                  <a:pt x="1034810" y="307144"/>
                </a:lnTo>
                <a:lnTo>
                  <a:pt x="1074658" y="279481"/>
                </a:lnTo>
                <a:lnTo>
                  <a:pt x="1102359" y="249518"/>
                </a:lnTo>
                <a:lnTo>
                  <a:pt x="1118615" y="201168"/>
                </a:lnTo>
                <a:lnTo>
                  <a:pt x="1116761" y="184665"/>
                </a:lnTo>
                <a:lnTo>
                  <a:pt x="1090098" y="137574"/>
                </a:lnTo>
                <a:lnTo>
                  <a:pt x="1056180" y="108709"/>
                </a:lnTo>
                <a:lnTo>
                  <a:pt x="1010692" y="82350"/>
                </a:lnTo>
                <a:lnTo>
                  <a:pt x="954786" y="58912"/>
                </a:lnTo>
                <a:lnTo>
                  <a:pt x="889613" y="38807"/>
                </a:lnTo>
                <a:lnTo>
                  <a:pt x="816327" y="22449"/>
                </a:lnTo>
                <a:lnTo>
                  <a:pt x="777001" y="15805"/>
                </a:lnTo>
                <a:lnTo>
                  <a:pt x="736079" y="10253"/>
                </a:lnTo>
                <a:lnTo>
                  <a:pt x="693705" y="5845"/>
                </a:lnTo>
                <a:lnTo>
                  <a:pt x="650022" y="2632"/>
                </a:lnTo>
                <a:lnTo>
                  <a:pt x="605175" y="666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500371" y="1141475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90" extrusionOk="0">
                <a:moveTo>
                  <a:pt x="0" y="201168"/>
                </a:moveTo>
                <a:lnTo>
                  <a:pt x="16256" y="152817"/>
                </a:lnTo>
                <a:lnTo>
                  <a:pt x="43957" y="122854"/>
                </a:lnTo>
                <a:lnTo>
                  <a:pt x="83805" y="95191"/>
                </a:lnTo>
                <a:lnTo>
                  <a:pt x="134646" y="70240"/>
                </a:lnTo>
                <a:lnTo>
                  <a:pt x="195329" y="48417"/>
                </a:lnTo>
                <a:lnTo>
                  <a:pt x="264703" y="30134"/>
                </a:lnTo>
                <a:lnTo>
                  <a:pt x="302288" y="22449"/>
                </a:lnTo>
                <a:lnTo>
                  <a:pt x="341614" y="15805"/>
                </a:lnTo>
                <a:lnTo>
                  <a:pt x="382536" y="10253"/>
                </a:lnTo>
                <a:lnTo>
                  <a:pt x="424910" y="5845"/>
                </a:lnTo>
                <a:lnTo>
                  <a:pt x="468593" y="2632"/>
                </a:lnTo>
                <a:lnTo>
                  <a:pt x="513440" y="666"/>
                </a:lnTo>
                <a:lnTo>
                  <a:pt x="559307" y="0"/>
                </a:lnTo>
                <a:lnTo>
                  <a:pt x="605175" y="666"/>
                </a:lnTo>
                <a:lnTo>
                  <a:pt x="650022" y="2632"/>
                </a:lnTo>
                <a:lnTo>
                  <a:pt x="693705" y="5845"/>
                </a:lnTo>
                <a:lnTo>
                  <a:pt x="736079" y="10253"/>
                </a:lnTo>
                <a:lnTo>
                  <a:pt x="777001" y="15805"/>
                </a:lnTo>
                <a:lnTo>
                  <a:pt x="816327" y="22449"/>
                </a:lnTo>
                <a:lnTo>
                  <a:pt x="853912" y="30134"/>
                </a:lnTo>
                <a:lnTo>
                  <a:pt x="923286" y="48417"/>
                </a:lnTo>
                <a:lnTo>
                  <a:pt x="983969" y="70240"/>
                </a:lnTo>
                <a:lnTo>
                  <a:pt x="1034810" y="95191"/>
                </a:lnTo>
                <a:lnTo>
                  <a:pt x="1074658" y="122854"/>
                </a:lnTo>
                <a:lnTo>
                  <a:pt x="1102359" y="152817"/>
                </a:lnTo>
                <a:lnTo>
                  <a:pt x="1118615" y="201168"/>
                </a:lnTo>
                <a:lnTo>
                  <a:pt x="1116761" y="217670"/>
                </a:lnTo>
                <a:lnTo>
                  <a:pt x="1090098" y="264761"/>
                </a:lnTo>
                <a:lnTo>
                  <a:pt x="1056180" y="293626"/>
                </a:lnTo>
                <a:lnTo>
                  <a:pt x="1010692" y="319985"/>
                </a:lnTo>
                <a:lnTo>
                  <a:pt x="954786" y="343423"/>
                </a:lnTo>
                <a:lnTo>
                  <a:pt x="889613" y="363528"/>
                </a:lnTo>
                <a:lnTo>
                  <a:pt x="816327" y="379886"/>
                </a:lnTo>
                <a:lnTo>
                  <a:pt x="777001" y="386530"/>
                </a:lnTo>
                <a:lnTo>
                  <a:pt x="736079" y="392082"/>
                </a:lnTo>
                <a:lnTo>
                  <a:pt x="693705" y="396490"/>
                </a:lnTo>
                <a:lnTo>
                  <a:pt x="650022" y="399703"/>
                </a:lnTo>
                <a:lnTo>
                  <a:pt x="605175" y="401669"/>
                </a:lnTo>
                <a:lnTo>
                  <a:pt x="559307" y="402336"/>
                </a:lnTo>
                <a:lnTo>
                  <a:pt x="513440" y="401669"/>
                </a:lnTo>
                <a:lnTo>
                  <a:pt x="468593" y="399703"/>
                </a:lnTo>
                <a:lnTo>
                  <a:pt x="424910" y="396490"/>
                </a:lnTo>
                <a:lnTo>
                  <a:pt x="382536" y="392082"/>
                </a:lnTo>
                <a:lnTo>
                  <a:pt x="341614" y="386530"/>
                </a:lnTo>
                <a:lnTo>
                  <a:pt x="302288" y="379886"/>
                </a:lnTo>
                <a:lnTo>
                  <a:pt x="264703" y="372201"/>
                </a:lnTo>
                <a:lnTo>
                  <a:pt x="195329" y="353918"/>
                </a:lnTo>
                <a:lnTo>
                  <a:pt x="134646" y="332095"/>
                </a:lnTo>
                <a:lnTo>
                  <a:pt x="83805" y="307144"/>
                </a:lnTo>
                <a:lnTo>
                  <a:pt x="43957" y="279481"/>
                </a:lnTo>
                <a:lnTo>
                  <a:pt x="16256" y="249518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6041992" y="938783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59" extrusionOk="0">
                <a:moveTo>
                  <a:pt x="559307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29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29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7" y="403860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5" y="201929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5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6067044" y="938783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59" extrusionOk="0">
                <a:moveTo>
                  <a:pt x="0" y="201929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7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5" y="201929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5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7" y="403860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4593994" y="961980"/>
            <a:ext cx="2129790" cy="50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r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Werte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Geschlecht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717035" y="164439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559308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29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29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8" y="403859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5" y="201929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6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3717035" y="164439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0" y="201929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8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5" y="201929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6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8" y="403859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3794247" y="1732708"/>
            <a:ext cx="10175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Gesundheit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5731764" y="1543811"/>
            <a:ext cx="2685415" cy="403860"/>
          </a:xfrm>
          <a:custGeom>
            <a:avLst/>
            <a:gdLst/>
            <a:ahLst/>
            <a:cxnLst/>
            <a:rect l="l" t="t" r="r" b="b"/>
            <a:pathLst>
              <a:path w="2685415" h="403860" extrusionOk="0">
                <a:moveTo>
                  <a:pt x="1342643" y="0"/>
                </a:moveTo>
                <a:lnTo>
                  <a:pt x="1232522" y="669"/>
                </a:lnTo>
                <a:lnTo>
                  <a:pt x="1124852" y="2643"/>
                </a:lnTo>
                <a:lnTo>
                  <a:pt x="1019980" y="5869"/>
                </a:lnTo>
                <a:lnTo>
                  <a:pt x="918252" y="10296"/>
                </a:lnTo>
                <a:lnTo>
                  <a:pt x="820013" y="15871"/>
                </a:lnTo>
                <a:lnTo>
                  <a:pt x="725608" y="22542"/>
                </a:lnTo>
                <a:lnTo>
                  <a:pt x="635382" y="30257"/>
                </a:lnTo>
                <a:lnTo>
                  <a:pt x="549682" y="38965"/>
                </a:lnTo>
                <a:lnTo>
                  <a:pt x="468852" y="48613"/>
                </a:lnTo>
                <a:lnTo>
                  <a:pt x="393239" y="59150"/>
                </a:lnTo>
                <a:lnTo>
                  <a:pt x="323187" y="70523"/>
                </a:lnTo>
                <a:lnTo>
                  <a:pt x="259043" y="82680"/>
                </a:lnTo>
                <a:lnTo>
                  <a:pt x="201151" y="95569"/>
                </a:lnTo>
                <a:lnTo>
                  <a:pt x="149857" y="109138"/>
                </a:lnTo>
                <a:lnTo>
                  <a:pt x="105507" y="123336"/>
                </a:lnTo>
                <a:lnTo>
                  <a:pt x="68445" y="138110"/>
                </a:lnTo>
                <a:lnTo>
                  <a:pt x="17572" y="169180"/>
                </a:lnTo>
                <a:lnTo>
                  <a:pt x="0" y="201929"/>
                </a:lnTo>
                <a:lnTo>
                  <a:pt x="4450" y="218489"/>
                </a:lnTo>
                <a:lnTo>
                  <a:pt x="39019" y="250450"/>
                </a:lnTo>
                <a:lnTo>
                  <a:pt x="105507" y="280523"/>
                </a:lnTo>
                <a:lnTo>
                  <a:pt x="149857" y="294721"/>
                </a:lnTo>
                <a:lnTo>
                  <a:pt x="201151" y="308290"/>
                </a:lnTo>
                <a:lnTo>
                  <a:pt x="259043" y="321179"/>
                </a:lnTo>
                <a:lnTo>
                  <a:pt x="323187" y="333336"/>
                </a:lnTo>
                <a:lnTo>
                  <a:pt x="393239" y="344709"/>
                </a:lnTo>
                <a:lnTo>
                  <a:pt x="468852" y="355246"/>
                </a:lnTo>
                <a:lnTo>
                  <a:pt x="549682" y="364894"/>
                </a:lnTo>
                <a:lnTo>
                  <a:pt x="635382" y="373602"/>
                </a:lnTo>
                <a:lnTo>
                  <a:pt x="725608" y="381317"/>
                </a:lnTo>
                <a:lnTo>
                  <a:pt x="820013" y="387988"/>
                </a:lnTo>
                <a:lnTo>
                  <a:pt x="918252" y="393563"/>
                </a:lnTo>
                <a:lnTo>
                  <a:pt x="1019980" y="397990"/>
                </a:lnTo>
                <a:lnTo>
                  <a:pt x="1124852" y="401216"/>
                </a:lnTo>
                <a:lnTo>
                  <a:pt x="1232522" y="403190"/>
                </a:lnTo>
                <a:lnTo>
                  <a:pt x="1342643" y="403860"/>
                </a:lnTo>
                <a:lnTo>
                  <a:pt x="1452765" y="403190"/>
                </a:lnTo>
                <a:lnTo>
                  <a:pt x="1560435" y="401216"/>
                </a:lnTo>
                <a:lnTo>
                  <a:pt x="1665307" y="397990"/>
                </a:lnTo>
                <a:lnTo>
                  <a:pt x="1767035" y="393563"/>
                </a:lnTo>
                <a:lnTo>
                  <a:pt x="1865274" y="387988"/>
                </a:lnTo>
                <a:lnTo>
                  <a:pt x="1959679" y="381317"/>
                </a:lnTo>
                <a:lnTo>
                  <a:pt x="2049905" y="373602"/>
                </a:lnTo>
                <a:lnTo>
                  <a:pt x="2135605" y="364894"/>
                </a:lnTo>
                <a:lnTo>
                  <a:pt x="2216435" y="355246"/>
                </a:lnTo>
                <a:lnTo>
                  <a:pt x="2292048" y="344709"/>
                </a:lnTo>
                <a:lnTo>
                  <a:pt x="2362100" y="333336"/>
                </a:lnTo>
                <a:lnTo>
                  <a:pt x="2426244" y="321179"/>
                </a:lnTo>
                <a:lnTo>
                  <a:pt x="2484136" y="308290"/>
                </a:lnTo>
                <a:lnTo>
                  <a:pt x="2535430" y="294721"/>
                </a:lnTo>
                <a:lnTo>
                  <a:pt x="2579780" y="280523"/>
                </a:lnTo>
                <a:lnTo>
                  <a:pt x="2616842" y="265749"/>
                </a:lnTo>
                <a:lnTo>
                  <a:pt x="2667715" y="234679"/>
                </a:lnTo>
                <a:lnTo>
                  <a:pt x="2685288" y="201929"/>
                </a:lnTo>
                <a:lnTo>
                  <a:pt x="2680837" y="185370"/>
                </a:lnTo>
                <a:lnTo>
                  <a:pt x="2646268" y="153409"/>
                </a:lnTo>
                <a:lnTo>
                  <a:pt x="2579780" y="123336"/>
                </a:lnTo>
                <a:lnTo>
                  <a:pt x="2535430" y="109138"/>
                </a:lnTo>
                <a:lnTo>
                  <a:pt x="2484136" y="95569"/>
                </a:lnTo>
                <a:lnTo>
                  <a:pt x="2426244" y="82680"/>
                </a:lnTo>
                <a:lnTo>
                  <a:pt x="2362100" y="70523"/>
                </a:lnTo>
                <a:lnTo>
                  <a:pt x="2292048" y="59150"/>
                </a:lnTo>
                <a:lnTo>
                  <a:pt x="2216435" y="48613"/>
                </a:lnTo>
                <a:lnTo>
                  <a:pt x="2135605" y="38965"/>
                </a:lnTo>
                <a:lnTo>
                  <a:pt x="2049905" y="30257"/>
                </a:lnTo>
                <a:lnTo>
                  <a:pt x="1959679" y="22542"/>
                </a:lnTo>
                <a:lnTo>
                  <a:pt x="1865274" y="15871"/>
                </a:lnTo>
                <a:lnTo>
                  <a:pt x="1767035" y="10296"/>
                </a:lnTo>
                <a:lnTo>
                  <a:pt x="1665307" y="5869"/>
                </a:lnTo>
                <a:lnTo>
                  <a:pt x="1560435" y="2643"/>
                </a:lnTo>
                <a:lnTo>
                  <a:pt x="1452765" y="669"/>
                </a:lnTo>
                <a:lnTo>
                  <a:pt x="134264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5731764" y="1543811"/>
            <a:ext cx="2685415" cy="403860"/>
          </a:xfrm>
          <a:custGeom>
            <a:avLst/>
            <a:gdLst/>
            <a:ahLst/>
            <a:cxnLst/>
            <a:rect l="l" t="t" r="r" b="b"/>
            <a:pathLst>
              <a:path w="2685415" h="403860" extrusionOk="0">
                <a:moveTo>
                  <a:pt x="0" y="201929"/>
                </a:moveTo>
                <a:lnTo>
                  <a:pt x="39019" y="153409"/>
                </a:lnTo>
                <a:lnTo>
                  <a:pt x="105507" y="123336"/>
                </a:lnTo>
                <a:lnTo>
                  <a:pt x="149857" y="109138"/>
                </a:lnTo>
                <a:lnTo>
                  <a:pt x="201151" y="95569"/>
                </a:lnTo>
                <a:lnTo>
                  <a:pt x="259043" y="82680"/>
                </a:lnTo>
                <a:lnTo>
                  <a:pt x="323187" y="70523"/>
                </a:lnTo>
                <a:lnTo>
                  <a:pt x="393239" y="59150"/>
                </a:lnTo>
                <a:lnTo>
                  <a:pt x="468852" y="48613"/>
                </a:lnTo>
                <a:lnTo>
                  <a:pt x="549682" y="38965"/>
                </a:lnTo>
                <a:lnTo>
                  <a:pt x="635382" y="30257"/>
                </a:lnTo>
                <a:lnTo>
                  <a:pt x="725608" y="22542"/>
                </a:lnTo>
                <a:lnTo>
                  <a:pt x="820013" y="15871"/>
                </a:lnTo>
                <a:lnTo>
                  <a:pt x="918252" y="10296"/>
                </a:lnTo>
                <a:lnTo>
                  <a:pt x="1019980" y="5869"/>
                </a:lnTo>
                <a:lnTo>
                  <a:pt x="1124852" y="2643"/>
                </a:lnTo>
                <a:lnTo>
                  <a:pt x="1232522" y="669"/>
                </a:lnTo>
                <a:lnTo>
                  <a:pt x="1342643" y="0"/>
                </a:lnTo>
                <a:lnTo>
                  <a:pt x="1452765" y="669"/>
                </a:lnTo>
                <a:lnTo>
                  <a:pt x="1560435" y="2643"/>
                </a:lnTo>
                <a:lnTo>
                  <a:pt x="1665307" y="5869"/>
                </a:lnTo>
                <a:lnTo>
                  <a:pt x="1767035" y="10296"/>
                </a:lnTo>
                <a:lnTo>
                  <a:pt x="1865274" y="15871"/>
                </a:lnTo>
                <a:lnTo>
                  <a:pt x="1959679" y="22542"/>
                </a:lnTo>
                <a:lnTo>
                  <a:pt x="2049905" y="30257"/>
                </a:lnTo>
                <a:lnTo>
                  <a:pt x="2135605" y="38965"/>
                </a:lnTo>
                <a:lnTo>
                  <a:pt x="2216435" y="48613"/>
                </a:lnTo>
                <a:lnTo>
                  <a:pt x="2292048" y="59150"/>
                </a:lnTo>
                <a:lnTo>
                  <a:pt x="2362100" y="70523"/>
                </a:lnTo>
                <a:lnTo>
                  <a:pt x="2426244" y="82680"/>
                </a:lnTo>
                <a:lnTo>
                  <a:pt x="2484136" y="95569"/>
                </a:lnTo>
                <a:lnTo>
                  <a:pt x="2535430" y="109138"/>
                </a:lnTo>
                <a:lnTo>
                  <a:pt x="2579780" y="123336"/>
                </a:lnTo>
                <a:lnTo>
                  <a:pt x="2616842" y="138110"/>
                </a:lnTo>
                <a:lnTo>
                  <a:pt x="2667715" y="169180"/>
                </a:lnTo>
                <a:lnTo>
                  <a:pt x="2685288" y="201929"/>
                </a:lnTo>
                <a:lnTo>
                  <a:pt x="2680837" y="218489"/>
                </a:lnTo>
                <a:lnTo>
                  <a:pt x="2646268" y="250450"/>
                </a:lnTo>
                <a:lnTo>
                  <a:pt x="2579780" y="280523"/>
                </a:lnTo>
                <a:lnTo>
                  <a:pt x="2535430" y="294721"/>
                </a:lnTo>
                <a:lnTo>
                  <a:pt x="2484136" y="308290"/>
                </a:lnTo>
                <a:lnTo>
                  <a:pt x="2426244" y="321179"/>
                </a:lnTo>
                <a:lnTo>
                  <a:pt x="2362100" y="333336"/>
                </a:lnTo>
                <a:lnTo>
                  <a:pt x="2292048" y="344709"/>
                </a:lnTo>
                <a:lnTo>
                  <a:pt x="2216435" y="355246"/>
                </a:lnTo>
                <a:lnTo>
                  <a:pt x="2135605" y="364894"/>
                </a:lnTo>
                <a:lnTo>
                  <a:pt x="2049905" y="373602"/>
                </a:lnTo>
                <a:lnTo>
                  <a:pt x="1959679" y="381317"/>
                </a:lnTo>
                <a:lnTo>
                  <a:pt x="1865274" y="387988"/>
                </a:lnTo>
                <a:lnTo>
                  <a:pt x="1767035" y="393563"/>
                </a:lnTo>
                <a:lnTo>
                  <a:pt x="1665307" y="397990"/>
                </a:lnTo>
                <a:lnTo>
                  <a:pt x="1560435" y="401216"/>
                </a:lnTo>
                <a:lnTo>
                  <a:pt x="1452765" y="403190"/>
                </a:lnTo>
                <a:lnTo>
                  <a:pt x="1342643" y="403860"/>
                </a:lnTo>
                <a:lnTo>
                  <a:pt x="1232522" y="403190"/>
                </a:lnTo>
                <a:lnTo>
                  <a:pt x="1124852" y="401216"/>
                </a:lnTo>
                <a:lnTo>
                  <a:pt x="1019980" y="397990"/>
                </a:lnTo>
                <a:lnTo>
                  <a:pt x="918252" y="393563"/>
                </a:lnTo>
                <a:lnTo>
                  <a:pt x="820013" y="387988"/>
                </a:lnTo>
                <a:lnTo>
                  <a:pt x="725608" y="381317"/>
                </a:lnTo>
                <a:lnTo>
                  <a:pt x="635382" y="373602"/>
                </a:lnTo>
                <a:lnTo>
                  <a:pt x="549682" y="364894"/>
                </a:lnTo>
                <a:lnTo>
                  <a:pt x="468852" y="355246"/>
                </a:lnTo>
                <a:lnTo>
                  <a:pt x="393239" y="344709"/>
                </a:lnTo>
                <a:lnTo>
                  <a:pt x="323187" y="333336"/>
                </a:lnTo>
                <a:lnTo>
                  <a:pt x="259043" y="321179"/>
                </a:lnTo>
                <a:lnTo>
                  <a:pt x="201151" y="308290"/>
                </a:lnTo>
                <a:lnTo>
                  <a:pt x="149857" y="294721"/>
                </a:lnTo>
                <a:lnTo>
                  <a:pt x="105507" y="280523"/>
                </a:lnTo>
                <a:lnTo>
                  <a:pt x="68445" y="265749"/>
                </a:lnTo>
                <a:lnTo>
                  <a:pt x="17572" y="234679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5098158" y="2048255"/>
            <a:ext cx="1127393" cy="385381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559308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30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30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8" y="403860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6" y="201930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6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6365875" y="1655314"/>
            <a:ext cx="19591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Sexuelle</a:t>
            </a: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Orientierung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5098354" y="204825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0" y="201930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8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6" y="201930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6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8" y="403860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3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186954" y="2142471"/>
            <a:ext cx="103027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Fähigkeiten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3157727" y="2249423"/>
            <a:ext cx="1454150" cy="403860"/>
          </a:xfrm>
          <a:custGeom>
            <a:avLst/>
            <a:gdLst/>
            <a:ahLst/>
            <a:cxnLst/>
            <a:rect l="l" t="t" r="r" b="b"/>
            <a:pathLst>
              <a:path w="1454150" h="403860" extrusionOk="0">
                <a:moveTo>
                  <a:pt x="726948" y="0"/>
                </a:moveTo>
                <a:lnTo>
                  <a:pt x="667331" y="669"/>
                </a:lnTo>
                <a:lnTo>
                  <a:pt x="609041" y="2643"/>
                </a:lnTo>
                <a:lnTo>
                  <a:pt x="552265" y="5869"/>
                </a:lnTo>
                <a:lnTo>
                  <a:pt x="497189" y="10296"/>
                </a:lnTo>
                <a:lnTo>
                  <a:pt x="444001" y="15871"/>
                </a:lnTo>
                <a:lnTo>
                  <a:pt x="392889" y="22542"/>
                </a:lnTo>
                <a:lnTo>
                  <a:pt x="344038" y="30257"/>
                </a:lnTo>
                <a:lnTo>
                  <a:pt x="297637" y="38965"/>
                </a:lnTo>
                <a:lnTo>
                  <a:pt x="253872" y="48613"/>
                </a:lnTo>
                <a:lnTo>
                  <a:pt x="212931" y="59150"/>
                </a:lnTo>
                <a:lnTo>
                  <a:pt x="175001" y="70523"/>
                </a:lnTo>
                <a:lnTo>
                  <a:pt x="108921" y="95569"/>
                </a:lnTo>
                <a:lnTo>
                  <a:pt x="57132" y="123336"/>
                </a:lnTo>
                <a:lnTo>
                  <a:pt x="21129" y="153409"/>
                </a:lnTo>
                <a:lnTo>
                  <a:pt x="0" y="201929"/>
                </a:lnTo>
                <a:lnTo>
                  <a:pt x="2410" y="218489"/>
                </a:lnTo>
                <a:lnTo>
                  <a:pt x="37063" y="265749"/>
                </a:lnTo>
                <a:lnTo>
                  <a:pt x="81147" y="294721"/>
                </a:lnTo>
                <a:lnTo>
                  <a:pt x="140268" y="321179"/>
                </a:lnTo>
                <a:lnTo>
                  <a:pt x="212931" y="344709"/>
                </a:lnTo>
                <a:lnTo>
                  <a:pt x="253872" y="355246"/>
                </a:lnTo>
                <a:lnTo>
                  <a:pt x="297637" y="364894"/>
                </a:lnTo>
                <a:lnTo>
                  <a:pt x="344038" y="373602"/>
                </a:lnTo>
                <a:lnTo>
                  <a:pt x="392889" y="381317"/>
                </a:lnTo>
                <a:lnTo>
                  <a:pt x="444001" y="387988"/>
                </a:lnTo>
                <a:lnTo>
                  <a:pt x="497189" y="393563"/>
                </a:lnTo>
                <a:lnTo>
                  <a:pt x="552265" y="397990"/>
                </a:lnTo>
                <a:lnTo>
                  <a:pt x="609041" y="401216"/>
                </a:lnTo>
                <a:lnTo>
                  <a:pt x="667331" y="403190"/>
                </a:lnTo>
                <a:lnTo>
                  <a:pt x="726948" y="403860"/>
                </a:lnTo>
                <a:lnTo>
                  <a:pt x="786564" y="403190"/>
                </a:lnTo>
                <a:lnTo>
                  <a:pt x="844854" y="401216"/>
                </a:lnTo>
                <a:lnTo>
                  <a:pt x="901630" y="397990"/>
                </a:lnTo>
                <a:lnTo>
                  <a:pt x="956706" y="393563"/>
                </a:lnTo>
                <a:lnTo>
                  <a:pt x="1009894" y="387988"/>
                </a:lnTo>
                <a:lnTo>
                  <a:pt x="1061006" y="381317"/>
                </a:lnTo>
                <a:lnTo>
                  <a:pt x="1109857" y="373602"/>
                </a:lnTo>
                <a:lnTo>
                  <a:pt x="1156258" y="364894"/>
                </a:lnTo>
                <a:lnTo>
                  <a:pt x="1200023" y="355246"/>
                </a:lnTo>
                <a:lnTo>
                  <a:pt x="1240964" y="344709"/>
                </a:lnTo>
                <a:lnTo>
                  <a:pt x="1278894" y="333336"/>
                </a:lnTo>
                <a:lnTo>
                  <a:pt x="1344974" y="308290"/>
                </a:lnTo>
                <a:lnTo>
                  <a:pt x="1396763" y="280523"/>
                </a:lnTo>
                <a:lnTo>
                  <a:pt x="1432766" y="250450"/>
                </a:lnTo>
                <a:lnTo>
                  <a:pt x="1453896" y="201929"/>
                </a:lnTo>
                <a:lnTo>
                  <a:pt x="1451485" y="185370"/>
                </a:lnTo>
                <a:lnTo>
                  <a:pt x="1416832" y="138110"/>
                </a:lnTo>
                <a:lnTo>
                  <a:pt x="1372748" y="109138"/>
                </a:lnTo>
                <a:lnTo>
                  <a:pt x="1313627" y="82680"/>
                </a:lnTo>
                <a:lnTo>
                  <a:pt x="1240964" y="59150"/>
                </a:lnTo>
                <a:lnTo>
                  <a:pt x="1200023" y="48613"/>
                </a:lnTo>
                <a:lnTo>
                  <a:pt x="1156258" y="38965"/>
                </a:lnTo>
                <a:lnTo>
                  <a:pt x="1109857" y="30257"/>
                </a:lnTo>
                <a:lnTo>
                  <a:pt x="1061006" y="22542"/>
                </a:lnTo>
                <a:lnTo>
                  <a:pt x="1009894" y="15871"/>
                </a:lnTo>
                <a:lnTo>
                  <a:pt x="956706" y="10296"/>
                </a:lnTo>
                <a:lnTo>
                  <a:pt x="901630" y="5869"/>
                </a:lnTo>
                <a:lnTo>
                  <a:pt x="844854" y="2643"/>
                </a:lnTo>
                <a:lnTo>
                  <a:pt x="786564" y="669"/>
                </a:lnTo>
                <a:lnTo>
                  <a:pt x="72694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3157727" y="2249423"/>
            <a:ext cx="1454150" cy="403860"/>
          </a:xfrm>
          <a:custGeom>
            <a:avLst/>
            <a:gdLst/>
            <a:ahLst/>
            <a:cxnLst/>
            <a:rect l="l" t="t" r="r" b="b"/>
            <a:pathLst>
              <a:path w="1454150" h="403860" extrusionOk="0">
                <a:moveTo>
                  <a:pt x="0" y="201929"/>
                </a:moveTo>
                <a:lnTo>
                  <a:pt x="21129" y="153409"/>
                </a:lnTo>
                <a:lnTo>
                  <a:pt x="57132" y="123336"/>
                </a:lnTo>
                <a:lnTo>
                  <a:pt x="108921" y="95569"/>
                </a:lnTo>
                <a:lnTo>
                  <a:pt x="175001" y="70523"/>
                </a:lnTo>
                <a:lnTo>
                  <a:pt x="212931" y="59150"/>
                </a:lnTo>
                <a:lnTo>
                  <a:pt x="253872" y="48613"/>
                </a:lnTo>
                <a:lnTo>
                  <a:pt x="297637" y="38965"/>
                </a:lnTo>
                <a:lnTo>
                  <a:pt x="344038" y="30257"/>
                </a:lnTo>
                <a:lnTo>
                  <a:pt x="392889" y="22542"/>
                </a:lnTo>
                <a:lnTo>
                  <a:pt x="444001" y="15871"/>
                </a:lnTo>
                <a:lnTo>
                  <a:pt x="497189" y="10296"/>
                </a:lnTo>
                <a:lnTo>
                  <a:pt x="552265" y="5869"/>
                </a:lnTo>
                <a:lnTo>
                  <a:pt x="609041" y="2643"/>
                </a:lnTo>
                <a:lnTo>
                  <a:pt x="667331" y="669"/>
                </a:lnTo>
                <a:lnTo>
                  <a:pt x="726948" y="0"/>
                </a:lnTo>
                <a:lnTo>
                  <a:pt x="786564" y="669"/>
                </a:lnTo>
                <a:lnTo>
                  <a:pt x="844854" y="2643"/>
                </a:lnTo>
                <a:lnTo>
                  <a:pt x="901630" y="5869"/>
                </a:lnTo>
                <a:lnTo>
                  <a:pt x="956706" y="10296"/>
                </a:lnTo>
                <a:lnTo>
                  <a:pt x="1009894" y="15871"/>
                </a:lnTo>
                <a:lnTo>
                  <a:pt x="1061006" y="22542"/>
                </a:lnTo>
                <a:lnTo>
                  <a:pt x="1109857" y="30257"/>
                </a:lnTo>
                <a:lnTo>
                  <a:pt x="1156258" y="38965"/>
                </a:lnTo>
                <a:lnTo>
                  <a:pt x="1200023" y="48613"/>
                </a:lnTo>
                <a:lnTo>
                  <a:pt x="1240964" y="59150"/>
                </a:lnTo>
                <a:lnTo>
                  <a:pt x="1278894" y="70523"/>
                </a:lnTo>
                <a:lnTo>
                  <a:pt x="1344974" y="95569"/>
                </a:lnTo>
                <a:lnTo>
                  <a:pt x="1396763" y="123336"/>
                </a:lnTo>
                <a:lnTo>
                  <a:pt x="1432766" y="153409"/>
                </a:lnTo>
                <a:lnTo>
                  <a:pt x="1453896" y="201929"/>
                </a:lnTo>
                <a:lnTo>
                  <a:pt x="1451485" y="218489"/>
                </a:lnTo>
                <a:lnTo>
                  <a:pt x="1416832" y="265749"/>
                </a:lnTo>
                <a:lnTo>
                  <a:pt x="1372748" y="294721"/>
                </a:lnTo>
                <a:lnTo>
                  <a:pt x="1313627" y="321179"/>
                </a:lnTo>
                <a:lnTo>
                  <a:pt x="1240964" y="344709"/>
                </a:lnTo>
                <a:lnTo>
                  <a:pt x="1200023" y="355246"/>
                </a:lnTo>
                <a:lnTo>
                  <a:pt x="1156258" y="364894"/>
                </a:lnTo>
                <a:lnTo>
                  <a:pt x="1109857" y="373602"/>
                </a:lnTo>
                <a:lnTo>
                  <a:pt x="1061006" y="381317"/>
                </a:lnTo>
                <a:lnTo>
                  <a:pt x="1009894" y="387988"/>
                </a:lnTo>
                <a:lnTo>
                  <a:pt x="956706" y="393563"/>
                </a:lnTo>
                <a:lnTo>
                  <a:pt x="901630" y="397990"/>
                </a:lnTo>
                <a:lnTo>
                  <a:pt x="844854" y="401216"/>
                </a:lnTo>
                <a:lnTo>
                  <a:pt x="786564" y="403190"/>
                </a:lnTo>
                <a:lnTo>
                  <a:pt x="726948" y="403860"/>
                </a:lnTo>
                <a:lnTo>
                  <a:pt x="667331" y="403190"/>
                </a:lnTo>
                <a:lnTo>
                  <a:pt x="609041" y="401216"/>
                </a:lnTo>
                <a:lnTo>
                  <a:pt x="552265" y="397990"/>
                </a:lnTo>
                <a:lnTo>
                  <a:pt x="497189" y="393563"/>
                </a:lnTo>
                <a:lnTo>
                  <a:pt x="444001" y="387988"/>
                </a:lnTo>
                <a:lnTo>
                  <a:pt x="392889" y="381317"/>
                </a:lnTo>
                <a:lnTo>
                  <a:pt x="344038" y="373602"/>
                </a:lnTo>
                <a:lnTo>
                  <a:pt x="297637" y="364894"/>
                </a:lnTo>
                <a:lnTo>
                  <a:pt x="253872" y="355246"/>
                </a:lnTo>
                <a:lnTo>
                  <a:pt x="212931" y="344709"/>
                </a:lnTo>
                <a:lnTo>
                  <a:pt x="175001" y="333336"/>
                </a:lnTo>
                <a:lnTo>
                  <a:pt x="108921" y="308290"/>
                </a:lnTo>
                <a:lnTo>
                  <a:pt x="57132" y="280523"/>
                </a:lnTo>
                <a:lnTo>
                  <a:pt x="21129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306732" y="2325914"/>
            <a:ext cx="11936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Behinderung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7857743" y="2855976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89" extrusionOk="0">
                <a:moveTo>
                  <a:pt x="559307" y="0"/>
                </a:moveTo>
                <a:lnTo>
                  <a:pt x="513440" y="666"/>
                </a:lnTo>
                <a:lnTo>
                  <a:pt x="468593" y="2632"/>
                </a:lnTo>
                <a:lnTo>
                  <a:pt x="424910" y="5845"/>
                </a:lnTo>
                <a:lnTo>
                  <a:pt x="382536" y="10253"/>
                </a:lnTo>
                <a:lnTo>
                  <a:pt x="341614" y="15805"/>
                </a:lnTo>
                <a:lnTo>
                  <a:pt x="302288" y="22449"/>
                </a:lnTo>
                <a:lnTo>
                  <a:pt x="264703" y="30134"/>
                </a:lnTo>
                <a:lnTo>
                  <a:pt x="195329" y="48417"/>
                </a:lnTo>
                <a:lnTo>
                  <a:pt x="134646" y="70240"/>
                </a:lnTo>
                <a:lnTo>
                  <a:pt x="83805" y="95191"/>
                </a:lnTo>
                <a:lnTo>
                  <a:pt x="43957" y="122854"/>
                </a:lnTo>
                <a:lnTo>
                  <a:pt x="16256" y="152817"/>
                </a:lnTo>
                <a:lnTo>
                  <a:pt x="0" y="201168"/>
                </a:lnTo>
                <a:lnTo>
                  <a:pt x="1854" y="217670"/>
                </a:lnTo>
                <a:lnTo>
                  <a:pt x="28517" y="264761"/>
                </a:lnTo>
                <a:lnTo>
                  <a:pt x="62435" y="293626"/>
                </a:lnTo>
                <a:lnTo>
                  <a:pt x="107923" y="319985"/>
                </a:lnTo>
                <a:lnTo>
                  <a:pt x="163829" y="343423"/>
                </a:lnTo>
                <a:lnTo>
                  <a:pt x="229002" y="363528"/>
                </a:lnTo>
                <a:lnTo>
                  <a:pt x="302288" y="379886"/>
                </a:lnTo>
                <a:lnTo>
                  <a:pt x="341614" y="386530"/>
                </a:lnTo>
                <a:lnTo>
                  <a:pt x="382536" y="392082"/>
                </a:lnTo>
                <a:lnTo>
                  <a:pt x="424910" y="396490"/>
                </a:lnTo>
                <a:lnTo>
                  <a:pt x="468593" y="399703"/>
                </a:lnTo>
                <a:lnTo>
                  <a:pt x="513440" y="401669"/>
                </a:lnTo>
                <a:lnTo>
                  <a:pt x="559307" y="402336"/>
                </a:lnTo>
                <a:lnTo>
                  <a:pt x="605175" y="401669"/>
                </a:lnTo>
                <a:lnTo>
                  <a:pt x="650022" y="399703"/>
                </a:lnTo>
                <a:lnTo>
                  <a:pt x="693705" y="396490"/>
                </a:lnTo>
                <a:lnTo>
                  <a:pt x="736079" y="392082"/>
                </a:lnTo>
                <a:lnTo>
                  <a:pt x="777001" y="386530"/>
                </a:lnTo>
                <a:lnTo>
                  <a:pt x="816327" y="379886"/>
                </a:lnTo>
                <a:lnTo>
                  <a:pt x="853912" y="372201"/>
                </a:lnTo>
                <a:lnTo>
                  <a:pt x="923286" y="353918"/>
                </a:lnTo>
                <a:lnTo>
                  <a:pt x="983969" y="332095"/>
                </a:lnTo>
                <a:lnTo>
                  <a:pt x="1034810" y="307144"/>
                </a:lnTo>
                <a:lnTo>
                  <a:pt x="1074658" y="279481"/>
                </a:lnTo>
                <a:lnTo>
                  <a:pt x="1102359" y="249518"/>
                </a:lnTo>
                <a:lnTo>
                  <a:pt x="1118615" y="201168"/>
                </a:lnTo>
                <a:lnTo>
                  <a:pt x="1116761" y="184665"/>
                </a:lnTo>
                <a:lnTo>
                  <a:pt x="1090098" y="137574"/>
                </a:lnTo>
                <a:lnTo>
                  <a:pt x="1056180" y="108709"/>
                </a:lnTo>
                <a:lnTo>
                  <a:pt x="1010692" y="82350"/>
                </a:lnTo>
                <a:lnTo>
                  <a:pt x="954785" y="58912"/>
                </a:lnTo>
                <a:lnTo>
                  <a:pt x="889613" y="38807"/>
                </a:lnTo>
                <a:lnTo>
                  <a:pt x="816327" y="22449"/>
                </a:lnTo>
                <a:lnTo>
                  <a:pt x="777001" y="15805"/>
                </a:lnTo>
                <a:lnTo>
                  <a:pt x="736079" y="10253"/>
                </a:lnTo>
                <a:lnTo>
                  <a:pt x="693705" y="5845"/>
                </a:lnTo>
                <a:lnTo>
                  <a:pt x="650022" y="2632"/>
                </a:lnTo>
                <a:lnTo>
                  <a:pt x="605175" y="666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7857743" y="2855976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89" extrusionOk="0">
                <a:moveTo>
                  <a:pt x="0" y="201168"/>
                </a:moveTo>
                <a:lnTo>
                  <a:pt x="16256" y="152817"/>
                </a:lnTo>
                <a:lnTo>
                  <a:pt x="43957" y="122854"/>
                </a:lnTo>
                <a:lnTo>
                  <a:pt x="83805" y="95191"/>
                </a:lnTo>
                <a:lnTo>
                  <a:pt x="134646" y="70240"/>
                </a:lnTo>
                <a:lnTo>
                  <a:pt x="195329" y="48417"/>
                </a:lnTo>
                <a:lnTo>
                  <a:pt x="264703" y="30134"/>
                </a:lnTo>
                <a:lnTo>
                  <a:pt x="302288" y="22449"/>
                </a:lnTo>
                <a:lnTo>
                  <a:pt x="341614" y="15805"/>
                </a:lnTo>
                <a:lnTo>
                  <a:pt x="382536" y="10253"/>
                </a:lnTo>
                <a:lnTo>
                  <a:pt x="424910" y="5845"/>
                </a:lnTo>
                <a:lnTo>
                  <a:pt x="468593" y="2632"/>
                </a:lnTo>
                <a:lnTo>
                  <a:pt x="513440" y="666"/>
                </a:lnTo>
                <a:lnTo>
                  <a:pt x="559307" y="0"/>
                </a:lnTo>
                <a:lnTo>
                  <a:pt x="605175" y="666"/>
                </a:lnTo>
                <a:lnTo>
                  <a:pt x="650022" y="2632"/>
                </a:lnTo>
                <a:lnTo>
                  <a:pt x="693705" y="5845"/>
                </a:lnTo>
                <a:lnTo>
                  <a:pt x="736079" y="10253"/>
                </a:lnTo>
                <a:lnTo>
                  <a:pt x="777001" y="15805"/>
                </a:lnTo>
                <a:lnTo>
                  <a:pt x="816327" y="22449"/>
                </a:lnTo>
                <a:lnTo>
                  <a:pt x="853912" y="30134"/>
                </a:lnTo>
                <a:lnTo>
                  <a:pt x="923286" y="48417"/>
                </a:lnTo>
                <a:lnTo>
                  <a:pt x="983969" y="70240"/>
                </a:lnTo>
                <a:lnTo>
                  <a:pt x="1034810" y="95191"/>
                </a:lnTo>
                <a:lnTo>
                  <a:pt x="1074658" y="122854"/>
                </a:lnTo>
                <a:lnTo>
                  <a:pt x="1102359" y="152817"/>
                </a:lnTo>
                <a:lnTo>
                  <a:pt x="1118615" y="201168"/>
                </a:lnTo>
                <a:lnTo>
                  <a:pt x="1116761" y="217670"/>
                </a:lnTo>
                <a:lnTo>
                  <a:pt x="1090098" y="264761"/>
                </a:lnTo>
                <a:lnTo>
                  <a:pt x="1056180" y="293626"/>
                </a:lnTo>
                <a:lnTo>
                  <a:pt x="1010692" y="319985"/>
                </a:lnTo>
                <a:lnTo>
                  <a:pt x="954786" y="343423"/>
                </a:lnTo>
                <a:lnTo>
                  <a:pt x="889613" y="363528"/>
                </a:lnTo>
                <a:lnTo>
                  <a:pt x="816327" y="379886"/>
                </a:lnTo>
                <a:lnTo>
                  <a:pt x="777001" y="386530"/>
                </a:lnTo>
                <a:lnTo>
                  <a:pt x="736079" y="392082"/>
                </a:lnTo>
                <a:lnTo>
                  <a:pt x="693705" y="396490"/>
                </a:lnTo>
                <a:lnTo>
                  <a:pt x="650022" y="399703"/>
                </a:lnTo>
                <a:lnTo>
                  <a:pt x="605175" y="401669"/>
                </a:lnTo>
                <a:lnTo>
                  <a:pt x="559307" y="402336"/>
                </a:lnTo>
                <a:lnTo>
                  <a:pt x="513440" y="401669"/>
                </a:lnTo>
                <a:lnTo>
                  <a:pt x="468593" y="399703"/>
                </a:lnTo>
                <a:lnTo>
                  <a:pt x="424910" y="396490"/>
                </a:lnTo>
                <a:lnTo>
                  <a:pt x="382536" y="392082"/>
                </a:lnTo>
                <a:lnTo>
                  <a:pt x="341614" y="386530"/>
                </a:lnTo>
                <a:lnTo>
                  <a:pt x="302288" y="379886"/>
                </a:lnTo>
                <a:lnTo>
                  <a:pt x="264703" y="372201"/>
                </a:lnTo>
                <a:lnTo>
                  <a:pt x="195329" y="353918"/>
                </a:lnTo>
                <a:lnTo>
                  <a:pt x="134646" y="332095"/>
                </a:lnTo>
                <a:lnTo>
                  <a:pt x="83805" y="307144"/>
                </a:lnTo>
                <a:lnTo>
                  <a:pt x="43957" y="279481"/>
                </a:lnTo>
                <a:lnTo>
                  <a:pt x="16256" y="249518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7856473" y="2966843"/>
            <a:ext cx="11201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Fertigkeiten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4611623" y="3057144"/>
            <a:ext cx="3133725" cy="706120"/>
          </a:xfrm>
          <a:custGeom>
            <a:avLst/>
            <a:gdLst/>
            <a:ahLst/>
            <a:cxnLst/>
            <a:rect l="l" t="t" r="r" b="b"/>
            <a:pathLst>
              <a:path w="3133725" h="706120" extrusionOk="0">
                <a:moveTo>
                  <a:pt x="1566672" y="0"/>
                </a:moveTo>
                <a:lnTo>
                  <a:pt x="1438180" y="1169"/>
                </a:lnTo>
                <a:lnTo>
                  <a:pt x="1312549" y="4618"/>
                </a:lnTo>
                <a:lnTo>
                  <a:pt x="1190181" y="10255"/>
                </a:lnTo>
                <a:lnTo>
                  <a:pt x="1071481" y="17989"/>
                </a:lnTo>
                <a:lnTo>
                  <a:pt x="956851" y="27729"/>
                </a:lnTo>
                <a:lnTo>
                  <a:pt x="846695" y="39385"/>
                </a:lnTo>
                <a:lnTo>
                  <a:pt x="741415" y="52865"/>
                </a:lnTo>
                <a:lnTo>
                  <a:pt x="641415" y="68080"/>
                </a:lnTo>
                <a:lnTo>
                  <a:pt x="547097" y="84937"/>
                </a:lnTo>
                <a:lnTo>
                  <a:pt x="458866" y="103346"/>
                </a:lnTo>
                <a:lnTo>
                  <a:pt x="377125" y="123216"/>
                </a:lnTo>
                <a:lnTo>
                  <a:pt x="302276" y="144456"/>
                </a:lnTo>
                <a:lnTo>
                  <a:pt x="234723" y="166976"/>
                </a:lnTo>
                <a:lnTo>
                  <a:pt x="174868" y="190685"/>
                </a:lnTo>
                <a:lnTo>
                  <a:pt x="123116" y="215491"/>
                </a:lnTo>
                <a:lnTo>
                  <a:pt x="79869" y="241304"/>
                </a:lnTo>
                <a:lnTo>
                  <a:pt x="45531" y="268032"/>
                </a:lnTo>
                <a:lnTo>
                  <a:pt x="5193" y="323874"/>
                </a:lnTo>
                <a:lnTo>
                  <a:pt x="0" y="352805"/>
                </a:lnTo>
                <a:lnTo>
                  <a:pt x="5193" y="381737"/>
                </a:lnTo>
                <a:lnTo>
                  <a:pt x="45531" y="437579"/>
                </a:lnTo>
                <a:lnTo>
                  <a:pt x="79869" y="464307"/>
                </a:lnTo>
                <a:lnTo>
                  <a:pt x="123116" y="490120"/>
                </a:lnTo>
                <a:lnTo>
                  <a:pt x="174868" y="514926"/>
                </a:lnTo>
                <a:lnTo>
                  <a:pt x="234723" y="538635"/>
                </a:lnTo>
                <a:lnTo>
                  <a:pt x="302276" y="561155"/>
                </a:lnTo>
                <a:lnTo>
                  <a:pt x="377125" y="582395"/>
                </a:lnTo>
                <a:lnTo>
                  <a:pt x="458866" y="602265"/>
                </a:lnTo>
                <a:lnTo>
                  <a:pt x="547097" y="620674"/>
                </a:lnTo>
                <a:lnTo>
                  <a:pt x="641415" y="637531"/>
                </a:lnTo>
                <a:lnTo>
                  <a:pt x="741415" y="652746"/>
                </a:lnTo>
                <a:lnTo>
                  <a:pt x="846695" y="666226"/>
                </a:lnTo>
                <a:lnTo>
                  <a:pt x="956851" y="677882"/>
                </a:lnTo>
                <a:lnTo>
                  <a:pt x="1071481" y="687622"/>
                </a:lnTo>
                <a:lnTo>
                  <a:pt x="1190181" y="695356"/>
                </a:lnTo>
                <a:lnTo>
                  <a:pt x="1312549" y="700993"/>
                </a:lnTo>
                <a:lnTo>
                  <a:pt x="1438180" y="704442"/>
                </a:lnTo>
                <a:lnTo>
                  <a:pt x="1566672" y="705611"/>
                </a:lnTo>
                <a:lnTo>
                  <a:pt x="1695163" y="704442"/>
                </a:lnTo>
                <a:lnTo>
                  <a:pt x="1820794" y="700993"/>
                </a:lnTo>
                <a:lnTo>
                  <a:pt x="1943162" y="695356"/>
                </a:lnTo>
                <a:lnTo>
                  <a:pt x="2061862" y="687622"/>
                </a:lnTo>
                <a:lnTo>
                  <a:pt x="2176492" y="677882"/>
                </a:lnTo>
                <a:lnTo>
                  <a:pt x="2286648" y="666226"/>
                </a:lnTo>
                <a:lnTo>
                  <a:pt x="2391928" y="652746"/>
                </a:lnTo>
                <a:lnTo>
                  <a:pt x="2491928" y="637531"/>
                </a:lnTo>
                <a:lnTo>
                  <a:pt x="2586246" y="620674"/>
                </a:lnTo>
                <a:lnTo>
                  <a:pt x="2674477" y="602265"/>
                </a:lnTo>
                <a:lnTo>
                  <a:pt x="2756218" y="582395"/>
                </a:lnTo>
                <a:lnTo>
                  <a:pt x="2831067" y="561155"/>
                </a:lnTo>
                <a:lnTo>
                  <a:pt x="2898620" y="538635"/>
                </a:lnTo>
                <a:lnTo>
                  <a:pt x="2958475" y="514926"/>
                </a:lnTo>
                <a:lnTo>
                  <a:pt x="3010227" y="490120"/>
                </a:lnTo>
                <a:lnTo>
                  <a:pt x="3053474" y="464307"/>
                </a:lnTo>
                <a:lnTo>
                  <a:pt x="3087812" y="437579"/>
                </a:lnTo>
                <a:lnTo>
                  <a:pt x="3128150" y="381737"/>
                </a:lnTo>
                <a:lnTo>
                  <a:pt x="3133344" y="352805"/>
                </a:lnTo>
                <a:lnTo>
                  <a:pt x="3128150" y="323874"/>
                </a:lnTo>
                <a:lnTo>
                  <a:pt x="3087812" y="268032"/>
                </a:lnTo>
                <a:lnTo>
                  <a:pt x="3053474" y="241304"/>
                </a:lnTo>
                <a:lnTo>
                  <a:pt x="3010227" y="215491"/>
                </a:lnTo>
                <a:lnTo>
                  <a:pt x="2958475" y="190685"/>
                </a:lnTo>
                <a:lnTo>
                  <a:pt x="2898620" y="166976"/>
                </a:lnTo>
                <a:lnTo>
                  <a:pt x="2831067" y="144456"/>
                </a:lnTo>
                <a:lnTo>
                  <a:pt x="2756218" y="123216"/>
                </a:lnTo>
                <a:lnTo>
                  <a:pt x="2674477" y="103346"/>
                </a:lnTo>
                <a:lnTo>
                  <a:pt x="2586246" y="84937"/>
                </a:lnTo>
                <a:lnTo>
                  <a:pt x="2491928" y="68080"/>
                </a:lnTo>
                <a:lnTo>
                  <a:pt x="2391928" y="52865"/>
                </a:lnTo>
                <a:lnTo>
                  <a:pt x="2286648" y="39385"/>
                </a:lnTo>
                <a:lnTo>
                  <a:pt x="2176492" y="27729"/>
                </a:lnTo>
                <a:lnTo>
                  <a:pt x="2061862" y="17989"/>
                </a:lnTo>
                <a:lnTo>
                  <a:pt x="1943162" y="10255"/>
                </a:lnTo>
                <a:lnTo>
                  <a:pt x="1820794" y="4618"/>
                </a:lnTo>
                <a:lnTo>
                  <a:pt x="1695163" y="1169"/>
                </a:lnTo>
                <a:lnTo>
                  <a:pt x="156667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4611623" y="3057144"/>
            <a:ext cx="3133725" cy="706120"/>
          </a:xfrm>
          <a:custGeom>
            <a:avLst/>
            <a:gdLst/>
            <a:ahLst/>
            <a:cxnLst/>
            <a:rect l="l" t="t" r="r" b="b"/>
            <a:pathLst>
              <a:path w="3133725" h="706120" extrusionOk="0">
                <a:moveTo>
                  <a:pt x="0" y="352805"/>
                </a:moveTo>
                <a:lnTo>
                  <a:pt x="20505" y="295586"/>
                </a:lnTo>
                <a:lnTo>
                  <a:pt x="79869" y="241304"/>
                </a:lnTo>
                <a:lnTo>
                  <a:pt x="123116" y="215491"/>
                </a:lnTo>
                <a:lnTo>
                  <a:pt x="174868" y="190685"/>
                </a:lnTo>
                <a:lnTo>
                  <a:pt x="234723" y="166976"/>
                </a:lnTo>
                <a:lnTo>
                  <a:pt x="302276" y="144456"/>
                </a:lnTo>
                <a:lnTo>
                  <a:pt x="377125" y="123216"/>
                </a:lnTo>
                <a:lnTo>
                  <a:pt x="458866" y="103346"/>
                </a:lnTo>
                <a:lnTo>
                  <a:pt x="547097" y="84937"/>
                </a:lnTo>
                <a:lnTo>
                  <a:pt x="641415" y="68080"/>
                </a:lnTo>
                <a:lnTo>
                  <a:pt x="741415" y="52865"/>
                </a:lnTo>
                <a:lnTo>
                  <a:pt x="846695" y="39385"/>
                </a:lnTo>
                <a:lnTo>
                  <a:pt x="956851" y="27729"/>
                </a:lnTo>
                <a:lnTo>
                  <a:pt x="1071481" y="17989"/>
                </a:lnTo>
                <a:lnTo>
                  <a:pt x="1190181" y="10255"/>
                </a:lnTo>
                <a:lnTo>
                  <a:pt x="1312549" y="4618"/>
                </a:lnTo>
                <a:lnTo>
                  <a:pt x="1438180" y="1169"/>
                </a:lnTo>
                <a:lnTo>
                  <a:pt x="1566672" y="0"/>
                </a:lnTo>
                <a:lnTo>
                  <a:pt x="1695163" y="1169"/>
                </a:lnTo>
                <a:lnTo>
                  <a:pt x="1820794" y="4618"/>
                </a:lnTo>
                <a:lnTo>
                  <a:pt x="1943162" y="10255"/>
                </a:lnTo>
                <a:lnTo>
                  <a:pt x="2061862" y="17989"/>
                </a:lnTo>
                <a:lnTo>
                  <a:pt x="2176492" y="27729"/>
                </a:lnTo>
                <a:lnTo>
                  <a:pt x="2286648" y="39385"/>
                </a:lnTo>
                <a:lnTo>
                  <a:pt x="2391928" y="52865"/>
                </a:lnTo>
                <a:lnTo>
                  <a:pt x="2491928" y="68080"/>
                </a:lnTo>
                <a:lnTo>
                  <a:pt x="2586246" y="84937"/>
                </a:lnTo>
                <a:lnTo>
                  <a:pt x="2674477" y="103346"/>
                </a:lnTo>
                <a:lnTo>
                  <a:pt x="2756218" y="123216"/>
                </a:lnTo>
                <a:lnTo>
                  <a:pt x="2831067" y="144456"/>
                </a:lnTo>
                <a:lnTo>
                  <a:pt x="2898620" y="166976"/>
                </a:lnTo>
                <a:lnTo>
                  <a:pt x="2958475" y="190685"/>
                </a:lnTo>
                <a:lnTo>
                  <a:pt x="3010227" y="215491"/>
                </a:lnTo>
                <a:lnTo>
                  <a:pt x="3053474" y="241304"/>
                </a:lnTo>
                <a:lnTo>
                  <a:pt x="3087812" y="268032"/>
                </a:lnTo>
                <a:lnTo>
                  <a:pt x="3128150" y="323874"/>
                </a:lnTo>
                <a:lnTo>
                  <a:pt x="3133344" y="352805"/>
                </a:lnTo>
                <a:lnTo>
                  <a:pt x="3128150" y="381737"/>
                </a:lnTo>
                <a:lnTo>
                  <a:pt x="3087812" y="437579"/>
                </a:lnTo>
                <a:lnTo>
                  <a:pt x="3053474" y="464307"/>
                </a:lnTo>
                <a:lnTo>
                  <a:pt x="3010227" y="490120"/>
                </a:lnTo>
                <a:lnTo>
                  <a:pt x="2958475" y="514926"/>
                </a:lnTo>
                <a:lnTo>
                  <a:pt x="2898620" y="538635"/>
                </a:lnTo>
                <a:lnTo>
                  <a:pt x="2831067" y="561155"/>
                </a:lnTo>
                <a:lnTo>
                  <a:pt x="2756218" y="582395"/>
                </a:lnTo>
                <a:lnTo>
                  <a:pt x="2674477" y="602265"/>
                </a:lnTo>
                <a:lnTo>
                  <a:pt x="2586246" y="620674"/>
                </a:lnTo>
                <a:lnTo>
                  <a:pt x="2491928" y="637531"/>
                </a:lnTo>
                <a:lnTo>
                  <a:pt x="2391928" y="652746"/>
                </a:lnTo>
                <a:lnTo>
                  <a:pt x="2286648" y="666226"/>
                </a:lnTo>
                <a:lnTo>
                  <a:pt x="2176492" y="677882"/>
                </a:lnTo>
                <a:lnTo>
                  <a:pt x="2061862" y="687622"/>
                </a:lnTo>
                <a:lnTo>
                  <a:pt x="1943162" y="695356"/>
                </a:lnTo>
                <a:lnTo>
                  <a:pt x="1820794" y="700993"/>
                </a:lnTo>
                <a:lnTo>
                  <a:pt x="1695163" y="704442"/>
                </a:lnTo>
                <a:lnTo>
                  <a:pt x="1566672" y="705611"/>
                </a:lnTo>
                <a:lnTo>
                  <a:pt x="1438180" y="704442"/>
                </a:lnTo>
                <a:lnTo>
                  <a:pt x="1312549" y="700993"/>
                </a:lnTo>
                <a:lnTo>
                  <a:pt x="1190181" y="695356"/>
                </a:lnTo>
                <a:lnTo>
                  <a:pt x="1071481" y="687622"/>
                </a:lnTo>
                <a:lnTo>
                  <a:pt x="956851" y="677882"/>
                </a:lnTo>
                <a:lnTo>
                  <a:pt x="846695" y="666226"/>
                </a:lnTo>
                <a:lnTo>
                  <a:pt x="741415" y="652746"/>
                </a:lnTo>
                <a:lnTo>
                  <a:pt x="641415" y="637531"/>
                </a:lnTo>
                <a:lnTo>
                  <a:pt x="547097" y="620674"/>
                </a:lnTo>
                <a:lnTo>
                  <a:pt x="458866" y="602265"/>
                </a:lnTo>
                <a:lnTo>
                  <a:pt x="377125" y="582395"/>
                </a:lnTo>
                <a:lnTo>
                  <a:pt x="302276" y="561155"/>
                </a:lnTo>
                <a:lnTo>
                  <a:pt x="234723" y="538635"/>
                </a:lnTo>
                <a:lnTo>
                  <a:pt x="174868" y="514926"/>
                </a:lnTo>
                <a:lnTo>
                  <a:pt x="123116" y="490120"/>
                </a:lnTo>
                <a:lnTo>
                  <a:pt x="79869" y="464307"/>
                </a:lnTo>
                <a:lnTo>
                  <a:pt x="45531" y="437579"/>
                </a:lnTo>
                <a:lnTo>
                  <a:pt x="5193" y="381737"/>
                </a:lnTo>
                <a:lnTo>
                  <a:pt x="0" y="352805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5609606" y="3213100"/>
            <a:ext cx="17907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3510" marR="5080" lvl="0" indent="-131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Wissen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über</a:t>
            </a: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Arbeitswelt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2933700" y="3561588"/>
            <a:ext cx="1790700" cy="504825"/>
          </a:xfrm>
          <a:custGeom>
            <a:avLst/>
            <a:gdLst/>
            <a:ahLst/>
            <a:cxnLst/>
            <a:rect l="l" t="t" r="r" b="b"/>
            <a:pathLst>
              <a:path w="1790700" h="504825" extrusionOk="0">
                <a:moveTo>
                  <a:pt x="895350" y="0"/>
                </a:moveTo>
                <a:lnTo>
                  <a:pt x="821910" y="835"/>
                </a:lnTo>
                <a:lnTo>
                  <a:pt x="750107" y="3300"/>
                </a:lnTo>
                <a:lnTo>
                  <a:pt x="680170" y="7329"/>
                </a:lnTo>
                <a:lnTo>
                  <a:pt x="612331" y="12856"/>
                </a:lnTo>
                <a:lnTo>
                  <a:pt x="546818" y="19817"/>
                </a:lnTo>
                <a:lnTo>
                  <a:pt x="483863" y="28148"/>
                </a:lnTo>
                <a:lnTo>
                  <a:pt x="423695" y="37783"/>
                </a:lnTo>
                <a:lnTo>
                  <a:pt x="366546" y="48658"/>
                </a:lnTo>
                <a:lnTo>
                  <a:pt x="312645" y="60707"/>
                </a:lnTo>
                <a:lnTo>
                  <a:pt x="262223" y="73866"/>
                </a:lnTo>
                <a:lnTo>
                  <a:pt x="215510" y="88070"/>
                </a:lnTo>
                <a:lnTo>
                  <a:pt x="172736" y="103254"/>
                </a:lnTo>
                <a:lnTo>
                  <a:pt x="134132" y="119353"/>
                </a:lnTo>
                <a:lnTo>
                  <a:pt x="99927" y="136302"/>
                </a:lnTo>
                <a:lnTo>
                  <a:pt x="45640" y="172492"/>
                </a:lnTo>
                <a:lnTo>
                  <a:pt x="11717" y="211305"/>
                </a:lnTo>
                <a:lnTo>
                  <a:pt x="0" y="252222"/>
                </a:lnTo>
                <a:lnTo>
                  <a:pt x="2967" y="272910"/>
                </a:lnTo>
                <a:lnTo>
                  <a:pt x="26018" y="312840"/>
                </a:lnTo>
                <a:lnTo>
                  <a:pt x="70354" y="350406"/>
                </a:lnTo>
                <a:lnTo>
                  <a:pt x="134132" y="385090"/>
                </a:lnTo>
                <a:lnTo>
                  <a:pt x="172736" y="401189"/>
                </a:lnTo>
                <a:lnTo>
                  <a:pt x="215510" y="416373"/>
                </a:lnTo>
                <a:lnTo>
                  <a:pt x="262223" y="430577"/>
                </a:lnTo>
                <a:lnTo>
                  <a:pt x="312645" y="443736"/>
                </a:lnTo>
                <a:lnTo>
                  <a:pt x="366546" y="455785"/>
                </a:lnTo>
                <a:lnTo>
                  <a:pt x="423695" y="466660"/>
                </a:lnTo>
                <a:lnTo>
                  <a:pt x="483863" y="476295"/>
                </a:lnTo>
                <a:lnTo>
                  <a:pt x="546818" y="484626"/>
                </a:lnTo>
                <a:lnTo>
                  <a:pt x="612331" y="491587"/>
                </a:lnTo>
                <a:lnTo>
                  <a:pt x="680170" y="497114"/>
                </a:lnTo>
                <a:lnTo>
                  <a:pt x="750107" y="501143"/>
                </a:lnTo>
                <a:lnTo>
                  <a:pt x="821910" y="503608"/>
                </a:lnTo>
                <a:lnTo>
                  <a:pt x="895350" y="504444"/>
                </a:lnTo>
                <a:lnTo>
                  <a:pt x="968789" y="503608"/>
                </a:lnTo>
                <a:lnTo>
                  <a:pt x="1040592" y="501143"/>
                </a:lnTo>
                <a:lnTo>
                  <a:pt x="1110529" y="497114"/>
                </a:lnTo>
                <a:lnTo>
                  <a:pt x="1178368" y="491587"/>
                </a:lnTo>
                <a:lnTo>
                  <a:pt x="1243881" y="484626"/>
                </a:lnTo>
                <a:lnTo>
                  <a:pt x="1306836" y="476295"/>
                </a:lnTo>
                <a:lnTo>
                  <a:pt x="1367004" y="466660"/>
                </a:lnTo>
                <a:lnTo>
                  <a:pt x="1424153" y="455785"/>
                </a:lnTo>
                <a:lnTo>
                  <a:pt x="1478054" y="443736"/>
                </a:lnTo>
                <a:lnTo>
                  <a:pt x="1528476" y="430577"/>
                </a:lnTo>
                <a:lnTo>
                  <a:pt x="1575189" y="416373"/>
                </a:lnTo>
                <a:lnTo>
                  <a:pt x="1617963" y="401189"/>
                </a:lnTo>
                <a:lnTo>
                  <a:pt x="1656567" y="385090"/>
                </a:lnTo>
                <a:lnTo>
                  <a:pt x="1690772" y="368141"/>
                </a:lnTo>
                <a:lnTo>
                  <a:pt x="1745059" y="331951"/>
                </a:lnTo>
                <a:lnTo>
                  <a:pt x="1778982" y="293138"/>
                </a:lnTo>
                <a:lnTo>
                  <a:pt x="1790700" y="252222"/>
                </a:lnTo>
                <a:lnTo>
                  <a:pt x="1787732" y="231533"/>
                </a:lnTo>
                <a:lnTo>
                  <a:pt x="1764681" y="191603"/>
                </a:lnTo>
                <a:lnTo>
                  <a:pt x="1720345" y="154037"/>
                </a:lnTo>
                <a:lnTo>
                  <a:pt x="1656567" y="119353"/>
                </a:lnTo>
                <a:lnTo>
                  <a:pt x="1617963" y="103254"/>
                </a:lnTo>
                <a:lnTo>
                  <a:pt x="1575189" y="88070"/>
                </a:lnTo>
                <a:lnTo>
                  <a:pt x="1528476" y="73866"/>
                </a:lnTo>
                <a:lnTo>
                  <a:pt x="1478054" y="60707"/>
                </a:lnTo>
                <a:lnTo>
                  <a:pt x="1424153" y="48658"/>
                </a:lnTo>
                <a:lnTo>
                  <a:pt x="1367004" y="37783"/>
                </a:lnTo>
                <a:lnTo>
                  <a:pt x="1306836" y="28148"/>
                </a:lnTo>
                <a:lnTo>
                  <a:pt x="1243881" y="19817"/>
                </a:lnTo>
                <a:lnTo>
                  <a:pt x="1178368" y="12856"/>
                </a:lnTo>
                <a:lnTo>
                  <a:pt x="1110529" y="7329"/>
                </a:lnTo>
                <a:lnTo>
                  <a:pt x="1040592" y="3300"/>
                </a:lnTo>
                <a:lnTo>
                  <a:pt x="968789" y="835"/>
                </a:lnTo>
                <a:lnTo>
                  <a:pt x="89535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2933700" y="3561588"/>
            <a:ext cx="1790700" cy="504825"/>
          </a:xfrm>
          <a:custGeom>
            <a:avLst/>
            <a:gdLst/>
            <a:ahLst/>
            <a:cxnLst/>
            <a:rect l="l" t="t" r="r" b="b"/>
            <a:pathLst>
              <a:path w="1790700" h="504825" extrusionOk="0">
                <a:moveTo>
                  <a:pt x="0" y="252222"/>
                </a:moveTo>
                <a:lnTo>
                  <a:pt x="11717" y="211305"/>
                </a:lnTo>
                <a:lnTo>
                  <a:pt x="45640" y="172492"/>
                </a:lnTo>
                <a:lnTo>
                  <a:pt x="99927" y="136302"/>
                </a:lnTo>
                <a:lnTo>
                  <a:pt x="134132" y="119353"/>
                </a:lnTo>
                <a:lnTo>
                  <a:pt x="172736" y="103254"/>
                </a:lnTo>
                <a:lnTo>
                  <a:pt x="215510" y="88070"/>
                </a:lnTo>
                <a:lnTo>
                  <a:pt x="262223" y="73866"/>
                </a:lnTo>
                <a:lnTo>
                  <a:pt x="312645" y="60707"/>
                </a:lnTo>
                <a:lnTo>
                  <a:pt x="366546" y="48658"/>
                </a:lnTo>
                <a:lnTo>
                  <a:pt x="423695" y="37783"/>
                </a:lnTo>
                <a:lnTo>
                  <a:pt x="483863" y="28148"/>
                </a:lnTo>
                <a:lnTo>
                  <a:pt x="546818" y="19817"/>
                </a:lnTo>
                <a:lnTo>
                  <a:pt x="612331" y="12856"/>
                </a:lnTo>
                <a:lnTo>
                  <a:pt x="680170" y="7329"/>
                </a:lnTo>
                <a:lnTo>
                  <a:pt x="750107" y="3300"/>
                </a:lnTo>
                <a:lnTo>
                  <a:pt x="821910" y="835"/>
                </a:lnTo>
                <a:lnTo>
                  <a:pt x="895350" y="0"/>
                </a:lnTo>
                <a:lnTo>
                  <a:pt x="968789" y="835"/>
                </a:lnTo>
                <a:lnTo>
                  <a:pt x="1040592" y="3300"/>
                </a:lnTo>
                <a:lnTo>
                  <a:pt x="1110529" y="7329"/>
                </a:lnTo>
                <a:lnTo>
                  <a:pt x="1178368" y="12856"/>
                </a:lnTo>
                <a:lnTo>
                  <a:pt x="1243881" y="19817"/>
                </a:lnTo>
                <a:lnTo>
                  <a:pt x="1306836" y="28148"/>
                </a:lnTo>
                <a:lnTo>
                  <a:pt x="1367004" y="37783"/>
                </a:lnTo>
                <a:lnTo>
                  <a:pt x="1424153" y="48658"/>
                </a:lnTo>
                <a:lnTo>
                  <a:pt x="1478054" y="60707"/>
                </a:lnTo>
                <a:lnTo>
                  <a:pt x="1528476" y="73866"/>
                </a:lnTo>
                <a:lnTo>
                  <a:pt x="1575189" y="88070"/>
                </a:lnTo>
                <a:lnTo>
                  <a:pt x="1617963" y="103254"/>
                </a:lnTo>
                <a:lnTo>
                  <a:pt x="1656567" y="119353"/>
                </a:lnTo>
                <a:lnTo>
                  <a:pt x="1690772" y="136302"/>
                </a:lnTo>
                <a:lnTo>
                  <a:pt x="1745059" y="172492"/>
                </a:lnTo>
                <a:lnTo>
                  <a:pt x="1778982" y="211305"/>
                </a:lnTo>
                <a:lnTo>
                  <a:pt x="1790700" y="252222"/>
                </a:lnTo>
                <a:lnTo>
                  <a:pt x="1787732" y="272910"/>
                </a:lnTo>
                <a:lnTo>
                  <a:pt x="1764681" y="312840"/>
                </a:lnTo>
                <a:lnTo>
                  <a:pt x="1720345" y="350406"/>
                </a:lnTo>
                <a:lnTo>
                  <a:pt x="1656567" y="385090"/>
                </a:lnTo>
                <a:lnTo>
                  <a:pt x="1617963" y="401189"/>
                </a:lnTo>
                <a:lnTo>
                  <a:pt x="1575189" y="416373"/>
                </a:lnTo>
                <a:lnTo>
                  <a:pt x="1528476" y="430577"/>
                </a:lnTo>
                <a:lnTo>
                  <a:pt x="1478054" y="443736"/>
                </a:lnTo>
                <a:lnTo>
                  <a:pt x="1424153" y="455785"/>
                </a:lnTo>
                <a:lnTo>
                  <a:pt x="1367004" y="466660"/>
                </a:lnTo>
                <a:lnTo>
                  <a:pt x="1306836" y="476295"/>
                </a:lnTo>
                <a:lnTo>
                  <a:pt x="1243881" y="484626"/>
                </a:lnTo>
                <a:lnTo>
                  <a:pt x="1178368" y="491587"/>
                </a:lnTo>
                <a:lnTo>
                  <a:pt x="1110529" y="497114"/>
                </a:lnTo>
                <a:lnTo>
                  <a:pt x="1040592" y="501143"/>
                </a:lnTo>
                <a:lnTo>
                  <a:pt x="968789" y="503608"/>
                </a:lnTo>
                <a:lnTo>
                  <a:pt x="895350" y="504444"/>
                </a:lnTo>
                <a:lnTo>
                  <a:pt x="821910" y="503608"/>
                </a:lnTo>
                <a:lnTo>
                  <a:pt x="750107" y="501143"/>
                </a:lnTo>
                <a:lnTo>
                  <a:pt x="680170" y="497114"/>
                </a:lnTo>
                <a:lnTo>
                  <a:pt x="612331" y="491587"/>
                </a:lnTo>
                <a:lnTo>
                  <a:pt x="546818" y="484626"/>
                </a:lnTo>
                <a:lnTo>
                  <a:pt x="483863" y="476295"/>
                </a:lnTo>
                <a:lnTo>
                  <a:pt x="423695" y="466660"/>
                </a:lnTo>
                <a:lnTo>
                  <a:pt x="366546" y="455785"/>
                </a:lnTo>
                <a:lnTo>
                  <a:pt x="312645" y="443736"/>
                </a:lnTo>
                <a:lnTo>
                  <a:pt x="262223" y="430577"/>
                </a:lnTo>
                <a:lnTo>
                  <a:pt x="215510" y="416373"/>
                </a:lnTo>
                <a:lnTo>
                  <a:pt x="172736" y="401189"/>
                </a:lnTo>
                <a:lnTo>
                  <a:pt x="134132" y="385090"/>
                </a:lnTo>
                <a:lnTo>
                  <a:pt x="99927" y="368141"/>
                </a:lnTo>
                <a:lnTo>
                  <a:pt x="45640" y="331951"/>
                </a:lnTo>
                <a:lnTo>
                  <a:pt x="11717" y="293138"/>
                </a:lnTo>
                <a:lnTo>
                  <a:pt x="0" y="252222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3151504" y="3698942"/>
            <a:ext cx="13477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Persönlichkeit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7968995" y="3662171"/>
            <a:ext cx="1120140" cy="403860"/>
          </a:xfrm>
          <a:custGeom>
            <a:avLst/>
            <a:gdLst/>
            <a:ahLst/>
            <a:cxnLst/>
            <a:rect l="l" t="t" r="r" b="b"/>
            <a:pathLst>
              <a:path w="1120140" h="403860" extrusionOk="0">
                <a:moveTo>
                  <a:pt x="560070" y="0"/>
                </a:moveTo>
                <a:lnTo>
                  <a:pt x="514128" y="669"/>
                </a:lnTo>
                <a:lnTo>
                  <a:pt x="469210" y="2643"/>
                </a:lnTo>
                <a:lnTo>
                  <a:pt x="425461" y="5869"/>
                </a:lnTo>
                <a:lnTo>
                  <a:pt x="383023" y="10296"/>
                </a:lnTo>
                <a:lnTo>
                  <a:pt x="342042" y="15871"/>
                </a:lnTo>
                <a:lnTo>
                  <a:pt x="302661" y="22542"/>
                </a:lnTo>
                <a:lnTo>
                  <a:pt x="265025" y="30257"/>
                </a:lnTo>
                <a:lnTo>
                  <a:pt x="195560" y="48613"/>
                </a:lnTo>
                <a:lnTo>
                  <a:pt x="134800" y="70523"/>
                </a:lnTo>
                <a:lnTo>
                  <a:pt x="83898" y="95569"/>
                </a:lnTo>
                <a:lnTo>
                  <a:pt x="44005" y="123336"/>
                </a:lnTo>
                <a:lnTo>
                  <a:pt x="16274" y="153409"/>
                </a:lnTo>
                <a:lnTo>
                  <a:pt x="0" y="201929"/>
                </a:lnTo>
                <a:lnTo>
                  <a:pt x="1856" y="218489"/>
                </a:lnTo>
                <a:lnTo>
                  <a:pt x="28547" y="265749"/>
                </a:lnTo>
                <a:lnTo>
                  <a:pt x="62503" y="294721"/>
                </a:lnTo>
                <a:lnTo>
                  <a:pt x="108045" y="321179"/>
                </a:lnTo>
                <a:lnTo>
                  <a:pt x="164020" y="344709"/>
                </a:lnTo>
                <a:lnTo>
                  <a:pt x="229276" y="364894"/>
                </a:lnTo>
                <a:lnTo>
                  <a:pt x="302661" y="381317"/>
                </a:lnTo>
                <a:lnTo>
                  <a:pt x="342042" y="387988"/>
                </a:lnTo>
                <a:lnTo>
                  <a:pt x="383023" y="393563"/>
                </a:lnTo>
                <a:lnTo>
                  <a:pt x="425461" y="397990"/>
                </a:lnTo>
                <a:lnTo>
                  <a:pt x="469210" y="401216"/>
                </a:lnTo>
                <a:lnTo>
                  <a:pt x="514128" y="403190"/>
                </a:lnTo>
                <a:lnTo>
                  <a:pt x="560070" y="403859"/>
                </a:lnTo>
                <a:lnTo>
                  <a:pt x="606011" y="403190"/>
                </a:lnTo>
                <a:lnTo>
                  <a:pt x="650929" y="401216"/>
                </a:lnTo>
                <a:lnTo>
                  <a:pt x="694678" y="397990"/>
                </a:lnTo>
                <a:lnTo>
                  <a:pt x="737116" y="393563"/>
                </a:lnTo>
                <a:lnTo>
                  <a:pt x="778097" y="387988"/>
                </a:lnTo>
                <a:lnTo>
                  <a:pt x="817478" y="381317"/>
                </a:lnTo>
                <a:lnTo>
                  <a:pt x="855114" y="373602"/>
                </a:lnTo>
                <a:lnTo>
                  <a:pt x="924579" y="355246"/>
                </a:lnTo>
                <a:lnTo>
                  <a:pt x="985339" y="333336"/>
                </a:lnTo>
                <a:lnTo>
                  <a:pt x="1036241" y="308290"/>
                </a:lnTo>
                <a:lnTo>
                  <a:pt x="1076134" y="280523"/>
                </a:lnTo>
                <a:lnTo>
                  <a:pt x="1103865" y="250450"/>
                </a:lnTo>
                <a:lnTo>
                  <a:pt x="1120139" y="201929"/>
                </a:lnTo>
                <a:lnTo>
                  <a:pt x="1118283" y="185370"/>
                </a:lnTo>
                <a:lnTo>
                  <a:pt x="1091592" y="138110"/>
                </a:lnTo>
                <a:lnTo>
                  <a:pt x="1057636" y="109138"/>
                </a:lnTo>
                <a:lnTo>
                  <a:pt x="1012094" y="82680"/>
                </a:lnTo>
                <a:lnTo>
                  <a:pt x="956119" y="59150"/>
                </a:lnTo>
                <a:lnTo>
                  <a:pt x="890863" y="38965"/>
                </a:lnTo>
                <a:lnTo>
                  <a:pt x="817478" y="22542"/>
                </a:lnTo>
                <a:lnTo>
                  <a:pt x="778097" y="15871"/>
                </a:lnTo>
                <a:lnTo>
                  <a:pt x="737116" y="10296"/>
                </a:lnTo>
                <a:lnTo>
                  <a:pt x="694678" y="5869"/>
                </a:lnTo>
                <a:lnTo>
                  <a:pt x="650929" y="2643"/>
                </a:lnTo>
                <a:lnTo>
                  <a:pt x="606011" y="669"/>
                </a:lnTo>
                <a:lnTo>
                  <a:pt x="56007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7968995" y="3662171"/>
            <a:ext cx="1120140" cy="403860"/>
          </a:xfrm>
          <a:custGeom>
            <a:avLst/>
            <a:gdLst/>
            <a:ahLst/>
            <a:cxnLst/>
            <a:rect l="l" t="t" r="r" b="b"/>
            <a:pathLst>
              <a:path w="1120140" h="403860" extrusionOk="0">
                <a:moveTo>
                  <a:pt x="0" y="201929"/>
                </a:moveTo>
                <a:lnTo>
                  <a:pt x="16274" y="153409"/>
                </a:lnTo>
                <a:lnTo>
                  <a:pt x="44005" y="123336"/>
                </a:lnTo>
                <a:lnTo>
                  <a:pt x="83898" y="95569"/>
                </a:lnTo>
                <a:lnTo>
                  <a:pt x="134800" y="70523"/>
                </a:lnTo>
                <a:lnTo>
                  <a:pt x="195560" y="48613"/>
                </a:lnTo>
                <a:lnTo>
                  <a:pt x="265025" y="30257"/>
                </a:lnTo>
                <a:lnTo>
                  <a:pt x="302661" y="22542"/>
                </a:lnTo>
                <a:lnTo>
                  <a:pt x="342042" y="15871"/>
                </a:lnTo>
                <a:lnTo>
                  <a:pt x="383023" y="10296"/>
                </a:lnTo>
                <a:lnTo>
                  <a:pt x="425461" y="5869"/>
                </a:lnTo>
                <a:lnTo>
                  <a:pt x="469210" y="2643"/>
                </a:lnTo>
                <a:lnTo>
                  <a:pt x="514128" y="669"/>
                </a:lnTo>
                <a:lnTo>
                  <a:pt x="560070" y="0"/>
                </a:lnTo>
                <a:lnTo>
                  <a:pt x="606011" y="669"/>
                </a:lnTo>
                <a:lnTo>
                  <a:pt x="650929" y="2643"/>
                </a:lnTo>
                <a:lnTo>
                  <a:pt x="694678" y="5869"/>
                </a:lnTo>
                <a:lnTo>
                  <a:pt x="737116" y="10296"/>
                </a:lnTo>
                <a:lnTo>
                  <a:pt x="778097" y="15871"/>
                </a:lnTo>
                <a:lnTo>
                  <a:pt x="817478" y="22542"/>
                </a:lnTo>
                <a:lnTo>
                  <a:pt x="855114" y="30257"/>
                </a:lnTo>
                <a:lnTo>
                  <a:pt x="924579" y="48613"/>
                </a:lnTo>
                <a:lnTo>
                  <a:pt x="985339" y="70523"/>
                </a:lnTo>
                <a:lnTo>
                  <a:pt x="1036241" y="95569"/>
                </a:lnTo>
                <a:lnTo>
                  <a:pt x="1076134" y="123336"/>
                </a:lnTo>
                <a:lnTo>
                  <a:pt x="1103865" y="153409"/>
                </a:lnTo>
                <a:lnTo>
                  <a:pt x="1120139" y="201929"/>
                </a:lnTo>
                <a:lnTo>
                  <a:pt x="1118283" y="218489"/>
                </a:lnTo>
                <a:lnTo>
                  <a:pt x="1091592" y="265749"/>
                </a:lnTo>
                <a:lnTo>
                  <a:pt x="1057636" y="294721"/>
                </a:lnTo>
                <a:lnTo>
                  <a:pt x="1012094" y="321179"/>
                </a:lnTo>
                <a:lnTo>
                  <a:pt x="956119" y="344709"/>
                </a:lnTo>
                <a:lnTo>
                  <a:pt x="890863" y="364894"/>
                </a:lnTo>
                <a:lnTo>
                  <a:pt x="817478" y="381317"/>
                </a:lnTo>
                <a:lnTo>
                  <a:pt x="778097" y="387988"/>
                </a:lnTo>
                <a:lnTo>
                  <a:pt x="737116" y="393563"/>
                </a:lnTo>
                <a:lnTo>
                  <a:pt x="694678" y="397990"/>
                </a:lnTo>
                <a:lnTo>
                  <a:pt x="650929" y="401216"/>
                </a:lnTo>
                <a:lnTo>
                  <a:pt x="606011" y="403190"/>
                </a:lnTo>
                <a:lnTo>
                  <a:pt x="560070" y="403859"/>
                </a:lnTo>
                <a:lnTo>
                  <a:pt x="514128" y="403190"/>
                </a:lnTo>
                <a:lnTo>
                  <a:pt x="469210" y="401216"/>
                </a:lnTo>
                <a:lnTo>
                  <a:pt x="425461" y="397990"/>
                </a:lnTo>
                <a:lnTo>
                  <a:pt x="383023" y="393563"/>
                </a:lnTo>
                <a:lnTo>
                  <a:pt x="342042" y="387988"/>
                </a:lnTo>
                <a:lnTo>
                  <a:pt x="302661" y="381317"/>
                </a:lnTo>
                <a:lnTo>
                  <a:pt x="265025" y="373602"/>
                </a:lnTo>
                <a:lnTo>
                  <a:pt x="195560" y="355246"/>
                </a:lnTo>
                <a:lnTo>
                  <a:pt x="134800" y="333336"/>
                </a:lnTo>
                <a:lnTo>
                  <a:pt x="83898" y="308290"/>
                </a:lnTo>
                <a:lnTo>
                  <a:pt x="44005" y="280523"/>
                </a:lnTo>
                <a:lnTo>
                  <a:pt x="16274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8209915" y="3762882"/>
            <a:ext cx="76669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Alter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5584905" y="4122014"/>
            <a:ext cx="2910840" cy="605155"/>
          </a:xfrm>
          <a:custGeom>
            <a:avLst/>
            <a:gdLst/>
            <a:ahLst/>
            <a:cxnLst/>
            <a:rect l="l" t="t" r="r" b="b"/>
            <a:pathLst>
              <a:path w="2910840" h="605154" extrusionOk="0">
                <a:moveTo>
                  <a:pt x="1455419" y="0"/>
                </a:moveTo>
                <a:lnTo>
                  <a:pt x="1336056" y="1002"/>
                </a:lnTo>
                <a:lnTo>
                  <a:pt x="1219348" y="3957"/>
                </a:lnTo>
                <a:lnTo>
                  <a:pt x="1105673" y="8788"/>
                </a:lnTo>
                <a:lnTo>
                  <a:pt x="995403" y="15416"/>
                </a:lnTo>
                <a:lnTo>
                  <a:pt x="888914" y="23764"/>
                </a:lnTo>
                <a:lnTo>
                  <a:pt x="786580" y="33755"/>
                </a:lnTo>
                <a:lnTo>
                  <a:pt x="688777" y="45309"/>
                </a:lnTo>
                <a:lnTo>
                  <a:pt x="595877" y="58350"/>
                </a:lnTo>
                <a:lnTo>
                  <a:pt x="508257" y="72801"/>
                </a:lnTo>
                <a:lnTo>
                  <a:pt x="426291" y="88582"/>
                </a:lnTo>
                <a:lnTo>
                  <a:pt x="350353" y="105617"/>
                </a:lnTo>
                <a:lnTo>
                  <a:pt x="280818" y="123828"/>
                </a:lnTo>
                <a:lnTo>
                  <a:pt x="218060" y="143136"/>
                </a:lnTo>
                <a:lnTo>
                  <a:pt x="162455" y="163465"/>
                </a:lnTo>
                <a:lnTo>
                  <a:pt x="114377" y="184737"/>
                </a:lnTo>
                <a:lnTo>
                  <a:pt x="74200" y="206873"/>
                </a:lnTo>
                <a:lnTo>
                  <a:pt x="42299" y="229797"/>
                </a:lnTo>
                <a:lnTo>
                  <a:pt x="4824" y="277695"/>
                </a:lnTo>
                <a:lnTo>
                  <a:pt x="0" y="302513"/>
                </a:lnTo>
                <a:lnTo>
                  <a:pt x="4824" y="327332"/>
                </a:lnTo>
                <a:lnTo>
                  <a:pt x="42299" y="375230"/>
                </a:lnTo>
                <a:lnTo>
                  <a:pt x="74200" y="398154"/>
                </a:lnTo>
                <a:lnTo>
                  <a:pt x="114377" y="420290"/>
                </a:lnTo>
                <a:lnTo>
                  <a:pt x="162455" y="441562"/>
                </a:lnTo>
                <a:lnTo>
                  <a:pt x="218060" y="461891"/>
                </a:lnTo>
                <a:lnTo>
                  <a:pt x="280818" y="481199"/>
                </a:lnTo>
                <a:lnTo>
                  <a:pt x="350353" y="499410"/>
                </a:lnTo>
                <a:lnTo>
                  <a:pt x="426291" y="516445"/>
                </a:lnTo>
                <a:lnTo>
                  <a:pt x="508257" y="532226"/>
                </a:lnTo>
                <a:lnTo>
                  <a:pt x="595877" y="546677"/>
                </a:lnTo>
                <a:lnTo>
                  <a:pt x="688777" y="559718"/>
                </a:lnTo>
                <a:lnTo>
                  <a:pt x="786580" y="571272"/>
                </a:lnTo>
                <a:lnTo>
                  <a:pt x="888914" y="581263"/>
                </a:lnTo>
                <a:lnTo>
                  <a:pt x="995403" y="589611"/>
                </a:lnTo>
                <a:lnTo>
                  <a:pt x="1105673" y="596239"/>
                </a:lnTo>
                <a:lnTo>
                  <a:pt x="1219348" y="601070"/>
                </a:lnTo>
                <a:lnTo>
                  <a:pt x="1336056" y="604025"/>
                </a:lnTo>
                <a:lnTo>
                  <a:pt x="1455419" y="605027"/>
                </a:lnTo>
                <a:lnTo>
                  <a:pt x="1574783" y="604025"/>
                </a:lnTo>
                <a:lnTo>
                  <a:pt x="1691491" y="601070"/>
                </a:lnTo>
                <a:lnTo>
                  <a:pt x="1805166" y="596239"/>
                </a:lnTo>
                <a:lnTo>
                  <a:pt x="1915436" y="589611"/>
                </a:lnTo>
                <a:lnTo>
                  <a:pt x="2021925" y="581263"/>
                </a:lnTo>
                <a:lnTo>
                  <a:pt x="2124259" y="571272"/>
                </a:lnTo>
                <a:lnTo>
                  <a:pt x="2222062" y="559718"/>
                </a:lnTo>
                <a:lnTo>
                  <a:pt x="2314962" y="546677"/>
                </a:lnTo>
                <a:lnTo>
                  <a:pt x="2402582" y="532226"/>
                </a:lnTo>
                <a:lnTo>
                  <a:pt x="2484548" y="516445"/>
                </a:lnTo>
                <a:lnTo>
                  <a:pt x="2560486" y="499410"/>
                </a:lnTo>
                <a:lnTo>
                  <a:pt x="2630021" y="481199"/>
                </a:lnTo>
                <a:lnTo>
                  <a:pt x="2692779" y="461891"/>
                </a:lnTo>
                <a:lnTo>
                  <a:pt x="2748384" y="441562"/>
                </a:lnTo>
                <a:lnTo>
                  <a:pt x="2796462" y="420290"/>
                </a:lnTo>
                <a:lnTo>
                  <a:pt x="2836639" y="398154"/>
                </a:lnTo>
                <a:lnTo>
                  <a:pt x="2868540" y="375230"/>
                </a:lnTo>
                <a:lnTo>
                  <a:pt x="2906015" y="327332"/>
                </a:lnTo>
                <a:lnTo>
                  <a:pt x="2910840" y="302513"/>
                </a:lnTo>
                <a:lnTo>
                  <a:pt x="2906015" y="277695"/>
                </a:lnTo>
                <a:lnTo>
                  <a:pt x="2868540" y="229797"/>
                </a:lnTo>
                <a:lnTo>
                  <a:pt x="2836639" y="206873"/>
                </a:lnTo>
                <a:lnTo>
                  <a:pt x="2796462" y="184737"/>
                </a:lnTo>
                <a:lnTo>
                  <a:pt x="2748384" y="163465"/>
                </a:lnTo>
                <a:lnTo>
                  <a:pt x="2692779" y="143136"/>
                </a:lnTo>
                <a:lnTo>
                  <a:pt x="2630021" y="123828"/>
                </a:lnTo>
                <a:lnTo>
                  <a:pt x="2560486" y="105617"/>
                </a:lnTo>
                <a:lnTo>
                  <a:pt x="2484548" y="88582"/>
                </a:lnTo>
                <a:lnTo>
                  <a:pt x="2402582" y="72801"/>
                </a:lnTo>
                <a:lnTo>
                  <a:pt x="2314962" y="58350"/>
                </a:lnTo>
                <a:lnTo>
                  <a:pt x="2222062" y="45309"/>
                </a:lnTo>
                <a:lnTo>
                  <a:pt x="2124259" y="33755"/>
                </a:lnTo>
                <a:lnTo>
                  <a:pt x="2021925" y="23764"/>
                </a:lnTo>
                <a:lnTo>
                  <a:pt x="1915436" y="15416"/>
                </a:lnTo>
                <a:lnTo>
                  <a:pt x="1805166" y="8788"/>
                </a:lnTo>
                <a:lnTo>
                  <a:pt x="1691491" y="3957"/>
                </a:lnTo>
                <a:lnTo>
                  <a:pt x="1574783" y="1002"/>
                </a:lnTo>
                <a:lnTo>
                  <a:pt x="1455419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5543557" y="4140667"/>
            <a:ext cx="2910840" cy="605155"/>
          </a:xfrm>
          <a:custGeom>
            <a:avLst/>
            <a:gdLst/>
            <a:ahLst/>
            <a:cxnLst/>
            <a:rect l="l" t="t" r="r" b="b"/>
            <a:pathLst>
              <a:path w="2910840" h="605154" extrusionOk="0">
                <a:moveTo>
                  <a:pt x="0" y="302513"/>
                </a:moveTo>
                <a:lnTo>
                  <a:pt x="19049" y="253430"/>
                </a:lnTo>
                <a:lnTo>
                  <a:pt x="74200" y="206873"/>
                </a:lnTo>
                <a:lnTo>
                  <a:pt x="114377" y="184737"/>
                </a:lnTo>
                <a:lnTo>
                  <a:pt x="162455" y="163465"/>
                </a:lnTo>
                <a:lnTo>
                  <a:pt x="218060" y="143136"/>
                </a:lnTo>
                <a:lnTo>
                  <a:pt x="280818" y="123828"/>
                </a:lnTo>
                <a:lnTo>
                  <a:pt x="350353" y="105617"/>
                </a:lnTo>
                <a:lnTo>
                  <a:pt x="426291" y="88582"/>
                </a:lnTo>
                <a:lnTo>
                  <a:pt x="508257" y="72801"/>
                </a:lnTo>
                <a:lnTo>
                  <a:pt x="595877" y="58350"/>
                </a:lnTo>
                <a:lnTo>
                  <a:pt x="688777" y="45309"/>
                </a:lnTo>
                <a:lnTo>
                  <a:pt x="786580" y="33755"/>
                </a:lnTo>
                <a:lnTo>
                  <a:pt x="888914" y="23764"/>
                </a:lnTo>
                <a:lnTo>
                  <a:pt x="995403" y="15416"/>
                </a:lnTo>
                <a:lnTo>
                  <a:pt x="1105673" y="8788"/>
                </a:lnTo>
                <a:lnTo>
                  <a:pt x="1219348" y="3957"/>
                </a:lnTo>
                <a:lnTo>
                  <a:pt x="1336056" y="1002"/>
                </a:lnTo>
                <a:lnTo>
                  <a:pt x="1455419" y="0"/>
                </a:lnTo>
                <a:lnTo>
                  <a:pt x="1574783" y="1002"/>
                </a:lnTo>
                <a:lnTo>
                  <a:pt x="1691491" y="3957"/>
                </a:lnTo>
                <a:lnTo>
                  <a:pt x="1805166" y="8788"/>
                </a:lnTo>
                <a:lnTo>
                  <a:pt x="1915436" y="15416"/>
                </a:lnTo>
                <a:lnTo>
                  <a:pt x="2021925" y="23764"/>
                </a:lnTo>
                <a:lnTo>
                  <a:pt x="2124259" y="33755"/>
                </a:lnTo>
                <a:lnTo>
                  <a:pt x="2222062" y="45309"/>
                </a:lnTo>
                <a:lnTo>
                  <a:pt x="2314962" y="58350"/>
                </a:lnTo>
                <a:lnTo>
                  <a:pt x="2402582" y="72801"/>
                </a:lnTo>
                <a:lnTo>
                  <a:pt x="2484548" y="88582"/>
                </a:lnTo>
                <a:lnTo>
                  <a:pt x="2560486" y="105617"/>
                </a:lnTo>
                <a:lnTo>
                  <a:pt x="2630021" y="123828"/>
                </a:lnTo>
                <a:lnTo>
                  <a:pt x="2692779" y="143136"/>
                </a:lnTo>
                <a:lnTo>
                  <a:pt x="2748384" y="163465"/>
                </a:lnTo>
                <a:lnTo>
                  <a:pt x="2796462" y="184737"/>
                </a:lnTo>
                <a:lnTo>
                  <a:pt x="2836639" y="206873"/>
                </a:lnTo>
                <a:lnTo>
                  <a:pt x="2868540" y="229797"/>
                </a:lnTo>
                <a:lnTo>
                  <a:pt x="2906015" y="277695"/>
                </a:lnTo>
                <a:lnTo>
                  <a:pt x="2910840" y="302513"/>
                </a:lnTo>
                <a:lnTo>
                  <a:pt x="2906015" y="327332"/>
                </a:lnTo>
                <a:lnTo>
                  <a:pt x="2868540" y="375230"/>
                </a:lnTo>
                <a:lnTo>
                  <a:pt x="2836639" y="398154"/>
                </a:lnTo>
                <a:lnTo>
                  <a:pt x="2796462" y="420290"/>
                </a:lnTo>
                <a:lnTo>
                  <a:pt x="2748384" y="441562"/>
                </a:lnTo>
                <a:lnTo>
                  <a:pt x="2692779" y="461891"/>
                </a:lnTo>
                <a:lnTo>
                  <a:pt x="2630021" y="481199"/>
                </a:lnTo>
                <a:lnTo>
                  <a:pt x="2560486" y="499410"/>
                </a:lnTo>
                <a:lnTo>
                  <a:pt x="2484548" y="516445"/>
                </a:lnTo>
                <a:lnTo>
                  <a:pt x="2402582" y="532226"/>
                </a:lnTo>
                <a:lnTo>
                  <a:pt x="2314962" y="546677"/>
                </a:lnTo>
                <a:lnTo>
                  <a:pt x="2222062" y="559718"/>
                </a:lnTo>
                <a:lnTo>
                  <a:pt x="2124259" y="571272"/>
                </a:lnTo>
                <a:lnTo>
                  <a:pt x="2021925" y="581263"/>
                </a:lnTo>
                <a:lnTo>
                  <a:pt x="1915436" y="589611"/>
                </a:lnTo>
                <a:lnTo>
                  <a:pt x="1805166" y="596239"/>
                </a:lnTo>
                <a:lnTo>
                  <a:pt x="1691491" y="601070"/>
                </a:lnTo>
                <a:lnTo>
                  <a:pt x="1574783" y="604025"/>
                </a:lnTo>
                <a:lnTo>
                  <a:pt x="1455419" y="605027"/>
                </a:lnTo>
                <a:lnTo>
                  <a:pt x="1336056" y="604025"/>
                </a:lnTo>
                <a:lnTo>
                  <a:pt x="1219348" y="601070"/>
                </a:lnTo>
                <a:lnTo>
                  <a:pt x="1105673" y="596239"/>
                </a:lnTo>
                <a:lnTo>
                  <a:pt x="995403" y="589611"/>
                </a:lnTo>
                <a:lnTo>
                  <a:pt x="888914" y="581263"/>
                </a:lnTo>
                <a:lnTo>
                  <a:pt x="786580" y="571272"/>
                </a:lnTo>
                <a:lnTo>
                  <a:pt x="688777" y="559718"/>
                </a:lnTo>
                <a:lnTo>
                  <a:pt x="595877" y="546677"/>
                </a:lnTo>
                <a:lnTo>
                  <a:pt x="508257" y="532226"/>
                </a:lnTo>
                <a:lnTo>
                  <a:pt x="426291" y="516445"/>
                </a:lnTo>
                <a:lnTo>
                  <a:pt x="350353" y="499410"/>
                </a:lnTo>
                <a:lnTo>
                  <a:pt x="280818" y="481199"/>
                </a:lnTo>
                <a:lnTo>
                  <a:pt x="218060" y="461891"/>
                </a:lnTo>
                <a:lnTo>
                  <a:pt x="162455" y="441562"/>
                </a:lnTo>
                <a:lnTo>
                  <a:pt x="114377" y="420290"/>
                </a:lnTo>
                <a:lnTo>
                  <a:pt x="74200" y="398154"/>
                </a:lnTo>
                <a:lnTo>
                  <a:pt x="42299" y="375230"/>
                </a:lnTo>
                <a:lnTo>
                  <a:pt x="4824" y="327332"/>
                </a:lnTo>
                <a:lnTo>
                  <a:pt x="0" y="302513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3604259" y="4468367"/>
            <a:ext cx="1903730" cy="504825"/>
          </a:xfrm>
          <a:custGeom>
            <a:avLst/>
            <a:gdLst/>
            <a:ahLst/>
            <a:cxnLst/>
            <a:rect l="l" t="t" r="r" b="b"/>
            <a:pathLst>
              <a:path w="1903729" h="504825" extrusionOk="0">
                <a:moveTo>
                  <a:pt x="951738" y="0"/>
                </a:moveTo>
                <a:lnTo>
                  <a:pt x="873677" y="835"/>
                </a:lnTo>
                <a:lnTo>
                  <a:pt x="797355" y="3300"/>
                </a:lnTo>
                <a:lnTo>
                  <a:pt x="723016" y="7329"/>
                </a:lnTo>
                <a:lnTo>
                  <a:pt x="650906" y="12856"/>
                </a:lnTo>
                <a:lnTo>
                  <a:pt x="581269" y="19817"/>
                </a:lnTo>
                <a:lnTo>
                  <a:pt x="514349" y="28148"/>
                </a:lnTo>
                <a:lnTo>
                  <a:pt x="450393" y="37783"/>
                </a:lnTo>
                <a:lnTo>
                  <a:pt x="389644" y="48658"/>
                </a:lnTo>
                <a:lnTo>
                  <a:pt x="332347" y="60707"/>
                </a:lnTo>
                <a:lnTo>
                  <a:pt x="278749" y="73866"/>
                </a:lnTo>
                <a:lnTo>
                  <a:pt x="229092" y="88070"/>
                </a:lnTo>
                <a:lnTo>
                  <a:pt x="183623" y="103254"/>
                </a:lnTo>
                <a:lnTo>
                  <a:pt x="142586" y="119353"/>
                </a:lnTo>
                <a:lnTo>
                  <a:pt x="106226" y="136302"/>
                </a:lnTo>
                <a:lnTo>
                  <a:pt x="48518" y="172492"/>
                </a:lnTo>
                <a:lnTo>
                  <a:pt x="12456" y="211305"/>
                </a:lnTo>
                <a:lnTo>
                  <a:pt x="0" y="252221"/>
                </a:lnTo>
                <a:lnTo>
                  <a:pt x="3154" y="272910"/>
                </a:lnTo>
                <a:lnTo>
                  <a:pt x="27658" y="312840"/>
                </a:lnTo>
                <a:lnTo>
                  <a:pt x="74789" y="350406"/>
                </a:lnTo>
                <a:lnTo>
                  <a:pt x="142586" y="385090"/>
                </a:lnTo>
                <a:lnTo>
                  <a:pt x="183623" y="401189"/>
                </a:lnTo>
                <a:lnTo>
                  <a:pt x="229092" y="416373"/>
                </a:lnTo>
                <a:lnTo>
                  <a:pt x="278749" y="430577"/>
                </a:lnTo>
                <a:lnTo>
                  <a:pt x="332347" y="443736"/>
                </a:lnTo>
                <a:lnTo>
                  <a:pt x="389644" y="455785"/>
                </a:lnTo>
                <a:lnTo>
                  <a:pt x="450393" y="466660"/>
                </a:lnTo>
                <a:lnTo>
                  <a:pt x="514349" y="476295"/>
                </a:lnTo>
                <a:lnTo>
                  <a:pt x="581269" y="484626"/>
                </a:lnTo>
                <a:lnTo>
                  <a:pt x="650906" y="491587"/>
                </a:lnTo>
                <a:lnTo>
                  <a:pt x="723016" y="497114"/>
                </a:lnTo>
                <a:lnTo>
                  <a:pt x="797355" y="501143"/>
                </a:lnTo>
                <a:lnTo>
                  <a:pt x="873677" y="503608"/>
                </a:lnTo>
                <a:lnTo>
                  <a:pt x="951738" y="504443"/>
                </a:lnTo>
                <a:lnTo>
                  <a:pt x="1029798" y="503608"/>
                </a:lnTo>
                <a:lnTo>
                  <a:pt x="1106120" y="501143"/>
                </a:lnTo>
                <a:lnTo>
                  <a:pt x="1180459" y="497114"/>
                </a:lnTo>
                <a:lnTo>
                  <a:pt x="1252569" y="491587"/>
                </a:lnTo>
                <a:lnTo>
                  <a:pt x="1322206" y="484626"/>
                </a:lnTo>
                <a:lnTo>
                  <a:pt x="1389126" y="476295"/>
                </a:lnTo>
                <a:lnTo>
                  <a:pt x="1453082" y="466660"/>
                </a:lnTo>
                <a:lnTo>
                  <a:pt x="1513831" y="455785"/>
                </a:lnTo>
                <a:lnTo>
                  <a:pt x="1571128" y="443736"/>
                </a:lnTo>
                <a:lnTo>
                  <a:pt x="1624726" y="430577"/>
                </a:lnTo>
                <a:lnTo>
                  <a:pt x="1674383" y="416373"/>
                </a:lnTo>
                <a:lnTo>
                  <a:pt x="1719852" y="401189"/>
                </a:lnTo>
                <a:lnTo>
                  <a:pt x="1760889" y="385090"/>
                </a:lnTo>
                <a:lnTo>
                  <a:pt x="1797249" y="368141"/>
                </a:lnTo>
                <a:lnTo>
                  <a:pt x="1854957" y="331951"/>
                </a:lnTo>
                <a:lnTo>
                  <a:pt x="1891019" y="293138"/>
                </a:lnTo>
                <a:lnTo>
                  <a:pt x="1903476" y="252221"/>
                </a:lnTo>
                <a:lnTo>
                  <a:pt x="1900321" y="231533"/>
                </a:lnTo>
                <a:lnTo>
                  <a:pt x="1875817" y="191603"/>
                </a:lnTo>
                <a:lnTo>
                  <a:pt x="1828686" y="154037"/>
                </a:lnTo>
                <a:lnTo>
                  <a:pt x="1760889" y="119353"/>
                </a:lnTo>
                <a:lnTo>
                  <a:pt x="1719852" y="103254"/>
                </a:lnTo>
                <a:lnTo>
                  <a:pt x="1674383" y="88070"/>
                </a:lnTo>
                <a:lnTo>
                  <a:pt x="1624726" y="73866"/>
                </a:lnTo>
                <a:lnTo>
                  <a:pt x="1571128" y="60707"/>
                </a:lnTo>
                <a:lnTo>
                  <a:pt x="1513831" y="48658"/>
                </a:lnTo>
                <a:lnTo>
                  <a:pt x="1453082" y="37783"/>
                </a:lnTo>
                <a:lnTo>
                  <a:pt x="1389126" y="28148"/>
                </a:lnTo>
                <a:lnTo>
                  <a:pt x="1322206" y="19817"/>
                </a:lnTo>
                <a:lnTo>
                  <a:pt x="1252569" y="12856"/>
                </a:lnTo>
                <a:lnTo>
                  <a:pt x="1180459" y="7329"/>
                </a:lnTo>
                <a:lnTo>
                  <a:pt x="1106120" y="3300"/>
                </a:lnTo>
                <a:lnTo>
                  <a:pt x="1029798" y="835"/>
                </a:lnTo>
                <a:lnTo>
                  <a:pt x="95173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604259" y="4468367"/>
            <a:ext cx="1903730" cy="504825"/>
          </a:xfrm>
          <a:custGeom>
            <a:avLst/>
            <a:gdLst/>
            <a:ahLst/>
            <a:cxnLst/>
            <a:rect l="l" t="t" r="r" b="b"/>
            <a:pathLst>
              <a:path w="1903729" h="504825" extrusionOk="0">
                <a:moveTo>
                  <a:pt x="0" y="252221"/>
                </a:moveTo>
                <a:lnTo>
                  <a:pt x="12456" y="211305"/>
                </a:lnTo>
                <a:lnTo>
                  <a:pt x="48518" y="172492"/>
                </a:lnTo>
                <a:lnTo>
                  <a:pt x="106226" y="136302"/>
                </a:lnTo>
                <a:lnTo>
                  <a:pt x="142586" y="119353"/>
                </a:lnTo>
                <a:lnTo>
                  <a:pt x="183623" y="103254"/>
                </a:lnTo>
                <a:lnTo>
                  <a:pt x="229092" y="88070"/>
                </a:lnTo>
                <a:lnTo>
                  <a:pt x="278749" y="73866"/>
                </a:lnTo>
                <a:lnTo>
                  <a:pt x="332347" y="60707"/>
                </a:lnTo>
                <a:lnTo>
                  <a:pt x="389644" y="48658"/>
                </a:lnTo>
                <a:lnTo>
                  <a:pt x="450393" y="37783"/>
                </a:lnTo>
                <a:lnTo>
                  <a:pt x="514349" y="28148"/>
                </a:lnTo>
                <a:lnTo>
                  <a:pt x="581269" y="19817"/>
                </a:lnTo>
                <a:lnTo>
                  <a:pt x="650906" y="12856"/>
                </a:lnTo>
                <a:lnTo>
                  <a:pt x="723016" y="7329"/>
                </a:lnTo>
                <a:lnTo>
                  <a:pt x="797355" y="3300"/>
                </a:lnTo>
                <a:lnTo>
                  <a:pt x="873677" y="835"/>
                </a:lnTo>
                <a:lnTo>
                  <a:pt x="951738" y="0"/>
                </a:lnTo>
                <a:lnTo>
                  <a:pt x="1029798" y="835"/>
                </a:lnTo>
                <a:lnTo>
                  <a:pt x="1106120" y="3300"/>
                </a:lnTo>
                <a:lnTo>
                  <a:pt x="1180459" y="7329"/>
                </a:lnTo>
                <a:lnTo>
                  <a:pt x="1252569" y="12856"/>
                </a:lnTo>
                <a:lnTo>
                  <a:pt x="1322206" y="19817"/>
                </a:lnTo>
                <a:lnTo>
                  <a:pt x="1389126" y="28148"/>
                </a:lnTo>
                <a:lnTo>
                  <a:pt x="1453082" y="37783"/>
                </a:lnTo>
                <a:lnTo>
                  <a:pt x="1513831" y="48658"/>
                </a:lnTo>
                <a:lnTo>
                  <a:pt x="1571128" y="60707"/>
                </a:lnTo>
                <a:lnTo>
                  <a:pt x="1624726" y="73866"/>
                </a:lnTo>
                <a:lnTo>
                  <a:pt x="1674383" y="88070"/>
                </a:lnTo>
                <a:lnTo>
                  <a:pt x="1719852" y="103254"/>
                </a:lnTo>
                <a:lnTo>
                  <a:pt x="1760889" y="119353"/>
                </a:lnTo>
                <a:lnTo>
                  <a:pt x="1797249" y="136302"/>
                </a:lnTo>
                <a:lnTo>
                  <a:pt x="1854957" y="172492"/>
                </a:lnTo>
                <a:lnTo>
                  <a:pt x="1891019" y="211305"/>
                </a:lnTo>
                <a:lnTo>
                  <a:pt x="1903476" y="252221"/>
                </a:lnTo>
                <a:lnTo>
                  <a:pt x="1900321" y="272910"/>
                </a:lnTo>
                <a:lnTo>
                  <a:pt x="1875817" y="312840"/>
                </a:lnTo>
                <a:lnTo>
                  <a:pt x="1828686" y="350406"/>
                </a:lnTo>
                <a:lnTo>
                  <a:pt x="1760889" y="385090"/>
                </a:lnTo>
                <a:lnTo>
                  <a:pt x="1719852" y="401189"/>
                </a:lnTo>
                <a:lnTo>
                  <a:pt x="1674383" y="416373"/>
                </a:lnTo>
                <a:lnTo>
                  <a:pt x="1624726" y="430577"/>
                </a:lnTo>
                <a:lnTo>
                  <a:pt x="1571128" y="443736"/>
                </a:lnTo>
                <a:lnTo>
                  <a:pt x="1513831" y="455785"/>
                </a:lnTo>
                <a:lnTo>
                  <a:pt x="1453082" y="466660"/>
                </a:lnTo>
                <a:lnTo>
                  <a:pt x="1389126" y="476295"/>
                </a:lnTo>
                <a:lnTo>
                  <a:pt x="1322206" y="484626"/>
                </a:lnTo>
                <a:lnTo>
                  <a:pt x="1252569" y="491587"/>
                </a:lnTo>
                <a:lnTo>
                  <a:pt x="1180459" y="497114"/>
                </a:lnTo>
                <a:lnTo>
                  <a:pt x="1106120" y="501143"/>
                </a:lnTo>
                <a:lnTo>
                  <a:pt x="1029798" y="503608"/>
                </a:lnTo>
                <a:lnTo>
                  <a:pt x="951738" y="504443"/>
                </a:lnTo>
                <a:lnTo>
                  <a:pt x="873677" y="503608"/>
                </a:lnTo>
                <a:lnTo>
                  <a:pt x="797355" y="501143"/>
                </a:lnTo>
                <a:lnTo>
                  <a:pt x="723016" y="497114"/>
                </a:lnTo>
                <a:lnTo>
                  <a:pt x="650906" y="491587"/>
                </a:lnTo>
                <a:lnTo>
                  <a:pt x="581269" y="484626"/>
                </a:lnTo>
                <a:lnTo>
                  <a:pt x="514349" y="476295"/>
                </a:lnTo>
                <a:lnTo>
                  <a:pt x="450393" y="466660"/>
                </a:lnTo>
                <a:lnTo>
                  <a:pt x="389644" y="455785"/>
                </a:lnTo>
                <a:lnTo>
                  <a:pt x="332347" y="443736"/>
                </a:lnTo>
                <a:lnTo>
                  <a:pt x="278749" y="430577"/>
                </a:lnTo>
                <a:lnTo>
                  <a:pt x="229092" y="416373"/>
                </a:lnTo>
                <a:lnTo>
                  <a:pt x="183623" y="401189"/>
                </a:lnTo>
                <a:lnTo>
                  <a:pt x="142586" y="385090"/>
                </a:lnTo>
                <a:lnTo>
                  <a:pt x="106226" y="368141"/>
                </a:lnTo>
                <a:lnTo>
                  <a:pt x="48518" y="331951"/>
                </a:lnTo>
                <a:lnTo>
                  <a:pt x="12456" y="293138"/>
                </a:lnTo>
                <a:lnTo>
                  <a:pt x="0" y="252221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4724400" y="5175503"/>
            <a:ext cx="1567180" cy="402590"/>
          </a:xfrm>
          <a:custGeom>
            <a:avLst/>
            <a:gdLst/>
            <a:ahLst/>
            <a:cxnLst/>
            <a:rect l="l" t="t" r="r" b="b"/>
            <a:pathLst>
              <a:path w="1567179" h="402589" extrusionOk="0">
                <a:moveTo>
                  <a:pt x="783336" y="0"/>
                </a:moveTo>
                <a:lnTo>
                  <a:pt x="719098" y="666"/>
                </a:lnTo>
                <a:lnTo>
                  <a:pt x="656290" y="2632"/>
                </a:lnTo>
                <a:lnTo>
                  <a:pt x="595111" y="5845"/>
                </a:lnTo>
                <a:lnTo>
                  <a:pt x="535765" y="10253"/>
                </a:lnTo>
                <a:lnTo>
                  <a:pt x="478452" y="15805"/>
                </a:lnTo>
                <a:lnTo>
                  <a:pt x="423375" y="22449"/>
                </a:lnTo>
                <a:lnTo>
                  <a:pt x="370735" y="30134"/>
                </a:lnTo>
                <a:lnTo>
                  <a:pt x="320734" y="38807"/>
                </a:lnTo>
                <a:lnTo>
                  <a:pt x="273574" y="48417"/>
                </a:lnTo>
                <a:lnTo>
                  <a:pt x="229457" y="58912"/>
                </a:lnTo>
                <a:lnTo>
                  <a:pt x="188583" y="70240"/>
                </a:lnTo>
                <a:lnTo>
                  <a:pt x="151156" y="82350"/>
                </a:lnTo>
                <a:lnTo>
                  <a:pt x="87446" y="108709"/>
                </a:lnTo>
                <a:lnTo>
                  <a:pt x="39940" y="137574"/>
                </a:lnTo>
                <a:lnTo>
                  <a:pt x="10254" y="168531"/>
                </a:lnTo>
                <a:lnTo>
                  <a:pt x="0" y="201168"/>
                </a:lnTo>
                <a:lnTo>
                  <a:pt x="2597" y="217670"/>
                </a:lnTo>
                <a:lnTo>
                  <a:pt x="39940" y="264761"/>
                </a:lnTo>
                <a:lnTo>
                  <a:pt x="87446" y="293626"/>
                </a:lnTo>
                <a:lnTo>
                  <a:pt x="151156" y="319985"/>
                </a:lnTo>
                <a:lnTo>
                  <a:pt x="188583" y="332095"/>
                </a:lnTo>
                <a:lnTo>
                  <a:pt x="229457" y="343423"/>
                </a:lnTo>
                <a:lnTo>
                  <a:pt x="273574" y="353918"/>
                </a:lnTo>
                <a:lnTo>
                  <a:pt x="320734" y="363528"/>
                </a:lnTo>
                <a:lnTo>
                  <a:pt x="370735" y="372201"/>
                </a:lnTo>
                <a:lnTo>
                  <a:pt x="423375" y="379886"/>
                </a:lnTo>
                <a:lnTo>
                  <a:pt x="478452" y="386530"/>
                </a:lnTo>
                <a:lnTo>
                  <a:pt x="535765" y="392082"/>
                </a:lnTo>
                <a:lnTo>
                  <a:pt x="595111" y="396490"/>
                </a:lnTo>
                <a:lnTo>
                  <a:pt x="656290" y="399703"/>
                </a:lnTo>
                <a:lnTo>
                  <a:pt x="719098" y="401669"/>
                </a:lnTo>
                <a:lnTo>
                  <a:pt x="783336" y="402336"/>
                </a:lnTo>
                <a:lnTo>
                  <a:pt x="847573" y="401669"/>
                </a:lnTo>
                <a:lnTo>
                  <a:pt x="910381" y="399703"/>
                </a:lnTo>
                <a:lnTo>
                  <a:pt x="971560" y="396490"/>
                </a:lnTo>
                <a:lnTo>
                  <a:pt x="1030906" y="392082"/>
                </a:lnTo>
                <a:lnTo>
                  <a:pt x="1088219" y="386530"/>
                </a:lnTo>
                <a:lnTo>
                  <a:pt x="1143296" y="379886"/>
                </a:lnTo>
                <a:lnTo>
                  <a:pt x="1195936" y="372201"/>
                </a:lnTo>
                <a:lnTo>
                  <a:pt x="1245937" y="363528"/>
                </a:lnTo>
                <a:lnTo>
                  <a:pt x="1293097" y="353918"/>
                </a:lnTo>
                <a:lnTo>
                  <a:pt x="1337214" y="343423"/>
                </a:lnTo>
                <a:lnTo>
                  <a:pt x="1378088" y="332095"/>
                </a:lnTo>
                <a:lnTo>
                  <a:pt x="1415515" y="319985"/>
                </a:lnTo>
                <a:lnTo>
                  <a:pt x="1479225" y="293626"/>
                </a:lnTo>
                <a:lnTo>
                  <a:pt x="1526731" y="264761"/>
                </a:lnTo>
                <a:lnTo>
                  <a:pt x="1556417" y="233804"/>
                </a:lnTo>
                <a:lnTo>
                  <a:pt x="1566672" y="201168"/>
                </a:lnTo>
                <a:lnTo>
                  <a:pt x="1564074" y="184665"/>
                </a:lnTo>
                <a:lnTo>
                  <a:pt x="1526731" y="137574"/>
                </a:lnTo>
                <a:lnTo>
                  <a:pt x="1479225" y="108709"/>
                </a:lnTo>
                <a:lnTo>
                  <a:pt x="1415515" y="82350"/>
                </a:lnTo>
                <a:lnTo>
                  <a:pt x="1378088" y="70240"/>
                </a:lnTo>
                <a:lnTo>
                  <a:pt x="1337214" y="58912"/>
                </a:lnTo>
                <a:lnTo>
                  <a:pt x="1293097" y="48417"/>
                </a:lnTo>
                <a:lnTo>
                  <a:pt x="1245937" y="38807"/>
                </a:lnTo>
                <a:lnTo>
                  <a:pt x="1195936" y="30134"/>
                </a:lnTo>
                <a:lnTo>
                  <a:pt x="1143296" y="22449"/>
                </a:lnTo>
                <a:lnTo>
                  <a:pt x="1088219" y="15805"/>
                </a:lnTo>
                <a:lnTo>
                  <a:pt x="1030906" y="10253"/>
                </a:lnTo>
                <a:lnTo>
                  <a:pt x="971560" y="5845"/>
                </a:lnTo>
                <a:lnTo>
                  <a:pt x="910381" y="2632"/>
                </a:lnTo>
                <a:lnTo>
                  <a:pt x="847573" y="666"/>
                </a:lnTo>
                <a:lnTo>
                  <a:pt x="78333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4724400" y="5175503"/>
            <a:ext cx="1567180" cy="402590"/>
          </a:xfrm>
          <a:custGeom>
            <a:avLst/>
            <a:gdLst/>
            <a:ahLst/>
            <a:cxnLst/>
            <a:rect l="l" t="t" r="r" b="b"/>
            <a:pathLst>
              <a:path w="1567179" h="402589" extrusionOk="0">
                <a:moveTo>
                  <a:pt x="0" y="201168"/>
                </a:moveTo>
                <a:lnTo>
                  <a:pt x="22769" y="152817"/>
                </a:lnTo>
                <a:lnTo>
                  <a:pt x="61567" y="122854"/>
                </a:lnTo>
                <a:lnTo>
                  <a:pt x="117376" y="95191"/>
                </a:lnTo>
                <a:lnTo>
                  <a:pt x="188583" y="70240"/>
                </a:lnTo>
                <a:lnTo>
                  <a:pt x="229457" y="58912"/>
                </a:lnTo>
                <a:lnTo>
                  <a:pt x="273574" y="48417"/>
                </a:lnTo>
                <a:lnTo>
                  <a:pt x="320734" y="38807"/>
                </a:lnTo>
                <a:lnTo>
                  <a:pt x="370735" y="30134"/>
                </a:lnTo>
                <a:lnTo>
                  <a:pt x="423375" y="22449"/>
                </a:lnTo>
                <a:lnTo>
                  <a:pt x="478452" y="15805"/>
                </a:lnTo>
                <a:lnTo>
                  <a:pt x="535765" y="10253"/>
                </a:lnTo>
                <a:lnTo>
                  <a:pt x="595111" y="5845"/>
                </a:lnTo>
                <a:lnTo>
                  <a:pt x="656290" y="2632"/>
                </a:lnTo>
                <a:lnTo>
                  <a:pt x="719098" y="666"/>
                </a:lnTo>
                <a:lnTo>
                  <a:pt x="783336" y="0"/>
                </a:lnTo>
                <a:lnTo>
                  <a:pt x="847573" y="666"/>
                </a:lnTo>
                <a:lnTo>
                  <a:pt x="910381" y="2632"/>
                </a:lnTo>
                <a:lnTo>
                  <a:pt x="971560" y="5845"/>
                </a:lnTo>
                <a:lnTo>
                  <a:pt x="1030906" y="10253"/>
                </a:lnTo>
                <a:lnTo>
                  <a:pt x="1088219" y="15805"/>
                </a:lnTo>
                <a:lnTo>
                  <a:pt x="1143296" y="22449"/>
                </a:lnTo>
                <a:lnTo>
                  <a:pt x="1195936" y="30134"/>
                </a:lnTo>
                <a:lnTo>
                  <a:pt x="1245937" y="38807"/>
                </a:lnTo>
                <a:lnTo>
                  <a:pt x="1293097" y="48417"/>
                </a:lnTo>
                <a:lnTo>
                  <a:pt x="1337214" y="58912"/>
                </a:lnTo>
                <a:lnTo>
                  <a:pt x="1378088" y="70240"/>
                </a:lnTo>
                <a:lnTo>
                  <a:pt x="1415515" y="82350"/>
                </a:lnTo>
                <a:lnTo>
                  <a:pt x="1479225" y="108709"/>
                </a:lnTo>
                <a:lnTo>
                  <a:pt x="1526731" y="137574"/>
                </a:lnTo>
                <a:lnTo>
                  <a:pt x="1556417" y="168531"/>
                </a:lnTo>
                <a:lnTo>
                  <a:pt x="1566672" y="201168"/>
                </a:lnTo>
                <a:lnTo>
                  <a:pt x="1564074" y="217670"/>
                </a:lnTo>
                <a:lnTo>
                  <a:pt x="1526731" y="264761"/>
                </a:lnTo>
                <a:lnTo>
                  <a:pt x="1479225" y="293626"/>
                </a:lnTo>
                <a:lnTo>
                  <a:pt x="1415515" y="319985"/>
                </a:lnTo>
                <a:lnTo>
                  <a:pt x="1378088" y="332095"/>
                </a:lnTo>
                <a:lnTo>
                  <a:pt x="1337214" y="343423"/>
                </a:lnTo>
                <a:lnTo>
                  <a:pt x="1293097" y="353918"/>
                </a:lnTo>
                <a:lnTo>
                  <a:pt x="1245937" y="363528"/>
                </a:lnTo>
                <a:lnTo>
                  <a:pt x="1195936" y="372201"/>
                </a:lnTo>
                <a:lnTo>
                  <a:pt x="1143296" y="379886"/>
                </a:lnTo>
                <a:lnTo>
                  <a:pt x="1088219" y="386530"/>
                </a:lnTo>
                <a:lnTo>
                  <a:pt x="1030906" y="392082"/>
                </a:lnTo>
                <a:lnTo>
                  <a:pt x="971560" y="396490"/>
                </a:lnTo>
                <a:lnTo>
                  <a:pt x="910381" y="399703"/>
                </a:lnTo>
                <a:lnTo>
                  <a:pt x="847573" y="401669"/>
                </a:lnTo>
                <a:lnTo>
                  <a:pt x="783336" y="402336"/>
                </a:lnTo>
                <a:lnTo>
                  <a:pt x="719098" y="401669"/>
                </a:lnTo>
                <a:lnTo>
                  <a:pt x="656290" y="399703"/>
                </a:lnTo>
                <a:lnTo>
                  <a:pt x="595111" y="396490"/>
                </a:lnTo>
                <a:lnTo>
                  <a:pt x="535765" y="392082"/>
                </a:lnTo>
                <a:lnTo>
                  <a:pt x="478452" y="386530"/>
                </a:lnTo>
                <a:lnTo>
                  <a:pt x="423375" y="379886"/>
                </a:lnTo>
                <a:lnTo>
                  <a:pt x="370735" y="372201"/>
                </a:lnTo>
                <a:lnTo>
                  <a:pt x="320734" y="363528"/>
                </a:lnTo>
                <a:lnTo>
                  <a:pt x="273574" y="353918"/>
                </a:lnTo>
                <a:lnTo>
                  <a:pt x="229457" y="343423"/>
                </a:lnTo>
                <a:lnTo>
                  <a:pt x="188583" y="332095"/>
                </a:lnTo>
                <a:lnTo>
                  <a:pt x="151156" y="319985"/>
                </a:lnTo>
                <a:lnTo>
                  <a:pt x="87446" y="293626"/>
                </a:lnTo>
                <a:lnTo>
                  <a:pt x="39940" y="264761"/>
                </a:lnTo>
                <a:lnTo>
                  <a:pt x="10254" y="233804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6402323" y="4972811"/>
            <a:ext cx="1679575" cy="403860"/>
          </a:xfrm>
          <a:custGeom>
            <a:avLst/>
            <a:gdLst/>
            <a:ahLst/>
            <a:cxnLst/>
            <a:rect l="l" t="t" r="r" b="b"/>
            <a:pathLst>
              <a:path w="1679575" h="403860" extrusionOk="0">
                <a:moveTo>
                  <a:pt x="839724" y="0"/>
                </a:moveTo>
                <a:lnTo>
                  <a:pt x="770848" y="669"/>
                </a:lnTo>
                <a:lnTo>
                  <a:pt x="703507" y="2643"/>
                </a:lnTo>
                <a:lnTo>
                  <a:pt x="637916" y="5869"/>
                </a:lnTo>
                <a:lnTo>
                  <a:pt x="574291" y="10296"/>
                </a:lnTo>
                <a:lnTo>
                  <a:pt x="512849" y="15871"/>
                </a:lnTo>
                <a:lnTo>
                  <a:pt x="453806" y="22542"/>
                </a:lnTo>
                <a:lnTo>
                  <a:pt x="397376" y="30257"/>
                </a:lnTo>
                <a:lnTo>
                  <a:pt x="343777" y="38965"/>
                </a:lnTo>
                <a:lnTo>
                  <a:pt x="293225" y="48613"/>
                </a:lnTo>
                <a:lnTo>
                  <a:pt x="245935" y="59150"/>
                </a:lnTo>
                <a:lnTo>
                  <a:pt x="202124" y="70523"/>
                </a:lnTo>
                <a:lnTo>
                  <a:pt x="162007" y="82680"/>
                </a:lnTo>
                <a:lnTo>
                  <a:pt x="125801" y="95569"/>
                </a:lnTo>
                <a:lnTo>
                  <a:pt x="65984" y="123336"/>
                </a:lnTo>
                <a:lnTo>
                  <a:pt x="24402" y="153409"/>
                </a:lnTo>
                <a:lnTo>
                  <a:pt x="2783" y="185370"/>
                </a:lnTo>
                <a:lnTo>
                  <a:pt x="0" y="201930"/>
                </a:lnTo>
                <a:lnTo>
                  <a:pt x="2783" y="218489"/>
                </a:lnTo>
                <a:lnTo>
                  <a:pt x="24402" y="250450"/>
                </a:lnTo>
                <a:lnTo>
                  <a:pt x="65984" y="280523"/>
                </a:lnTo>
                <a:lnTo>
                  <a:pt x="125801" y="308290"/>
                </a:lnTo>
                <a:lnTo>
                  <a:pt x="162007" y="321179"/>
                </a:lnTo>
                <a:lnTo>
                  <a:pt x="202124" y="333336"/>
                </a:lnTo>
                <a:lnTo>
                  <a:pt x="245935" y="344709"/>
                </a:lnTo>
                <a:lnTo>
                  <a:pt x="293225" y="355246"/>
                </a:lnTo>
                <a:lnTo>
                  <a:pt x="343777" y="364894"/>
                </a:lnTo>
                <a:lnTo>
                  <a:pt x="397376" y="373602"/>
                </a:lnTo>
                <a:lnTo>
                  <a:pt x="453806" y="381317"/>
                </a:lnTo>
                <a:lnTo>
                  <a:pt x="512849" y="387988"/>
                </a:lnTo>
                <a:lnTo>
                  <a:pt x="574291" y="393563"/>
                </a:lnTo>
                <a:lnTo>
                  <a:pt x="637916" y="397990"/>
                </a:lnTo>
                <a:lnTo>
                  <a:pt x="703507" y="401216"/>
                </a:lnTo>
                <a:lnTo>
                  <a:pt x="770848" y="403190"/>
                </a:lnTo>
                <a:lnTo>
                  <a:pt x="839724" y="403859"/>
                </a:lnTo>
                <a:lnTo>
                  <a:pt x="908599" y="403190"/>
                </a:lnTo>
                <a:lnTo>
                  <a:pt x="975940" y="401216"/>
                </a:lnTo>
                <a:lnTo>
                  <a:pt x="1041531" y="397990"/>
                </a:lnTo>
                <a:lnTo>
                  <a:pt x="1105156" y="393563"/>
                </a:lnTo>
                <a:lnTo>
                  <a:pt x="1166598" y="387988"/>
                </a:lnTo>
                <a:lnTo>
                  <a:pt x="1225641" y="381317"/>
                </a:lnTo>
                <a:lnTo>
                  <a:pt x="1282071" y="373602"/>
                </a:lnTo>
                <a:lnTo>
                  <a:pt x="1335670" y="364894"/>
                </a:lnTo>
                <a:lnTo>
                  <a:pt x="1386222" y="355246"/>
                </a:lnTo>
                <a:lnTo>
                  <a:pt x="1433512" y="344709"/>
                </a:lnTo>
                <a:lnTo>
                  <a:pt x="1477323" y="333336"/>
                </a:lnTo>
                <a:lnTo>
                  <a:pt x="1517440" y="321179"/>
                </a:lnTo>
                <a:lnTo>
                  <a:pt x="1553646" y="308290"/>
                </a:lnTo>
                <a:lnTo>
                  <a:pt x="1613463" y="280523"/>
                </a:lnTo>
                <a:lnTo>
                  <a:pt x="1655045" y="250450"/>
                </a:lnTo>
                <a:lnTo>
                  <a:pt x="1676664" y="218489"/>
                </a:lnTo>
                <a:lnTo>
                  <a:pt x="1679448" y="201930"/>
                </a:lnTo>
                <a:lnTo>
                  <a:pt x="1676664" y="185370"/>
                </a:lnTo>
                <a:lnTo>
                  <a:pt x="1655045" y="153409"/>
                </a:lnTo>
                <a:lnTo>
                  <a:pt x="1613463" y="123336"/>
                </a:lnTo>
                <a:lnTo>
                  <a:pt x="1553646" y="95569"/>
                </a:lnTo>
                <a:lnTo>
                  <a:pt x="1517440" y="82680"/>
                </a:lnTo>
                <a:lnTo>
                  <a:pt x="1477323" y="70523"/>
                </a:lnTo>
                <a:lnTo>
                  <a:pt x="1433512" y="59150"/>
                </a:lnTo>
                <a:lnTo>
                  <a:pt x="1386222" y="48613"/>
                </a:lnTo>
                <a:lnTo>
                  <a:pt x="1335670" y="38965"/>
                </a:lnTo>
                <a:lnTo>
                  <a:pt x="1282071" y="30257"/>
                </a:lnTo>
                <a:lnTo>
                  <a:pt x="1225641" y="22542"/>
                </a:lnTo>
                <a:lnTo>
                  <a:pt x="1166598" y="15871"/>
                </a:lnTo>
                <a:lnTo>
                  <a:pt x="1105156" y="10296"/>
                </a:lnTo>
                <a:lnTo>
                  <a:pt x="1041531" y="5869"/>
                </a:lnTo>
                <a:lnTo>
                  <a:pt x="975940" y="2643"/>
                </a:lnTo>
                <a:lnTo>
                  <a:pt x="908599" y="669"/>
                </a:lnTo>
                <a:lnTo>
                  <a:pt x="83972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402323" y="4972811"/>
            <a:ext cx="1679575" cy="403860"/>
          </a:xfrm>
          <a:custGeom>
            <a:avLst/>
            <a:gdLst/>
            <a:ahLst/>
            <a:cxnLst/>
            <a:rect l="l" t="t" r="r" b="b"/>
            <a:pathLst>
              <a:path w="1679575" h="403860" extrusionOk="0">
                <a:moveTo>
                  <a:pt x="0" y="201930"/>
                </a:moveTo>
                <a:lnTo>
                  <a:pt x="24402" y="153409"/>
                </a:lnTo>
                <a:lnTo>
                  <a:pt x="65984" y="123336"/>
                </a:lnTo>
                <a:lnTo>
                  <a:pt x="125801" y="95569"/>
                </a:lnTo>
                <a:lnTo>
                  <a:pt x="162007" y="82680"/>
                </a:lnTo>
                <a:lnTo>
                  <a:pt x="202124" y="70523"/>
                </a:lnTo>
                <a:lnTo>
                  <a:pt x="245935" y="59150"/>
                </a:lnTo>
                <a:lnTo>
                  <a:pt x="293225" y="48613"/>
                </a:lnTo>
                <a:lnTo>
                  <a:pt x="343777" y="38965"/>
                </a:lnTo>
                <a:lnTo>
                  <a:pt x="397376" y="30257"/>
                </a:lnTo>
                <a:lnTo>
                  <a:pt x="453806" y="22542"/>
                </a:lnTo>
                <a:lnTo>
                  <a:pt x="512849" y="15871"/>
                </a:lnTo>
                <a:lnTo>
                  <a:pt x="574291" y="10296"/>
                </a:lnTo>
                <a:lnTo>
                  <a:pt x="637916" y="5869"/>
                </a:lnTo>
                <a:lnTo>
                  <a:pt x="703507" y="2643"/>
                </a:lnTo>
                <a:lnTo>
                  <a:pt x="770848" y="669"/>
                </a:lnTo>
                <a:lnTo>
                  <a:pt x="839724" y="0"/>
                </a:lnTo>
                <a:lnTo>
                  <a:pt x="908599" y="669"/>
                </a:lnTo>
                <a:lnTo>
                  <a:pt x="975940" y="2643"/>
                </a:lnTo>
                <a:lnTo>
                  <a:pt x="1041531" y="5869"/>
                </a:lnTo>
                <a:lnTo>
                  <a:pt x="1105156" y="10296"/>
                </a:lnTo>
                <a:lnTo>
                  <a:pt x="1166598" y="15871"/>
                </a:lnTo>
                <a:lnTo>
                  <a:pt x="1225641" y="22542"/>
                </a:lnTo>
                <a:lnTo>
                  <a:pt x="1282071" y="30257"/>
                </a:lnTo>
                <a:lnTo>
                  <a:pt x="1335670" y="38965"/>
                </a:lnTo>
                <a:lnTo>
                  <a:pt x="1386222" y="48613"/>
                </a:lnTo>
                <a:lnTo>
                  <a:pt x="1433512" y="59150"/>
                </a:lnTo>
                <a:lnTo>
                  <a:pt x="1477323" y="70523"/>
                </a:lnTo>
                <a:lnTo>
                  <a:pt x="1517440" y="82680"/>
                </a:lnTo>
                <a:lnTo>
                  <a:pt x="1553646" y="95569"/>
                </a:lnTo>
                <a:lnTo>
                  <a:pt x="1613463" y="123336"/>
                </a:lnTo>
                <a:lnTo>
                  <a:pt x="1655045" y="153409"/>
                </a:lnTo>
                <a:lnTo>
                  <a:pt x="1676664" y="185370"/>
                </a:lnTo>
                <a:lnTo>
                  <a:pt x="1679448" y="201930"/>
                </a:lnTo>
                <a:lnTo>
                  <a:pt x="1676664" y="218489"/>
                </a:lnTo>
                <a:lnTo>
                  <a:pt x="1655045" y="250450"/>
                </a:lnTo>
                <a:lnTo>
                  <a:pt x="1613463" y="280523"/>
                </a:lnTo>
                <a:lnTo>
                  <a:pt x="1553646" y="308290"/>
                </a:lnTo>
                <a:lnTo>
                  <a:pt x="1517440" y="321179"/>
                </a:lnTo>
                <a:lnTo>
                  <a:pt x="1477323" y="333336"/>
                </a:lnTo>
                <a:lnTo>
                  <a:pt x="1433512" y="344709"/>
                </a:lnTo>
                <a:lnTo>
                  <a:pt x="1386222" y="355246"/>
                </a:lnTo>
                <a:lnTo>
                  <a:pt x="1335670" y="364894"/>
                </a:lnTo>
                <a:lnTo>
                  <a:pt x="1282071" y="373602"/>
                </a:lnTo>
                <a:lnTo>
                  <a:pt x="1225641" y="381317"/>
                </a:lnTo>
                <a:lnTo>
                  <a:pt x="1166598" y="387988"/>
                </a:lnTo>
                <a:lnTo>
                  <a:pt x="1105156" y="393563"/>
                </a:lnTo>
                <a:lnTo>
                  <a:pt x="1041531" y="397990"/>
                </a:lnTo>
                <a:lnTo>
                  <a:pt x="975940" y="401216"/>
                </a:lnTo>
                <a:lnTo>
                  <a:pt x="908599" y="403190"/>
                </a:lnTo>
                <a:lnTo>
                  <a:pt x="839724" y="403859"/>
                </a:lnTo>
                <a:lnTo>
                  <a:pt x="770848" y="403190"/>
                </a:lnTo>
                <a:lnTo>
                  <a:pt x="703507" y="401216"/>
                </a:lnTo>
                <a:lnTo>
                  <a:pt x="637916" y="397990"/>
                </a:lnTo>
                <a:lnTo>
                  <a:pt x="574291" y="393563"/>
                </a:lnTo>
                <a:lnTo>
                  <a:pt x="512849" y="387988"/>
                </a:lnTo>
                <a:lnTo>
                  <a:pt x="453806" y="381317"/>
                </a:lnTo>
                <a:lnTo>
                  <a:pt x="397376" y="373602"/>
                </a:lnTo>
                <a:lnTo>
                  <a:pt x="343777" y="364894"/>
                </a:lnTo>
                <a:lnTo>
                  <a:pt x="293225" y="355246"/>
                </a:lnTo>
                <a:lnTo>
                  <a:pt x="245935" y="344709"/>
                </a:lnTo>
                <a:lnTo>
                  <a:pt x="202124" y="333336"/>
                </a:lnTo>
                <a:lnTo>
                  <a:pt x="162007" y="321179"/>
                </a:lnTo>
                <a:lnTo>
                  <a:pt x="125801" y="308290"/>
                </a:lnTo>
                <a:lnTo>
                  <a:pt x="65984" y="280523"/>
                </a:lnTo>
                <a:lnTo>
                  <a:pt x="24402" y="250450"/>
                </a:lnTo>
                <a:lnTo>
                  <a:pt x="2783" y="218489"/>
                </a:lnTo>
                <a:lnTo>
                  <a:pt x="0" y="20193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3998686" y="4174734"/>
            <a:ext cx="3735000" cy="144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98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Körperliche Eigenschaften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Selbst-Konzept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None/>
            </a:pP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85420" lvl="0" indent="0" algn="r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Eignung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6330" marR="0" lvl="0" indent="0" algn="l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Ethnie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2820923" y="2855976"/>
            <a:ext cx="1343025" cy="402590"/>
          </a:xfrm>
          <a:custGeom>
            <a:avLst/>
            <a:gdLst/>
            <a:ahLst/>
            <a:cxnLst/>
            <a:rect l="l" t="t" r="r" b="b"/>
            <a:pathLst>
              <a:path w="1343025" h="402589" extrusionOk="0">
                <a:moveTo>
                  <a:pt x="671322" y="0"/>
                </a:moveTo>
                <a:lnTo>
                  <a:pt x="616269" y="666"/>
                </a:lnTo>
                <a:lnTo>
                  <a:pt x="562441" y="2632"/>
                </a:lnTo>
                <a:lnTo>
                  <a:pt x="510011" y="5845"/>
                </a:lnTo>
                <a:lnTo>
                  <a:pt x="459150" y="10253"/>
                </a:lnTo>
                <a:lnTo>
                  <a:pt x="410033" y="15805"/>
                </a:lnTo>
                <a:lnTo>
                  <a:pt x="362832" y="22449"/>
                </a:lnTo>
                <a:lnTo>
                  <a:pt x="317719" y="30134"/>
                </a:lnTo>
                <a:lnTo>
                  <a:pt x="274868" y="38807"/>
                </a:lnTo>
                <a:lnTo>
                  <a:pt x="234452" y="48417"/>
                </a:lnTo>
                <a:lnTo>
                  <a:pt x="196643" y="58912"/>
                </a:lnTo>
                <a:lnTo>
                  <a:pt x="129540" y="82350"/>
                </a:lnTo>
                <a:lnTo>
                  <a:pt x="74940" y="108709"/>
                </a:lnTo>
                <a:lnTo>
                  <a:pt x="34229" y="137574"/>
                </a:lnTo>
                <a:lnTo>
                  <a:pt x="8787" y="168531"/>
                </a:lnTo>
                <a:lnTo>
                  <a:pt x="0" y="201168"/>
                </a:lnTo>
                <a:lnTo>
                  <a:pt x="2225" y="217670"/>
                </a:lnTo>
                <a:lnTo>
                  <a:pt x="34229" y="264761"/>
                </a:lnTo>
                <a:lnTo>
                  <a:pt x="74940" y="293626"/>
                </a:lnTo>
                <a:lnTo>
                  <a:pt x="129539" y="319985"/>
                </a:lnTo>
                <a:lnTo>
                  <a:pt x="196643" y="343423"/>
                </a:lnTo>
                <a:lnTo>
                  <a:pt x="234452" y="353918"/>
                </a:lnTo>
                <a:lnTo>
                  <a:pt x="274868" y="363528"/>
                </a:lnTo>
                <a:lnTo>
                  <a:pt x="317719" y="372201"/>
                </a:lnTo>
                <a:lnTo>
                  <a:pt x="362832" y="379886"/>
                </a:lnTo>
                <a:lnTo>
                  <a:pt x="410033" y="386530"/>
                </a:lnTo>
                <a:lnTo>
                  <a:pt x="459150" y="392082"/>
                </a:lnTo>
                <a:lnTo>
                  <a:pt x="510011" y="396490"/>
                </a:lnTo>
                <a:lnTo>
                  <a:pt x="562441" y="399703"/>
                </a:lnTo>
                <a:lnTo>
                  <a:pt x="616269" y="401669"/>
                </a:lnTo>
                <a:lnTo>
                  <a:pt x="671322" y="402336"/>
                </a:lnTo>
                <a:lnTo>
                  <a:pt x="726374" y="401669"/>
                </a:lnTo>
                <a:lnTo>
                  <a:pt x="780202" y="399703"/>
                </a:lnTo>
                <a:lnTo>
                  <a:pt x="832632" y="396490"/>
                </a:lnTo>
                <a:lnTo>
                  <a:pt x="883493" y="392082"/>
                </a:lnTo>
                <a:lnTo>
                  <a:pt x="932610" y="386530"/>
                </a:lnTo>
                <a:lnTo>
                  <a:pt x="979811" y="379886"/>
                </a:lnTo>
                <a:lnTo>
                  <a:pt x="1024924" y="372201"/>
                </a:lnTo>
                <a:lnTo>
                  <a:pt x="1067775" y="363528"/>
                </a:lnTo>
                <a:lnTo>
                  <a:pt x="1108191" y="353918"/>
                </a:lnTo>
                <a:lnTo>
                  <a:pt x="1146000" y="343423"/>
                </a:lnTo>
                <a:lnTo>
                  <a:pt x="1213104" y="319985"/>
                </a:lnTo>
                <a:lnTo>
                  <a:pt x="1267703" y="293626"/>
                </a:lnTo>
                <a:lnTo>
                  <a:pt x="1308414" y="264761"/>
                </a:lnTo>
                <a:lnTo>
                  <a:pt x="1333856" y="233804"/>
                </a:lnTo>
                <a:lnTo>
                  <a:pt x="1342643" y="201168"/>
                </a:lnTo>
                <a:lnTo>
                  <a:pt x="1340418" y="184665"/>
                </a:lnTo>
                <a:lnTo>
                  <a:pt x="1308414" y="137574"/>
                </a:lnTo>
                <a:lnTo>
                  <a:pt x="1267703" y="108709"/>
                </a:lnTo>
                <a:lnTo>
                  <a:pt x="1213103" y="82350"/>
                </a:lnTo>
                <a:lnTo>
                  <a:pt x="1146000" y="58912"/>
                </a:lnTo>
                <a:lnTo>
                  <a:pt x="1108191" y="48417"/>
                </a:lnTo>
                <a:lnTo>
                  <a:pt x="1067775" y="38807"/>
                </a:lnTo>
                <a:lnTo>
                  <a:pt x="1024924" y="30134"/>
                </a:lnTo>
                <a:lnTo>
                  <a:pt x="979811" y="22449"/>
                </a:lnTo>
                <a:lnTo>
                  <a:pt x="932610" y="15805"/>
                </a:lnTo>
                <a:lnTo>
                  <a:pt x="883493" y="10253"/>
                </a:lnTo>
                <a:lnTo>
                  <a:pt x="832632" y="5845"/>
                </a:lnTo>
                <a:lnTo>
                  <a:pt x="780202" y="2632"/>
                </a:lnTo>
                <a:lnTo>
                  <a:pt x="726374" y="666"/>
                </a:lnTo>
                <a:lnTo>
                  <a:pt x="67132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2820923" y="2855976"/>
            <a:ext cx="1343025" cy="402590"/>
          </a:xfrm>
          <a:custGeom>
            <a:avLst/>
            <a:gdLst/>
            <a:ahLst/>
            <a:cxnLst/>
            <a:rect l="l" t="t" r="r" b="b"/>
            <a:pathLst>
              <a:path w="1343025" h="402589" extrusionOk="0">
                <a:moveTo>
                  <a:pt x="0" y="201168"/>
                </a:moveTo>
                <a:lnTo>
                  <a:pt x="19513" y="152817"/>
                </a:lnTo>
                <a:lnTo>
                  <a:pt x="52762" y="122854"/>
                </a:lnTo>
                <a:lnTo>
                  <a:pt x="100590" y="95191"/>
                </a:lnTo>
                <a:lnTo>
                  <a:pt x="161615" y="70240"/>
                </a:lnTo>
                <a:lnTo>
                  <a:pt x="234452" y="48417"/>
                </a:lnTo>
                <a:lnTo>
                  <a:pt x="274868" y="38807"/>
                </a:lnTo>
                <a:lnTo>
                  <a:pt x="317719" y="30134"/>
                </a:lnTo>
                <a:lnTo>
                  <a:pt x="362832" y="22449"/>
                </a:lnTo>
                <a:lnTo>
                  <a:pt x="410033" y="15805"/>
                </a:lnTo>
                <a:lnTo>
                  <a:pt x="459150" y="10253"/>
                </a:lnTo>
                <a:lnTo>
                  <a:pt x="510011" y="5845"/>
                </a:lnTo>
                <a:lnTo>
                  <a:pt x="562441" y="2632"/>
                </a:lnTo>
                <a:lnTo>
                  <a:pt x="616269" y="666"/>
                </a:lnTo>
                <a:lnTo>
                  <a:pt x="671322" y="0"/>
                </a:lnTo>
                <a:lnTo>
                  <a:pt x="726374" y="666"/>
                </a:lnTo>
                <a:lnTo>
                  <a:pt x="780202" y="2632"/>
                </a:lnTo>
                <a:lnTo>
                  <a:pt x="832632" y="5845"/>
                </a:lnTo>
                <a:lnTo>
                  <a:pt x="883493" y="10253"/>
                </a:lnTo>
                <a:lnTo>
                  <a:pt x="932610" y="15805"/>
                </a:lnTo>
                <a:lnTo>
                  <a:pt x="979811" y="22449"/>
                </a:lnTo>
                <a:lnTo>
                  <a:pt x="1024924" y="30134"/>
                </a:lnTo>
                <a:lnTo>
                  <a:pt x="1067775" y="38807"/>
                </a:lnTo>
                <a:lnTo>
                  <a:pt x="1108191" y="48417"/>
                </a:lnTo>
                <a:lnTo>
                  <a:pt x="1146000" y="58912"/>
                </a:lnTo>
                <a:lnTo>
                  <a:pt x="1213103" y="82350"/>
                </a:lnTo>
                <a:lnTo>
                  <a:pt x="1267703" y="108709"/>
                </a:lnTo>
                <a:lnTo>
                  <a:pt x="1308414" y="137574"/>
                </a:lnTo>
                <a:lnTo>
                  <a:pt x="1333856" y="168531"/>
                </a:lnTo>
                <a:lnTo>
                  <a:pt x="1342643" y="201168"/>
                </a:lnTo>
                <a:lnTo>
                  <a:pt x="1340418" y="217670"/>
                </a:lnTo>
                <a:lnTo>
                  <a:pt x="1308414" y="264761"/>
                </a:lnTo>
                <a:lnTo>
                  <a:pt x="1267703" y="293626"/>
                </a:lnTo>
                <a:lnTo>
                  <a:pt x="1213104" y="319985"/>
                </a:lnTo>
                <a:lnTo>
                  <a:pt x="1146000" y="343423"/>
                </a:lnTo>
                <a:lnTo>
                  <a:pt x="1108191" y="353918"/>
                </a:lnTo>
                <a:lnTo>
                  <a:pt x="1067775" y="363528"/>
                </a:lnTo>
                <a:lnTo>
                  <a:pt x="1024924" y="372201"/>
                </a:lnTo>
                <a:lnTo>
                  <a:pt x="979811" y="379886"/>
                </a:lnTo>
                <a:lnTo>
                  <a:pt x="932610" y="386530"/>
                </a:lnTo>
                <a:lnTo>
                  <a:pt x="883493" y="392082"/>
                </a:lnTo>
                <a:lnTo>
                  <a:pt x="832632" y="396490"/>
                </a:lnTo>
                <a:lnTo>
                  <a:pt x="780202" y="399703"/>
                </a:lnTo>
                <a:lnTo>
                  <a:pt x="726374" y="401669"/>
                </a:lnTo>
                <a:lnTo>
                  <a:pt x="671322" y="402336"/>
                </a:lnTo>
                <a:lnTo>
                  <a:pt x="616269" y="401669"/>
                </a:lnTo>
                <a:lnTo>
                  <a:pt x="562441" y="399703"/>
                </a:lnTo>
                <a:lnTo>
                  <a:pt x="510011" y="396490"/>
                </a:lnTo>
                <a:lnTo>
                  <a:pt x="459150" y="392082"/>
                </a:lnTo>
                <a:lnTo>
                  <a:pt x="410033" y="386530"/>
                </a:lnTo>
                <a:lnTo>
                  <a:pt x="362832" y="379886"/>
                </a:lnTo>
                <a:lnTo>
                  <a:pt x="317719" y="372201"/>
                </a:lnTo>
                <a:lnTo>
                  <a:pt x="274868" y="363528"/>
                </a:lnTo>
                <a:lnTo>
                  <a:pt x="234452" y="353918"/>
                </a:lnTo>
                <a:lnTo>
                  <a:pt x="196643" y="343423"/>
                </a:lnTo>
                <a:lnTo>
                  <a:pt x="129539" y="319985"/>
                </a:lnTo>
                <a:lnTo>
                  <a:pt x="74940" y="293626"/>
                </a:lnTo>
                <a:lnTo>
                  <a:pt x="34229" y="264761"/>
                </a:lnTo>
                <a:lnTo>
                  <a:pt x="8787" y="233804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2933700" y="2961825"/>
            <a:ext cx="12302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Überzeugung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4611623" y="2552700"/>
            <a:ext cx="3022600" cy="403860"/>
          </a:xfrm>
          <a:custGeom>
            <a:avLst/>
            <a:gdLst/>
            <a:ahLst/>
            <a:cxnLst/>
            <a:rect l="l" t="t" r="r" b="b"/>
            <a:pathLst>
              <a:path w="3022600" h="403860" extrusionOk="0">
                <a:moveTo>
                  <a:pt x="0" y="403860"/>
                </a:moveTo>
                <a:lnTo>
                  <a:pt x="3022092" y="403860"/>
                </a:lnTo>
                <a:lnTo>
                  <a:pt x="30220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5467350" y="2642377"/>
            <a:ext cx="1567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7074407" y="2249423"/>
            <a:ext cx="1343025" cy="403860"/>
          </a:xfrm>
          <a:custGeom>
            <a:avLst/>
            <a:gdLst/>
            <a:ahLst/>
            <a:cxnLst/>
            <a:rect l="l" t="t" r="r" b="b"/>
            <a:pathLst>
              <a:path w="1343025" h="403860" extrusionOk="0">
                <a:moveTo>
                  <a:pt x="671322" y="0"/>
                </a:moveTo>
                <a:lnTo>
                  <a:pt x="616269" y="669"/>
                </a:lnTo>
                <a:lnTo>
                  <a:pt x="562441" y="2643"/>
                </a:lnTo>
                <a:lnTo>
                  <a:pt x="510011" y="5869"/>
                </a:lnTo>
                <a:lnTo>
                  <a:pt x="459150" y="10296"/>
                </a:lnTo>
                <a:lnTo>
                  <a:pt x="410033" y="15871"/>
                </a:lnTo>
                <a:lnTo>
                  <a:pt x="362832" y="22542"/>
                </a:lnTo>
                <a:lnTo>
                  <a:pt x="317719" y="30257"/>
                </a:lnTo>
                <a:lnTo>
                  <a:pt x="274868" y="38965"/>
                </a:lnTo>
                <a:lnTo>
                  <a:pt x="234452" y="48613"/>
                </a:lnTo>
                <a:lnTo>
                  <a:pt x="196643" y="59150"/>
                </a:lnTo>
                <a:lnTo>
                  <a:pt x="129540" y="82680"/>
                </a:lnTo>
                <a:lnTo>
                  <a:pt x="74940" y="109138"/>
                </a:lnTo>
                <a:lnTo>
                  <a:pt x="34229" y="138110"/>
                </a:lnTo>
                <a:lnTo>
                  <a:pt x="8787" y="169180"/>
                </a:lnTo>
                <a:lnTo>
                  <a:pt x="0" y="201929"/>
                </a:lnTo>
                <a:lnTo>
                  <a:pt x="2225" y="218489"/>
                </a:lnTo>
                <a:lnTo>
                  <a:pt x="34229" y="265749"/>
                </a:lnTo>
                <a:lnTo>
                  <a:pt x="74940" y="294721"/>
                </a:lnTo>
                <a:lnTo>
                  <a:pt x="129540" y="321179"/>
                </a:lnTo>
                <a:lnTo>
                  <a:pt x="196643" y="344709"/>
                </a:lnTo>
                <a:lnTo>
                  <a:pt x="234452" y="355246"/>
                </a:lnTo>
                <a:lnTo>
                  <a:pt x="274868" y="364894"/>
                </a:lnTo>
                <a:lnTo>
                  <a:pt x="317719" y="373602"/>
                </a:lnTo>
                <a:lnTo>
                  <a:pt x="362832" y="381317"/>
                </a:lnTo>
                <a:lnTo>
                  <a:pt x="410033" y="387988"/>
                </a:lnTo>
                <a:lnTo>
                  <a:pt x="459150" y="393563"/>
                </a:lnTo>
                <a:lnTo>
                  <a:pt x="510011" y="397990"/>
                </a:lnTo>
                <a:lnTo>
                  <a:pt x="562441" y="401216"/>
                </a:lnTo>
                <a:lnTo>
                  <a:pt x="616269" y="403190"/>
                </a:lnTo>
                <a:lnTo>
                  <a:pt x="671322" y="403860"/>
                </a:lnTo>
                <a:lnTo>
                  <a:pt x="726374" y="403190"/>
                </a:lnTo>
                <a:lnTo>
                  <a:pt x="780202" y="401216"/>
                </a:lnTo>
                <a:lnTo>
                  <a:pt x="832632" y="397990"/>
                </a:lnTo>
                <a:lnTo>
                  <a:pt x="883493" y="393563"/>
                </a:lnTo>
                <a:lnTo>
                  <a:pt x="932610" y="387988"/>
                </a:lnTo>
                <a:lnTo>
                  <a:pt x="979811" y="381317"/>
                </a:lnTo>
                <a:lnTo>
                  <a:pt x="1024924" y="373602"/>
                </a:lnTo>
                <a:lnTo>
                  <a:pt x="1067775" y="364894"/>
                </a:lnTo>
                <a:lnTo>
                  <a:pt x="1108191" y="355246"/>
                </a:lnTo>
                <a:lnTo>
                  <a:pt x="1146000" y="344709"/>
                </a:lnTo>
                <a:lnTo>
                  <a:pt x="1213104" y="321179"/>
                </a:lnTo>
                <a:lnTo>
                  <a:pt x="1267703" y="294721"/>
                </a:lnTo>
                <a:lnTo>
                  <a:pt x="1308414" y="265749"/>
                </a:lnTo>
                <a:lnTo>
                  <a:pt x="1333856" y="234679"/>
                </a:lnTo>
                <a:lnTo>
                  <a:pt x="1342644" y="201929"/>
                </a:lnTo>
                <a:lnTo>
                  <a:pt x="1340418" y="185370"/>
                </a:lnTo>
                <a:lnTo>
                  <a:pt x="1308414" y="138110"/>
                </a:lnTo>
                <a:lnTo>
                  <a:pt x="1267703" y="109138"/>
                </a:lnTo>
                <a:lnTo>
                  <a:pt x="1213103" y="82680"/>
                </a:lnTo>
                <a:lnTo>
                  <a:pt x="1146000" y="59150"/>
                </a:lnTo>
                <a:lnTo>
                  <a:pt x="1108191" y="48613"/>
                </a:lnTo>
                <a:lnTo>
                  <a:pt x="1067775" y="38965"/>
                </a:lnTo>
                <a:lnTo>
                  <a:pt x="1024924" y="30257"/>
                </a:lnTo>
                <a:lnTo>
                  <a:pt x="979811" y="22542"/>
                </a:lnTo>
                <a:lnTo>
                  <a:pt x="932610" y="15871"/>
                </a:lnTo>
                <a:lnTo>
                  <a:pt x="883493" y="10296"/>
                </a:lnTo>
                <a:lnTo>
                  <a:pt x="832632" y="5869"/>
                </a:lnTo>
                <a:lnTo>
                  <a:pt x="780202" y="2643"/>
                </a:lnTo>
                <a:lnTo>
                  <a:pt x="726374" y="669"/>
                </a:lnTo>
                <a:lnTo>
                  <a:pt x="67132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7074407" y="2249423"/>
            <a:ext cx="1343025" cy="403860"/>
          </a:xfrm>
          <a:custGeom>
            <a:avLst/>
            <a:gdLst/>
            <a:ahLst/>
            <a:cxnLst/>
            <a:rect l="l" t="t" r="r" b="b"/>
            <a:pathLst>
              <a:path w="1343025" h="403860" extrusionOk="0">
                <a:moveTo>
                  <a:pt x="0" y="201929"/>
                </a:moveTo>
                <a:lnTo>
                  <a:pt x="19513" y="153409"/>
                </a:lnTo>
                <a:lnTo>
                  <a:pt x="52762" y="123336"/>
                </a:lnTo>
                <a:lnTo>
                  <a:pt x="100590" y="95569"/>
                </a:lnTo>
                <a:lnTo>
                  <a:pt x="161615" y="70523"/>
                </a:lnTo>
                <a:lnTo>
                  <a:pt x="234452" y="48613"/>
                </a:lnTo>
                <a:lnTo>
                  <a:pt x="274868" y="38965"/>
                </a:lnTo>
                <a:lnTo>
                  <a:pt x="317719" y="30257"/>
                </a:lnTo>
                <a:lnTo>
                  <a:pt x="362832" y="22542"/>
                </a:lnTo>
                <a:lnTo>
                  <a:pt x="410033" y="15871"/>
                </a:lnTo>
                <a:lnTo>
                  <a:pt x="459150" y="10296"/>
                </a:lnTo>
                <a:lnTo>
                  <a:pt x="510011" y="5869"/>
                </a:lnTo>
                <a:lnTo>
                  <a:pt x="562441" y="2643"/>
                </a:lnTo>
                <a:lnTo>
                  <a:pt x="616269" y="669"/>
                </a:lnTo>
                <a:lnTo>
                  <a:pt x="671322" y="0"/>
                </a:lnTo>
                <a:lnTo>
                  <a:pt x="726374" y="669"/>
                </a:lnTo>
                <a:lnTo>
                  <a:pt x="780202" y="2643"/>
                </a:lnTo>
                <a:lnTo>
                  <a:pt x="832632" y="5869"/>
                </a:lnTo>
                <a:lnTo>
                  <a:pt x="883493" y="10296"/>
                </a:lnTo>
                <a:lnTo>
                  <a:pt x="932610" y="15871"/>
                </a:lnTo>
                <a:lnTo>
                  <a:pt x="979811" y="22542"/>
                </a:lnTo>
                <a:lnTo>
                  <a:pt x="1024924" y="30257"/>
                </a:lnTo>
                <a:lnTo>
                  <a:pt x="1067775" y="38965"/>
                </a:lnTo>
                <a:lnTo>
                  <a:pt x="1108191" y="48613"/>
                </a:lnTo>
                <a:lnTo>
                  <a:pt x="1146000" y="59150"/>
                </a:lnTo>
                <a:lnTo>
                  <a:pt x="1213103" y="82680"/>
                </a:lnTo>
                <a:lnTo>
                  <a:pt x="1267703" y="109138"/>
                </a:lnTo>
                <a:lnTo>
                  <a:pt x="1308414" y="138110"/>
                </a:lnTo>
                <a:lnTo>
                  <a:pt x="1333856" y="169180"/>
                </a:lnTo>
                <a:lnTo>
                  <a:pt x="1342644" y="201929"/>
                </a:lnTo>
                <a:lnTo>
                  <a:pt x="1340418" y="218489"/>
                </a:lnTo>
                <a:lnTo>
                  <a:pt x="1308414" y="265749"/>
                </a:lnTo>
                <a:lnTo>
                  <a:pt x="1267703" y="294721"/>
                </a:lnTo>
                <a:lnTo>
                  <a:pt x="1213104" y="321179"/>
                </a:lnTo>
                <a:lnTo>
                  <a:pt x="1146000" y="344709"/>
                </a:lnTo>
                <a:lnTo>
                  <a:pt x="1108191" y="355246"/>
                </a:lnTo>
                <a:lnTo>
                  <a:pt x="1067775" y="364894"/>
                </a:lnTo>
                <a:lnTo>
                  <a:pt x="1024924" y="373602"/>
                </a:lnTo>
                <a:lnTo>
                  <a:pt x="979811" y="381317"/>
                </a:lnTo>
                <a:lnTo>
                  <a:pt x="932610" y="387988"/>
                </a:lnTo>
                <a:lnTo>
                  <a:pt x="883493" y="393563"/>
                </a:lnTo>
                <a:lnTo>
                  <a:pt x="832632" y="397990"/>
                </a:lnTo>
                <a:lnTo>
                  <a:pt x="780202" y="401216"/>
                </a:lnTo>
                <a:lnTo>
                  <a:pt x="726374" y="403190"/>
                </a:lnTo>
                <a:lnTo>
                  <a:pt x="671322" y="403860"/>
                </a:lnTo>
                <a:lnTo>
                  <a:pt x="616269" y="403190"/>
                </a:lnTo>
                <a:lnTo>
                  <a:pt x="562441" y="401216"/>
                </a:lnTo>
                <a:lnTo>
                  <a:pt x="510011" y="397990"/>
                </a:lnTo>
                <a:lnTo>
                  <a:pt x="459150" y="393563"/>
                </a:lnTo>
                <a:lnTo>
                  <a:pt x="410033" y="387988"/>
                </a:lnTo>
                <a:lnTo>
                  <a:pt x="362832" y="381317"/>
                </a:lnTo>
                <a:lnTo>
                  <a:pt x="317719" y="373602"/>
                </a:lnTo>
                <a:lnTo>
                  <a:pt x="274868" y="364894"/>
                </a:lnTo>
                <a:lnTo>
                  <a:pt x="234452" y="355246"/>
                </a:lnTo>
                <a:lnTo>
                  <a:pt x="196643" y="344709"/>
                </a:lnTo>
                <a:lnTo>
                  <a:pt x="129540" y="321179"/>
                </a:lnTo>
                <a:lnTo>
                  <a:pt x="74940" y="294721"/>
                </a:lnTo>
                <a:lnTo>
                  <a:pt x="34229" y="265749"/>
                </a:lnTo>
                <a:lnTo>
                  <a:pt x="8787" y="234679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7185914" y="2361434"/>
            <a:ext cx="113906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Interessen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9319036" y="5101444"/>
            <a:ext cx="31318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Patton &amp; McMahon (1999)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-1" y="0"/>
            <a:ext cx="435586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 dirty="0" err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Systeme</a:t>
            </a:r>
            <a:r>
              <a:rPr lang="en-US" sz="2000" b="1" i="1" u="none" strike="noStrike" cap="none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 und </a:t>
            </a:r>
            <a:r>
              <a:rPr lang="en-US" sz="2000" b="1" i="1" u="none" strike="noStrike" cap="none" dirty="0" err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Einflüsse</a:t>
            </a:r>
            <a:r>
              <a:rPr lang="en-US" sz="2000" b="1" i="1" u="none" strike="noStrike" cap="none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1" u="none" strike="noStrike" cap="none" dirty="0" err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US" sz="2000" b="1" i="1" u="none" strike="noStrike" cap="none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 STF</a:t>
            </a:r>
            <a:endParaRPr sz="2000" b="1" i="1" u="none" strike="noStrike" cap="none" dirty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260;p6">
            <a:extLst>
              <a:ext uri="{FF2B5EF4-FFF2-40B4-BE49-F238E27FC236}">
                <a16:creationId xmlns:a16="http://schemas.microsoft.com/office/drawing/2014/main" id="{71AAF9F9-0795-9F4B-A4AA-321565FDE86F}"/>
              </a:ext>
            </a:extLst>
          </p:cNvPr>
          <p:cNvSpPr/>
          <p:nvPr/>
        </p:nvSpPr>
        <p:spPr>
          <a:xfrm>
            <a:off x="1664208" y="1261993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262;p6">
            <a:extLst>
              <a:ext uri="{FF2B5EF4-FFF2-40B4-BE49-F238E27FC236}">
                <a16:creationId xmlns:a16="http://schemas.microsoft.com/office/drawing/2014/main" id="{565542CD-19FD-4148-909D-E5871C2FDF9A}"/>
              </a:ext>
            </a:extLst>
          </p:cNvPr>
          <p:cNvSpPr txBox="1"/>
          <p:nvPr/>
        </p:nvSpPr>
        <p:spPr>
          <a:xfrm>
            <a:off x="1914526" y="1490593"/>
            <a:ext cx="12369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25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Bildungs</a:t>
            </a: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einrichtungen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245;p6">
            <a:extLst>
              <a:ext uri="{FF2B5EF4-FFF2-40B4-BE49-F238E27FC236}">
                <a16:creationId xmlns:a16="http://schemas.microsoft.com/office/drawing/2014/main" id="{DFFBB62D-089E-C04B-AF64-EF8563C2F435}"/>
              </a:ext>
            </a:extLst>
          </p:cNvPr>
          <p:cNvSpPr/>
          <p:nvPr/>
        </p:nvSpPr>
        <p:spPr>
          <a:xfrm>
            <a:off x="6557158" y="54483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09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47"/>
                </a:lnTo>
                <a:lnTo>
                  <a:pt x="11969" y="619920"/>
                </a:lnTo>
                <a:lnTo>
                  <a:pt x="26578" y="661582"/>
                </a:lnTo>
                <a:lnTo>
                  <a:pt x="46622" y="701995"/>
                </a:lnTo>
                <a:lnTo>
                  <a:pt x="71866" y="741023"/>
                </a:lnTo>
                <a:lnTo>
                  <a:pt x="102074" y="778528"/>
                </a:lnTo>
                <a:lnTo>
                  <a:pt x="137011" y="814372"/>
                </a:lnTo>
                <a:lnTo>
                  <a:pt x="176442" y="848419"/>
                </a:lnTo>
                <a:lnTo>
                  <a:pt x="220131" y="880531"/>
                </a:lnTo>
                <a:lnTo>
                  <a:pt x="267843" y="910570"/>
                </a:lnTo>
                <a:lnTo>
                  <a:pt x="319341" y="938401"/>
                </a:lnTo>
                <a:lnTo>
                  <a:pt x="374391" y="963884"/>
                </a:lnTo>
                <a:lnTo>
                  <a:pt x="432758" y="986884"/>
                </a:lnTo>
                <a:lnTo>
                  <a:pt x="494205" y="1007262"/>
                </a:lnTo>
                <a:lnTo>
                  <a:pt x="558498" y="1024882"/>
                </a:lnTo>
                <a:lnTo>
                  <a:pt x="625400" y="1039606"/>
                </a:lnTo>
                <a:lnTo>
                  <a:pt x="694677" y="1051298"/>
                </a:lnTo>
                <a:lnTo>
                  <a:pt x="766093" y="1059818"/>
                </a:lnTo>
                <a:lnTo>
                  <a:pt x="839412" y="1065031"/>
                </a:lnTo>
                <a:lnTo>
                  <a:pt x="914400" y="1066800"/>
                </a:lnTo>
                <a:lnTo>
                  <a:pt x="989387" y="1065031"/>
                </a:lnTo>
                <a:lnTo>
                  <a:pt x="1062706" y="1059818"/>
                </a:lnTo>
                <a:lnTo>
                  <a:pt x="1134122" y="1051298"/>
                </a:lnTo>
                <a:lnTo>
                  <a:pt x="1203399" y="1039606"/>
                </a:lnTo>
                <a:lnTo>
                  <a:pt x="1270301" y="1024882"/>
                </a:lnTo>
                <a:lnTo>
                  <a:pt x="1334594" y="1007262"/>
                </a:lnTo>
                <a:lnTo>
                  <a:pt x="1396041" y="986884"/>
                </a:lnTo>
                <a:lnTo>
                  <a:pt x="1454408" y="963884"/>
                </a:lnTo>
                <a:lnTo>
                  <a:pt x="1509458" y="938401"/>
                </a:lnTo>
                <a:lnTo>
                  <a:pt x="1560957" y="910570"/>
                </a:lnTo>
                <a:lnTo>
                  <a:pt x="1608668" y="880531"/>
                </a:lnTo>
                <a:lnTo>
                  <a:pt x="1652357" y="848419"/>
                </a:lnTo>
                <a:lnTo>
                  <a:pt x="1691788" y="814372"/>
                </a:lnTo>
                <a:lnTo>
                  <a:pt x="1726725" y="778528"/>
                </a:lnTo>
                <a:lnTo>
                  <a:pt x="1756933" y="741023"/>
                </a:lnTo>
                <a:lnTo>
                  <a:pt x="1782177" y="701995"/>
                </a:lnTo>
                <a:lnTo>
                  <a:pt x="1802221" y="661582"/>
                </a:lnTo>
                <a:lnTo>
                  <a:pt x="1816830" y="619920"/>
                </a:lnTo>
                <a:lnTo>
                  <a:pt x="1825768" y="577147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247;p6">
            <a:extLst>
              <a:ext uri="{FF2B5EF4-FFF2-40B4-BE49-F238E27FC236}">
                <a16:creationId xmlns:a16="http://schemas.microsoft.com/office/drawing/2014/main" id="{ACC5ADD4-0B3B-A242-89C8-5308925F3574}"/>
              </a:ext>
            </a:extLst>
          </p:cNvPr>
          <p:cNvSpPr txBox="1"/>
          <p:nvPr/>
        </p:nvSpPr>
        <p:spPr>
          <a:xfrm>
            <a:off x="6968788" y="5769710"/>
            <a:ext cx="106984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995" marR="5080" lvl="0" indent="-2019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Bezugs-gruppen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248;p6">
            <a:extLst>
              <a:ext uri="{FF2B5EF4-FFF2-40B4-BE49-F238E27FC236}">
                <a16:creationId xmlns:a16="http://schemas.microsoft.com/office/drawing/2014/main" id="{E09DEAD4-9024-9E4B-B592-A467123D0DDC}"/>
              </a:ext>
            </a:extLst>
          </p:cNvPr>
          <p:cNvSpPr/>
          <p:nvPr/>
        </p:nvSpPr>
        <p:spPr>
          <a:xfrm>
            <a:off x="7262965" y="236915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250;p6">
            <a:extLst>
              <a:ext uri="{FF2B5EF4-FFF2-40B4-BE49-F238E27FC236}">
                <a16:creationId xmlns:a16="http://schemas.microsoft.com/office/drawing/2014/main" id="{E7658A27-FFF8-FE49-A9D6-20B6206CB372}"/>
              </a:ext>
            </a:extLst>
          </p:cNvPr>
          <p:cNvSpPr txBox="1"/>
          <p:nvPr/>
        </p:nvSpPr>
        <p:spPr>
          <a:xfrm>
            <a:off x="7710767" y="617915"/>
            <a:ext cx="7148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Freunde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251;p6">
            <a:extLst>
              <a:ext uri="{FF2B5EF4-FFF2-40B4-BE49-F238E27FC236}">
                <a16:creationId xmlns:a16="http://schemas.microsoft.com/office/drawing/2014/main" id="{98F7FA8B-5891-3C4B-A705-FEE0FF4C7B9A}"/>
              </a:ext>
            </a:extLst>
          </p:cNvPr>
          <p:cNvSpPr/>
          <p:nvPr/>
        </p:nvSpPr>
        <p:spPr>
          <a:xfrm>
            <a:off x="9038230" y="3817827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253;p6">
            <a:extLst>
              <a:ext uri="{FF2B5EF4-FFF2-40B4-BE49-F238E27FC236}">
                <a16:creationId xmlns:a16="http://schemas.microsoft.com/office/drawing/2014/main" id="{CA016DD1-350D-8B46-900E-D6C127F5BDD7}"/>
              </a:ext>
            </a:extLst>
          </p:cNvPr>
          <p:cNvSpPr txBox="1"/>
          <p:nvPr/>
        </p:nvSpPr>
        <p:spPr>
          <a:xfrm>
            <a:off x="9674351" y="4280865"/>
            <a:ext cx="69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Medien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254;p6">
            <a:extLst>
              <a:ext uri="{FF2B5EF4-FFF2-40B4-BE49-F238E27FC236}">
                <a16:creationId xmlns:a16="http://schemas.microsoft.com/office/drawing/2014/main" id="{971DF543-82EB-1845-8B1A-1D50B409D362}"/>
              </a:ext>
            </a:extLst>
          </p:cNvPr>
          <p:cNvSpPr/>
          <p:nvPr/>
        </p:nvSpPr>
        <p:spPr>
          <a:xfrm>
            <a:off x="8969851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56;p6">
            <a:extLst>
              <a:ext uri="{FF2B5EF4-FFF2-40B4-BE49-F238E27FC236}">
                <a16:creationId xmlns:a16="http://schemas.microsoft.com/office/drawing/2014/main" id="{C4339CC2-5453-414D-8436-88D22C72D67C}"/>
              </a:ext>
            </a:extLst>
          </p:cNvPr>
          <p:cNvSpPr txBox="1"/>
          <p:nvPr/>
        </p:nvSpPr>
        <p:spPr>
          <a:xfrm>
            <a:off x="9609677" y="2271899"/>
            <a:ext cx="7978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Familie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257;p6">
            <a:extLst>
              <a:ext uri="{FF2B5EF4-FFF2-40B4-BE49-F238E27FC236}">
                <a16:creationId xmlns:a16="http://schemas.microsoft.com/office/drawing/2014/main" id="{980C2664-097A-4A44-8F8F-17EBF7A75086}"/>
              </a:ext>
            </a:extLst>
          </p:cNvPr>
          <p:cNvSpPr/>
          <p:nvPr/>
        </p:nvSpPr>
        <p:spPr>
          <a:xfrm>
            <a:off x="1855428" y="4569313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90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90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59;p6">
            <a:extLst>
              <a:ext uri="{FF2B5EF4-FFF2-40B4-BE49-F238E27FC236}">
                <a16:creationId xmlns:a16="http://schemas.microsoft.com/office/drawing/2014/main" id="{62802CE3-4E9B-C747-B358-A257A2CAF0B0}"/>
              </a:ext>
            </a:extLst>
          </p:cNvPr>
          <p:cNvSpPr txBox="1"/>
          <p:nvPr/>
        </p:nvSpPr>
        <p:spPr>
          <a:xfrm>
            <a:off x="2335232" y="5012665"/>
            <a:ext cx="10441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Arbeitsplatz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07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39788" y="1665288"/>
            <a:ext cx="10058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>
              <a:buSzPct val="100000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Career Construction Theory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CCT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GB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656A25-6388-4453-8AEA-F613FA67C5DB}"/>
              </a:ext>
            </a:extLst>
          </p:cNvPr>
          <p:cNvSpPr txBox="1"/>
          <p:nvPr/>
        </p:nvSpPr>
        <p:spPr>
          <a:xfrm>
            <a:off x="914399" y="4276876"/>
            <a:ext cx="652072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Basierend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 auf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Vorlagen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 von 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Lea Ferrari und Teresa Maria 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 dirty="0">
              <a:solidFill>
                <a:srgbClr val="FFFFFF"/>
              </a:solidFill>
              <a:latin typeface="Calibri"/>
              <a:cs typeface="Segoe U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EBA187-EEEE-4217-ACA8-0BD4C7273236}"/>
              </a:ext>
            </a:extLst>
          </p:cNvPr>
          <p:cNvSpPr txBox="1"/>
          <p:nvPr/>
        </p:nvSpPr>
        <p:spPr>
          <a:xfrm>
            <a:off x="914399" y="3164114"/>
            <a:ext cx="29740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Open Sans Light"/>
                <a:cs typeface="Segoe UI"/>
              </a:rPr>
              <a:t>Modul 3</a:t>
            </a:r>
            <a:r>
              <a:rPr lang="it-IT" sz="2400" dirty="0">
                <a:latin typeface="Open Sans Light"/>
                <a:cs typeface="Segoe UI"/>
              </a:rPr>
              <a:t>​</a:t>
            </a:r>
          </a:p>
          <a:p>
            <a:r>
              <a:rPr lang="en-US" sz="2400" b="1" dirty="0" err="1">
                <a:solidFill>
                  <a:srgbClr val="FFFFFF"/>
                </a:solidFill>
                <a:latin typeface="Open Sans Light"/>
                <a:cs typeface="Segoe UI"/>
              </a:rPr>
              <a:t>Lerneinheit</a:t>
            </a:r>
            <a:r>
              <a:rPr lang="en-US" sz="2400" b="1" dirty="0">
                <a:solidFill>
                  <a:srgbClr val="FFFFFF"/>
                </a:solidFill>
                <a:latin typeface="Open Sans Light"/>
                <a:cs typeface="Segoe UI"/>
              </a:rPr>
              <a:t> 1  -Teil 1</a:t>
            </a:r>
          </a:p>
        </p:txBody>
      </p:sp>
    </p:spTree>
    <p:extLst>
      <p:ext uri="{BB962C8B-B14F-4D97-AF65-F5344CB8AC3E}">
        <p14:creationId xmlns:p14="http://schemas.microsoft.com/office/powerpoint/2010/main" val="2295202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913EC344-32A0-5742-ACE9-0411C9AB8B06}"/>
              </a:ext>
            </a:extLst>
          </p:cNvPr>
          <p:cNvSpPr/>
          <p:nvPr/>
        </p:nvSpPr>
        <p:spPr>
          <a:xfrm>
            <a:off x="9079833" y="4347411"/>
            <a:ext cx="2711116" cy="206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Google Shape;269;p7">
            <a:extLst>
              <a:ext uri="{FF2B5EF4-FFF2-40B4-BE49-F238E27FC236}">
                <a16:creationId xmlns:a16="http://schemas.microsoft.com/office/drawing/2014/main" id="{EC99A54A-51E0-634F-AEC3-23098E36E15B}"/>
              </a:ext>
            </a:extLst>
          </p:cNvPr>
          <p:cNvSpPr/>
          <p:nvPr/>
        </p:nvSpPr>
        <p:spPr>
          <a:xfrm>
            <a:off x="812291" y="0"/>
            <a:ext cx="10991782" cy="6601970"/>
          </a:xfrm>
          <a:custGeom>
            <a:avLst/>
            <a:gdLst/>
            <a:ahLst/>
            <a:cxnLst/>
            <a:rect l="l" t="t" r="r" b="b"/>
            <a:pathLst>
              <a:path w="10972800" h="6602095" extrusionOk="0">
                <a:moveTo>
                  <a:pt x="5486400" y="0"/>
                </a:moveTo>
                <a:lnTo>
                  <a:pt x="5036424" y="10987"/>
                </a:lnTo>
                <a:lnTo>
                  <a:pt x="4596468" y="43382"/>
                </a:lnTo>
                <a:lnTo>
                  <a:pt x="4167942" y="96331"/>
                </a:lnTo>
                <a:lnTo>
                  <a:pt x="3752258" y="168981"/>
                </a:lnTo>
                <a:lnTo>
                  <a:pt x="3350829" y="260478"/>
                </a:lnTo>
                <a:lnTo>
                  <a:pt x="2965066" y="369971"/>
                </a:lnTo>
                <a:lnTo>
                  <a:pt x="2596381" y="496607"/>
                </a:lnTo>
                <a:lnTo>
                  <a:pt x="2246187" y="639531"/>
                </a:lnTo>
                <a:lnTo>
                  <a:pt x="1915894" y="797891"/>
                </a:lnTo>
                <a:lnTo>
                  <a:pt x="1606915" y="970835"/>
                </a:lnTo>
                <a:lnTo>
                  <a:pt x="1320661" y="1157509"/>
                </a:lnTo>
                <a:lnTo>
                  <a:pt x="1058546" y="1357061"/>
                </a:lnTo>
                <a:lnTo>
                  <a:pt x="821979" y="1568636"/>
                </a:lnTo>
                <a:lnTo>
                  <a:pt x="612374" y="1791383"/>
                </a:lnTo>
                <a:lnTo>
                  <a:pt x="431143" y="2024449"/>
                </a:lnTo>
                <a:lnTo>
                  <a:pt x="279696" y="2266980"/>
                </a:lnTo>
                <a:lnTo>
                  <a:pt x="159447" y="2518124"/>
                </a:lnTo>
                <a:lnTo>
                  <a:pt x="71806" y="2777027"/>
                </a:lnTo>
                <a:lnTo>
                  <a:pt x="18186" y="3042836"/>
                </a:lnTo>
                <a:lnTo>
                  <a:pt x="0" y="3314700"/>
                </a:lnTo>
                <a:lnTo>
                  <a:pt x="18186" y="3586563"/>
                </a:lnTo>
                <a:lnTo>
                  <a:pt x="71806" y="3852372"/>
                </a:lnTo>
                <a:lnTo>
                  <a:pt x="159447" y="4111275"/>
                </a:lnTo>
                <a:lnTo>
                  <a:pt x="279696" y="4362419"/>
                </a:lnTo>
                <a:lnTo>
                  <a:pt x="431143" y="4604950"/>
                </a:lnTo>
                <a:lnTo>
                  <a:pt x="612374" y="4838016"/>
                </a:lnTo>
                <a:lnTo>
                  <a:pt x="821979" y="5060763"/>
                </a:lnTo>
                <a:lnTo>
                  <a:pt x="1058546" y="5272338"/>
                </a:lnTo>
                <a:lnTo>
                  <a:pt x="1320661" y="5471890"/>
                </a:lnTo>
                <a:lnTo>
                  <a:pt x="1606915" y="5658564"/>
                </a:lnTo>
                <a:lnTo>
                  <a:pt x="1915894" y="5831508"/>
                </a:lnTo>
                <a:lnTo>
                  <a:pt x="2246187" y="5989868"/>
                </a:lnTo>
                <a:lnTo>
                  <a:pt x="2596381" y="6132792"/>
                </a:lnTo>
                <a:lnTo>
                  <a:pt x="2965066" y="6259428"/>
                </a:lnTo>
                <a:lnTo>
                  <a:pt x="3350829" y="6368921"/>
                </a:lnTo>
                <a:lnTo>
                  <a:pt x="3752258" y="6460418"/>
                </a:lnTo>
                <a:lnTo>
                  <a:pt x="4167942" y="6533068"/>
                </a:lnTo>
                <a:lnTo>
                  <a:pt x="4596468" y="6586017"/>
                </a:lnTo>
                <a:lnTo>
                  <a:pt x="4813062" y="6601965"/>
                </a:lnTo>
                <a:lnTo>
                  <a:pt x="6159737" y="6601965"/>
                </a:lnTo>
                <a:lnTo>
                  <a:pt x="6376331" y="6586017"/>
                </a:lnTo>
                <a:lnTo>
                  <a:pt x="6804857" y="6533068"/>
                </a:lnTo>
                <a:lnTo>
                  <a:pt x="7220541" y="6460418"/>
                </a:lnTo>
                <a:lnTo>
                  <a:pt x="7621970" y="6368921"/>
                </a:lnTo>
                <a:lnTo>
                  <a:pt x="8007733" y="6259428"/>
                </a:lnTo>
                <a:lnTo>
                  <a:pt x="8376418" y="6132792"/>
                </a:lnTo>
                <a:lnTo>
                  <a:pt x="8726612" y="5989868"/>
                </a:lnTo>
                <a:lnTo>
                  <a:pt x="9056905" y="5831508"/>
                </a:lnTo>
                <a:lnTo>
                  <a:pt x="9365884" y="5658564"/>
                </a:lnTo>
                <a:lnTo>
                  <a:pt x="9652138" y="5471890"/>
                </a:lnTo>
                <a:lnTo>
                  <a:pt x="9914253" y="5272338"/>
                </a:lnTo>
                <a:lnTo>
                  <a:pt x="10150820" y="5060763"/>
                </a:lnTo>
                <a:lnTo>
                  <a:pt x="10360425" y="4838016"/>
                </a:lnTo>
                <a:lnTo>
                  <a:pt x="10541656" y="4604950"/>
                </a:lnTo>
                <a:lnTo>
                  <a:pt x="10693103" y="4362419"/>
                </a:lnTo>
                <a:lnTo>
                  <a:pt x="10813352" y="4111275"/>
                </a:lnTo>
                <a:lnTo>
                  <a:pt x="10900993" y="3852372"/>
                </a:lnTo>
                <a:lnTo>
                  <a:pt x="10954613" y="3586563"/>
                </a:lnTo>
                <a:lnTo>
                  <a:pt x="10972800" y="3314700"/>
                </a:lnTo>
                <a:lnTo>
                  <a:pt x="10954613" y="3042836"/>
                </a:lnTo>
                <a:lnTo>
                  <a:pt x="10900993" y="2777027"/>
                </a:lnTo>
                <a:lnTo>
                  <a:pt x="10813352" y="2518124"/>
                </a:lnTo>
                <a:lnTo>
                  <a:pt x="10693103" y="2266980"/>
                </a:lnTo>
                <a:lnTo>
                  <a:pt x="10541656" y="2024449"/>
                </a:lnTo>
                <a:lnTo>
                  <a:pt x="10360425" y="1791383"/>
                </a:lnTo>
                <a:lnTo>
                  <a:pt x="10150820" y="1568636"/>
                </a:lnTo>
                <a:lnTo>
                  <a:pt x="9914253" y="1357061"/>
                </a:lnTo>
                <a:lnTo>
                  <a:pt x="9652138" y="1157509"/>
                </a:lnTo>
                <a:lnTo>
                  <a:pt x="9365884" y="970835"/>
                </a:lnTo>
                <a:lnTo>
                  <a:pt x="9056905" y="797891"/>
                </a:lnTo>
                <a:lnTo>
                  <a:pt x="8726612" y="639531"/>
                </a:lnTo>
                <a:lnTo>
                  <a:pt x="8376418" y="496607"/>
                </a:lnTo>
                <a:lnTo>
                  <a:pt x="8007733" y="369971"/>
                </a:lnTo>
                <a:lnTo>
                  <a:pt x="7621970" y="260478"/>
                </a:lnTo>
                <a:lnTo>
                  <a:pt x="7220541" y="168981"/>
                </a:lnTo>
                <a:lnTo>
                  <a:pt x="6804857" y="96331"/>
                </a:lnTo>
                <a:lnTo>
                  <a:pt x="6376331" y="43382"/>
                </a:lnTo>
                <a:lnTo>
                  <a:pt x="5936375" y="10987"/>
                </a:lnTo>
                <a:lnTo>
                  <a:pt x="54864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2485644" y="742596"/>
            <a:ext cx="7162800" cy="5143500"/>
          </a:xfrm>
          <a:custGeom>
            <a:avLst/>
            <a:gdLst/>
            <a:ahLst/>
            <a:cxnLst/>
            <a:rect l="l" t="t" r="r" b="b"/>
            <a:pathLst>
              <a:path w="7162800" h="5143500" extrusionOk="0">
                <a:moveTo>
                  <a:pt x="3581400" y="0"/>
                </a:moveTo>
                <a:lnTo>
                  <a:pt x="3287676" y="8525"/>
                </a:lnTo>
                <a:lnTo>
                  <a:pt x="3000491" y="33659"/>
                </a:lnTo>
                <a:lnTo>
                  <a:pt x="2720765" y="74740"/>
                </a:lnTo>
                <a:lnTo>
                  <a:pt x="2449421" y="131106"/>
                </a:lnTo>
                <a:lnTo>
                  <a:pt x="2187380" y="202096"/>
                </a:lnTo>
                <a:lnTo>
                  <a:pt x="1935564" y="287048"/>
                </a:lnTo>
                <a:lnTo>
                  <a:pt x="1694895" y="385300"/>
                </a:lnTo>
                <a:lnTo>
                  <a:pt x="1466295" y="496190"/>
                </a:lnTo>
                <a:lnTo>
                  <a:pt x="1250685" y="619056"/>
                </a:lnTo>
                <a:lnTo>
                  <a:pt x="1048988" y="753237"/>
                </a:lnTo>
                <a:lnTo>
                  <a:pt x="862125" y="898070"/>
                </a:lnTo>
                <a:lnTo>
                  <a:pt x="691018" y="1052895"/>
                </a:lnTo>
                <a:lnTo>
                  <a:pt x="536589" y="1217048"/>
                </a:lnTo>
                <a:lnTo>
                  <a:pt x="399759" y="1389869"/>
                </a:lnTo>
                <a:lnTo>
                  <a:pt x="281451" y="1570696"/>
                </a:lnTo>
                <a:lnTo>
                  <a:pt x="182587" y="1758866"/>
                </a:lnTo>
                <a:lnTo>
                  <a:pt x="104088" y="1953719"/>
                </a:lnTo>
                <a:lnTo>
                  <a:pt x="46875" y="2154591"/>
                </a:lnTo>
                <a:lnTo>
                  <a:pt x="11872" y="2360822"/>
                </a:lnTo>
                <a:lnTo>
                  <a:pt x="0" y="2571750"/>
                </a:lnTo>
                <a:lnTo>
                  <a:pt x="11872" y="2782677"/>
                </a:lnTo>
                <a:lnTo>
                  <a:pt x="46875" y="2988908"/>
                </a:lnTo>
                <a:lnTo>
                  <a:pt x="104088" y="3189780"/>
                </a:lnTo>
                <a:lnTo>
                  <a:pt x="182587" y="3384633"/>
                </a:lnTo>
                <a:lnTo>
                  <a:pt x="281451" y="3572803"/>
                </a:lnTo>
                <a:lnTo>
                  <a:pt x="399759" y="3753630"/>
                </a:lnTo>
                <a:lnTo>
                  <a:pt x="536589" y="3926451"/>
                </a:lnTo>
                <a:lnTo>
                  <a:pt x="691018" y="4090604"/>
                </a:lnTo>
                <a:lnTo>
                  <a:pt x="862125" y="4245429"/>
                </a:lnTo>
                <a:lnTo>
                  <a:pt x="1048988" y="4390263"/>
                </a:lnTo>
                <a:lnTo>
                  <a:pt x="1250685" y="4524443"/>
                </a:lnTo>
                <a:lnTo>
                  <a:pt x="1466295" y="4647309"/>
                </a:lnTo>
                <a:lnTo>
                  <a:pt x="1694895" y="4758199"/>
                </a:lnTo>
                <a:lnTo>
                  <a:pt x="1935564" y="4856451"/>
                </a:lnTo>
                <a:lnTo>
                  <a:pt x="2187380" y="4941403"/>
                </a:lnTo>
                <a:lnTo>
                  <a:pt x="2449421" y="5012393"/>
                </a:lnTo>
                <a:lnTo>
                  <a:pt x="2720765" y="5068759"/>
                </a:lnTo>
                <a:lnTo>
                  <a:pt x="3000491" y="5109840"/>
                </a:lnTo>
                <a:lnTo>
                  <a:pt x="3287676" y="5134974"/>
                </a:lnTo>
                <a:lnTo>
                  <a:pt x="3581400" y="5143500"/>
                </a:lnTo>
                <a:lnTo>
                  <a:pt x="3875123" y="5134974"/>
                </a:lnTo>
                <a:lnTo>
                  <a:pt x="4162308" y="5109840"/>
                </a:lnTo>
                <a:lnTo>
                  <a:pt x="4442034" y="5068759"/>
                </a:lnTo>
                <a:lnTo>
                  <a:pt x="4713378" y="5012393"/>
                </a:lnTo>
                <a:lnTo>
                  <a:pt x="4975419" y="4941403"/>
                </a:lnTo>
                <a:lnTo>
                  <a:pt x="5227235" y="4856451"/>
                </a:lnTo>
                <a:lnTo>
                  <a:pt x="5467904" y="4758199"/>
                </a:lnTo>
                <a:lnTo>
                  <a:pt x="5696504" y="4647309"/>
                </a:lnTo>
                <a:lnTo>
                  <a:pt x="5912114" y="4524443"/>
                </a:lnTo>
                <a:lnTo>
                  <a:pt x="6113811" y="4390263"/>
                </a:lnTo>
                <a:lnTo>
                  <a:pt x="6300674" y="4245429"/>
                </a:lnTo>
                <a:lnTo>
                  <a:pt x="6471781" y="4090604"/>
                </a:lnTo>
                <a:lnTo>
                  <a:pt x="6626210" y="3926451"/>
                </a:lnTo>
                <a:lnTo>
                  <a:pt x="6763040" y="3753630"/>
                </a:lnTo>
                <a:lnTo>
                  <a:pt x="6881348" y="3572803"/>
                </a:lnTo>
                <a:lnTo>
                  <a:pt x="6980212" y="3384633"/>
                </a:lnTo>
                <a:lnTo>
                  <a:pt x="7058711" y="3189780"/>
                </a:lnTo>
                <a:lnTo>
                  <a:pt x="7115924" y="2988908"/>
                </a:lnTo>
                <a:lnTo>
                  <a:pt x="7150927" y="2782677"/>
                </a:lnTo>
                <a:lnTo>
                  <a:pt x="7162800" y="2571750"/>
                </a:lnTo>
                <a:lnTo>
                  <a:pt x="7150927" y="2360822"/>
                </a:lnTo>
                <a:lnTo>
                  <a:pt x="7115924" y="2154591"/>
                </a:lnTo>
                <a:lnTo>
                  <a:pt x="7058711" y="1953719"/>
                </a:lnTo>
                <a:lnTo>
                  <a:pt x="6980212" y="1758866"/>
                </a:lnTo>
                <a:lnTo>
                  <a:pt x="6881348" y="1570696"/>
                </a:lnTo>
                <a:lnTo>
                  <a:pt x="6763040" y="1389869"/>
                </a:lnTo>
                <a:lnTo>
                  <a:pt x="6626210" y="1217048"/>
                </a:lnTo>
                <a:lnTo>
                  <a:pt x="6471781" y="1052895"/>
                </a:lnTo>
                <a:lnTo>
                  <a:pt x="6300674" y="898070"/>
                </a:lnTo>
                <a:lnTo>
                  <a:pt x="6113811" y="753237"/>
                </a:lnTo>
                <a:lnTo>
                  <a:pt x="5912114" y="619056"/>
                </a:lnTo>
                <a:lnTo>
                  <a:pt x="5696504" y="496190"/>
                </a:lnTo>
                <a:lnTo>
                  <a:pt x="5467904" y="385300"/>
                </a:lnTo>
                <a:lnTo>
                  <a:pt x="5227235" y="287048"/>
                </a:lnTo>
                <a:lnTo>
                  <a:pt x="4975419" y="202096"/>
                </a:lnTo>
                <a:lnTo>
                  <a:pt x="4713378" y="131106"/>
                </a:lnTo>
                <a:lnTo>
                  <a:pt x="4442034" y="74740"/>
                </a:lnTo>
                <a:lnTo>
                  <a:pt x="4162308" y="33659"/>
                </a:lnTo>
                <a:lnTo>
                  <a:pt x="3875123" y="8525"/>
                </a:lnTo>
                <a:lnTo>
                  <a:pt x="3581400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2485644" y="737616"/>
            <a:ext cx="7162800" cy="5143500"/>
          </a:xfrm>
          <a:custGeom>
            <a:avLst/>
            <a:gdLst/>
            <a:ahLst/>
            <a:cxnLst/>
            <a:rect l="l" t="t" r="r" b="b"/>
            <a:pathLst>
              <a:path w="7162800" h="5143500" extrusionOk="0">
                <a:moveTo>
                  <a:pt x="0" y="2571750"/>
                </a:moveTo>
                <a:lnTo>
                  <a:pt x="11872" y="2360822"/>
                </a:lnTo>
                <a:lnTo>
                  <a:pt x="46875" y="2154591"/>
                </a:lnTo>
                <a:lnTo>
                  <a:pt x="104088" y="1953719"/>
                </a:lnTo>
                <a:lnTo>
                  <a:pt x="182587" y="1758866"/>
                </a:lnTo>
                <a:lnTo>
                  <a:pt x="281451" y="1570696"/>
                </a:lnTo>
                <a:lnTo>
                  <a:pt x="399759" y="1389869"/>
                </a:lnTo>
                <a:lnTo>
                  <a:pt x="536589" y="1217048"/>
                </a:lnTo>
                <a:lnTo>
                  <a:pt x="691018" y="1052895"/>
                </a:lnTo>
                <a:lnTo>
                  <a:pt x="862125" y="898070"/>
                </a:lnTo>
                <a:lnTo>
                  <a:pt x="1048988" y="753237"/>
                </a:lnTo>
                <a:lnTo>
                  <a:pt x="1250685" y="619056"/>
                </a:lnTo>
                <a:lnTo>
                  <a:pt x="1466295" y="496190"/>
                </a:lnTo>
                <a:lnTo>
                  <a:pt x="1694895" y="385300"/>
                </a:lnTo>
                <a:lnTo>
                  <a:pt x="1935564" y="287048"/>
                </a:lnTo>
                <a:lnTo>
                  <a:pt x="2187380" y="202096"/>
                </a:lnTo>
                <a:lnTo>
                  <a:pt x="2449421" y="131106"/>
                </a:lnTo>
                <a:lnTo>
                  <a:pt x="2720765" y="74740"/>
                </a:lnTo>
                <a:lnTo>
                  <a:pt x="3000491" y="33659"/>
                </a:lnTo>
                <a:lnTo>
                  <a:pt x="3287676" y="8525"/>
                </a:lnTo>
                <a:lnTo>
                  <a:pt x="3581400" y="0"/>
                </a:lnTo>
                <a:lnTo>
                  <a:pt x="3875123" y="8525"/>
                </a:lnTo>
                <a:lnTo>
                  <a:pt x="4162308" y="33659"/>
                </a:lnTo>
                <a:lnTo>
                  <a:pt x="4442034" y="74740"/>
                </a:lnTo>
                <a:lnTo>
                  <a:pt x="4713378" y="131106"/>
                </a:lnTo>
                <a:lnTo>
                  <a:pt x="4975419" y="202096"/>
                </a:lnTo>
                <a:lnTo>
                  <a:pt x="5227235" y="287048"/>
                </a:lnTo>
                <a:lnTo>
                  <a:pt x="5467904" y="385300"/>
                </a:lnTo>
                <a:lnTo>
                  <a:pt x="5696504" y="496190"/>
                </a:lnTo>
                <a:lnTo>
                  <a:pt x="5912114" y="619056"/>
                </a:lnTo>
                <a:lnTo>
                  <a:pt x="6113811" y="753237"/>
                </a:lnTo>
                <a:lnTo>
                  <a:pt x="6300674" y="898070"/>
                </a:lnTo>
                <a:lnTo>
                  <a:pt x="6471781" y="1052895"/>
                </a:lnTo>
                <a:lnTo>
                  <a:pt x="6626210" y="1217048"/>
                </a:lnTo>
                <a:lnTo>
                  <a:pt x="6763040" y="1389869"/>
                </a:lnTo>
                <a:lnTo>
                  <a:pt x="6881348" y="1570696"/>
                </a:lnTo>
                <a:lnTo>
                  <a:pt x="6980212" y="1758866"/>
                </a:lnTo>
                <a:lnTo>
                  <a:pt x="7058711" y="1953719"/>
                </a:lnTo>
                <a:lnTo>
                  <a:pt x="7115924" y="2154591"/>
                </a:lnTo>
                <a:lnTo>
                  <a:pt x="7150927" y="2360822"/>
                </a:lnTo>
                <a:lnTo>
                  <a:pt x="7162800" y="2571750"/>
                </a:lnTo>
                <a:lnTo>
                  <a:pt x="7150927" y="2782677"/>
                </a:lnTo>
                <a:lnTo>
                  <a:pt x="7115924" y="2988908"/>
                </a:lnTo>
                <a:lnTo>
                  <a:pt x="7058711" y="3189780"/>
                </a:lnTo>
                <a:lnTo>
                  <a:pt x="6980212" y="3384633"/>
                </a:lnTo>
                <a:lnTo>
                  <a:pt x="6881348" y="3572803"/>
                </a:lnTo>
                <a:lnTo>
                  <a:pt x="6763040" y="3753630"/>
                </a:lnTo>
                <a:lnTo>
                  <a:pt x="6626210" y="3926451"/>
                </a:lnTo>
                <a:lnTo>
                  <a:pt x="6471781" y="4090604"/>
                </a:lnTo>
                <a:lnTo>
                  <a:pt x="6300674" y="4245429"/>
                </a:lnTo>
                <a:lnTo>
                  <a:pt x="6113811" y="4390263"/>
                </a:lnTo>
                <a:lnTo>
                  <a:pt x="5912114" y="4524443"/>
                </a:lnTo>
                <a:lnTo>
                  <a:pt x="5696504" y="4647309"/>
                </a:lnTo>
                <a:lnTo>
                  <a:pt x="5467904" y="4758199"/>
                </a:lnTo>
                <a:lnTo>
                  <a:pt x="5227235" y="4856451"/>
                </a:lnTo>
                <a:lnTo>
                  <a:pt x="4975419" y="4941403"/>
                </a:lnTo>
                <a:lnTo>
                  <a:pt x="4713378" y="5012393"/>
                </a:lnTo>
                <a:lnTo>
                  <a:pt x="4442034" y="5068759"/>
                </a:lnTo>
                <a:lnTo>
                  <a:pt x="4162308" y="5109840"/>
                </a:lnTo>
                <a:lnTo>
                  <a:pt x="3875123" y="5134974"/>
                </a:lnTo>
                <a:lnTo>
                  <a:pt x="3581400" y="5143500"/>
                </a:lnTo>
                <a:lnTo>
                  <a:pt x="3287676" y="5134974"/>
                </a:lnTo>
                <a:lnTo>
                  <a:pt x="3000491" y="5109840"/>
                </a:lnTo>
                <a:lnTo>
                  <a:pt x="2720765" y="5068759"/>
                </a:lnTo>
                <a:lnTo>
                  <a:pt x="2449421" y="5012393"/>
                </a:lnTo>
                <a:lnTo>
                  <a:pt x="2187380" y="4941403"/>
                </a:lnTo>
                <a:lnTo>
                  <a:pt x="1935564" y="4856451"/>
                </a:lnTo>
                <a:lnTo>
                  <a:pt x="1694895" y="4758199"/>
                </a:lnTo>
                <a:lnTo>
                  <a:pt x="1466295" y="4647309"/>
                </a:lnTo>
                <a:lnTo>
                  <a:pt x="1250685" y="4524443"/>
                </a:lnTo>
                <a:lnTo>
                  <a:pt x="1048988" y="4390263"/>
                </a:lnTo>
                <a:lnTo>
                  <a:pt x="862125" y="4245429"/>
                </a:lnTo>
                <a:lnTo>
                  <a:pt x="691018" y="4090604"/>
                </a:lnTo>
                <a:lnTo>
                  <a:pt x="536589" y="3926451"/>
                </a:lnTo>
                <a:lnTo>
                  <a:pt x="399759" y="3753630"/>
                </a:lnTo>
                <a:lnTo>
                  <a:pt x="281451" y="3572803"/>
                </a:lnTo>
                <a:lnTo>
                  <a:pt x="182587" y="3384633"/>
                </a:lnTo>
                <a:lnTo>
                  <a:pt x="104088" y="3189780"/>
                </a:lnTo>
                <a:lnTo>
                  <a:pt x="46875" y="2988908"/>
                </a:lnTo>
                <a:lnTo>
                  <a:pt x="11872" y="2782677"/>
                </a:lnTo>
                <a:lnTo>
                  <a:pt x="0" y="257175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4500371" y="1141475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90" extrusionOk="0">
                <a:moveTo>
                  <a:pt x="559307" y="0"/>
                </a:moveTo>
                <a:lnTo>
                  <a:pt x="513440" y="666"/>
                </a:lnTo>
                <a:lnTo>
                  <a:pt x="468593" y="2632"/>
                </a:lnTo>
                <a:lnTo>
                  <a:pt x="424910" y="5845"/>
                </a:lnTo>
                <a:lnTo>
                  <a:pt x="382536" y="10253"/>
                </a:lnTo>
                <a:lnTo>
                  <a:pt x="341614" y="15805"/>
                </a:lnTo>
                <a:lnTo>
                  <a:pt x="302288" y="22449"/>
                </a:lnTo>
                <a:lnTo>
                  <a:pt x="264703" y="30134"/>
                </a:lnTo>
                <a:lnTo>
                  <a:pt x="195329" y="48417"/>
                </a:lnTo>
                <a:lnTo>
                  <a:pt x="134646" y="70240"/>
                </a:lnTo>
                <a:lnTo>
                  <a:pt x="83805" y="95191"/>
                </a:lnTo>
                <a:lnTo>
                  <a:pt x="43957" y="122854"/>
                </a:lnTo>
                <a:lnTo>
                  <a:pt x="16256" y="152817"/>
                </a:lnTo>
                <a:lnTo>
                  <a:pt x="0" y="201168"/>
                </a:lnTo>
                <a:lnTo>
                  <a:pt x="1854" y="217670"/>
                </a:lnTo>
                <a:lnTo>
                  <a:pt x="28517" y="264761"/>
                </a:lnTo>
                <a:lnTo>
                  <a:pt x="62435" y="293626"/>
                </a:lnTo>
                <a:lnTo>
                  <a:pt x="107923" y="319985"/>
                </a:lnTo>
                <a:lnTo>
                  <a:pt x="163829" y="343423"/>
                </a:lnTo>
                <a:lnTo>
                  <a:pt x="229002" y="363528"/>
                </a:lnTo>
                <a:lnTo>
                  <a:pt x="302288" y="379886"/>
                </a:lnTo>
                <a:lnTo>
                  <a:pt x="341614" y="386530"/>
                </a:lnTo>
                <a:lnTo>
                  <a:pt x="382536" y="392082"/>
                </a:lnTo>
                <a:lnTo>
                  <a:pt x="424910" y="396490"/>
                </a:lnTo>
                <a:lnTo>
                  <a:pt x="468593" y="399703"/>
                </a:lnTo>
                <a:lnTo>
                  <a:pt x="513440" y="401669"/>
                </a:lnTo>
                <a:lnTo>
                  <a:pt x="559307" y="402336"/>
                </a:lnTo>
                <a:lnTo>
                  <a:pt x="605175" y="401669"/>
                </a:lnTo>
                <a:lnTo>
                  <a:pt x="650022" y="399703"/>
                </a:lnTo>
                <a:lnTo>
                  <a:pt x="693705" y="396490"/>
                </a:lnTo>
                <a:lnTo>
                  <a:pt x="736079" y="392082"/>
                </a:lnTo>
                <a:lnTo>
                  <a:pt x="777001" y="386530"/>
                </a:lnTo>
                <a:lnTo>
                  <a:pt x="816327" y="379886"/>
                </a:lnTo>
                <a:lnTo>
                  <a:pt x="853912" y="372201"/>
                </a:lnTo>
                <a:lnTo>
                  <a:pt x="923286" y="353918"/>
                </a:lnTo>
                <a:lnTo>
                  <a:pt x="983969" y="332095"/>
                </a:lnTo>
                <a:lnTo>
                  <a:pt x="1034810" y="307144"/>
                </a:lnTo>
                <a:lnTo>
                  <a:pt x="1074658" y="279481"/>
                </a:lnTo>
                <a:lnTo>
                  <a:pt x="1102359" y="249518"/>
                </a:lnTo>
                <a:lnTo>
                  <a:pt x="1118615" y="201168"/>
                </a:lnTo>
                <a:lnTo>
                  <a:pt x="1116761" y="184665"/>
                </a:lnTo>
                <a:lnTo>
                  <a:pt x="1090098" y="137574"/>
                </a:lnTo>
                <a:lnTo>
                  <a:pt x="1056180" y="108709"/>
                </a:lnTo>
                <a:lnTo>
                  <a:pt x="1010692" y="82350"/>
                </a:lnTo>
                <a:lnTo>
                  <a:pt x="954786" y="58912"/>
                </a:lnTo>
                <a:lnTo>
                  <a:pt x="889613" y="38807"/>
                </a:lnTo>
                <a:lnTo>
                  <a:pt x="816327" y="22449"/>
                </a:lnTo>
                <a:lnTo>
                  <a:pt x="777001" y="15805"/>
                </a:lnTo>
                <a:lnTo>
                  <a:pt x="736079" y="10253"/>
                </a:lnTo>
                <a:lnTo>
                  <a:pt x="693705" y="5845"/>
                </a:lnTo>
                <a:lnTo>
                  <a:pt x="650022" y="2632"/>
                </a:lnTo>
                <a:lnTo>
                  <a:pt x="605175" y="666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500371" y="1141475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90" extrusionOk="0">
                <a:moveTo>
                  <a:pt x="0" y="201168"/>
                </a:moveTo>
                <a:lnTo>
                  <a:pt x="16256" y="152817"/>
                </a:lnTo>
                <a:lnTo>
                  <a:pt x="43957" y="122854"/>
                </a:lnTo>
                <a:lnTo>
                  <a:pt x="83805" y="95191"/>
                </a:lnTo>
                <a:lnTo>
                  <a:pt x="134646" y="70240"/>
                </a:lnTo>
                <a:lnTo>
                  <a:pt x="195329" y="48417"/>
                </a:lnTo>
                <a:lnTo>
                  <a:pt x="264703" y="30134"/>
                </a:lnTo>
                <a:lnTo>
                  <a:pt x="302288" y="22449"/>
                </a:lnTo>
                <a:lnTo>
                  <a:pt x="341614" y="15805"/>
                </a:lnTo>
                <a:lnTo>
                  <a:pt x="382536" y="10253"/>
                </a:lnTo>
                <a:lnTo>
                  <a:pt x="424910" y="5845"/>
                </a:lnTo>
                <a:lnTo>
                  <a:pt x="468593" y="2632"/>
                </a:lnTo>
                <a:lnTo>
                  <a:pt x="513440" y="666"/>
                </a:lnTo>
                <a:lnTo>
                  <a:pt x="559307" y="0"/>
                </a:lnTo>
                <a:lnTo>
                  <a:pt x="605175" y="666"/>
                </a:lnTo>
                <a:lnTo>
                  <a:pt x="650022" y="2632"/>
                </a:lnTo>
                <a:lnTo>
                  <a:pt x="693705" y="5845"/>
                </a:lnTo>
                <a:lnTo>
                  <a:pt x="736079" y="10253"/>
                </a:lnTo>
                <a:lnTo>
                  <a:pt x="777001" y="15805"/>
                </a:lnTo>
                <a:lnTo>
                  <a:pt x="816327" y="22449"/>
                </a:lnTo>
                <a:lnTo>
                  <a:pt x="853912" y="30134"/>
                </a:lnTo>
                <a:lnTo>
                  <a:pt x="923286" y="48417"/>
                </a:lnTo>
                <a:lnTo>
                  <a:pt x="983969" y="70240"/>
                </a:lnTo>
                <a:lnTo>
                  <a:pt x="1034810" y="95191"/>
                </a:lnTo>
                <a:lnTo>
                  <a:pt x="1074658" y="122854"/>
                </a:lnTo>
                <a:lnTo>
                  <a:pt x="1102359" y="152817"/>
                </a:lnTo>
                <a:lnTo>
                  <a:pt x="1118615" y="201168"/>
                </a:lnTo>
                <a:lnTo>
                  <a:pt x="1116761" y="217670"/>
                </a:lnTo>
                <a:lnTo>
                  <a:pt x="1090098" y="264761"/>
                </a:lnTo>
                <a:lnTo>
                  <a:pt x="1056180" y="293626"/>
                </a:lnTo>
                <a:lnTo>
                  <a:pt x="1010692" y="319985"/>
                </a:lnTo>
                <a:lnTo>
                  <a:pt x="954786" y="343423"/>
                </a:lnTo>
                <a:lnTo>
                  <a:pt x="889613" y="363528"/>
                </a:lnTo>
                <a:lnTo>
                  <a:pt x="816327" y="379886"/>
                </a:lnTo>
                <a:lnTo>
                  <a:pt x="777001" y="386530"/>
                </a:lnTo>
                <a:lnTo>
                  <a:pt x="736079" y="392082"/>
                </a:lnTo>
                <a:lnTo>
                  <a:pt x="693705" y="396490"/>
                </a:lnTo>
                <a:lnTo>
                  <a:pt x="650022" y="399703"/>
                </a:lnTo>
                <a:lnTo>
                  <a:pt x="605175" y="401669"/>
                </a:lnTo>
                <a:lnTo>
                  <a:pt x="559307" y="402336"/>
                </a:lnTo>
                <a:lnTo>
                  <a:pt x="513440" y="401669"/>
                </a:lnTo>
                <a:lnTo>
                  <a:pt x="468593" y="399703"/>
                </a:lnTo>
                <a:lnTo>
                  <a:pt x="424910" y="396490"/>
                </a:lnTo>
                <a:lnTo>
                  <a:pt x="382536" y="392082"/>
                </a:lnTo>
                <a:lnTo>
                  <a:pt x="341614" y="386530"/>
                </a:lnTo>
                <a:lnTo>
                  <a:pt x="302288" y="379886"/>
                </a:lnTo>
                <a:lnTo>
                  <a:pt x="264703" y="372201"/>
                </a:lnTo>
                <a:lnTo>
                  <a:pt x="195329" y="353918"/>
                </a:lnTo>
                <a:lnTo>
                  <a:pt x="134646" y="332095"/>
                </a:lnTo>
                <a:lnTo>
                  <a:pt x="83805" y="307144"/>
                </a:lnTo>
                <a:lnTo>
                  <a:pt x="43957" y="279481"/>
                </a:lnTo>
                <a:lnTo>
                  <a:pt x="16256" y="249518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6041992" y="938783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59" extrusionOk="0">
                <a:moveTo>
                  <a:pt x="559307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29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29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7" y="403860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5" y="201929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5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6067044" y="938783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59" extrusionOk="0">
                <a:moveTo>
                  <a:pt x="0" y="201929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7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5" y="201929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5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7" y="403860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4593994" y="961980"/>
            <a:ext cx="2129790" cy="50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r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Werte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Geschlecht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717035" y="164439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559308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29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29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8" y="403859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5" y="201929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6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3717035" y="164439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0" y="201929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8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5" y="201929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6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8" y="403859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3794247" y="1732708"/>
            <a:ext cx="10175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Gesundheit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5731764" y="1543811"/>
            <a:ext cx="2685415" cy="403860"/>
          </a:xfrm>
          <a:custGeom>
            <a:avLst/>
            <a:gdLst/>
            <a:ahLst/>
            <a:cxnLst/>
            <a:rect l="l" t="t" r="r" b="b"/>
            <a:pathLst>
              <a:path w="2685415" h="403860" extrusionOk="0">
                <a:moveTo>
                  <a:pt x="1342643" y="0"/>
                </a:moveTo>
                <a:lnTo>
                  <a:pt x="1232522" y="669"/>
                </a:lnTo>
                <a:lnTo>
                  <a:pt x="1124852" y="2643"/>
                </a:lnTo>
                <a:lnTo>
                  <a:pt x="1019980" y="5869"/>
                </a:lnTo>
                <a:lnTo>
                  <a:pt x="918252" y="10296"/>
                </a:lnTo>
                <a:lnTo>
                  <a:pt x="820013" y="15871"/>
                </a:lnTo>
                <a:lnTo>
                  <a:pt x="725608" y="22542"/>
                </a:lnTo>
                <a:lnTo>
                  <a:pt x="635382" y="30257"/>
                </a:lnTo>
                <a:lnTo>
                  <a:pt x="549682" y="38965"/>
                </a:lnTo>
                <a:lnTo>
                  <a:pt x="468852" y="48613"/>
                </a:lnTo>
                <a:lnTo>
                  <a:pt x="393239" y="59150"/>
                </a:lnTo>
                <a:lnTo>
                  <a:pt x="323187" y="70523"/>
                </a:lnTo>
                <a:lnTo>
                  <a:pt x="259043" y="82680"/>
                </a:lnTo>
                <a:lnTo>
                  <a:pt x="201151" y="95569"/>
                </a:lnTo>
                <a:lnTo>
                  <a:pt x="149857" y="109138"/>
                </a:lnTo>
                <a:lnTo>
                  <a:pt x="105507" y="123336"/>
                </a:lnTo>
                <a:lnTo>
                  <a:pt x="68445" y="138110"/>
                </a:lnTo>
                <a:lnTo>
                  <a:pt x="17572" y="169180"/>
                </a:lnTo>
                <a:lnTo>
                  <a:pt x="0" y="201929"/>
                </a:lnTo>
                <a:lnTo>
                  <a:pt x="4450" y="218489"/>
                </a:lnTo>
                <a:lnTo>
                  <a:pt x="39019" y="250450"/>
                </a:lnTo>
                <a:lnTo>
                  <a:pt x="105507" y="280523"/>
                </a:lnTo>
                <a:lnTo>
                  <a:pt x="149857" y="294721"/>
                </a:lnTo>
                <a:lnTo>
                  <a:pt x="201151" y="308290"/>
                </a:lnTo>
                <a:lnTo>
                  <a:pt x="259043" y="321179"/>
                </a:lnTo>
                <a:lnTo>
                  <a:pt x="323187" y="333336"/>
                </a:lnTo>
                <a:lnTo>
                  <a:pt x="393239" y="344709"/>
                </a:lnTo>
                <a:lnTo>
                  <a:pt x="468852" y="355246"/>
                </a:lnTo>
                <a:lnTo>
                  <a:pt x="549682" y="364894"/>
                </a:lnTo>
                <a:lnTo>
                  <a:pt x="635382" y="373602"/>
                </a:lnTo>
                <a:lnTo>
                  <a:pt x="725608" y="381317"/>
                </a:lnTo>
                <a:lnTo>
                  <a:pt x="820013" y="387988"/>
                </a:lnTo>
                <a:lnTo>
                  <a:pt x="918252" y="393563"/>
                </a:lnTo>
                <a:lnTo>
                  <a:pt x="1019980" y="397990"/>
                </a:lnTo>
                <a:lnTo>
                  <a:pt x="1124852" y="401216"/>
                </a:lnTo>
                <a:lnTo>
                  <a:pt x="1232522" y="403190"/>
                </a:lnTo>
                <a:lnTo>
                  <a:pt x="1342643" y="403860"/>
                </a:lnTo>
                <a:lnTo>
                  <a:pt x="1452765" y="403190"/>
                </a:lnTo>
                <a:lnTo>
                  <a:pt x="1560435" y="401216"/>
                </a:lnTo>
                <a:lnTo>
                  <a:pt x="1665307" y="397990"/>
                </a:lnTo>
                <a:lnTo>
                  <a:pt x="1767035" y="393563"/>
                </a:lnTo>
                <a:lnTo>
                  <a:pt x="1865274" y="387988"/>
                </a:lnTo>
                <a:lnTo>
                  <a:pt x="1959679" y="381317"/>
                </a:lnTo>
                <a:lnTo>
                  <a:pt x="2049905" y="373602"/>
                </a:lnTo>
                <a:lnTo>
                  <a:pt x="2135605" y="364894"/>
                </a:lnTo>
                <a:lnTo>
                  <a:pt x="2216435" y="355246"/>
                </a:lnTo>
                <a:lnTo>
                  <a:pt x="2292048" y="344709"/>
                </a:lnTo>
                <a:lnTo>
                  <a:pt x="2362100" y="333336"/>
                </a:lnTo>
                <a:lnTo>
                  <a:pt x="2426244" y="321179"/>
                </a:lnTo>
                <a:lnTo>
                  <a:pt x="2484136" y="308290"/>
                </a:lnTo>
                <a:lnTo>
                  <a:pt x="2535430" y="294721"/>
                </a:lnTo>
                <a:lnTo>
                  <a:pt x="2579780" y="280523"/>
                </a:lnTo>
                <a:lnTo>
                  <a:pt x="2616842" y="265749"/>
                </a:lnTo>
                <a:lnTo>
                  <a:pt x="2667715" y="234679"/>
                </a:lnTo>
                <a:lnTo>
                  <a:pt x="2685288" y="201929"/>
                </a:lnTo>
                <a:lnTo>
                  <a:pt x="2680837" y="185370"/>
                </a:lnTo>
                <a:lnTo>
                  <a:pt x="2646268" y="153409"/>
                </a:lnTo>
                <a:lnTo>
                  <a:pt x="2579780" y="123336"/>
                </a:lnTo>
                <a:lnTo>
                  <a:pt x="2535430" y="109138"/>
                </a:lnTo>
                <a:lnTo>
                  <a:pt x="2484136" y="95569"/>
                </a:lnTo>
                <a:lnTo>
                  <a:pt x="2426244" y="82680"/>
                </a:lnTo>
                <a:lnTo>
                  <a:pt x="2362100" y="70523"/>
                </a:lnTo>
                <a:lnTo>
                  <a:pt x="2292048" y="59150"/>
                </a:lnTo>
                <a:lnTo>
                  <a:pt x="2216435" y="48613"/>
                </a:lnTo>
                <a:lnTo>
                  <a:pt x="2135605" y="38965"/>
                </a:lnTo>
                <a:lnTo>
                  <a:pt x="2049905" y="30257"/>
                </a:lnTo>
                <a:lnTo>
                  <a:pt x="1959679" y="22542"/>
                </a:lnTo>
                <a:lnTo>
                  <a:pt x="1865274" y="15871"/>
                </a:lnTo>
                <a:lnTo>
                  <a:pt x="1767035" y="10296"/>
                </a:lnTo>
                <a:lnTo>
                  <a:pt x="1665307" y="5869"/>
                </a:lnTo>
                <a:lnTo>
                  <a:pt x="1560435" y="2643"/>
                </a:lnTo>
                <a:lnTo>
                  <a:pt x="1452765" y="669"/>
                </a:lnTo>
                <a:lnTo>
                  <a:pt x="134264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5731764" y="1543811"/>
            <a:ext cx="2685415" cy="403860"/>
          </a:xfrm>
          <a:custGeom>
            <a:avLst/>
            <a:gdLst/>
            <a:ahLst/>
            <a:cxnLst/>
            <a:rect l="l" t="t" r="r" b="b"/>
            <a:pathLst>
              <a:path w="2685415" h="403860" extrusionOk="0">
                <a:moveTo>
                  <a:pt x="0" y="201929"/>
                </a:moveTo>
                <a:lnTo>
                  <a:pt x="39019" y="153409"/>
                </a:lnTo>
                <a:lnTo>
                  <a:pt x="105507" y="123336"/>
                </a:lnTo>
                <a:lnTo>
                  <a:pt x="149857" y="109138"/>
                </a:lnTo>
                <a:lnTo>
                  <a:pt x="201151" y="95569"/>
                </a:lnTo>
                <a:lnTo>
                  <a:pt x="259043" y="82680"/>
                </a:lnTo>
                <a:lnTo>
                  <a:pt x="323187" y="70523"/>
                </a:lnTo>
                <a:lnTo>
                  <a:pt x="393239" y="59150"/>
                </a:lnTo>
                <a:lnTo>
                  <a:pt x="468852" y="48613"/>
                </a:lnTo>
                <a:lnTo>
                  <a:pt x="549682" y="38965"/>
                </a:lnTo>
                <a:lnTo>
                  <a:pt x="635382" y="30257"/>
                </a:lnTo>
                <a:lnTo>
                  <a:pt x="725608" y="22542"/>
                </a:lnTo>
                <a:lnTo>
                  <a:pt x="820013" y="15871"/>
                </a:lnTo>
                <a:lnTo>
                  <a:pt x="918252" y="10296"/>
                </a:lnTo>
                <a:lnTo>
                  <a:pt x="1019980" y="5869"/>
                </a:lnTo>
                <a:lnTo>
                  <a:pt x="1124852" y="2643"/>
                </a:lnTo>
                <a:lnTo>
                  <a:pt x="1232522" y="669"/>
                </a:lnTo>
                <a:lnTo>
                  <a:pt x="1342643" y="0"/>
                </a:lnTo>
                <a:lnTo>
                  <a:pt x="1452765" y="669"/>
                </a:lnTo>
                <a:lnTo>
                  <a:pt x="1560435" y="2643"/>
                </a:lnTo>
                <a:lnTo>
                  <a:pt x="1665307" y="5869"/>
                </a:lnTo>
                <a:lnTo>
                  <a:pt x="1767035" y="10296"/>
                </a:lnTo>
                <a:lnTo>
                  <a:pt x="1865274" y="15871"/>
                </a:lnTo>
                <a:lnTo>
                  <a:pt x="1959679" y="22542"/>
                </a:lnTo>
                <a:lnTo>
                  <a:pt x="2049905" y="30257"/>
                </a:lnTo>
                <a:lnTo>
                  <a:pt x="2135605" y="38965"/>
                </a:lnTo>
                <a:lnTo>
                  <a:pt x="2216435" y="48613"/>
                </a:lnTo>
                <a:lnTo>
                  <a:pt x="2292048" y="59150"/>
                </a:lnTo>
                <a:lnTo>
                  <a:pt x="2362100" y="70523"/>
                </a:lnTo>
                <a:lnTo>
                  <a:pt x="2426244" y="82680"/>
                </a:lnTo>
                <a:lnTo>
                  <a:pt x="2484136" y="95569"/>
                </a:lnTo>
                <a:lnTo>
                  <a:pt x="2535430" y="109138"/>
                </a:lnTo>
                <a:lnTo>
                  <a:pt x="2579780" y="123336"/>
                </a:lnTo>
                <a:lnTo>
                  <a:pt x="2616842" y="138110"/>
                </a:lnTo>
                <a:lnTo>
                  <a:pt x="2667715" y="169180"/>
                </a:lnTo>
                <a:lnTo>
                  <a:pt x="2685288" y="201929"/>
                </a:lnTo>
                <a:lnTo>
                  <a:pt x="2680837" y="218489"/>
                </a:lnTo>
                <a:lnTo>
                  <a:pt x="2646268" y="250450"/>
                </a:lnTo>
                <a:lnTo>
                  <a:pt x="2579780" y="280523"/>
                </a:lnTo>
                <a:lnTo>
                  <a:pt x="2535430" y="294721"/>
                </a:lnTo>
                <a:lnTo>
                  <a:pt x="2484136" y="308290"/>
                </a:lnTo>
                <a:lnTo>
                  <a:pt x="2426244" y="321179"/>
                </a:lnTo>
                <a:lnTo>
                  <a:pt x="2362100" y="333336"/>
                </a:lnTo>
                <a:lnTo>
                  <a:pt x="2292048" y="344709"/>
                </a:lnTo>
                <a:lnTo>
                  <a:pt x="2216435" y="355246"/>
                </a:lnTo>
                <a:lnTo>
                  <a:pt x="2135605" y="364894"/>
                </a:lnTo>
                <a:lnTo>
                  <a:pt x="2049905" y="373602"/>
                </a:lnTo>
                <a:lnTo>
                  <a:pt x="1959679" y="381317"/>
                </a:lnTo>
                <a:lnTo>
                  <a:pt x="1865274" y="387988"/>
                </a:lnTo>
                <a:lnTo>
                  <a:pt x="1767035" y="393563"/>
                </a:lnTo>
                <a:lnTo>
                  <a:pt x="1665307" y="397990"/>
                </a:lnTo>
                <a:lnTo>
                  <a:pt x="1560435" y="401216"/>
                </a:lnTo>
                <a:lnTo>
                  <a:pt x="1452765" y="403190"/>
                </a:lnTo>
                <a:lnTo>
                  <a:pt x="1342643" y="403860"/>
                </a:lnTo>
                <a:lnTo>
                  <a:pt x="1232522" y="403190"/>
                </a:lnTo>
                <a:lnTo>
                  <a:pt x="1124852" y="401216"/>
                </a:lnTo>
                <a:lnTo>
                  <a:pt x="1019980" y="397990"/>
                </a:lnTo>
                <a:lnTo>
                  <a:pt x="918252" y="393563"/>
                </a:lnTo>
                <a:lnTo>
                  <a:pt x="820013" y="387988"/>
                </a:lnTo>
                <a:lnTo>
                  <a:pt x="725608" y="381317"/>
                </a:lnTo>
                <a:lnTo>
                  <a:pt x="635382" y="373602"/>
                </a:lnTo>
                <a:lnTo>
                  <a:pt x="549682" y="364894"/>
                </a:lnTo>
                <a:lnTo>
                  <a:pt x="468852" y="355246"/>
                </a:lnTo>
                <a:lnTo>
                  <a:pt x="393239" y="344709"/>
                </a:lnTo>
                <a:lnTo>
                  <a:pt x="323187" y="333336"/>
                </a:lnTo>
                <a:lnTo>
                  <a:pt x="259043" y="321179"/>
                </a:lnTo>
                <a:lnTo>
                  <a:pt x="201151" y="308290"/>
                </a:lnTo>
                <a:lnTo>
                  <a:pt x="149857" y="294721"/>
                </a:lnTo>
                <a:lnTo>
                  <a:pt x="105507" y="280523"/>
                </a:lnTo>
                <a:lnTo>
                  <a:pt x="68445" y="265749"/>
                </a:lnTo>
                <a:lnTo>
                  <a:pt x="17572" y="234679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5098158" y="2048255"/>
            <a:ext cx="1127393" cy="385381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559308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30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30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8" y="403860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6" y="201930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6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6365874" y="1655314"/>
            <a:ext cx="202008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Sexuelle</a:t>
            </a: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Orientierung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5098354" y="2048255"/>
            <a:ext cx="1118870" cy="403860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0" y="201930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8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6" y="201930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6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8" y="403860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3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186954" y="2142471"/>
            <a:ext cx="103027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Fähigkeiten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3157727" y="2249423"/>
            <a:ext cx="1454150" cy="403860"/>
          </a:xfrm>
          <a:custGeom>
            <a:avLst/>
            <a:gdLst/>
            <a:ahLst/>
            <a:cxnLst/>
            <a:rect l="l" t="t" r="r" b="b"/>
            <a:pathLst>
              <a:path w="1454150" h="403860" extrusionOk="0">
                <a:moveTo>
                  <a:pt x="726948" y="0"/>
                </a:moveTo>
                <a:lnTo>
                  <a:pt x="667331" y="669"/>
                </a:lnTo>
                <a:lnTo>
                  <a:pt x="609041" y="2643"/>
                </a:lnTo>
                <a:lnTo>
                  <a:pt x="552265" y="5869"/>
                </a:lnTo>
                <a:lnTo>
                  <a:pt x="497189" y="10296"/>
                </a:lnTo>
                <a:lnTo>
                  <a:pt x="444001" y="15871"/>
                </a:lnTo>
                <a:lnTo>
                  <a:pt x="392889" y="22542"/>
                </a:lnTo>
                <a:lnTo>
                  <a:pt x="344038" y="30257"/>
                </a:lnTo>
                <a:lnTo>
                  <a:pt x="297637" y="38965"/>
                </a:lnTo>
                <a:lnTo>
                  <a:pt x="253872" y="48613"/>
                </a:lnTo>
                <a:lnTo>
                  <a:pt x="212931" y="59150"/>
                </a:lnTo>
                <a:lnTo>
                  <a:pt x="175001" y="70523"/>
                </a:lnTo>
                <a:lnTo>
                  <a:pt x="108921" y="95569"/>
                </a:lnTo>
                <a:lnTo>
                  <a:pt x="57132" y="123336"/>
                </a:lnTo>
                <a:lnTo>
                  <a:pt x="21129" y="153409"/>
                </a:lnTo>
                <a:lnTo>
                  <a:pt x="0" y="201929"/>
                </a:lnTo>
                <a:lnTo>
                  <a:pt x="2410" y="218489"/>
                </a:lnTo>
                <a:lnTo>
                  <a:pt x="37063" y="265749"/>
                </a:lnTo>
                <a:lnTo>
                  <a:pt x="81147" y="294721"/>
                </a:lnTo>
                <a:lnTo>
                  <a:pt x="140268" y="321179"/>
                </a:lnTo>
                <a:lnTo>
                  <a:pt x="212931" y="344709"/>
                </a:lnTo>
                <a:lnTo>
                  <a:pt x="253872" y="355246"/>
                </a:lnTo>
                <a:lnTo>
                  <a:pt x="297637" y="364894"/>
                </a:lnTo>
                <a:lnTo>
                  <a:pt x="344038" y="373602"/>
                </a:lnTo>
                <a:lnTo>
                  <a:pt x="392889" y="381317"/>
                </a:lnTo>
                <a:lnTo>
                  <a:pt x="444001" y="387988"/>
                </a:lnTo>
                <a:lnTo>
                  <a:pt x="497189" y="393563"/>
                </a:lnTo>
                <a:lnTo>
                  <a:pt x="552265" y="397990"/>
                </a:lnTo>
                <a:lnTo>
                  <a:pt x="609041" y="401216"/>
                </a:lnTo>
                <a:lnTo>
                  <a:pt x="667331" y="403190"/>
                </a:lnTo>
                <a:lnTo>
                  <a:pt x="726948" y="403860"/>
                </a:lnTo>
                <a:lnTo>
                  <a:pt x="786564" y="403190"/>
                </a:lnTo>
                <a:lnTo>
                  <a:pt x="844854" y="401216"/>
                </a:lnTo>
                <a:lnTo>
                  <a:pt x="901630" y="397990"/>
                </a:lnTo>
                <a:lnTo>
                  <a:pt x="956706" y="393563"/>
                </a:lnTo>
                <a:lnTo>
                  <a:pt x="1009894" y="387988"/>
                </a:lnTo>
                <a:lnTo>
                  <a:pt x="1061006" y="381317"/>
                </a:lnTo>
                <a:lnTo>
                  <a:pt x="1109857" y="373602"/>
                </a:lnTo>
                <a:lnTo>
                  <a:pt x="1156258" y="364894"/>
                </a:lnTo>
                <a:lnTo>
                  <a:pt x="1200023" y="355246"/>
                </a:lnTo>
                <a:lnTo>
                  <a:pt x="1240964" y="344709"/>
                </a:lnTo>
                <a:lnTo>
                  <a:pt x="1278894" y="333336"/>
                </a:lnTo>
                <a:lnTo>
                  <a:pt x="1344974" y="308290"/>
                </a:lnTo>
                <a:lnTo>
                  <a:pt x="1396763" y="280523"/>
                </a:lnTo>
                <a:lnTo>
                  <a:pt x="1432766" y="250450"/>
                </a:lnTo>
                <a:lnTo>
                  <a:pt x="1453896" y="201929"/>
                </a:lnTo>
                <a:lnTo>
                  <a:pt x="1451485" y="185370"/>
                </a:lnTo>
                <a:lnTo>
                  <a:pt x="1416832" y="138110"/>
                </a:lnTo>
                <a:lnTo>
                  <a:pt x="1372748" y="109138"/>
                </a:lnTo>
                <a:lnTo>
                  <a:pt x="1313627" y="82680"/>
                </a:lnTo>
                <a:lnTo>
                  <a:pt x="1240964" y="59150"/>
                </a:lnTo>
                <a:lnTo>
                  <a:pt x="1200023" y="48613"/>
                </a:lnTo>
                <a:lnTo>
                  <a:pt x="1156258" y="38965"/>
                </a:lnTo>
                <a:lnTo>
                  <a:pt x="1109857" y="30257"/>
                </a:lnTo>
                <a:lnTo>
                  <a:pt x="1061006" y="22542"/>
                </a:lnTo>
                <a:lnTo>
                  <a:pt x="1009894" y="15871"/>
                </a:lnTo>
                <a:lnTo>
                  <a:pt x="956706" y="10296"/>
                </a:lnTo>
                <a:lnTo>
                  <a:pt x="901630" y="5869"/>
                </a:lnTo>
                <a:lnTo>
                  <a:pt x="844854" y="2643"/>
                </a:lnTo>
                <a:lnTo>
                  <a:pt x="786564" y="669"/>
                </a:lnTo>
                <a:lnTo>
                  <a:pt x="72694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3157727" y="2249423"/>
            <a:ext cx="1454150" cy="403860"/>
          </a:xfrm>
          <a:custGeom>
            <a:avLst/>
            <a:gdLst/>
            <a:ahLst/>
            <a:cxnLst/>
            <a:rect l="l" t="t" r="r" b="b"/>
            <a:pathLst>
              <a:path w="1454150" h="403860" extrusionOk="0">
                <a:moveTo>
                  <a:pt x="0" y="201929"/>
                </a:moveTo>
                <a:lnTo>
                  <a:pt x="21129" y="153409"/>
                </a:lnTo>
                <a:lnTo>
                  <a:pt x="57132" y="123336"/>
                </a:lnTo>
                <a:lnTo>
                  <a:pt x="108921" y="95569"/>
                </a:lnTo>
                <a:lnTo>
                  <a:pt x="175001" y="70523"/>
                </a:lnTo>
                <a:lnTo>
                  <a:pt x="212931" y="59150"/>
                </a:lnTo>
                <a:lnTo>
                  <a:pt x="253872" y="48613"/>
                </a:lnTo>
                <a:lnTo>
                  <a:pt x="297637" y="38965"/>
                </a:lnTo>
                <a:lnTo>
                  <a:pt x="344038" y="30257"/>
                </a:lnTo>
                <a:lnTo>
                  <a:pt x="392889" y="22542"/>
                </a:lnTo>
                <a:lnTo>
                  <a:pt x="444001" y="15871"/>
                </a:lnTo>
                <a:lnTo>
                  <a:pt x="497189" y="10296"/>
                </a:lnTo>
                <a:lnTo>
                  <a:pt x="552265" y="5869"/>
                </a:lnTo>
                <a:lnTo>
                  <a:pt x="609041" y="2643"/>
                </a:lnTo>
                <a:lnTo>
                  <a:pt x="667331" y="669"/>
                </a:lnTo>
                <a:lnTo>
                  <a:pt x="726948" y="0"/>
                </a:lnTo>
                <a:lnTo>
                  <a:pt x="786564" y="669"/>
                </a:lnTo>
                <a:lnTo>
                  <a:pt x="844854" y="2643"/>
                </a:lnTo>
                <a:lnTo>
                  <a:pt x="901630" y="5869"/>
                </a:lnTo>
                <a:lnTo>
                  <a:pt x="956706" y="10296"/>
                </a:lnTo>
                <a:lnTo>
                  <a:pt x="1009894" y="15871"/>
                </a:lnTo>
                <a:lnTo>
                  <a:pt x="1061006" y="22542"/>
                </a:lnTo>
                <a:lnTo>
                  <a:pt x="1109857" y="30257"/>
                </a:lnTo>
                <a:lnTo>
                  <a:pt x="1156258" y="38965"/>
                </a:lnTo>
                <a:lnTo>
                  <a:pt x="1200023" y="48613"/>
                </a:lnTo>
                <a:lnTo>
                  <a:pt x="1240964" y="59150"/>
                </a:lnTo>
                <a:lnTo>
                  <a:pt x="1278894" y="70523"/>
                </a:lnTo>
                <a:lnTo>
                  <a:pt x="1344974" y="95569"/>
                </a:lnTo>
                <a:lnTo>
                  <a:pt x="1396763" y="123336"/>
                </a:lnTo>
                <a:lnTo>
                  <a:pt x="1432766" y="153409"/>
                </a:lnTo>
                <a:lnTo>
                  <a:pt x="1453896" y="201929"/>
                </a:lnTo>
                <a:lnTo>
                  <a:pt x="1451485" y="218489"/>
                </a:lnTo>
                <a:lnTo>
                  <a:pt x="1416832" y="265749"/>
                </a:lnTo>
                <a:lnTo>
                  <a:pt x="1372748" y="294721"/>
                </a:lnTo>
                <a:lnTo>
                  <a:pt x="1313627" y="321179"/>
                </a:lnTo>
                <a:lnTo>
                  <a:pt x="1240964" y="344709"/>
                </a:lnTo>
                <a:lnTo>
                  <a:pt x="1200023" y="355246"/>
                </a:lnTo>
                <a:lnTo>
                  <a:pt x="1156258" y="364894"/>
                </a:lnTo>
                <a:lnTo>
                  <a:pt x="1109857" y="373602"/>
                </a:lnTo>
                <a:lnTo>
                  <a:pt x="1061006" y="381317"/>
                </a:lnTo>
                <a:lnTo>
                  <a:pt x="1009894" y="387988"/>
                </a:lnTo>
                <a:lnTo>
                  <a:pt x="956706" y="393563"/>
                </a:lnTo>
                <a:lnTo>
                  <a:pt x="901630" y="397990"/>
                </a:lnTo>
                <a:lnTo>
                  <a:pt x="844854" y="401216"/>
                </a:lnTo>
                <a:lnTo>
                  <a:pt x="786564" y="403190"/>
                </a:lnTo>
                <a:lnTo>
                  <a:pt x="726948" y="403860"/>
                </a:lnTo>
                <a:lnTo>
                  <a:pt x="667331" y="403190"/>
                </a:lnTo>
                <a:lnTo>
                  <a:pt x="609041" y="401216"/>
                </a:lnTo>
                <a:lnTo>
                  <a:pt x="552265" y="397990"/>
                </a:lnTo>
                <a:lnTo>
                  <a:pt x="497189" y="393563"/>
                </a:lnTo>
                <a:lnTo>
                  <a:pt x="444001" y="387988"/>
                </a:lnTo>
                <a:lnTo>
                  <a:pt x="392889" y="381317"/>
                </a:lnTo>
                <a:lnTo>
                  <a:pt x="344038" y="373602"/>
                </a:lnTo>
                <a:lnTo>
                  <a:pt x="297637" y="364894"/>
                </a:lnTo>
                <a:lnTo>
                  <a:pt x="253872" y="355246"/>
                </a:lnTo>
                <a:lnTo>
                  <a:pt x="212931" y="344709"/>
                </a:lnTo>
                <a:lnTo>
                  <a:pt x="175001" y="333336"/>
                </a:lnTo>
                <a:lnTo>
                  <a:pt x="108921" y="308290"/>
                </a:lnTo>
                <a:lnTo>
                  <a:pt x="57132" y="280523"/>
                </a:lnTo>
                <a:lnTo>
                  <a:pt x="21129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306732" y="2325914"/>
            <a:ext cx="11936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Behinderung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7857743" y="2855976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89" extrusionOk="0">
                <a:moveTo>
                  <a:pt x="559307" y="0"/>
                </a:moveTo>
                <a:lnTo>
                  <a:pt x="513440" y="666"/>
                </a:lnTo>
                <a:lnTo>
                  <a:pt x="468593" y="2632"/>
                </a:lnTo>
                <a:lnTo>
                  <a:pt x="424910" y="5845"/>
                </a:lnTo>
                <a:lnTo>
                  <a:pt x="382536" y="10253"/>
                </a:lnTo>
                <a:lnTo>
                  <a:pt x="341614" y="15805"/>
                </a:lnTo>
                <a:lnTo>
                  <a:pt x="302288" y="22449"/>
                </a:lnTo>
                <a:lnTo>
                  <a:pt x="264703" y="30134"/>
                </a:lnTo>
                <a:lnTo>
                  <a:pt x="195329" y="48417"/>
                </a:lnTo>
                <a:lnTo>
                  <a:pt x="134646" y="70240"/>
                </a:lnTo>
                <a:lnTo>
                  <a:pt x="83805" y="95191"/>
                </a:lnTo>
                <a:lnTo>
                  <a:pt x="43957" y="122854"/>
                </a:lnTo>
                <a:lnTo>
                  <a:pt x="16256" y="152817"/>
                </a:lnTo>
                <a:lnTo>
                  <a:pt x="0" y="201168"/>
                </a:lnTo>
                <a:lnTo>
                  <a:pt x="1854" y="217670"/>
                </a:lnTo>
                <a:lnTo>
                  <a:pt x="28517" y="264761"/>
                </a:lnTo>
                <a:lnTo>
                  <a:pt x="62435" y="293626"/>
                </a:lnTo>
                <a:lnTo>
                  <a:pt x="107923" y="319985"/>
                </a:lnTo>
                <a:lnTo>
                  <a:pt x="163829" y="343423"/>
                </a:lnTo>
                <a:lnTo>
                  <a:pt x="229002" y="363528"/>
                </a:lnTo>
                <a:lnTo>
                  <a:pt x="302288" y="379886"/>
                </a:lnTo>
                <a:lnTo>
                  <a:pt x="341614" y="386530"/>
                </a:lnTo>
                <a:lnTo>
                  <a:pt x="382536" y="392082"/>
                </a:lnTo>
                <a:lnTo>
                  <a:pt x="424910" y="396490"/>
                </a:lnTo>
                <a:lnTo>
                  <a:pt x="468593" y="399703"/>
                </a:lnTo>
                <a:lnTo>
                  <a:pt x="513440" y="401669"/>
                </a:lnTo>
                <a:lnTo>
                  <a:pt x="559307" y="402336"/>
                </a:lnTo>
                <a:lnTo>
                  <a:pt x="605175" y="401669"/>
                </a:lnTo>
                <a:lnTo>
                  <a:pt x="650022" y="399703"/>
                </a:lnTo>
                <a:lnTo>
                  <a:pt x="693705" y="396490"/>
                </a:lnTo>
                <a:lnTo>
                  <a:pt x="736079" y="392082"/>
                </a:lnTo>
                <a:lnTo>
                  <a:pt x="777001" y="386530"/>
                </a:lnTo>
                <a:lnTo>
                  <a:pt x="816327" y="379886"/>
                </a:lnTo>
                <a:lnTo>
                  <a:pt x="853912" y="372201"/>
                </a:lnTo>
                <a:lnTo>
                  <a:pt x="923286" y="353918"/>
                </a:lnTo>
                <a:lnTo>
                  <a:pt x="983969" y="332095"/>
                </a:lnTo>
                <a:lnTo>
                  <a:pt x="1034810" y="307144"/>
                </a:lnTo>
                <a:lnTo>
                  <a:pt x="1074658" y="279481"/>
                </a:lnTo>
                <a:lnTo>
                  <a:pt x="1102359" y="249518"/>
                </a:lnTo>
                <a:lnTo>
                  <a:pt x="1118615" y="201168"/>
                </a:lnTo>
                <a:lnTo>
                  <a:pt x="1116761" y="184665"/>
                </a:lnTo>
                <a:lnTo>
                  <a:pt x="1090098" y="137574"/>
                </a:lnTo>
                <a:lnTo>
                  <a:pt x="1056180" y="108709"/>
                </a:lnTo>
                <a:lnTo>
                  <a:pt x="1010692" y="82350"/>
                </a:lnTo>
                <a:lnTo>
                  <a:pt x="954785" y="58912"/>
                </a:lnTo>
                <a:lnTo>
                  <a:pt x="889613" y="38807"/>
                </a:lnTo>
                <a:lnTo>
                  <a:pt x="816327" y="22449"/>
                </a:lnTo>
                <a:lnTo>
                  <a:pt x="777001" y="15805"/>
                </a:lnTo>
                <a:lnTo>
                  <a:pt x="736079" y="10253"/>
                </a:lnTo>
                <a:lnTo>
                  <a:pt x="693705" y="5845"/>
                </a:lnTo>
                <a:lnTo>
                  <a:pt x="650022" y="2632"/>
                </a:lnTo>
                <a:lnTo>
                  <a:pt x="605175" y="666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7857743" y="2855976"/>
            <a:ext cx="1118870" cy="402590"/>
          </a:xfrm>
          <a:custGeom>
            <a:avLst/>
            <a:gdLst/>
            <a:ahLst/>
            <a:cxnLst/>
            <a:rect l="l" t="t" r="r" b="b"/>
            <a:pathLst>
              <a:path w="1118870" h="402589" extrusionOk="0">
                <a:moveTo>
                  <a:pt x="0" y="201168"/>
                </a:moveTo>
                <a:lnTo>
                  <a:pt x="16256" y="152817"/>
                </a:lnTo>
                <a:lnTo>
                  <a:pt x="43957" y="122854"/>
                </a:lnTo>
                <a:lnTo>
                  <a:pt x="83805" y="95191"/>
                </a:lnTo>
                <a:lnTo>
                  <a:pt x="134646" y="70240"/>
                </a:lnTo>
                <a:lnTo>
                  <a:pt x="195329" y="48417"/>
                </a:lnTo>
                <a:lnTo>
                  <a:pt x="264703" y="30134"/>
                </a:lnTo>
                <a:lnTo>
                  <a:pt x="302288" y="22449"/>
                </a:lnTo>
                <a:lnTo>
                  <a:pt x="341614" y="15805"/>
                </a:lnTo>
                <a:lnTo>
                  <a:pt x="382536" y="10253"/>
                </a:lnTo>
                <a:lnTo>
                  <a:pt x="424910" y="5845"/>
                </a:lnTo>
                <a:lnTo>
                  <a:pt x="468593" y="2632"/>
                </a:lnTo>
                <a:lnTo>
                  <a:pt x="513440" y="666"/>
                </a:lnTo>
                <a:lnTo>
                  <a:pt x="559307" y="0"/>
                </a:lnTo>
                <a:lnTo>
                  <a:pt x="605175" y="666"/>
                </a:lnTo>
                <a:lnTo>
                  <a:pt x="650022" y="2632"/>
                </a:lnTo>
                <a:lnTo>
                  <a:pt x="693705" y="5845"/>
                </a:lnTo>
                <a:lnTo>
                  <a:pt x="736079" y="10253"/>
                </a:lnTo>
                <a:lnTo>
                  <a:pt x="777001" y="15805"/>
                </a:lnTo>
                <a:lnTo>
                  <a:pt x="816327" y="22449"/>
                </a:lnTo>
                <a:lnTo>
                  <a:pt x="853912" y="30134"/>
                </a:lnTo>
                <a:lnTo>
                  <a:pt x="923286" y="48417"/>
                </a:lnTo>
                <a:lnTo>
                  <a:pt x="983969" y="70240"/>
                </a:lnTo>
                <a:lnTo>
                  <a:pt x="1034810" y="95191"/>
                </a:lnTo>
                <a:lnTo>
                  <a:pt x="1074658" y="122854"/>
                </a:lnTo>
                <a:lnTo>
                  <a:pt x="1102359" y="152817"/>
                </a:lnTo>
                <a:lnTo>
                  <a:pt x="1118615" y="201168"/>
                </a:lnTo>
                <a:lnTo>
                  <a:pt x="1116761" y="217670"/>
                </a:lnTo>
                <a:lnTo>
                  <a:pt x="1090098" y="264761"/>
                </a:lnTo>
                <a:lnTo>
                  <a:pt x="1056180" y="293626"/>
                </a:lnTo>
                <a:lnTo>
                  <a:pt x="1010692" y="319985"/>
                </a:lnTo>
                <a:lnTo>
                  <a:pt x="954786" y="343423"/>
                </a:lnTo>
                <a:lnTo>
                  <a:pt x="889613" y="363528"/>
                </a:lnTo>
                <a:lnTo>
                  <a:pt x="816327" y="379886"/>
                </a:lnTo>
                <a:lnTo>
                  <a:pt x="777001" y="386530"/>
                </a:lnTo>
                <a:lnTo>
                  <a:pt x="736079" y="392082"/>
                </a:lnTo>
                <a:lnTo>
                  <a:pt x="693705" y="396490"/>
                </a:lnTo>
                <a:lnTo>
                  <a:pt x="650022" y="399703"/>
                </a:lnTo>
                <a:lnTo>
                  <a:pt x="605175" y="401669"/>
                </a:lnTo>
                <a:lnTo>
                  <a:pt x="559307" y="402336"/>
                </a:lnTo>
                <a:lnTo>
                  <a:pt x="513440" y="401669"/>
                </a:lnTo>
                <a:lnTo>
                  <a:pt x="468593" y="399703"/>
                </a:lnTo>
                <a:lnTo>
                  <a:pt x="424910" y="396490"/>
                </a:lnTo>
                <a:lnTo>
                  <a:pt x="382536" y="392082"/>
                </a:lnTo>
                <a:lnTo>
                  <a:pt x="341614" y="386530"/>
                </a:lnTo>
                <a:lnTo>
                  <a:pt x="302288" y="379886"/>
                </a:lnTo>
                <a:lnTo>
                  <a:pt x="264703" y="372201"/>
                </a:lnTo>
                <a:lnTo>
                  <a:pt x="195329" y="353918"/>
                </a:lnTo>
                <a:lnTo>
                  <a:pt x="134646" y="332095"/>
                </a:lnTo>
                <a:lnTo>
                  <a:pt x="83805" y="307144"/>
                </a:lnTo>
                <a:lnTo>
                  <a:pt x="43957" y="279481"/>
                </a:lnTo>
                <a:lnTo>
                  <a:pt x="16256" y="249518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7856473" y="2966843"/>
            <a:ext cx="11201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Fertigkeiten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4611623" y="3057144"/>
            <a:ext cx="3133725" cy="706120"/>
          </a:xfrm>
          <a:custGeom>
            <a:avLst/>
            <a:gdLst/>
            <a:ahLst/>
            <a:cxnLst/>
            <a:rect l="l" t="t" r="r" b="b"/>
            <a:pathLst>
              <a:path w="3133725" h="706120" extrusionOk="0">
                <a:moveTo>
                  <a:pt x="1566672" y="0"/>
                </a:moveTo>
                <a:lnTo>
                  <a:pt x="1438180" y="1169"/>
                </a:lnTo>
                <a:lnTo>
                  <a:pt x="1312549" y="4618"/>
                </a:lnTo>
                <a:lnTo>
                  <a:pt x="1190181" y="10255"/>
                </a:lnTo>
                <a:lnTo>
                  <a:pt x="1071481" y="17989"/>
                </a:lnTo>
                <a:lnTo>
                  <a:pt x="956851" y="27729"/>
                </a:lnTo>
                <a:lnTo>
                  <a:pt x="846695" y="39385"/>
                </a:lnTo>
                <a:lnTo>
                  <a:pt x="741415" y="52865"/>
                </a:lnTo>
                <a:lnTo>
                  <a:pt x="641415" y="68080"/>
                </a:lnTo>
                <a:lnTo>
                  <a:pt x="547097" y="84937"/>
                </a:lnTo>
                <a:lnTo>
                  <a:pt x="458866" y="103346"/>
                </a:lnTo>
                <a:lnTo>
                  <a:pt x="377125" y="123216"/>
                </a:lnTo>
                <a:lnTo>
                  <a:pt x="302276" y="144456"/>
                </a:lnTo>
                <a:lnTo>
                  <a:pt x="234723" y="166976"/>
                </a:lnTo>
                <a:lnTo>
                  <a:pt x="174868" y="190685"/>
                </a:lnTo>
                <a:lnTo>
                  <a:pt x="123116" y="215491"/>
                </a:lnTo>
                <a:lnTo>
                  <a:pt x="79869" y="241304"/>
                </a:lnTo>
                <a:lnTo>
                  <a:pt x="45531" y="268032"/>
                </a:lnTo>
                <a:lnTo>
                  <a:pt x="5193" y="323874"/>
                </a:lnTo>
                <a:lnTo>
                  <a:pt x="0" y="352805"/>
                </a:lnTo>
                <a:lnTo>
                  <a:pt x="5193" y="381737"/>
                </a:lnTo>
                <a:lnTo>
                  <a:pt x="45531" y="437579"/>
                </a:lnTo>
                <a:lnTo>
                  <a:pt x="79869" y="464307"/>
                </a:lnTo>
                <a:lnTo>
                  <a:pt x="123116" y="490120"/>
                </a:lnTo>
                <a:lnTo>
                  <a:pt x="174868" y="514926"/>
                </a:lnTo>
                <a:lnTo>
                  <a:pt x="234723" y="538635"/>
                </a:lnTo>
                <a:lnTo>
                  <a:pt x="302276" y="561155"/>
                </a:lnTo>
                <a:lnTo>
                  <a:pt x="377125" y="582395"/>
                </a:lnTo>
                <a:lnTo>
                  <a:pt x="458866" y="602265"/>
                </a:lnTo>
                <a:lnTo>
                  <a:pt x="547097" y="620674"/>
                </a:lnTo>
                <a:lnTo>
                  <a:pt x="641415" y="637531"/>
                </a:lnTo>
                <a:lnTo>
                  <a:pt x="741415" y="652746"/>
                </a:lnTo>
                <a:lnTo>
                  <a:pt x="846695" y="666226"/>
                </a:lnTo>
                <a:lnTo>
                  <a:pt x="956851" y="677882"/>
                </a:lnTo>
                <a:lnTo>
                  <a:pt x="1071481" y="687622"/>
                </a:lnTo>
                <a:lnTo>
                  <a:pt x="1190181" y="695356"/>
                </a:lnTo>
                <a:lnTo>
                  <a:pt x="1312549" y="700993"/>
                </a:lnTo>
                <a:lnTo>
                  <a:pt x="1438180" y="704442"/>
                </a:lnTo>
                <a:lnTo>
                  <a:pt x="1566672" y="705611"/>
                </a:lnTo>
                <a:lnTo>
                  <a:pt x="1695163" y="704442"/>
                </a:lnTo>
                <a:lnTo>
                  <a:pt x="1820794" y="700993"/>
                </a:lnTo>
                <a:lnTo>
                  <a:pt x="1943162" y="695356"/>
                </a:lnTo>
                <a:lnTo>
                  <a:pt x="2061862" y="687622"/>
                </a:lnTo>
                <a:lnTo>
                  <a:pt x="2176492" y="677882"/>
                </a:lnTo>
                <a:lnTo>
                  <a:pt x="2286648" y="666226"/>
                </a:lnTo>
                <a:lnTo>
                  <a:pt x="2391928" y="652746"/>
                </a:lnTo>
                <a:lnTo>
                  <a:pt x="2491928" y="637531"/>
                </a:lnTo>
                <a:lnTo>
                  <a:pt x="2586246" y="620674"/>
                </a:lnTo>
                <a:lnTo>
                  <a:pt x="2674477" y="602265"/>
                </a:lnTo>
                <a:lnTo>
                  <a:pt x="2756218" y="582395"/>
                </a:lnTo>
                <a:lnTo>
                  <a:pt x="2831067" y="561155"/>
                </a:lnTo>
                <a:lnTo>
                  <a:pt x="2898620" y="538635"/>
                </a:lnTo>
                <a:lnTo>
                  <a:pt x="2958475" y="514926"/>
                </a:lnTo>
                <a:lnTo>
                  <a:pt x="3010227" y="490120"/>
                </a:lnTo>
                <a:lnTo>
                  <a:pt x="3053474" y="464307"/>
                </a:lnTo>
                <a:lnTo>
                  <a:pt x="3087812" y="437579"/>
                </a:lnTo>
                <a:lnTo>
                  <a:pt x="3128150" y="381737"/>
                </a:lnTo>
                <a:lnTo>
                  <a:pt x="3133344" y="352805"/>
                </a:lnTo>
                <a:lnTo>
                  <a:pt x="3128150" y="323874"/>
                </a:lnTo>
                <a:lnTo>
                  <a:pt x="3087812" y="268032"/>
                </a:lnTo>
                <a:lnTo>
                  <a:pt x="3053474" y="241304"/>
                </a:lnTo>
                <a:lnTo>
                  <a:pt x="3010227" y="215491"/>
                </a:lnTo>
                <a:lnTo>
                  <a:pt x="2958475" y="190685"/>
                </a:lnTo>
                <a:lnTo>
                  <a:pt x="2898620" y="166976"/>
                </a:lnTo>
                <a:lnTo>
                  <a:pt x="2831067" y="144456"/>
                </a:lnTo>
                <a:lnTo>
                  <a:pt x="2756218" y="123216"/>
                </a:lnTo>
                <a:lnTo>
                  <a:pt x="2674477" y="103346"/>
                </a:lnTo>
                <a:lnTo>
                  <a:pt x="2586246" y="84937"/>
                </a:lnTo>
                <a:lnTo>
                  <a:pt x="2491928" y="68080"/>
                </a:lnTo>
                <a:lnTo>
                  <a:pt x="2391928" y="52865"/>
                </a:lnTo>
                <a:lnTo>
                  <a:pt x="2286648" y="39385"/>
                </a:lnTo>
                <a:lnTo>
                  <a:pt x="2176492" y="27729"/>
                </a:lnTo>
                <a:lnTo>
                  <a:pt x="2061862" y="17989"/>
                </a:lnTo>
                <a:lnTo>
                  <a:pt x="1943162" y="10255"/>
                </a:lnTo>
                <a:lnTo>
                  <a:pt x="1820794" y="4618"/>
                </a:lnTo>
                <a:lnTo>
                  <a:pt x="1695163" y="1169"/>
                </a:lnTo>
                <a:lnTo>
                  <a:pt x="156667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4611623" y="3057144"/>
            <a:ext cx="3133725" cy="706120"/>
          </a:xfrm>
          <a:custGeom>
            <a:avLst/>
            <a:gdLst/>
            <a:ahLst/>
            <a:cxnLst/>
            <a:rect l="l" t="t" r="r" b="b"/>
            <a:pathLst>
              <a:path w="3133725" h="706120" extrusionOk="0">
                <a:moveTo>
                  <a:pt x="0" y="352805"/>
                </a:moveTo>
                <a:lnTo>
                  <a:pt x="20505" y="295586"/>
                </a:lnTo>
                <a:lnTo>
                  <a:pt x="79869" y="241304"/>
                </a:lnTo>
                <a:lnTo>
                  <a:pt x="123116" y="215491"/>
                </a:lnTo>
                <a:lnTo>
                  <a:pt x="174868" y="190685"/>
                </a:lnTo>
                <a:lnTo>
                  <a:pt x="234723" y="166976"/>
                </a:lnTo>
                <a:lnTo>
                  <a:pt x="302276" y="144456"/>
                </a:lnTo>
                <a:lnTo>
                  <a:pt x="377125" y="123216"/>
                </a:lnTo>
                <a:lnTo>
                  <a:pt x="458866" y="103346"/>
                </a:lnTo>
                <a:lnTo>
                  <a:pt x="547097" y="84937"/>
                </a:lnTo>
                <a:lnTo>
                  <a:pt x="641415" y="68080"/>
                </a:lnTo>
                <a:lnTo>
                  <a:pt x="741415" y="52865"/>
                </a:lnTo>
                <a:lnTo>
                  <a:pt x="846695" y="39385"/>
                </a:lnTo>
                <a:lnTo>
                  <a:pt x="956851" y="27729"/>
                </a:lnTo>
                <a:lnTo>
                  <a:pt x="1071481" y="17989"/>
                </a:lnTo>
                <a:lnTo>
                  <a:pt x="1190181" y="10255"/>
                </a:lnTo>
                <a:lnTo>
                  <a:pt x="1312549" y="4618"/>
                </a:lnTo>
                <a:lnTo>
                  <a:pt x="1438180" y="1169"/>
                </a:lnTo>
                <a:lnTo>
                  <a:pt x="1566672" y="0"/>
                </a:lnTo>
                <a:lnTo>
                  <a:pt x="1695163" y="1169"/>
                </a:lnTo>
                <a:lnTo>
                  <a:pt x="1820794" y="4618"/>
                </a:lnTo>
                <a:lnTo>
                  <a:pt x="1943162" y="10255"/>
                </a:lnTo>
                <a:lnTo>
                  <a:pt x="2061862" y="17989"/>
                </a:lnTo>
                <a:lnTo>
                  <a:pt x="2176492" y="27729"/>
                </a:lnTo>
                <a:lnTo>
                  <a:pt x="2286648" y="39385"/>
                </a:lnTo>
                <a:lnTo>
                  <a:pt x="2391928" y="52865"/>
                </a:lnTo>
                <a:lnTo>
                  <a:pt x="2491928" y="68080"/>
                </a:lnTo>
                <a:lnTo>
                  <a:pt x="2586246" y="84937"/>
                </a:lnTo>
                <a:lnTo>
                  <a:pt x="2674477" y="103346"/>
                </a:lnTo>
                <a:lnTo>
                  <a:pt x="2756218" y="123216"/>
                </a:lnTo>
                <a:lnTo>
                  <a:pt x="2831067" y="144456"/>
                </a:lnTo>
                <a:lnTo>
                  <a:pt x="2898620" y="166976"/>
                </a:lnTo>
                <a:lnTo>
                  <a:pt x="2958475" y="190685"/>
                </a:lnTo>
                <a:lnTo>
                  <a:pt x="3010227" y="215491"/>
                </a:lnTo>
                <a:lnTo>
                  <a:pt x="3053474" y="241304"/>
                </a:lnTo>
                <a:lnTo>
                  <a:pt x="3087812" y="268032"/>
                </a:lnTo>
                <a:lnTo>
                  <a:pt x="3128150" y="323874"/>
                </a:lnTo>
                <a:lnTo>
                  <a:pt x="3133344" y="352805"/>
                </a:lnTo>
                <a:lnTo>
                  <a:pt x="3128150" y="381737"/>
                </a:lnTo>
                <a:lnTo>
                  <a:pt x="3087812" y="437579"/>
                </a:lnTo>
                <a:lnTo>
                  <a:pt x="3053474" y="464307"/>
                </a:lnTo>
                <a:lnTo>
                  <a:pt x="3010227" y="490120"/>
                </a:lnTo>
                <a:lnTo>
                  <a:pt x="2958475" y="514926"/>
                </a:lnTo>
                <a:lnTo>
                  <a:pt x="2898620" y="538635"/>
                </a:lnTo>
                <a:lnTo>
                  <a:pt x="2831067" y="561155"/>
                </a:lnTo>
                <a:lnTo>
                  <a:pt x="2756218" y="582395"/>
                </a:lnTo>
                <a:lnTo>
                  <a:pt x="2674477" y="602265"/>
                </a:lnTo>
                <a:lnTo>
                  <a:pt x="2586246" y="620674"/>
                </a:lnTo>
                <a:lnTo>
                  <a:pt x="2491928" y="637531"/>
                </a:lnTo>
                <a:lnTo>
                  <a:pt x="2391928" y="652746"/>
                </a:lnTo>
                <a:lnTo>
                  <a:pt x="2286648" y="666226"/>
                </a:lnTo>
                <a:lnTo>
                  <a:pt x="2176492" y="677882"/>
                </a:lnTo>
                <a:lnTo>
                  <a:pt x="2061862" y="687622"/>
                </a:lnTo>
                <a:lnTo>
                  <a:pt x="1943162" y="695356"/>
                </a:lnTo>
                <a:lnTo>
                  <a:pt x="1820794" y="700993"/>
                </a:lnTo>
                <a:lnTo>
                  <a:pt x="1695163" y="704442"/>
                </a:lnTo>
                <a:lnTo>
                  <a:pt x="1566672" y="705611"/>
                </a:lnTo>
                <a:lnTo>
                  <a:pt x="1438180" y="704442"/>
                </a:lnTo>
                <a:lnTo>
                  <a:pt x="1312549" y="700993"/>
                </a:lnTo>
                <a:lnTo>
                  <a:pt x="1190181" y="695356"/>
                </a:lnTo>
                <a:lnTo>
                  <a:pt x="1071481" y="687622"/>
                </a:lnTo>
                <a:lnTo>
                  <a:pt x="956851" y="677882"/>
                </a:lnTo>
                <a:lnTo>
                  <a:pt x="846695" y="666226"/>
                </a:lnTo>
                <a:lnTo>
                  <a:pt x="741415" y="652746"/>
                </a:lnTo>
                <a:lnTo>
                  <a:pt x="641415" y="637531"/>
                </a:lnTo>
                <a:lnTo>
                  <a:pt x="547097" y="620674"/>
                </a:lnTo>
                <a:lnTo>
                  <a:pt x="458866" y="602265"/>
                </a:lnTo>
                <a:lnTo>
                  <a:pt x="377125" y="582395"/>
                </a:lnTo>
                <a:lnTo>
                  <a:pt x="302276" y="561155"/>
                </a:lnTo>
                <a:lnTo>
                  <a:pt x="234723" y="538635"/>
                </a:lnTo>
                <a:lnTo>
                  <a:pt x="174868" y="514926"/>
                </a:lnTo>
                <a:lnTo>
                  <a:pt x="123116" y="490120"/>
                </a:lnTo>
                <a:lnTo>
                  <a:pt x="79869" y="464307"/>
                </a:lnTo>
                <a:lnTo>
                  <a:pt x="45531" y="437579"/>
                </a:lnTo>
                <a:lnTo>
                  <a:pt x="5193" y="381737"/>
                </a:lnTo>
                <a:lnTo>
                  <a:pt x="0" y="352805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5609606" y="3213100"/>
            <a:ext cx="17907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3510" marR="5080" lvl="0" indent="-131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Wissen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über</a:t>
            </a: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Arbeitswelt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2933700" y="3561588"/>
            <a:ext cx="1790700" cy="504825"/>
          </a:xfrm>
          <a:custGeom>
            <a:avLst/>
            <a:gdLst/>
            <a:ahLst/>
            <a:cxnLst/>
            <a:rect l="l" t="t" r="r" b="b"/>
            <a:pathLst>
              <a:path w="1790700" h="504825" extrusionOk="0">
                <a:moveTo>
                  <a:pt x="895350" y="0"/>
                </a:moveTo>
                <a:lnTo>
                  <a:pt x="821910" y="835"/>
                </a:lnTo>
                <a:lnTo>
                  <a:pt x="750107" y="3300"/>
                </a:lnTo>
                <a:lnTo>
                  <a:pt x="680170" y="7329"/>
                </a:lnTo>
                <a:lnTo>
                  <a:pt x="612331" y="12856"/>
                </a:lnTo>
                <a:lnTo>
                  <a:pt x="546818" y="19817"/>
                </a:lnTo>
                <a:lnTo>
                  <a:pt x="483863" y="28148"/>
                </a:lnTo>
                <a:lnTo>
                  <a:pt x="423695" y="37783"/>
                </a:lnTo>
                <a:lnTo>
                  <a:pt x="366546" y="48658"/>
                </a:lnTo>
                <a:lnTo>
                  <a:pt x="312645" y="60707"/>
                </a:lnTo>
                <a:lnTo>
                  <a:pt x="262223" y="73866"/>
                </a:lnTo>
                <a:lnTo>
                  <a:pt x="215510" y="88070"/>
                </a:lnTo>
                <a:lnTo>
                  <a:pt x="172736" y="103254"/>
                </a:lnTo>
                <a:lnTo>
                  <a:pt x="134132" y="119353"/>
                </a:lnTo>
                <a:lnTo>
                  <a:pt x="99927" y="136302"/>
                </a:lnTo>
                <a:lnTo>
                  <a:pt x="45640" y="172492"/>
                </a:lnTo>
                <a:lnTo>
                  <a:pt x="11717" y="211305"/>
                </a:lnTo>
                <a:lnTo>
                  <a:pt x="0" y="252222"/>
                </a:lnTo>
                <a:lnTo>
                  <a:pt x="2967" y="272910"/>
                </a:lnTo>
                <a:lnTo>
                  <a:pt x="26018" y="312840"/>
                </a:lnTo>
                <a:lnTo>
                  <a:pt x="70354" y="350406"/>
                </a:lnTo>
                <a:lnTo>
                  <a:pt x="134132" y="385090"/>
                </a:lnTo>
                <a:lnTo>
                  <a:pt x="172736" y="401189"/>
                </a:lnTo>
                <a:lnTo>
                  <a:pt x="215510" y="416373"/>
                </a:lnTo>
                <a:lnTo>
                  <a:pt x="262223" y="430577"/>
                </a:lnTo>
                <a:lnTo>
                  <a:pt x="312645" y="443736"/>
                </a:lnTo>
                <a:lnTo>
                  <a:pt x="366546" y="455785"/>
                </a:lnTo>
                <a:lnTo>
                  <a:pt x="423695" y="466660"/>
                </a:lnTo>
                <a:lnTo>
                  <a:pt x="483863" y="476295"/>
                </a:lnTo>
                <a:lnTo>
                  <a:pt x="546818" y="484626"/>
                </a:lnTo>
                <a:lnTo>
                  <a:pt x="612331" y="491587"/>
                </a:lnTo>
                <a:lnTo>
                  <a:pt x="680170" y="497114"/>
                </a:lnTo>
                <a:lnTo>
                  <a:pt x="750107" y="501143"/>
                </a:lnTo>
                <a:lnTo>
                  <a:pt x="821910" y="503608"/>
                </a:lnTo>
                <a:lnTo>
                  <a:pt x="895350" y="504444"/>
                </a:lnTo>
                <a:lnTo>
                  <a:pt x="968789" y="503608"/>
                </a:lnTo>
                <a:lnTo>
                  <a:pt x="1040592" y="501143"/>
                </a:lnTo>
                <a:lnTo>
                  <a:pt x="1110529" y="497114"/>
                </a:lnTo>
                <a:lnTo>
                  <a:pt x="1178368" y="491587"/>
                </a:lnTo>
                <a:lnTo>
                  <a:pt x="1243881" y="484626"/>
                </a:lnTo>
                <a:lnTo>
                  <a:pt x="1306836" y="476295"/>
                </a:lnTo>
                <a:lnTo>
                  <a:pt x="1367004" y="466660"/>
                </a:lnTo>
                <a:lnTo>
                  <a:pt x="1424153" y="455785"/>
                </a:lnTo>
                <a:lnTo>
                  <a:pt x="1478054" y="443736"/>
                </a:lnTo>
                <a:lnTo>
                  <a:pt x="1528476" y="430577"/>
                </a:lnTo>
                <a:lnTo>
                  <a:pt x="1575189" y="416373"/>
                </a:lnTo>
                <a:lnTo>
                  <a:pt x="1617963" y="401189"/>
                </a:lnTo>
                <a:lnTo>
                  <a:pt x="1656567" y="385090"/>
                </a:lnTo>
                <a:lnTo>
                  <a:pt x="1690772" y="368141"/>
                </a:lnTo>
                <a:lnTo>
                  <a:pt x="1745059" y="331951"/>
                </a:lnTo>
                <a:lnTo>
                  <a:pt x="1778982" y="293138"/>
                </a:lnTo>
                <a:lnTo>
                  <a:pt x="1790700" y="252222"/>
                </a:lnTo>
                <a:lnTo>
                  <a:pt x="1787732" y="231533"/>
                </a:lnTo>
                <a:lnTo>
                  <a:pt x="1764681" y="191603"/>
                </a:lnTo>
                <a:lnTo>
                  <a:pt x="1720345" y="154037"/>
                </a:lnTo>
                <a:lnTo>
                  <a:pt x="1656567" y="119353"/>
                </a:lnTo>
                <a:lnTo>
                  <a:pt x="1617963" y="103254"/>
                </a:lnTo>
                <a:lnTo>
                  <a:pt x="1575189" y="88070"/>
                </a:lnTo>
                <a:lnTo>
                  <a:pt x="1528476" y="73866"/>
                </a:lnTo>
                <a:lnTo>
                  <a:pt x="1478054" y="60707"/>
                </a:lnTo>
                <a:lnTo>
                  <a:pt x="1424153" y="48658"/>
                </a:lnTo>
                <a:lnTo>
                  <a:pt x="1367004" y="37783"/>
                </a:lnTo>
                <a:lnTo>
                  <a:pt x="1306836" y="28148"/>
                </a:lnTo>
                <a:lnTo>
                  <a:pt x="1243881" y="19817"/>
                </a:lnTo>
                <a:lnTo>
                  <a:pt x="1178368" y="12856"/>
                </a:lnTo>
                <a:lnTo>
                  <a:pt x="1110529" y="7329"/>
                </a:lnTo>
                <a:lnTo>
                  <a:pt x="1040592" y="3300"/>
                </a:lnTo>
                <a:lnTo>
                  <a:pt x="968789" y="835"/>
                </a:lnTo>
                <a:lnTo>
                  <a:pt x="89535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2933700" y="3561588"/>
            <a:ext cx="1790700" cy="504825"/>
          </a:xfrm>
          <a:custGeom>
            <a:avLst/>
            <a:gdLst/>
            <a:ahLst/>
            <a:cxnLst/>
            <a:rect l="l" t="t" r="r" b="b"/>
            <a:pathLst>
              <a:path w="1790700" h="504825" extrusionOk="0">
                <a:moveTo>
                  <a:pt x="0" y="252222"/>
                </a:moveTo>
                <a:lnTo>
                  <a:pt x="11717" y="211305"/>
                </a:lnTo>
                <a:lnTo>
                  <a:pt x="45640" y="172492"/>
                </a:lnTo>
                <a:lnTo>
                  <a:pt x="99927" y="136302"/>
                </a:lnTo>
                <a:lnTo>
                  <a:pt x="134132" y="119353"/>
                </a:lnTo>
                <a:lnTo>
                  <a:pt x="172736" y="103254"/>
                </a:lnTo>
                <a:lnTo>
                  <a:pt x="215510" y="88070"/>
                </a:lnTo>
                <a:lnTo>
                  <a:pt x="262223" y="73866"/>
                </a:lnTo>
                <a:lnTo>
                  <a:pt x="312645" y="60707"/>
                </a:lnTo>
                <a:lnTo>
                  <a:pt x="366546" y="48658"/>
                </a:lnTo>
                <a:lnTo>
                  <a:pt x="423695" y="37783"/>
                </a:lnTo>
                <a:lnTo>
                  <a:pt x="483863" y="28148"/>
                </a:lnTo>
                <a:lnTo>
                  <a:pt x="546818" y="19817"/>
                </a:lnTo>
                <a:lnTo>
                  <a:pt x="612331" y="12856"/>
                </a:lnTo>
                <a:lnTo>
                  <a:pt x="680170" y="7329"/>
                </a:lnTo>
                <a:lnTo>
                  <a:pt x="750107" y="3300"/>
                </a:lnTo>
                <a:lnTo>
                  <a:pt x="821910" y="835"/>
                </a:lnTo>
                <a:lnTo>
                  <a:pt x="895350" y="0"/>
                </a:lnTo>
                <a:lnTo>
                  <a:pt x="968789" y="835"/>
                </a:lnTo>
                <a:lnTo>
                  <a:pt x="1040592" y="3300"/>
                </a:lnTo>
                <a:lnTo>
                  <a:pt x="1110529" y="7329"/>
                </a:lnTo>
                <a:lnTo>
                  <a:pt x="1178368" y="12856"/>
                </a:lnTo>
                <a:lnTo>
                  <a:pt x="1243881" y="19817"/>
                </a:lnTo>
                <a:lnTo>
                  <a:pt x="1306836" y="28148"/>
                </a:lnTo>
                <a:lnTo>
                  <a:pt x="1367004" y="37783"/>
                </a:lnTo>
                <a:lnTo>
                  <a:pt x="1424153" y="48658"/>
                </a:lnTo>
                <a:lnTo>
                  <a:pt x="1478054" y="60707"/>
                </a:lnTo>
                <a:lnTo>
                  <a:pt x="1528476" y="73866"/>
                </a:lnTo>
                <a:lnTo>
                  <a:pt x="1575189" y="88070"/>
                </a:lnTo>
                <a:lnTo>
                  <a:pt x="1617963" y="103254"/>
                </a:lnTo>
                <a:lnTo>
                  <a:pt x="1656567" y="119353"/>
                </a:lnTo>
                <a:lnTo>
                  <a:pt x="1690772" y="136302"/>
                </a:lnTo>
                <a:lnTo>
                  <a:pt x="1745059" y="172492"/>
                </a:lnTo>
                <a:lnTo>
                  <a:pt x="1778982" y="211305"/>
                </a:lnTo>
                <a:lnTo>
                  <a:pt x="1790700" y="252222"/>
                </a:lnTo>
                <a:lnTo>
                  <a:pt x="1787732" y="272910"/>
                </a:lnTo>
                <a:lnTo>
                  <a:pt x="1764681" y="312840"/>
                </a:lnTo>
                <a:lnTo>
                  <a:pt x="1720345" y="350406"/>
                </a:lnTo>
                <a:lnTo>
                  <a:pt x="1656567" y="385090"/>
                </a:lnTo>
                <a:lnTo>
                  <a:pt x="1617963" y="401189"/>
                </a:lnTo>
                <a:lnTo>
                  <a:pt x="1575189" y="416373"/>
                </a:lnTo>
                <a:lnTo>
                  <a:pt x="1528476" y="430577"/>
                </a:lnTo>
                <a:lnTo>
                  <a:pt x="1478054" y="443736"/>
                </a:lnTo>
                <a:lnTo>
                  <a:pt x="1424153" y="455785"/>
                </a:lnTo>
                <a:lnTo>
                  <a:pt x="1367004" y="466660"/>
                </a:lnTo>
                <a:lnTo>
                  <a:pt x="1306836" y="476295"/>
                </a:lnTo>
                <a:lnTo>
                  <a:pt x="1243881" y="484626"/>
                </a:lnTo>
                <a:lnTo>
                  <a:pt x="1178368" y="491587"/>
                </a:lnTo>
                <a:lnTo>
                  <a:pt x="1110529" y="497114"/>
                </a:lnTo>
                <a:lnTo>
                  <a:pt x="1040592" y="501143"/>
                </a:lnTo>
                <a:lnTo>
                  <a:pt x="968789" y="503608"/>
                </a:lnTo>
                <a:lnTo>
                  <a:pt x="895350" y="504444"/>
                </a:lnTo>
                <a:lnTo>
                  <a:pt x="821910" y="503608"/>
                </a:lnTo>
                <a:lnTo>
                  <a:pt x="750107" y="501143"/>
                </a:lnTo>
                <a:lnTo>
                  <a:pt x="680170" y="497114"/>
                </a:lnTo>
                <a:lnTo>
                  <a:pt x="612331" y="491587"/>
                </a:lnTo>
                <a:lnTo>
                  <a:pt x="546818" y="484626"/>
                </a:lnTo>
                <a:lnTo>
                  <a:pt x="483863" y="476295"/>
                </a:lnTo>
                <a:lnTo>
                  <a:pt x="423695" y="466660"/>
                </a:lnTo>
                <a:lnTo>
                  <a:pt x="366546" y="455785"/>
                </a:lnTo>
                <a:lnTo>
                  <a:pt x="312645" y="443736"/>
                </a:lnTo>
                <a:lnTo>
                  <a:pt x="262223" y="430577"/>
                </a:lnTo>
                <a:lnTo>
                  <a:pt x="215510" y="416373"/>
                </a:lnTo>
                <a:lnTo>
                  <a:pt x="172736" y="401189"/>
                </a:lnTo>
                <a:lnTo>
                  <a:pt x="134132" y="385090"/>
                </a:lnTo>
                <a:lnTo>
                  <a:pt x="99927" y="368141"/>
                </a:lnTo>
                <a:lnTo>
                  <a:pt x="45640" y="331951"/>
                </a:lnTo>
                <a:lnTo>
                  <a:pt x="11717" y="293138"/>
                </a:lnTo>
                <a:lnTo>
                  <a:pt x="0" y="252222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3151504" y="3698942"/>
            <a:ext cx="13477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Persönlichkeit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7968995" y="3662171"/>
            <a:ext cx="1120140" cy="403860"/>
          </a:xfrm>
          <a:custGeom>
            <a:avLst/>
            <a:gdLst/>
            <a:ahLst/>
            <a:cxnLst/>
            <a:rect l="l" t="t" r="r" b="b"/>
            <a:pathLst>
              <a:path w="1120140" h="403860" extrusionOk="0">
                <a:moveTo>
                  <a:pt x="560070" y="0"/>
                </a:moveTo>
                <a:lnTo>
                  <a:pt x="514128" y="669"/>
                </a:lnTo>
                <a:lnTo>
                  <a:pt x="469210" y="2643"/>
                </a:lnTo>
                <a:lnTo>
                  <a:pt x="425461" y="5869"/>
                </a:lnTo>
                <a:lnTo>
                  <a:pt x="383023" y="10296"/>
                </a:lnTo>
                <a:lnTo>
                  <a:pt x="342042" y="15871"/>
                </a:lnTo>
                <a:lnTo>
                  <a:pt x="302661" y="22542"/>
                </a:lnTo>
                <a:lnTo>
                  <a:pt x="265025" y="30257"/>
                </a:lnTo>
                <a:lnTo>
                  <a:pt x="195560" y="48613"/>
                </a:lnTo>
                <a:lnTo>
                  <a:pt x="134800" y="70523"/>
                </a:lnTo>
                <a:lnTo>
                  <a:pt x="83898" y="95569"/>
                </a:lnTo>
                <a:lnTo>
                  <a:pt x="44005" y="123336"/>
                </a:lnTo>
                <a:lnTo>
                  <a:pt x="16274" y="153409"/>
                </a:lnTo>
                <a:lnTo>
                  <a:pt x="0" y="201929"/>
                </a:lnTo>
                <a:lnTo>
                  <a:pt x="1856" y="218489"/>
                </a:lnTo>
                <a:lnTo>
                  <a:pt x="28547" y="265749"/>
                </a:lnTo>
                <a:lnTo>
                  <a:pt x="62503" y="294721"/>
                </a:lnTo>
                <a:lnTo>
                  <a:pt x="108045" y="321179"/>
                </a:lnTo>
                <a:lnTo>
                  <a:pt x="164020" y="344709"/>
                </a:lnTo>
                <a:lnTo>
                  <a:pt x="229276" y="364894"/>
                </a:lnTo>
                <a:lnTo>
                  <a:pt x="302661" y="381317"/>
                </a:lnTo>
                <a:lnTo>
                  <a:pt x="342042" y="387988"/>
                </a:lnTo>
                <a:lnTo>
                  <a:pt x="383023" y="393563"/>
                </a:lnTo>
                <a:lnTo>
                  <a:pt x="425461" y="397990"/>
                </a:lnTo>
                <a:lnTo>
                  <a:pt x="469210" y="401216"/>
                </a:lnTo>
                <a:lnTo>
                  <a:pt x="514128" y="403190"/>
                </a:lnTo>
                <a:lnTo>
                  <a:pt x="560070" y="403859"/>
                </a:lnTo>
                <a:lnTo>
                  <a:pt x="606011" y="403190"/>
                </a:lnTo>
                <a:lnTo>
                  <a:pt x="650929" y="401216"/>
                </a:lnTo>
                <a:lnTo>
                  <a:pt x="694678" y="397990"/>
                </a:lnTo>
                <a:lnTo>
                  <a:pt x="737116" y="393563"/>
                </a:lnTo>
                <a:lnTo>
                  <a:pt x="778097" y="387988"/>
                </a:lnTo>
                <a:lnTo>
                  <a:pt x="817478" y="381317"/>
                </a:lnTo>
                <a:lnTo>
                  <a:pt x="855114" y="373602"/>
                </a:lnTo>
                <a:lnTo>
                  <a:pt x="924579" y="355246"/>
                </a:lnTo>
                <a:lnTo>
                  <a:pt x="985339" y="333336"/>
                </a:lnTo>
                <a:lnTo>
                  <a:pt x="1036241" y="308290"/>
                </a:lnTo>
                <a:lnTo>
                  <a:pt x="1076134" y="280523"/>
                </a:lnTo>
                <a:lnTo>
                  <a:pt x="1103865" y="250450"/>
                </a:lnTo>
                <a:lnTo>
                  <a:pt x="1120139" y="201929"/>
                </a:lnTo>
                <a:lnTo>
                  <a:pt x="1118283" y="185370"/>
                </a:lnTo>
                <a:lnTo>
                  <a:pt x="1091592" y="138110"/>
                </a:lnTo>
                <a:lnTo>
                  <a:pt x="1057636" y="109138"/>
                </a:lnTo>
                <a:lnTo>
                  <a:pt x="1012094" y="82680"/>
                </a:lnTo>
                <a:lnTo>
                  <a:pt x="956119" y="59150"/>
                </a:lnTo>
                <a:lnTo>
                  <a:pt x="890863" y="38965"/>
                </a:lnTo>
                <a:lnTo>
                  <a:pt x="817478" y="22542"/>
                </a:lnTo>
                <a:lnTo>
                  <a:pt x="778097" y="15871"/>
                </a:lnTo>
                <a:lnTo>
                  <a:pt x="737116" y="10296"/>
                </a:lnTo>
                <a:lnTo>
                  <a:pt x="694678" y="5869"/>
                </a:lnTo>
                <a:lnTo>
                  <a:pt x="650929" y="2643"/>
                </a:lnTo>
                <a:lnTo>
                  <a:pt x="606011" y="669"/>
                </a:lnTo>
                <a:lnTo>
                  <a:pt x="56007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7968995" y="3662171"/>
            <a:ext cx="1120140" cy="403860"/>
          </a:xfrm>
          <a:custGeom>
            <a:avLst/>
            <a:gdLst/>
            <a:ahLst/>
            <a:cxnLst/>
            <a:rect l="l" t="t" r="r" b="b"/>
            <a:pathLst>
              <a:path w="1120140" h="403860" extrusionOk="0">
                <a:moveTo>
                  <a:pt x="0" y="201929"/>
                </a:moveTo>
                <a:lnTo>
                  <a:pt x="16274" y="153409"/>
                </a:lnTo>
                <a:lnTo>
                  <a:pt x="44005" y="123336"/>
                </a:lnTo>
                <a:lnTo>
                  <a:pt x="83898" y="95569"/>
                </a:lnTo>
                <a:lnTo>
                  <a:pt x="134800" y="70523"/>
                </a:lnTo>
                <a:lnTo>
                  <a:pt x="195560" y="48613"/>
                </a:lnTo>
                <a:lnTo>
                  <a:pt x="265025" y="30257"/>
                </a:lnTo>
                <a:lnTo>
                  <a:pt x="302661" y="22542"/>
                </a:lnTo>
                <a:lnTo>
                  <a:pt x="342042" y="15871"/>
                </a:lnTo>
                <a:lnTo>
                  <a:pt x="383023" y="10296"/>
                </a:lnTo>
                <a:lnTo>
                  <a:pt x="425461" y="5869"/>
                </a:lnTo>
                <a:lnTo>
                  <a:pt x="469210" y="2643"/>
                </a:lnTo>
                <a:lnTo>
                  <a:pt x="514128" y="669"/>
                </a:lnTo>
                <a:lnTo>
                  <a:pt x="560070" y="0"/>
                </a:lnTo>
                <a:lnTo>
                  <a:pt x="606011" y="669"/>
                </a:lnTo>
                <a:lnTo>
                  <a:pt x="650929" y="2643"/>
                </a:lnTo>
                <a:lnTo>
                  <a:pt x="694678" y="5869"/>
                </a:lnTo>
                <a:lnTo>
                  <a:pt x="737116" y="10296"/>
                </a:lnTo>
                <a:lnTo>
                  <a:pt x="778097" y="15871"/>
                </a:lnTo>
                <a:lnTo>
                  <a:pt x="817478" y="22542"/>
                </a:lnTo>
                <a:lnTo>
                  <a:pt x="855114" y="30257"/>
                </a:lnTo>
                <a:lnTo>
                  <a:pt x="924579" y="48613"/>
                </a:lnTo>
                <a:lnTo>
                  <a:pt x="985339" y="70523"/>
                </a:lnTo>
                <a:lnTo>
                  <a:pt x="1036241" y="95569"/>
                </a:lnTo>
                <a:lnTo>
                  <a:pt x="1076134" y="123336"/>
                </a:lnTo>
                <a:lnTo>
                  <a:pt x="1103865" y="153409"/>
                </a:lnTo>
                <a:lnTo>
                  <a:pt x="1120139" y="201929"/>
                </a:lnTo>
                <a:lnTo>
                  <a:pt x="1118283" y="218489"/>
                </a:lnTo>
                <a:lnTo>
                  <a:pt x="1091592" y="265749"/>
                </a:lnTo>
                <a:lnTo>
                  <a:pt x="1057636" y="294721"/>
                </a:lnTo>
                <a:lnTo>
                  <a:pt x="1012094" y="321179"/>
                </a:lnTo>
                <a:lnTo>
                  <a:pt x="956119" y="344709"/>
                </a:lnTo>
                <a:lnTo>
                  <a:pt x="890863" y="364894"/>
                </a:lnTo>
                <a:lnTo>
                  <a:pt x="817478" y="381317"/>
                </a:lnTo>
                <a:lnTo>
                  <a:pt x="778097" y="387988"/>
                </a:lnTo>
                <a:lnTo>
                  <a:pt x="737116" y="393563"/>
                </a:lnTo>
                <a:lnTo>
                  <a:pt x="694678" y="397990"/>
                </a:lnTo>
                <a:lnTo>
                  <a:pt x="650929" y="401216"/>
                </a:lnTo>
                <a:lnTo>
                  <a:pt x="606011" y="403190"/>
                </a:lnTo>
                <a:lnTo>
                  <a:pt x="560070" y="403859"/>
                </a:lnTo>
                <a:lnTo>
                  <a:pt x="514128" y="403190"/>
                </a:lnTo>
                <a:lnTo>
                  <a:pt x="469210" y="401216"/>
                </a:lnTo>
                <a:lnTo>
                  <a:pt x="425461" y="397990"/>
                </a:lnTo>
                <a:lnTo>
                  <a:pt x="383023" y="393563"/>
                </a:lnTo>
                <a:lnTo>
                  <a:pt x="342042" y="387988"/>
                </a:lnTo>
                <a:lnTo>
                  <a:pt x="302661" y="381317"/>
                </a:lnTo>
                <a:lnTo>
                  <a:pt x="265025" y="373602"/>
                </a:lnTo>
                <a:lnTo>
                  <a:pt x="195560" y="355246"/>
                </a:lnTo>
                <a:lnTo>
                  <a:pt x="134800" y="333336"/>
                </a:lnTo>
                <a:lnTo>
                  <a:pt x="83898" y="308290"/>
                </a:lnTo>
                <a:lnTo>
                  <a:pt x="44005" y="280523"/>
                </a:lnTo>
                <a:lnTo>
                  <a:pt x="16274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8209915" y="3762882"/>
            <a:ext cx="76669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Alter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5618988" y="4166615"/>
            <a:ext cx="2910840" cy="605155"/>
          </a:xfrm>
          <a:custGeom>
            <a:avLst/>
            <a:gdLst/>
            <a:ahLst/>
            <a:cxnLst/>
            <a:rect l="l" t="t" r="r" b="b"/>
            <a:pathLst>
              <a:path w="2910840" h="605154" extrusionOk="0">
                <a:moveTo>
                  <a:pt x="1455419" y="0"/>
                </a:moveTo>
                <a:lnTo>
                  <a:pt x="1336056" y="1002"/>
                </a:lnTo>
                <a:lnTo>
                  <a:pt x="1219348" y="3957"/>
                </a:lnTo>
                <a:lnTo>
                  <a:pt x="1105673" y="8788"/>
                </a:lnTo>
                <a:lnTo>
                  <a:pt x="995403" y="15416"/>
                </a:lnTo>
                <a:lnTo>
                  <a:pt x="888914" y="23764"/>
                </a:lnTo>
                <a:lnTo>
                  <a:pt x="786580" y="33755"/>
                </a:lnTo>
                <a:lnTo>
                  <a:pt x="688777" y="45309"/>
                </a:lnTo>
                <a:lnTo>
                  <a:pt x="595877" y="58350"/>
                </a:lnTo>
                <a:lnTo>
                  <a:pt x="508257" y="72801"/>
                </a:lnTo>
                <a:lnTo>
                  <a:pt x="426291" y="88582"/>
                </a:lnTo>
                <a:lnTo>
                  <a:pt x="350353" y="105617"/>
                </a:lnTo>
                <a:lnTo>
                  <a:pt x="280818" y="123828"/>
                </a:lnTo>
                <a:lnTo>
                  <a:pt x="218060" y="143136"/>
                </a:lnTo>
                <a:lnTo>
                  <a:pt x="162455" y="163465"/>
                </a:lnTo>
                <a:lnTo>
                  <a:pt x="114377" y="184737"/>
                </a:lnTo>
                <a:lnTo>
                  <a:pt x="74200" y="206873"/>
                </a:lnTo>
                <a:lnTo>
                  <a:pt x="42299" y="229797"/>
                </a:lnTo>
                <a:lnTo>
                  <a:pt x="4824" y="277695"/>
                </a:lnTo>
                <a:lnTo>
                  <a:pt x="0" y="302513"/>
                </a:lnTo>
                <a:lnTo>
                  <a:pt x="4824" y="327332"/>
                </a:lnTo>
                <a:lnTo>
                  <a:pt x="42299" y="375230"/>
                </a:lnTo>
                <a:lnTo>
                  <a:pt x="74200" y="398154"/>
                </a:lnTo>
                <a:lnTo>
                  <a:pt x="114377" y="420290"/>
                </a:lnTo>
                <a:lnTo>
                  <a:pt x="162455" y="441562"/>
                </a:lnTo>
                <a:lnTo>
                  <a:pt x="218060" y="461891"/>
                </a:lnTo>
                <a:lnTo>
                  <a:pt x="280818" y="481199"/>
                </a:lnTo>
                <a:lnTo>
                  <a:pt x="350353" y="499410"/>
                </a:lnTo>
                <a:lnTo>
                  <a:pt x="426291" y="516445"/>
                </a:lnTo>
                <a:lnTo>
                  <a:pt x="508257" y="532226"/>
                </a:lnTo>
                <a:lnTo>
                  <a:pt x="595877" y="546677"/>
                </a:lnTo>
                <a:lnTo>
                  <a:pt x="688777" y="559718"/>
                </a:lnTo>
                <a:lnTo>
                  <a:pt x="786580" y="571272"/>
                </a:lnTo>
                <a:lnTo>
                  <a:pt x="888914" y="581263"/>
                </a:lnTo>
                <a:lnTo>
                  <a:pt x="995403" y="589611"/>
                </a:lnTo>
                <a:lnTo>
                  <a:pt x="1105673" y="596239"/>
                </a:lnTo>
                <a:lnTo>
                  <a:pt x="1219348" y="601070"/>
                </a:lnTo>
                <a:lnTo>
                  <a:pt x="1336056" y="604025"/>
                </a:lnTo>
                <a:lnTo>
                  <a:pt x="1455419" y="605027"/>
                </a:lnTo>
                <a:lnTo>
                  <a:pt x="1574783" y="604025"/>
                </a:lnTo>
                <a:lnTo>
                  <a:pt x="1691491" y="601070"/>
                </a:lnTo>
                <a:lnTo>
                  <a:pt x="1805166" y="596239"/>
                </a:lnTo>
                <a:lnTo>
                  <a:pt x="1915436" y="589611"/>
                </a:lnTo>
                <a:lnTo>
                  <a:pt x="2021925" y="581263"/>
                </a:lnTo>
                <a:lnTo>
                  <a:pt x="2124259" y="571272"/>
                </a:lnTo>
                <a:lnTo>
                  <a:pt x="2222062" y="559718"/>
                </a:lnTo>
                <a:lnTo>
                  <a:pt x="2314962" y="546677"/>
                </a:lnTo>
                <a:lnTo>
                  <a:pt x="2402582" y="532226"/>
                </a:lnTo>
                <a:lnTo>
                  <a:pt x="2484548" y="516445"/>
                </a:lnTo>
                <a:lnTo>
                  <a:pt x="2560486" y="499410"/>
                </a:lnTo>
                <a:lnTo>
                  <a:pt x="2630021" y="481199"/>
                </a:lnTo>
                <a:lnTo>
                  <a:pt x="2692779" y="461891"/>
                </a:lnTo>
                <a:lnTo>
                  <a:pt x="2748384" y="441562"/>
                </a:lnTo>
                <a:lnTo>
                  <a:pt x="2796462" y="420290"/>
                </a:lnTo>
                <a:lnTo>
                  <a:pt x="2836639" y="398154"/>
                </a:lnTo>
                <a:lnTo>
                  <a:pt x="2868540" y="375230"/>
                </a:lnTo>
                <a:lnTo>
                  <a:pt x="2906015" y="327332"/>
                </a:lnTo>
                <a:lnTo>
                  <a:pt x="2910840" y="302513"/>
                </a:lnTo>
                <a:lnTo>
                  <a:pt x="2906015" y="277695"/>
                </a:lnTo>
                <a:lnTo>
                  <a:pt x="2868540" y="229797"/>
                </a:lnTo>
                <a:lnTo>
                  <a:pt x="2836639" y="206873"/>
                </a:lnTo>
                <a:lnTo>
                  <a:pt x="2796462" y="184737"/>
                </a:lnTo>
                <a:lnTo>
                  <a:pt x="2748384" y="163465"/>
                </a:lnTo>
                <a:lnTo>
                  <a:pt x="2692779" y="143136"/>
                </a:lnTo>
                <a:lnTo>
                  <a:pt x="2630021" y="123828"/>
                </a:lnTo>
                <a:lnTo>
                  <a:pt x="2560486" y="105617"/>
                </a:lnTo>
                <a:lnTo>
                  <a:pt x="2484548" y="88582"/>
                </a:lnTo>
                <a:lnTo>
                  <a:pt x="2402582" y="72801"/>
                </a:lnTo>
                <a:lnTo>
                  <a:pt x="2314962" y="58350"/>
                </a:lnTo>
                <a:lnTo>
                  <a:pt x="2222062" y="45309"/>
                </a:lnTo>
                <a:lnTo>
                  <a:pt x="2124259" y="33755"/>
                </a:lnTo>
                <a:lnTo>
                  <a:pt x="2021925" y="23764"/>
                </a:lnTo>
                <a:lnTo>
                  <a:pt x="1915436" y="15416"/>
                </a:lnTo>
                <a:lnTo>
                  <a:pt x="1805166" y="8788"/>
                </a:lnTo>
                <a:lnTo>
                  <a:pt x="1691491" y="3957"/>
                </a:lnTo>
                <a:lnTo>
                  <a:pt x="1574783" y="1002"/>
                </a:lnTo>
                <a:lnTo>
                  <a:pt x="1455419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5618988" y="4166615"/>
            <a:ext cx="2910840" cy="605155"/>
          </a:xfrm>
          <a:custGeom>
            <a:avLst/>
            <a:gdLst/>
            <a:ahLst/>
            <a:cxnLst/>
            <a:rect l="l" t="t" r="r" b="b"/>
            <a:pathLst>
              <a:path w="2910840" h="605154" extrusionOk="0">
                <a:moveTo>
                  <a:pt x="0" y="302513"/>
                </a:moveTo>
                <a:lnTo>
                  <a:pt x="19049" y="253430"/>
                </a:lnTo>
                <a:lnTo>
                  <a:pt x="74200" y="206873"/>
                </a:lnTo>
                <a:lnTo>
                  <a:pt x="114377" y="184737"/>
                </a:lnTo>
                <a:lnTo>
                  <a:pt x="162455" y="163465"/>
                </a:lnTo>
                <a:lnTo>
                  <a:pt x="218060" y="143136"/>
                </a:lnTo>
                <a:lnTo>
                  <a:pt x="280818" y="123828"/>
                </a:lnTo>
                <a:lnTo>
                  <a:pt x="350353" y="105617"/>
                </a:lnTo>
                <a:lnTo>
                  <a:pt x="426291" y="88582"/>
                </a:lnTo>
                <a:lnTo>
                  <a:pt x="508257" y="72801"/>
                </a:lnTo>
                <a:lnTo>
                  <a:pt x="595877" y="58350"/>
                </a:lnTo>
                <a:lnTo>
                  <a:pt x="688777" y="45309"/>
                </a:lnTo>
                <a:lnTo>
                  <a:pt x="786580" y="33755"/>
                </a:lnTo>
                <a:lnTo>
                  <a:pt x="888914" y="23764"/>
                </a:lnTo>
                <a:lnTo>
                  <a:pt x="995403" y="15416"/>
                </a:lnTo>
                <a:lnTo>
                  <a:pt x="1105673" y="8788"/>
                </a:lnTo>
                <a:lnTo>
                  <a:pt x="1219348" y="3957"/>
                </a:lnTo>
                <a:lnTo>
                  <a:pt x="1336056" y="1002"/>
                </a:lnTo>
                <a:lnTo>
                  <a:pt x="1455419" y="0"/>
                </a:lnTo>
                <a:lnTo>
                  <a:pt x="1574783" y="1002"/>
                </a:lnTo>
                <a:lnTo>
                  <a:pt x="1691491" y="3957"/>
                </a:lnTo>
                <a:lnTo>
                  <a:pt x="1805166" y="8788"/>
                </a:lnTo>
                <a:lnTo>
                  <a:pt x="1915436" y="15416"/>
                </a:lnTo>
                <a:lnTo>
                  <a:pt x="2021925" y="23764"/>
                </a:lnTo>
                <a:lnTo>
                  <a:pt x="2124259" y="33755"/>
                </a:lnTo>
                <a:lnTo>
                  <a:pt x="2222062" y="45309"/>
                </a:lnTo>
                <a:lnTo>
                  <a:pt x="2314962" y="58350"/>
                </a:lnTo>
                <a:lnTo>
                  <a:pt x="2402582" y="72801"/>
                </a:lnTo>
                <a:lnTo>
                  <a:pt x="2484548" y="88582"/>
                </a:lnTo>
                <a:lnTo>
                  <a:pt x="2560486" y="105617"/>
                </a:lnTo>
                <a:lnTo>
                  <a:pt x="2630021" y="123828"/>
                </a:lnTo>
                <a:lnTo>
                  <a:pt x="2692779" y="143136"/>
                </a:lnTo>
                <a:lnTo>
                  <a:pt x="2748384" y="163465"/>
                </a:lnTo>
                <a:lnTo>
                  <a:pt x="2796462" y="184737"/>
                </a:lnTo>
                <a:lnTo>
                  <a:pt x="2836639" y="206873"/>
                </a:lnTo>
                <a:lnTo>
                  <a:pt x="2868540" y="229797"/>
                </a:lnTo>
                <a:lnTo>
                  <a:pt x="2906015" y="277695"/>
                </a:lnTo>
                <a:lnTo>
                  <a:pt x="2910840" y="302513"/>
                </a:lnTo>
                <a:lnTo>
                  <a:pt x="2906015" y="327332"/>
                </a:lnTo>
                <a:lnTo>
                  <a:pt x="2868540" y="375230"/>
                </a:lnTo>
                <a:lnTo>
                  <a:pt x="2836639" y="398154"/>
                </a:lnTo>
                <a:lnTo>
                  <a:pt x="2796462" y="420290"/>
                </a:lnTo>
                <a:lnTo>
                  <a:pt x="2748384" y="441562"/>
                </a:lnTo>
                <a:lnTo>
                  <a:pt x="2692779" y="461891"/>
                </a:lnTo>
                <a:lnTo>
                  <a:pt x="2630021" y="481199"/>
                </a:lnTo>
                <a:lnTo>
                  <a:pt x="2560486" y="499410"/>
                </a:lnTo>
                <a:lnTo>
                  <a:pt x="2484548" y="516445"/>
                </a:lnTo>
                <a:lnTo>
                  <a:pt x="2402582" y="532226"/>
                </a:lnTo>
                <a:lnTo>
                  <a:pt x="2314962" y="546677"/>
                </a:lnTo>
                <a:lnTo>
                  <a:pt x="2222062" y="559718"/>
                </a:lnTo>
                <a:lnTo>
                  <a:pt x="2124259" y="571272"/>
                </a:lnTo>
                <a:lnTo>
                  <a:pt x="2021925" y="581263"/>
                </a:lnTo>
                <a:lnTo>
                  <a:pt x="1915436" y="589611"/>
                </a:lnTo>
                <a:lnTo>
                  <a:pt x="1805166" y="596239"/>
                </a:lnTo>
                <a:lnTo>
                  <a:pt x="1691491" y="601070"/>
                </a:lnTo>
                <a:lnTo>
                  <a:pt x="1574783" y="604025"/>
                </a:lnTo>
                <a:lnTo>
                  <a:pt x="1455419" y="605027"/>
                </a:lnTo>
                <a:lnTo>
                  <a:pt x="1336056" y="604025"/>
                </a:lnTo>
                <a:lnTo>
                  <a:pt x="1219348" y="601070"/>
                </a:lnTo>
                <a:lnTo>
                  <a:pt x="1105673" y="596239"/>
                </a:lnTo>
                <a:lnTo>
                  <a:pt x="995403" y="589611"/>
                </a:lnTo>
                <a:lnTo>
                  <a:pt x="888914" y="581263"/>
                </a:lnTo>
                <a:lnTo>
                  <a:pt x="786580" y="571272"/>
                </a:lnTo>
                <a:lnTo>
                  <a:pt x="688777" y="559718"/>
                </a:lnTo>
                <a:lnTo>
                  <a:pt x="595877" y="546677"/>
                </a:lnTo>
                <a:lnTo>
                  <a:pt x="508257" y="532226"/>
                </a:lnTo>
                <a:lnTo>
                  <a:pt x="426291" y="516445"/>
                </a:lnTo>
                <a:lnTo>
                  <a:pt x="350353" y="499410"/>
                </a:lnTo>
                <a:lnTo>
                  <a:pt x="280818" y="481199"/>
                </a:lnTo>
                <a:lnTo>
                  <a:pt x="218060" y="461891"/>
                </a:lnTo>
                <a:lnTo>
                  <a:pt x="162455" y="441562"/>
                </a:lnTo>
                <a:lnTo>
                  <a:pt x="114377" y="420290"/>
                </a:lnTo>
                <a:lnTo>
                  <a:pt x="74200" y="398154"/>
                </a:lnTo>
                <a:lnTo>
                  <a:pt x="42299" y="375230"/>
                </a:lnTo>
                <a:lnTo>
                  <a:pt x="4824" y="327332"/>
                </a:lnTo>
                <a:lnTo>
                  <a:pt x="0" y="302513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3604259" y="4468367"/>
            <a:ext cx="1903730" cy="504825"/>
          </a:xfrm>
          <a:custGeom>
            <a:avLst/>
            <a:gdLst/>
            <a:ahLst/>
            <a:cxnLst/>
            <a:rect l="l" t="t" r="r" b="b"/>
            <a:pathLst>
              <a:path w="1903729" h="504825" extrusionOk="0">
                <a:moveTo>
                  <a:pt x="951738" y="0"/>
                </a:moveTo>
                <a:lnTo>
                  <a:pt x="873677" y="835"/>
                </a:lnTo>
                <a:lnTo>
                  <a:pt x="797355" y="3300"/>
                </a:lnTo>
                <a:lnTo>
                  <a:pt x="723016" y="7329"/>
                </a:lnTo>
                <a:lnTo>
                  <a:pt x="650906" y="12856"/>
                </a:lnTo>
                <a:lnTo>
                  <a:pt x="581269" y="19817"/>
                </a:lnTo>
                <a:lnTo>
                  <a:pt x="514349" y="28148"/>
                </a:lnTo>
                <a:lnTo>
                  <a:pt x="450393" y="37783"/>
                </a:lnTo>
                <a:lnTo>
                  <a:pt x="389644" y="48658"/>
                </a:lnTo>
                <a:lnTo>
                  <a:pt x="332347" y="60707"/>
                </a:lnTo>
                <a:lnTo>
                  <a:pt x="278749" y="73866"/>
                </a:lnTo>
                <a:lnTo>
                  <a:pt x="229092" y="88070"/>
                </a:lnTo>
                <a:lnTo>
                  <a:pt x="183623" y="103254"/>
                </a:lnTo>
                <a:lnTo>
                  <a:pt x="142586" y="119353"/>
                </a:lnTo>
                <a:lnTo>
                  <a:pt x="106226" y="136302"/>
                </a:lnTo>
                <a:lnTo>
                  <a:pt x="48518" y="172492"/>
                </a:lnTo>
                <a:lnTo>
                  <a:pt x="12456" y="211305"/>
                </a:lnTo>
                <a:lnTo>
                  <a:pt x="0" y="252221"/>
                </a:lnTo>
                <a:lnTo>
                  <a:pt x="3154" y="272910"/>
                </a:lnTo>
                <a:lnTo>
                  <a:pt x="27658" y="312840"/>
                </a:lnTo>
                <a:lnTo>
                  <a:pt x="74789" y="350406"/>
                </a:lnTo>
                <a:lnTo>
                  <a:pt x="142586" y="385090"/>
                </a:lnTo>
                <a:lnTo>
                  <a:pt x="183623" y="401189"/>
                </a:lnTo>
                <a:lnTo>
                  <a:pt x="229092" y="416373"/>
                </a:lnTo>
                <a:lnTo>
                  <a:pt x="278749" y="430577"/>
                </a:lnTo>
                <a:lnTo>
                  <a:pt x="332347" y="443736"/>
                </a:lnTo>
                <a:lnTo>
                  <a:pt x="389644" y="455785"/>
                </a:lnTo>
                <a:lnTo>
                  <a:pt x="450393" y="466660"/>
                </a:lnTo>
                <a:lnTo>
                  <a:pt x="514349" y="476295"/>
                </a:lnTo>
                <a:lnTo>
                  <a:pt x="581269" y="484626"/>
                </a:lnTo>
                <a:lnTo>
                  <a:pt x="650906" y="491587"/>
                </a:lnTo>
                <a:lnTo>
                  <a:pt x="723016" y="497114"/>
                </a:lnTo>
                <a:lnTo>
                  <a:pt x="797355" y="501143"/>
                </a:lnTo>
                <a:lnTo>
                  <a:pt x="873677" y="503608"/>
                </a:lnTo>
                <a:lnTo>
                  <a:pt x="951738" y="504443"/>
                </a:lnTo>
                <a:lnTo>
                  <a:pt x="1029798" y="503608"/>
                </a:lnTo>
                <a:lnTo>
                  <a:pt x="1106120" y="501143"/>
                </a:lnTo>
                <a:lnTo>
                  <a:pt x="1180459" y="497114"/>
                </a:lnTo>
                <a:lnTo>
                  <a:pt x="1252569" y="491587"/>
                </a:lnTo>
                <a:lnTo>
                  <a:pt x="1322206" y="484626"/>
                </a:lnTo>
                <a:lnTo>
                  <a:pt x="1389126" y="476295"/>
                </a:lnTo>
                <a:lnTo>
                  <a:pt x="1453082" y="466660"/>
                </a:lnTo>
                <a:lnTo>
                  <a:pt x="1513831" y="455785"/>
                </a:lnTo>
                <a:lnTo>
                  <a:pt x="1571128" y="443736"/>
                </a:lnTo>
                <a:lnTo>
                  <a:pt x="1624726" y="430577"/>
                </a:lnTo>
                <a:lnTo>
                  <a:pt x="1674383" y="416373"/>
                </a:lnTo>
                <a:lnTo>
                  <a:pt x="1719852" y="401189"/>
                </a:lnTo>
                <a:lnTo>
                  <a:pt x="1760889" y="385090"/>
                </a:lnTo>
                <a:lnTo>
                  <a:pt x="1797249" y="368141"/>
                </a:lnTo>
                <a:lnTo>
                  <a:pt x="1854957" y="331951"/>
                </a:lnTo>
                <a:lnTo>
                  <a:pt x="1891019" y="293138"/>
                </a:lnTo>
                <a:lnTo>
                  <a:pt x="1903476" y="252221"/>
                </a:lnTo>
                <a:lnTo>
                  <a:pt x="1900321" y="231533"/>
                </a:lnTo>
                <a:lnTo>
                  <a:pt x="1875817" y="191603"/>
                </a:lnTo>
                <a:lnTo>
                  <a:pt x="1828686" y="154037"/>
                </a:lnTo>
                <a:lnTo>
                  <a:pt x="1760889" y="119353"/>
                </a:lnTo>
                <a:lnTo>
                  <a:pt x="1719852" y="103254"/>
                </a:lnTo>
                <a:lnTo>
                  <a:pt x="1674383" y="88070"/>
                </a:lnTo>
                <a:lnTo>
                  <a:pt x="1624726" y="73866"/>
                </a:lnTo>
                <a:lnTo>
                  <a:pt x="1571128" y="60707"/>
                </a:lnTo>
                <a:lnTo>
                  <a:pt x="1513831" y="48658"/>
                </a:lnTo>
                <a:lnTo>
                  <a:pt x="1453082" y="37783"/>
                </a:lnTo>
                <a:lnTo>
                  <a:pt x="1389126" y="28148"/>
                </a:lnTo>
                <a:lnTo>
                  <a:pt x="1322206" y="19817"/>
                </a:lnTo>
                <a:lnTo>
                  <a:pt x="1252569" y="12856"/>
                </a:lnTo>
                <a:lnTo>
                  <a:pt x="1180459" y="7329"/>
                </a:lnTo>
                <a:lnTo>
                  <a:pt x="1106120" y="3300"/>
                </a:lnTo>
                <a:lnTo>
                  <a:pt x="1029798" y="835"/>
                </a:lnTo>
                <a:lnTo>
                  <a:pt x="95173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604259" y="4468367"/>
            <a:ext cx="1903730" cy="504825"/>
          </a:xfrm>
          <a:custGeom>
            <a:avLst/>
            <a:gdLst/>
            <a:ahLst/>
            <a:cxnLst/>
            <a:rect l="l" t="t" r="r" b="b"/>
            <a:pathLst>
              <a:path w="1903729" h="504825" extrusionOk="0">
                <a:moveTo>
                  <a:pt x="0" y="252221"/>
                </a:moveTo>
                <a:lnTo>
                  <a:pt x="12456" y="211305"/>
                </a:lnTo>
                <a:lnTo>
                  <a:pt x="48518" y="172492"/>
                </a:lnTo>
                <a:lnTo>
                  <a:pt x="106226" y="136302"/>
                </a:lnTo>
                <a:lnTo>
                  <a:pt x="142586" y="119353"/>
                </a:lnTo>
                <a:lnTo>
                  <a:pt x="183623" y="103254"/>
                </a:lnTo>
                <a:lnTo>
                  <a:pt x="229092" y="88070"/>
                </a:lnTo>
                <a:lnTo>
                  <a:pt x="278749" y="73866"/>
                </a:lnTo>
                <a:lnTo>
                  <a:pt x="332347" y="60707"/>
                </a:lnTo>
                <a:lnTo>
                  <a:pt x="389644" y="48658"/>
                </a:lnTo>
                <a:lnTo>
                  <a:pt x="450393" y="37783"/>
                </a:lnTo>
                <a:lnTo>
                  <a:pt x="514349" y="28148"/>
                </a:lnTo>
                <a:lnTo>
                  <a:pt x="581269" y="19817"/>
                </a:lnTo>
                <a:lnTo>
                  <a:pt x="650906" y="12856"/>
                </a:lnTo>
                <a:lnTo>
                  <a:pt x="723016" y="7329"/>
                </a:lnTo>
                <a:lnTo>
                  <a:pt x="797355" y="3300"/>
                </a:lnTo>
                <a:lnTo>
                  <a:pt x="873677" y="835"/>
                </a:lnTo>
                <a:lnTo>
                  <a:pt x="951738" y="0"/>
                </a:lnTo>
                <a:lnTo>
                  <a:pt x="1029798" y="835"/>
                </a:lnTo>
                <a:lnTo>
                  <a:pt x="1106120" y="3300"/>
                </a:lnTo>
                <a:lnTo>
                  <a:pt x="1180459" y="7329"/>
                </a:lnTo>
                <a:lnTo>
                  <a:pt x="1252569" y="12856"/>
                </a:lnTo>
                <a:lnTo>
                  <a:pt x="1322206" y="19817"/>
                </a:lnTo>
                <a:lnTo>
                  <a:pt x="1389126" y="28148"/>
                </a:lnTo>
                <a:lnTo>
                  <a:pt x="1453082" y="37783"/>
                </a:lnTo>
                <a:lnTo>
                  <a:pt x="1513831" y="48658"/>
                </a:lnTo>
                <a:lnTo>
                  <a:pt x="1571128" y="60707"/>
                </a:lnTo>
                <a:lnTo>
                  <a:pt x="1624726" y="73866"/>
                </a:lnTo>
                <a:lnTo>
                  <a:pt x="1674383" y="88070"/>
                </a:lnTo>
                <a:lnTo>
                  <a:pt x="1719852" y="103254"/>
                </a:lnTo>
                <a:lnTo>
                  <a:pt x="1760889" y="119353"/>
                </a:lnTo>
                <a:lnTo>
                  <a:pt x="1797249" y="136302"/>
                </a:lnTo>
                <a:lnTo>
                  <a:pt x="1854957" y="172492"/>
                </a:lnTo>
                <a:lnTo>
                  <a:pt x="1891019" y="211305"/>
                </a:lnTo>
                <a:lnTo>
                  <a:pt x="1903476" y="252221"/>
                </a:lnTo>
                <a:lnTo>
                  <a:pt x="1900321" y="272910"/>
                </a:lnTo>
                <a:lnTo>
                  <a:pt x="1875817" y="312840"/>
                </a:lnTo>
                <a:lnTo>
                  <a:pt x="1828686" y="350406"/>
                </a:lnTo>
                <a:lnTo>
                  <a:pt x="1760889" y="385090"/>
                </a:lnTo>
                <a:lnTo>
                  <a:pt x="1719852" y="401189"/>
                </a:lnTo>
                <a:lnTo>
                  <a:pt x="1674383" y="416373"/>
                </a:lnTo>
                <a:lnTo>
                  <a:pt x="1624726" y="430577"/>
                </a:lnTo>
                <a:lnTo>
                  <a:pt x="1571128" y="443736"/>
                </a:lnTo>
                <a:lnTo>
                  <a:pt x="1513831" y="455785"/>
                </a:lnTo>
                <a:lnTo>
                  <a:pt x="1453082" y="466660"/>
                </a:lnTo>
                <a:lnTo>
                  <a:pt x="1389126" y="476295"/>
                </a:lnTo>
                <a:lnTo>
                  <a:pt x="1322206" y="484626"/>
                </a:lnTo>
                <a:lnTo>
                  <a:pt x="1252569" y="491587"/>
                </a:lnTo>
                <a:lnTo>
                  <a:pt x="1180459" y="497114"/>
                </a:lnTo>
                <a:lnTo>
                  <a:pt x="1106120" y="501143"/>
                </a:lnTo>
                <a:lnTo>
                  <a:pt x="1029798" y="503608"/>
                </a:lnTo>
                <a:lnTo>
                  <a:pt x="951738" y="504443"/>
                </a:lnTo>
                <a:lnTo>
                  <a:pt x="873677" y="503608"/>
                </a:lnTo>
                <a:lnTo>
                  <a:pt x="797355" y="501143"/>
                </a:lnTo>
                <a:lnTo>
                  <a:pt x="723016" y="497114"/>
                </a:lnTo>
                <a:lnTo>
                  <a:pt x="650906" y="491587"/>
                </a:lnTo>
                <a:lnTo>
                  <a:pt x="581269" y="484626"/>
                </a:lnTo>
                <a:lnTo>
                  <a:pt x="514349" y="476295"/>
                </a:lnTo>
                <a:lnTo>
                  <a:pt x="450393" y="466660"/>
                </a:lnTo>
                <a:lnTo>
                  <a:pt x="389644" y="455785"/>
                </a:lnTo>
                <a:lnTo>
                  <a:pt x="332347" y="443736"/>
                </a:lnTo>
                <a:lnTo>
                  <a:pt x="278749" y="430577"/>
                </a:lnTo>
                <a:lnTo>
                  <a:pt x="229092" y="416373"/>
                </a:lnTo>
                <a:lnTo>
                  <a:pt x="183623" y="401189"/>
                </a:lnTo>
                <a:lnTo>
                  <a:pt x="142586" y="385090"/>
                </a:lnTo>
                <a:lnTo>
                  <a:pt x="106226" y="368141"/>
                </a:lnTo>
                <a:lnTo>
                  <a:pt x="48518" y="331951"/>
                </a:lnTo>
                <a:lnTo>
                  <a:pt x="12456" y="293138"/>
                </a:lnTo>
                <a:lnTo>
                  <a:pt x="0" y="252221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4724400" y="5175503"/>
            <a:ext cx="1567180" cy="402590"/>
          </a:xfrm>
          <a:custGeom>
            <a:avLst/>
            <a:gdLst/>
            <a:ahLst/>
            <a:cxnLst/>
            <a:rect l="l" t="t" r="r" b="b"/>
            <a:pathLst>
              <a:path w="1567179" h="402589" extrusionOk="0">
                <a:moveTo>
                  <a:pt x="783336" y="0"/>
                </a:moveTo>
                <a:lnTo>
                  <a:pt x="719098" y="666"/>
                </a:lnTo>
                <a:lnTo>
                  <a:pt x="656290" y="2632"/>
                </a:lnTo>
                <a:lnTo>
                  <a:pt x="595111" y="5845"/>
                </a:lnTo>
                <a:lnTo>
                  <a:pt x="535765" y="10253"/>
                </a:lnTo>
                <a:lnTo>
                  <a:pt x="478452" y="15805"/>
                </a:lnTo>
                <a:lnTo>
                  <a:pt x="423375" y="22449"/>
                </a:lnTo>
                <a:lnTo>
                  <a:pt x="370735" y="30134"/>
                </a:lnTo>
                <a:lnTo>
                  <a:pt x="320734" y="38807"/>
                </a:lnTo>
                <a:lnTo>
                  <a:pt x="273574" y="48417"/>
                </a:lnTo>
                <a:lnTo>
                  <a:pt x="229457" y="58912"/>
                </a:lnTo>
                <a:lnTo>
                  <a:pt x="188583" y="70240"/>
                </a:lnTo>
                <a:lnTo>
                  <a:pt x="151156" y="82350"/>
                </a:lnTo>
                <a:lnTo>
                  <a:pt x="87446" y="108709"/>
                </a:lnTo>
                <a:lnTo>
                  <a:pt x="39940" y="137574"/>
                </a:lnTo>
                <a:lnTo>
                  <a:pt x="10254" y="168531"/>
                </a:lnTo>
                <a:lnTo>
                  <a:pt x="0" y="201168"/>
                </a:lnTo>
                <a:lnTo>
                  <a:pt x="2597" y="217670"/>
                </a:lnTo>
                <a:lnTo>
                  <a:pt x="39940" y="264761"/>
                </a:lnTo>
                <a:lnTo>
                  <a:pt x="87446" y="293626"/>
                </a:lnTo>
                <a:lnTo>
                  <a:pt x="151156" y="319985"/>
                </a:lnTo>
                <a:lnTo>
                  <a:pt x="188583" y="332095"/>
                </a:lnTo>
                <a:lnTo>
                  <a:pt x="229457" y="343423"/>
                </a:lnTo>
                <a:lnTo>
                  <a:pt x="273574" y="353918"/>
                </a:lnTo>
                <a:lnTo>
                  <a:pt x="320734" y="363528"/>
                </a:lnTo>
                <a:lnTo>
                  <a:pt x="370735" y="372201"/>
                </a:lnTo>
                <a:lnTo>
                  <a:pt x="423375" y="379886"/>
                </a:lnTo>
                <a:lnTo>
                  <a:pt x="478452" y="386530"/>
                </a:lnTo>
                <a:lnTo>
                  <a:pt x="535765" y="392082"/>
                </a:lnTo>
                <a:lnTo>
                  <a:pt x="595111" y="396490"/>
                </a:lnTo>
                <a:lnTo>
                  <a:pt x="656290" y="399703"/>
                </a:lnTo>
                <a:lnTo>
                  <a:pt x="719098" y="401669"/>
                </a:lnTo>
                <a:lnTo>
                  <a:pt x="783336" y="402336"/>
                </a:lnTo>
                <a:lnTo>
                  <a:pt x="847573" y="401669"/>
                </a:lnTo>
                <a:lnTo>
                  <a:pt x="910381" y="399703"/>
                </a:lnTo>
                <a:lnTo>
                  <a:pt x="971560" y="396490"/>
                </a:lnTo>
                <a:lnTo>
                  <a:pt x="1030906" y="392082"/>
                </a:lnTo>
                <a:lnTo>
                  <a:pt x="1088219" y="386530"/>
                </a:lnTo>
                <a:lnTo>
                  <a:pt x="1143296" y="379886"/>
                </a:lnTo>
                <a:lnTo>
                  <a:pt x="1195936" y="372201"/>
                </a:lnTo>
                <a:lnTo>
                  <a:pt x="1245937" y="363528"/>
                </a:lnTo>
                <a:lnTo>
                  <a:pt x="1293097" y="353918"/>
                </a:lnTo>
                <a:lnTo>
                  <a:pt x="1337214" y="343423"/>
                </a:lnTo>
                <a:lnTo>
                  <a:pt x="1378088" y="332095"/>
                </a:lnTo>
                <a:lnTo>
                  <a:pt x="1415515" y="319985"/>
                </a:lnTo>
                <a:lnTo>
                  <a:pt x="1479225" y="293626"/>
                </a:lnTo>
                <a:lnTo>
                  <a:pt x="1526731" y="264761"/>
                </a:lnTo>
                <a:lnTo>
                  <a:pt x="1556417" y="233804"/>
                </a:lnTo>
                <a:lnTo>
                  <a:pt x="1566672" y="201168"/>
                </a:lnTo>
                <a:lnTo>
                  <a:pt x="1564074" y="184665"/>
                </a:lnTo>
                <a:lnTo>
                  <a:pt x="1526731" y="137574"/>
                </a:lnTo>
                <a:lnTo>
                  <a:pt x="1479225" y="108709"/>
                </a:lnTo>
                <a:lnTo>
                  <a:pt x="1415515" y="82350"/>
                </a:lnTo>
                <a:lnTo>
                  <a:pt x="1378088" y="70240"/>
                </a:lnTo>
                <a:lnTo>
                  <a:pt x="1337214" y="58912"/>
                </a:lnTo>
                <a:lnTo>
                  <a:pt x="1293097" y="48417"/>
                </a:lnTo>
                <a:lnTo>
                  <a:pt x="1245937" y="38807"/>
                </a:lnTo>
                <a:lnTo>
                  <a:pt x="1195936" y="30134"/>
                </a:lnTo>
                <a:lnTo>
                  <a:pt x="1143296" y="22449"/>
                </a:lnTo>
                <a:lnTo>
                  <a:pt x="1088219" y="15805"/>
                </a:lnTo>
                <a:lnTo>
                  <a:pt x="1030906" y="10253"/>
                </a:lnTo>
                <a:lnTo>
                  <a:pt x="971560" y="5845"/>
                </a:lnTo>
                <a:lnTo>
                  <a:pt x="910381" y="2632"/>
                </a:lnTo>
                <a:lnTo>
                  <a:pt x="847573" y="666"/>
                </a:lnTo>
                <a:lnTo>
                  <a:pt x="78333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4724400" y="5175503"/>
            <a:ext cx="1567180" cy="402590"/>
          </a:xfrm>
          <a:custGeom>
            <a:avLst/>
            <a:gdLst/>
            <a:ahLst/>
            <a:cxnLst/>
            <a:rect l="l" t="t" r="r" b="b"/>
            <a:pathLst>
              <a:path w="1567179" h="402589" extrusionOk="0">
                <a:moveTo>
                  <a:pt x="0" y="201168"/>
                </a:moveTo>
                <a:lnTo>
                  <a:pt x="22769" y="152817"/>
                </a:lnTo>
                <a:lnTo>
                  <a:pt x="61567" y="122854"/>
                </a:lnTo>
                <a:lnTo>
                  <a:pt x="117376" y="95191"/>
                </a:lnTo>
                <a:lnTo>
                  <a:pt x="188583" y="70240"/>
                </a:lnTo>
                <a:lnTo>
                  <a:pt x="229457" y="58912"/>
                </a:lnTo>
                <a:lnTo>
                  <a:pt x="273574" y="48417"/>
                </a:lnTo>
                <a:lnTo>
                  <a:pt x="320734" y="38807"/>
                </a:lnTo>
                <a:lnTo>
                  <a:pt x="370735" y="30134"/>
                </a:lnTo>
                <a:lnTo>
                  <a:pt x="423375" y="22449"/>
                </a:lnTo>
                <a:lnTo>
                  <a:pt x="478452" y="15805"/>
                </a:lnTo>
                <a:lnTo>
                  <a:pt x="535765" y="10253"/>
                </a:lnTo>
                <a:lnTo>
                  <a:pt x="595111" y="5845"/>
                </a:lnTo>
                <a:lnTo>
                  <a:pt x="656290" y="2632"/>
                </a:lnTo>
                <a:lnTo>
                  <a:pt x="719098" y="666"/>
                </a:lnTo>
                <a:lnTo>
                  <a:pt x="783336" y="0"/>
                </a:lnTo>
                <a:lnTo>
                  <a:pt x="847573" y="666"/>
                </a:lnTo>
                <a:lnTo>
                  <a:pt x="910381" y="2632"/>
                </a:lnTo>
                <a:lnTo>
                  <a:pt x="971560" y="5845"/>
                </a:lnTo>
                <a:lnTo>
                  <a:pt x="1030906" y="10253"/>
                </a:lnTo>
                <a:lnTo>
                  <a:pt x="1088219" y="15805"/>
                </a:lnTo>
                <a:lnTo>
                  <a:pt x="1143296" y="22449"/>
                </a:lnTo>
                <a:lnTo>
                  <a:pt x="1195936" y="30134"/>
                </a:lnTo>
                <a:lnTo>
                  <a:pt x="1245937" y="38807"/>
                </a:lnTo>
                <a:lnTo>
                  <a:pt x="1293097" y="48417"/>
                </a:lnTo>
                <a:lnTo>
                  <a:pt x="1337214" y="58912"/>
                </a:lnTo>
                <a:lnTo>
                  <a:pt x="1378088" y="70240"/>
                </a:lnTo>
                <a:lnTo>
                  <a:pt x="1415515" y="82350"/>
                </a:lnTo>
                <a:lnTo>
                  <a:pt x="1479225" y="108709"/>
                </a:lnTo>
                <a:lnTo>
                  <a:pt x="1526731" y="137574"/>
                </a:lnTo>
                <a:lnTo>
                  <a:pt x="1556417" y="168531"/>
                </a:lnTo>
                <a:lnTo>
                  <a:pt x="1566672" y="201168"/>
                </a:lnTo>
                <a:lnTo>
                  <a:pt x="1564074" y="217670"/>
                </a:lnTo>
                <a:lnTo>
                  <a:pt x="1526731" y="264761"/>
                </a:lnTo>
                <a:lnTo>
                  <a:pt x="1479225" y="293626"/>
                </a:lnTo>
                <a:lnTo>
                  <a:pt x="1415515" y="319985"/>
                </a:lnTo>
                <a:lnTo>
                  <a:pt x="1378088" y="332095"/>
                </a:lnTo>
                <a:lnTo>
                  <a:pt x="1337214" y="343423"/>
                </a:lnTo>
                <a:lnTo>
                  <a:pt x="1293097" y="353918"/>
                </a:lnTo>
                <a:lnTo>
                  <a:pt x="1245937" y="363528"/>
                </a:lnTo>
                <a:lnTo>
                  <a:pt x="1195936" y="372201"/>
                </a:lnTo>
                <a:lnTo>
                  <a:pt x="1143296" y="379886"/>
                </a:lnTo>
                <a:lnTo>
                  <a:pt x="1088219" y="386530"/>
                </a:lnTo>
                <a:lnTo>
                  <a:pt x="1030906" y="392082"/>
                </a:lnTo>
                <a:lnTo>
                  <a:pt x="971560" y="396490"/>
                </a:lnTo>
                <a:lnTo>
                  <a:pt x="910381" y="399703"/>
                </a:lnTo>
                <a:lnTo>
                  <a:pt x="847573" y="401669"/>
                </a:lnTo>
                <a:lnTo>
                  <a:pt x="783336" y="402336"/>
                </a:lnTo>
                <a:lnTo>
                  <a:pt x="719098" y="401669"/>
                </a:lnTo>
                <a:lnTo>
                  <a:pt x="656290" y="399703"/>
                </a:lnTo>
                <a:lnTo>
                  <a:pt x="595111" y="396490"/>
                </a:lnTo>
                <a:lnTo>
                  <a:pt x="535765" y="392082"/>
                </a:lnTo>
                <a:lnTo>
                  <a:pt x="478452" y="386530"/>
                </a:lnTo>
                <a:lnTo>
                  <a:pt x="423375" y="379886"/>
                </a:lnTo>
                <a:lnTo>
                  <a:pt x="370735" y="372201"/>
                </a:lnTo>
                <a:lnTo>
                  <a:pt x="320734" y="363528"/>
                </a:lnTo>
                <a:lnTo>
                  <a:pt x="273574" y="353918"/>
                </a:lnTo>
                <a:lnTo>
                  <a:pt x="229457" y="343423"/>
                </a:lnTo>
                <a:lnTo>
                  <a:pt x="188583" y="332095"/>
                </a:lnTo>
                <a:lnTo>
                  <a:pt x="151156" y="319985"/>
                </a:lnTo>
                <a:lnTo>
                  <a:pt x="87446" y="293626"/>
                </a:lnTo>
                <a:lnTo>
                  <a:pt x="39940" y="264761"/>
                </a:lnTo>
                <a:lnTo>
                  <a:pt x="10254" y="233804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6402323" y="4972811"/>
            <a:ext cx="1679575" cy="403860"/>
          </a:xfrm>
          <a:custGeom>
            <a:avLst/>
            <a:gdLst/>
            <a:ahLst/>
            <a:cxnLst/>
            <a:rect l="l" t="t" r="r" b="b"/>
            <a:pathLst>
              <a:path w="1679575" h="403860" extrusionOk="0">
                <a:moveTo>
                  <a:pt x="839724" y="0"/>
                </a:moveTo>
                <a:lnTo>
                  <a:pt x="770848" y="669"/>
                </a:lnTo>
                <a:lnTo>
                  <a:pt x="703507" y="2643"/>
                </a:lnTo>
                <a:lnTo>
                  <a:pt x="637916" y="5869"/>
                </a:lnTo>
                <a:lnTo>
                  <a:pt x="574291" y="10296"/>
                </a:lnTo>
                <a:lnTo>
                  <a:pt x="512849" y="15871"/>
                </a:lnTo>
                <a:lnTo>
                  <a:pt x="453806" y="22542"/>
                </a:lnTo>
                <a:lnTo>
                  <a:pt x="397376" y="30257"/>
                </a:lnTo>
                <a:lnTo>
                  <a:pt x="343777" y="38965"/>
                </a:lnTo>
                <a:lnTo>
                  <a:pt x="293225" y="48613"/>
                </a:lnTo>
                <a:lnTo>
                  <a:pt x="245935" y="59150"/>
                </a:lnTo>
                <a:lnTo>
                  <a:pt x="202124" y="70523"/>
                </a:lnTo>
                <a:lnTo>
                  <a:pt x="162007" y="82680"/>
                </a:lnTo>
                <a:lnTo>
                  <a:pt x="125801" y="95569"/>
                </a:lnTo>
                <a:lnTo>
                  <a:pt x="65984" y="123336"/>
                </a:lnTo>
                <a:lnTo>
                  <a:pt x="24402" y="153409"/>
                </a:lnTo>
                <a:lnTo>
                  <a:pt x="2783" y="185370"/>
                </a:lnTo>
                <a:lnTo>
                  <a:pt x="0" y="201930"/>
                </a:lnTo>
                <a:lnTo>
                  <a:pt x="2783" y="218489"/>
                </a:lnTo>
                <a:lnTo>
                  <a:pt x="24402" y="250450"/>
                </a:lnTo>
                <a:lnTo>
                  <a:pt x="65984" y="280523"/>
                </a:lnTo>
                <a:lnTo>
                  <a:pt x="125801" y="308290"/>
                </a:lnTo>
                <a:lnTo>
                  <a:pt x="162007" y="321179"/>
                </a:lnTo>
                <a:lnTo>
                  <a:pt x="202124" y="333336"/>
                </a:lnTo>
                <a:lnTo>
                  <a:pt x="245935" y="344709"/>
                </a:lnTo>
                <a:lnTo>
                  <a:pt x="293225" y="355246"/>
                </a:lnTo>
                <a:lnTo>
                  <a:pt x="343777" y="364894"/>
                </a:lnTo>
                <a:lnTo>
                  <a:pt x="397376" y="373602"/>
                </a:lnTo>
                <a:lnTo>
                  <a:pt x="453806" y="381317"/>
                </a:lnTo>
                <a:lnTo>
                  <a:pt x="512849" y="387988"/>
                </a:lnTo>
                <a:lnTo>
                  <a:pt x="574291" y="393563"/>
                </a:lnTo>
                <a:lnTo>
                  <a:pt x="637916" y="397990"/>
                </a:lnTo>
                <a:lnTo>
                  <a:pt x="703507" y="401216"/>
                </a:lnTo>
                <a:lnTo>
                  <a:pt x="770848" y="403190"/>
                </a:lnTo>
                <a:lnTo>
                  <a:pt x="839724" y="403859"/>
                </a:lnTo>
                <a:lnTo>
                  <a:pt x="908599" y="403190"/>
                </a:lnTo>
                <a:lnTo>
                  <a:pt x="975940" y="401216"/>
                </a:lnTo>
                <a:lnTo>
                  <a:pt x="1041531" y="397990"/>
                </a:lnTo>
                <a:lnTo>
                  <a:pt x="1105156" y="393563"/>
                </a:lnTo>
                <a:lnTo>
                  <a:pt x="1166598" y="387988"/>
                </a:lnTo>
                <a:lnTo>
                  <a:pt x="1225641" y="381317"/>
                </a:lnTo>
                <a:lnTo>
                  <a:pt x="1282071" y="373602"/>
                </a:lnTo>
                <a:lnTo>
                  <a:pt x="1335670" y="364894"/>
                </a:lnTo>
                <a:lnTo>
                  <a:pt x="1386222" y="355246"/>
                </a:lnTo>
                <a:lnTo>
                  <a:pt x="1433512" y="344709"/>
                </a:lnTo>
                <a:lnTo>
                  <a:pt x="1477323" y="333336"/>
                </a:lnTo>
                <a:lnTo>
                  <a:pt x="1517440" y="321179"/>
                </a:lnTo>
                <a:lnTo>
                  <a:pt x="1553646" y="308290"/>
                </a:lnTo>
                <a:lnTo>
                  <a:pt x="1613463" y="280523"/>
                </a:lnTo>
                <a:lnTo>
                  <a:pt x="1655045" y="250450"/>
                </a:lnTo>
                <a:lnTo>
                  <a:pt x="1676664" y="218489"/>
                </a:lnTo>
                <a:lnTo>
                  <a:pt x="1679448" y="201930"/>
                </a:lnTo>
                <a:lnTo>
                  <a:pt x="1676664" y="185370"/>
                </a:lnTo>
                <a:lnTo>
                  <a:pt x="1655045" y="153409"/>
                </a:lnTo>
                <a:lnTo>
                  <a:pt x="1613463" y="123336"/>
                </a:lnTo>
                <a:lnTo>
                  <a:pt x="1553646" y="95569"/>
                </a:lnTo>
                <a:lnTo>
                  <a:pt x="1517440" y="82680"/>
                </a:lnTo>
                <a:lnTo>
                  <a:pt x="1477323" y="70523"/>
                </a:lnTo>
                <a:lnTo>
                  <a:pt x="1433512" y="59150"/>
                </a:lnTo>
                <a:lnTo>
                  <a:pt x="1386222" y="48613"/>
                </a:lnTo>
                <a:lnTo>
                  <a:pt x="1335670" y="38965"/>
                </a:lnTo>
                <a:lnTo>
                  <a:pt x="1282071" y="30257"/>
                </a:lnTo>
                <a:lnTo>
                  <a:pt x="1225641" y="22542"/>
                </a:lnTo>
                <a:lnTo>
                  <a:pt x="1166598" y="15871"/>
                </a:lnTo>
                <a:lnTo>
                  <a:pt x="1105156" y="10296"/>
                </a:lnTo>
                <a:lnTo>
                  <a:pt x="1041531" y="5869"/>
                </a:lnTo>
                <a:lnTo>
                  <a:pt x="975940" y="2643"/>
                </a:lnTo>
                <a:lnTo>
                  <a:pt x="908599" y="669"/>
                </a:lnTo>
                <a:lnTo>
                  <a:pt x="83972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402323" y="4972811"/>
            <a:ext cx="1679575" cy="403860"/>
          </a:xfrm>
          <a:custGeom>
            <a:avLst/>
            <a:gdLst/>
            <a:ahLst/>
            <a:cxnLst/>
            <a:rect l="l" t="t" r="r" b="b"/>
            <a:pathLst>
              <a:path w="1679575" h="403860" extrusionOk="0">
                <a:moveTo>
                  <a:pt x="0" y="201930"/>
                </a:moveTo>
                <a:lnTo>
                  <a:pt x="24402" y="153409"/>
                </a:lnTo>
                <a:lnTo>
                  <a:pt x="65984" y="123336"/>
                </a:lnTo>
                <a:lnTo>
                  <a:pt x="125801" y="95569"/>
                </a:lnTo>
                <a:lnTo>
                  <a:pt x="162007" y="82680"/>
                </a:lnTo>
                <a:lnTo>
                  <a:pt x="202124" y="70523"/>
                </a:lnTo>
                <a:lnTo>
                  <a:pt x="245935" y="59150"/>
                </a:lnTo>
                <a:lnTo>
                  <a:pt x="293225" y="48613"/>
                </a:lnTo>
                <a:lnTo>
                  <a:pt x="343777" y="38965"/>
                </a:lnTo>
                <a:lnTo>
                  <a:pt x="397376" y="30257"/>
                </a:lnTo>
                <a:lnTo>
                  <a:pt x="453806" y="22542"/>
                </a:lnTo>
                <a:lnTo>
                  <a:pt x="512849" y="15871"/>
                </a:lnTo>
                <a:lnTo>
                  <a:pt x="574291" y="10296"/>
                </a:lnTo>
                <a:lnTo>
                  <a:pt x="637916" y="5869"/>
                </a:lnTo>
                <a:lnTo>
                  <a:pt x="703507" y="2643"/>
                </a:lnTo>
                <a:lnTo>
                  <a:pt x="770848" y="669"/>
                </a:lnTo>
                <a:lnTo>
                  <a:pt x="839724" y="0"/>
                </a:lnTo>
                <a:lnTo>
                  <a:pt x="908599" y="669"/>
                </a:lnTo>
                <a:lnTo>
                  <a:pt x="975940" y="2643"/>
                </a:lnTo>
                <a:lnTo>
                  <a:pt x="1041531" y="5869"/>
                </a:lnTo>
                <a:lnTo>
                  <a:pt x="1105156" y="10296"/>
                </a:lnTo>
                <a:lnTo>
                  <a:pt x="1166598" y="15871"/>
                </a:lnTo>
                <a:lnTo>
                  <a:pt x="1225641" y="22542"/>
                </a:lnTo>
                <a:lnTo>
                  <a:pt x="1282071" y="30257"/>
                </a:lnTo>
                <a:lnTo>
                  <a:pt x="1335670" y="38965"/>
                </a:lnTo>
                <a:lnTo>
                  <a:pt x="1386222" y="48613"/>
                </a:lnTo>
                <a:lnTo>
                  <a:pt x="1433512" y="59150"/>
                </a:lnTo>
                <a:lnTo>
                  <a:pt x="1477323" y="70523"/>
                </a:lnTo>
                <a:lnTo>
                  <a:pt x="1517440" y="82680"/>
                </a:lnTo>
                <a:lnTo>
                  <a:pt x="1553646" y="95569"/>
                </a:lnTo>
                <a:lnTo>
                  <a:pt x="1613463" y="123336"/>
                </a:lnTo>
                <a:lnTo>
                  <a:pt x="1655045" y="153409"/>
                </a:lnTo>
                <a:lnTo>
                  <a:pt x="1676664" y="185370"/>
                </a:lnTo>
                <a:lnTo>
                  <a:pt x="1679448" y="201930"/>
                </a:lnTo>
                <a:lnTo>
                  <a:pt x="1676664" y="218489"/>
                </a:lnTo>
                <a:lnTo>
                  <a:pt x="1655045" y="250450"/>
                </a:lnTo>
                <a:lnTo>
                  <a:pt x="1613463" y="280523"/>
                </a:lnTo>
                <a:lnTo>
                  <a:pt x="1553646" y="308290"/>
                </a:lnTo>
                <a:lnTo>
                  <a:pt x="1517440" y="321179"/>
                </a:lnTo>
                <a:lnTo>
                  <a:pt x="1477323" y="333336"/>
                </a:lnTo>
                <a:lnTo>
                  <a:pt x="1433512" y="344709"/>
                </a:lnTo>
                <a:lnTo>
                  <a:pt x="1386222" y="355246"/>
                </a:lnTo>
                <a:lnTo>
                  <a:pt x="1335670" y="364894"/>
                </a:lnTo>
                <a:lnTo>
                  <a:pt x="1282071" y="373602"/>
                </a:lnTo>
                <a:lnTo>
                  <a:pt x="1225641" y="381317"/>
                </a:lnTo>
                <a:lnTo>
                  <a:pt x="1166598" y="387988"/>
                </a:lnTo>
                <a:lnTo>
                  <a:pt x="1105156" y="393563"/>
                </a:lnTo>
                <a:lnTo>
                  <a:pt x="1041531" y="397990"/>
                </a:lnTo>
                <a:lnTo>
                  <a:pt x="975940" y="401216"/>
                </a:lnTo>
                <a:lnTo>
                  <a:pt x="908599" y="403190"/>
                </a:lnTo>
                <a:lnTo>
                  <a:pt x="839724" y="403859"/>
                </a:lnTo>
                <a:lnTo>
                  <a:pt x="770848" y="403190"/>
                </a:lnTo>
                <a:lnTo>
                  <a:pt x="703507" y="401216"/>
                </a:lnTo>
                <a:lnTo>
                  <a:pt x="637916" y="397990"/>
                </a:lnTo>
                <a:lnTo>
                  <a:pt x="574291" y="393563"/>
                </a:lnTo>
                <a:lnTo>
                  <a:pt x="512849" y="387988"/>
                </a:lnTo>
                <a:lnTo>
                  <a:pt x="453806" y="381317"/>
                </a:lnTo>
                <a:lnTo>
                  <a:pt x="397376" y="373602"/>
                </a:lnTo>
                <a:lnTo>
                  <a:pt x="343777" y="364894"/>
                </a:lnTo>
                <a:lnTo>
                  <a:pt x="293225" y="355246"/>
                </a:lnTo>
                <a:lnTo>
                  <a:pt x="245935" y="344709"/>
                </a:lnTo>
                <a:lnTo>
                  <a:pt x="202124" y="333336"/>
                </a:lnTo>
                <a:lnTo>
                  <a:pt x="162007" y="321179"/>
                </a:lnTo>
                <a:lnTo>
                  <a:pt x="125801" y="308290"/>
                </a:lnTo>
                <a:lnTo>
                  <a:pt x="65984" y="280523"/>
                </a:lnTo>
                <a:lnTo>
                  <a:pt x="24402" y="250450"/>
                </a:lnTo>
                <a:lnTo>
                  <a:pt x="2783" y="218489"/>
                </a:lnTo>
                <a:lnTo>
                  <a:pt x="0" y="20193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3998686" y="4174734"/>
            <a:ext cx="3735000" cy="144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98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Physische Eigenschaften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Selbst-Konzept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None/>
            </a:pP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85420" lvl="0" indent="0" algn="r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Eignung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6330" marR="0" lvl="0" indent="0" algn="l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Ethnie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2820923" y="2855976"/>
            <a:ext cx="1343025" cy="402590"/>
          </a:xfrm>
          <a:custGeom>
            <a:avLst/>
            <a:gdLst/>
            <a:ahLst/>
            <a:cxnLst/>
            <a:rect l="l" t="t" r="r" b="b"/>
            <a:pathLst>
              <a:path w="1343025" h="402589" extrusionOk="0">
                <a:moveTo>
                  <a:pt x="671322" y="0"/>
                </a:moveTo>
                <a:lnTo>
                  <a:pt x="616269" y="666"/>
                </a:lnTo>
                <a:lnTo>
                  <a:pt x="562441" y="2632"/>
                </a:lnTo>
                <a:lnTo>
                  <a:pt x="510011" y="5845"/>
                </a:lnTo>
                <a:lnTo>
                  <a:pt x="459150" y="10253"/>
                </a:lnTo>
                <a:lnTo>
                  <a:pt x="410033" y="15805"/>
                </a:lnTo>
                <a:lnTo>
                  <a:pt x="362832" y="22449"/>
                </a:lnTo>
                <a:lnTo>
                  <a:pt x="317719" y="30134"/>
                </a:lnTo>
                <a:lnTo>
                  <a:pt x="274868" y="38807"/>
                </a:lnTo>
                <a:lnTo>
                  <a:pt x="234452" y="48417"/>
                </a:lnTo>
                <a:lnTo>
                  <a:pt x="196643" y="58912"/>
                </a:lnTo>
                <a:lnTo>
                  <a:pt x="129540" y="82350"/>
                </a:lnTo>
                <a:lnTo>
                  <a:pt x="74940" y="108709"/>
                </a:lnTo>
                <a:lnTo>
                  <a:pt x="34229" y="137574"/>
                </a:lnTo>
                <a:lnTo>
                  <a:pt x="8787" y="168531"/>
                </a:lnTo>
                <a:lnTo>
                  <a:pt x="0" y="201168"/>
                </a:lnTo>
                <a:lnTo>
                  <a:pt x="2225" y="217670"/>
                </a:lnTo>
                <a:lnTo>
                  <a:pt x="34229" y="264761"/>
                </a:lnTo>
                <a:lnTo>
                  <a:pt x="74940" y="293626"/>
                </a:lnTo>
                <a:lnTo>
                  <a:pt x="129539" y="319985"/>
                </a:lnTo>
                <a:lnTo>
                  <a:pt x="196643" y="343423"/>
                </a:lnTo>
                <a:lnTo>
                  <a:pt x="234452" y="353918"/>
                </a:lnTo>
                <a:lnTo>
                  <a:pt x="274868" y="363528"/>
                </a:lnTo>
                <a:lnTo>
                  <a:pt x="317719" y="372201"/>
                </a:lnTo>
                <a:lnTo>
                  <a:pt x="362832" y="379886"/>
                </a:lnTo>
                <a:lnTo>
                  <a:pt x="410033" y="386530"/>
                </a:lnTo>
                <a:lnTo>
                  <a:pt x="459150" y="392082"/>
                </a:lnTo>
                <a:lnTo>
                  <a:pt x="510011" y="396490"/>
                </a:lnTo>
                <a:lnTo>
                  <a:pt x="562441" y="399703"/>
                </a:lnTo>
                <a:lnTo>
                  <a:pt x="616269" y="401669"/>
                </a:lnTo>
                <a:lnTo>
                  <a:pt x="671322" y="402336"/>
                </a:lnTo>
                <a:lnTo>
                  <a:pt x="726374" y="401669"/>
                </a:lnTo>
                <a:lnTo>
                  <a:pt x="780202" y="399703"/>
                </a:lnTo>
                <a:lnTo>
                  <a:pt x="832632" y="396490"/>
                </a:lnTo>
                <a:lnTo>
                  <a:pt x="883493" y="392082"/>
                </a:lnTo>
                <a:lnTo>
                  <a:pt x="932610" y="386530"/>
                </a:lnTo>
                <a:lnTo>
                  <a:pt x="979811" y="379886"/>
                </a:lnTo>
                <a:lnTo>
                  <a:pt x="1024924" y="372201"/>
                </a:lnTo>
                <a:lnTo>
                  <a:pt x="1067775" y="363528"/>
                </a:lnTo>
                <a:lnTo>
                  <a:pt x="1108191" y="353918"/>
                </a:lnTo>
                <a:lnTo>
                  <a:pt x="1146000" y="343423"/>
                </a:lnTo>
                <a:lnTo>
                  <a:pt x="1213104" y="319985"/>
                </a:lnTo>
                <a:lnTo>
                  <a:pt x="1267703" y="293626"/>
                </a:lnTo>
                <a:lnTo>
                  <a:pt x="1308414" y="264761"/>
                </a:lnTo>
                <a:lnTo>
                  <a:pt x="1333856" y="233804"/>
                </a:lnTo>
                <a:lnTo>
                  <a:pt x="1342643" y="201168"/>
                </a:lnTo>
                <a:lnTo>
                  <a:pt x="1340418" y="184665"/>
                </a:lnTo>
                <a:lnTo>
                  <a:pt x="1308414" y="137574"/>
                </a:lnTo>
                <a:lnTo>
                  <a:pt x="1267703" y="108709"/>
                </a:lnTo>
                <a:lnTo>
                  <a:pt x="1213103" y="82350"/>
                </a:lnTo>
                <a:lnTo>
                  <a:pt x="1146000" y="58912"/>
                </a:lnTo>
                <a:lnTo>
                  <a:pt x="1108191" y="48417"/>
                </a:lnTo>
                <a:lnTo>
                  <a:pt x="1067775" y="38807"/>
                </a:lnTo>
                <a:lnTo>
                  <a:pt x="1024924" y="30134"/>
                </a:lnTo>
                <a:lnTo>
                  <a:pt x="979811" y="22449"/>
                </a:lnTo>
                <a:lnTo>
                  <a:pt x="932610" y="15805"/>
                </a:lnTo>
                <a:lnTo>
                  <a:pt x="883493" y="10253"/>
                </a:lnTo>
                <a:lnTo>
                  <a:pt x="832632" y="5845"/>
                </a:lnTo>
                <a:lnTo>
                  <a:pt x="780202" y="2632"/>
                </a:lnTo>
                <a:lnTo>
                  <a:pt x="726374" y="666"/>
                </a:lnTo>
                <a:lnTo>
                  <a:pt x="67132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2820923" y="2855976"/>
            <a:ext cx="1343025" cy="402590"/>
          </a:xfrm>
          <a:custGeom>
            <a:avLst/>
            <a:gdLst/>
            <a:ahLst/>
            <a:cxnLst/>
            <a:rect l="l" t="t" r="r" b="b"/>
            <a:pathLst>
              <a:path w="1343025" h="402589" extrusionOk="0">
                <a:moveTo>
                  <a:pt x="0" y="201168"/>
                </a:moveTo>
                <a:lnTo>
                  <a:pt x="19513" y="152817"/>
                </a:lnTo>
                <a:lnTo>
                  <a:pt x="52762" y="122854"/>
                </a:lnTo>
                <a:lnTo>
                  <a:pt x="100590" y="95191"/>
                </a:lnTo>
                <a:lnTo>
                  <a:pt x="161615" y="70240"/>
                </a:lnTo>
                <a:lnTo>
                  <a:pt x="234452" y="48417"/>
                </a:lnTo>
                <a:lnTo>
                  <a:pt x="274868" y="38807"/>
                </a:lnTo>
                <a:lnTo>
                  <a:pt x="317719" y="30134"/>
                </a:lnTo>
                <a:lnTo>
                  <a:pt x="362832" y="22449"/>
                </a:lnTo>
                <a:lnTo>
                  <a:pt x="410033" y="15805"/>
                </a:lnTo>
                <a:lnTo>
                  <a:pt x="459150" y="10253"/>
                </a:lnTo>
                <a:lnTo>
                  <a:pt x="510011" y="5845"/>
                </a:lnTo>
                <a:lnTo>
                  <a:pt x="562441" y="2632"/>
                </a:lnTo>
                <a:lnTo>
                  <a:pt x="616269" y="666"/>
                </a:lnTo>
                <a:lnTo>
                  <a:pt x="671322" y="0"/>
                </a:lnTo>
                <a:lnTo>
                  <a:pt x="726374" y="666"/>
                </a:lnTo>
                <a:lnTo>
                  <a:pt x="780202" y="2632"/>
                </a:lnTo>
                <a:lnTo>
                  <a:pt x="832632" y="5845"/>
                </a:lnTo>
                <a:lnTo>
                  <a:pt x="883493" y="10253"/>
                </a:lnTo>
                <a:lnTo>
                  <a:pt x="932610" y="15805"/>
                </a:lnTo>
                <a:lnTo>
                  <a:pt x="979811" y="22449"/>
                </a:lnTo>
                <a:lnTo>
                  <a:pt x="1024924" y="30134"/>
                </a:lnTo>
                <a:lnTo>
                  <a:pt x="1067775" y="38807"/>
                </a:lnTo>
                <a:lnTo>
                  <a:pt x="1108191" y="48417"/>
                </a:lnTo>
                <a:lnTo>
                  <a:pt x="1146000" y="58912"/>
                </a:lnTo>
                <a:lnTo>
                  <a:pt x="1213103" y="82350"/>
                </a:lnTo>
                <a:lnTo>
                  <a:pt x="1267703" y="108709"/>
                </a:lnTo>
                <a:lnTo>
                  <a:pt x="1308414" y="137574"/>
                </a:lnTo>
                <a:lnTo>
                  <a:pt x="1333856" y="168531"/>
                </a:lnTo>
                <a:lnTo>
                  <a:pt x="1342643" y="201168"/>
                </a:lnTo>
                <a:lnTo>
                  <a:pt x="1340418" y="217670"/>
                </a:lnTo>
                <a:lnTo>
                  <a:pt x="1308414" y="264761"/>
                </a:lnTo>
                <a:lnTo>
                  <a:pt x="1267703" y="293626"/>
                </a:lnTo>
                <a:lnTo>
                  <a:pt x="1213104" y="319985"/>
                </a:lnTo>
                <a:lnTo>
                  <a:pt x="1146000" y="343423"/>
                </a:lnTo>
                <a:lnTo>
                  <a:pt x="1108191" y="353918"/>
                </a:lnTo>
                <a:lnTo>
                  <a:pt x="1067775" y="363528"/>
                </a:lnTo>
                <a:lnTo>
                  <a:pt x="1024924" y="372201"/>
                </a:lnTo>
                <a:lnTo>
                  <a:pt x="979811" y="379886"/>
                </a:lnTo>
                <a:lnTo>
                  <a:pt x="932610" y="386530"/>
                </a:lnTo>
                <a:lnTo>
                  <a:pt x="883493" y="392082"/>
                </a:lnTo>
                <a:lnTo>
                  <a:pt x="832632" y="396490"/>
                </a:lnTo>
                <a:lnTo>
                  <a:pt x="780202" y="399703"/>
                </a:lnTo>
                <a:lnTo>
                  <a:pt x="726374" y="401669"/>
                </a:lnTo>
                <a:lnTo>
                  <a:pt x="671322" y="402336"/>
                </a:lnTo>
                <a:lnTo>
                  <a:pt x="616269" y="401669"/>
                </a:lnTo>
                <a:lnTo>
                  <a:pt x="562441" y="399703"/>
                </a:lnTo>
                <a:lnTo>
                  <a:pt x="510011" y="396490"/>
                </a:lnTo>
                <a:lnTo>
                  <a:pt x="459150" y="392082"/>
                </a:lnTo>
                <a:lnTo>
                  <a:pt x="410033" y="386530"/>
                </a:lnTo>
                <a:lnTo>
                  <a:pt x="362832" y="379886"/>
                </a:lnTo>
                <a:lnTo>
                  <a:pt x="317719" y="372201"/>
                </a:lnTo>
                <a:lnTo>
                  <a:pt x="274868" y="363528"/>
                </a:lnTo>
                <a:lnTo>
                  <a:pt x="234452" y="353918"/>
                </a:lnTo>
                <a:lnTo>
                  <a:pt x="196643" y="343423"/>
                </a:lnTo>
                <a:lnTo>
                  <a:pt x="129539" y="319985"/>
                </a:lnTo>
                <a:lnTo>
                  <a:pt x="74940" y="293626"/>
                </a:lnTo>
                <a:lnTo>
                  <a:pt x="34229" y="264761"/>
                </a:lnTo>
                <a:lnTo>
                  <a:pt x="8787" y="233804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2933700" y="2961825"/>
            <a:ext cx="12302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Überzeugung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4611623" y="2552700"/>
            <a:ext cx="3022600" cy="403860"/>
          </a:xfrm>
          <a:custGeom>
            <a:avLst/>
            <a:gdLst/>
            <a:ahLst/>
            <a:cxnLst/>
            <a:rect l="l" t="t" r="r" b="b"/>
            <a:pathLst>
              <a:path w="3022600" h="403860" extrusionOk="0">
                <a:moveTo>
                  <a:pt x="0" y="403860"/>
                </a:moveTo>
                <a:lnTo>
                  <a:pt x="3022092" y="403860"/>
                </a:lnTo>
                <a:lnTo>
                  <a:pt x="30220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5467350" y="2642377"/>
            <a:ext cx="1567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7074407" y="2249423"/>
            <a:ext cx="1343025" cy="403860"/>
          </a:xfrm>
          <a:custGeom>
            <a:avLst/>
            <a:gdLst/>
            <a:ahLst/>
            <a:cxnLst/>
            <a:rect l="l" t="t" r="r" b="b"/>
            <a:pathLst>
              <a:path w="1343025" h="403860" extrusionOk="0">
                <a:moveTo>
                  <a:pt x="671322" y="0"/>
                </a:moveTo>
                <a:lnTo>
                  <a:pt x="616269" y="669"/>
                </a:lnTo>
                <a:lnTo>
                  <a:pt x="562441" y="2643"/>
                </a:lnTo>
                <a:lnTo>
                  <a:pt x="510011" y="5869"/>
                </a:lnTo>
                <a:lnTo>
                  <a:pt x="459150" y="10296"/>
                </a:lnTo>
                <a:lnTo>
                  <a:pt x="410033" y="15871"/>
                </a:lnTo>
                <a:lnTo>
                  <a:pt x="362832" y="22542"/>
                </a:lnTo>
                <a:lnTo>
                  <a:pt x="317719" y="30257"/>
                </a:lnTo>
                <a:lnTo>
                  <a:pt x="274868" y="38965"/>
                </a:lnTo>
                <a:lnTo>
                  <a:pt x="234452" y="48613"/>
                </a:lnTo>
                <a:lnTo>
                  <a:pt x="196643" y="59150"/>
                </a:lnTo>
                <a:lnTo>
                  <a:pt x="129540" y="82680"/>
                </a:lnTo>
                <a:lnTo>
                  <a:pt x="74940" y="109138"/>
                </a:lnTo>
                <a:lnTo>
                  <a:pt x="34229" y="138110"/>
                </a:lnTo>
                <a:lnTo>
                  <a:pt x="8787" y="169180"/>
                </a:lnTo>
                <a:lnTo>
                  <a:pt x="0" y="201929"/>
                </a:lnTo>
                <a:lnTo>
                  <a:pt x="2225" y="218489"/>
                </a:lnTo>
                <a:lnTo>
                  <a:pt x="34229" y="265749"/>
                </a:lnTo>
                <a:lnTo>
                  <a:pt x="74940" y="294721"/>
                </a:lnTo>
                <a:lnTo>
                  <a:pt x="129540" y="321179"/>
                </a:lnTo>
                <a:lnTo>
                  <a:pt x="196643" y="344709"/>
                </a:lnTo>
                <a:lnTo>
                  <a:pt x="234452" y="355246"/>
                </a:lnTo>
                <a:lnTo>
                  <a:pt x="274868" y="364894"/>
                </a:lnTo>
                <a:lnTo>
                  <a:pt x="317719" y="373602"/>
                </a:lnTo>
                <a:lnTo>
                  <a:pt x="362832" y="381317"/>
                </a:lnTo>
                <a:lnTo>
                  <a:pt x="410033" y="387988"/>
                </a:lnTo>
                <a:lnTo>
                  <a:pt x="459150" y="393563"/>
                </a:lnTo>
                <a:lnTo>
                  <a:pt x="510011" y="397990"/>
                </a:lnTo>
                <a:lnTo>
                  <a:pt x="562441" y="401216"/>
                </a:lnTo>
                <a:lnTo>
                  <a:pt x="616269" y="403190"/>
                </a:lnTo>
                <a:lnTo>
                  <a:pt x="671322" y="403860"/>
                </a:lnTo>
                <a:lnTo>
                  <a:pt x="726374" y="403190"/>
                </a:lnTo>
                <a:lnTo>
                  <a:pt x="780202" y="401216"/>
                </a:lnTo>
                <a:lnTo>
                  <a:pt x="832632" y="397990"/>
                </a:lnTo>
                <a:lnTo>
                  <a:pt x="883493" y="393563"/>
                </a:lnTo>
                <a:lnTo>
                  <a:pt x="932610" y="387988"/>
                </a:lnTo>
                <a:lnTo>
                  <a:pt x="979811" y="381317"/>
                </a:lnTo>
                <a:lnTo>
                  <a:pt x="1024924" y="373602"/>
                </a:lnTo>
                <a:lnTo>
                  <a:pt x="1067775" y="364894"/>
                </a:lnTo>
                <a:lnTo>
                  <a:pt x="1108191" y="355246"/>
                </a:lnTo>
                <a:lnTo>
                  <a:pt x="1146000" y="344709"/>
                </a:lnTo>
                <a:lnTo>
                  <a:pt x="1213104" y="321179"/>
                </a:lnTo>
                <a:lnTo>
                  <a:pt x="1267703" y="294721"/>
                </a:lnTo>
                <a:lnTo>
                  <a:pt x="1308414" y="265749"/>
                </a:lnTo>
                <a:lnTo>
                  <a:pt x="1333856" y="234679"/>
                </a:lnTo>
                <a:lnTo>
                  <a:pt x="1342644" y="201929"/>
                </a:lnTo>
                <a:lnTo>
                  <a:pt x="1340418" y="185370"/>
                </a:lnTo>
                <a:lnTo>
                  <a:pt x="1308414" y="138110"/>
                </a:lnTo>
                <a:lnTo>
                  <a:pt x="1267703" y="109138"/>
                </a:lnTo>
                <a:lnTo>
                  <a:pt x="1213103" y="82680"/>
                </a:lnTo>
                <a:lnTo>
                  <a:pt x="1146000" y="59150"/>
                </a:lnTo>
                <a:lnTo>
                  <a:pt x="1108191" y="48613"/>
                </a:lnTo>
                <a:lnTo>
                  <a:pt x="1067775" y="38965"/>
                </a:lnTo>
                <a:lnTo>
                  <a:pt x="1024924" y="30257"/>
                </a:lnTo>
                <a:lnTo>
                  <a:pt x="979811" y="22542"/>
                </a:lnTo>
                <a:lnTo>
                  <a:pt x="932610" y="15871"/>
                </a:lnTo>
                <a:lnTo>
                  <a:pt x="883493" y="10296"/>
                </a:lnTo>
                <a:lnTo>
                  <a:pt x="832632" y="5869"/>
                </a:lnTo>
                <a:lnTo>
                  <a:pt x="780202" y="2643"/>
                </a:lnTo>
                <a:lnTo>
                  <a:pt x="726374" y="669"/>
                </a:lnTo>
                <a:lnTo>
                  <a:pt x="67132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7074407" y="2249423"/>
            <a:ext cx="1343025" cy="403860"/>
          </a:xfrm>
          <a:custGeom>
            <a:avLst/>
            <a:gdLst/>
            <a:ahLst/>
            <a:cxnLst/>
            <a:rect l="l" t="t" r="r" b="b"/>
            <a:pathLst>
              <a:path w="1343025" h="403860" extrusionOk="0">
                <a:moveTo>
                  <a:pt x="0" y="201929"/>
                </a:moveTo>
                <a:lnTo>
                  <a:pt x="19513" y="153409"/>
                </a:lnTo>
                <a:lnTo>
                  <a:pt x="52762" y="123336"/>
                </a:lnTo>
                <a:lnTo>
                  <a:pt x="100590" y="95569"/>
                </a:lnTo>
                <a:lnTo>
                  <a:pt x="161615" y="70523"/>
                </a:lnTo>
                <a:lnTo>
                  <a:pt x="234452" y="48613"/>
                </a:lnTo>
                <a:lnTo>
                  <a:pt x="274868" y="38965"/>
                </a:lnTo>
                <a:lnTo>
                  <a:pt x="317719" y="30257"/>
                </a:lnTo>
                <a:lnTo>
                  <a:pt x="362832" y="22542"/>
                </a:lnTo>
                <a:lnTo>
                  <a:pt x="410033" y="15871"/>
                </a:lnTo>
                <a:lnTo>
                  <a:pt x="459150" y="10296"/>
                </a:lnTo>
                <a:lnTo>
                  <a:pt x="510011" y="5869"/>
                </a:lnTo>
                <a:lnTo>
                  <a:pt x="562441" y="2643"/>
                </a:lnTo>
                <a:lnTo>
                  <a:pt x="616269" y="669"/>
                </a:lnTo>
                <a:lnTo>
                  <a:pt x="671322" y="0"/>
                </a:lnTo>
                <a:lnTo>
                  <a:pt x="726374" y="669"/>
                </a:lnTo>
                <a:lnTo>
                  <a:pt x="780202" y="2643"/>
                </a:lnTo>
                <a:lnTo>
                  <a:pt x="832632" y="5869"/>
                </a:lnTo>
                <a:lnTo>
                  <a:pt x="883493" y="10296"/>
                </a:lnTo>
                <a:lnTo>
                  <a:pt x="932610" y="15871"/>
                </a:lnTo>
                <a:lnTo>
                  <a:pt x="979811" y="22542"/>
                </a:lnTo>
                <a:lnTo>
                  <a:pt x="1024924" y="30257"/>
                </a:lnTo>
                <a:lnTo>
                  <a:pt x="1067775" y="38965"/>
                </a:lnTo>
                <a:lnTo>
                  <a:pt x="1108191" y="48613"/>
                </a:lnTo>
                <a:lnTo>
                  <a:pt x="1146000" y="59150"/>
                </a:lnTo>
                <a:lnTo>
                  <a:pt x="1213103" y="82680"/>
                </a:lnTo>
                <a:lnTo>
                  <a:pt x="1267703" y="109138"/>
                </a:lnTo>
                <a:lnTo>
                  <a:pt x="1308414" y="138110"/>
                </a:lnTo>
                <a:lnTo>
                  <a:pt x="1333856" y="169180"/>
                </a:lnTo>
                <a:lnTo>
                  <a:pt x="1342644" y="201929"/>
                </a:lnTo>
                <a:lnTo>
                  <a:pt x="1340418" y="218489"/>
                </a:lnTo>
                <a:lnTo>
                  <a:pt x="1308414" y="265749"/>
                </a:lnTo>
                <a:lnTo>
                  <a:pt x="1267703" y="294721"/>
                </a:lnTo>
                <a:lnTo>
                  <a:pt x="1213104" y="321179"/>
                </a:lnTo>
                <a:lnTo>
                  <a:pt x="1146000" y="344709"/>
                </a:lnTo>
                <a:lnTo>
                  <a:pt x="1108191" y="355246"/>
                </a:lnTo>
                <a:lnTo>
                  <a:pt x="1067775" y="364894"/>
                </a:lnTo>
                <a:lnTo>
                  <a:pt x="1024924" y="373602"/>
                </a:lnTo>
                <a:lnTo>
                  <a:pt x="979811" y="381317"/>
                </a:lnTo>
                <a:lnTo>
                  <a:pt x="932610" y="387988"/>
                </a:lnTo>
                <a:lnTo>
                  <a:pt x="883493" y="393563"/>
                </a:lnTo>
                <a:lnTo>
                  <a:pt x="832632" y="397990"/>
                </a:lnTo>
                <a:lnTo>
                  <a:pt x="780202" y="401216"/>
                </a:lnTo>
                <a:lnTo>
                  <a:pt x="726374" y="403190"/>
                </a:lnTo>
                <a:lnTo>
                  <a:pt x="671322" y="403860"/>
                </a:lnTo>
                <a:lnTo>
                  <a:pt x="616269" y="403190"/>
                </a:lnTo>
                <a:lnTo>
                  <a:pt x="562441" y="401216"/>
                </a:lnTo>
                <a:lnTo>
                  <a:pt x="510011" y="397990"/>
                </a:lnTo>
                <a:lnTo>
                  <a:pt x="459150" y="393563"/>
                </a:lnTo>
                <a:lnTo>
                  <a:pt x="410033" y="387988"/>
                </a:lnTo>
                <a:lnTo>
                  <a:pt x="362832" y="381317"/>
                </a:lnTo>
                <a:lnTo>
                  <a:pt x="317719" y="373602"/>
                </a:lnTo>
                <a:lnTo>
                  <a:pt x="274868" y="364894"/>
                </a:lnTo>
                <a:lnTo>
                  <a:pt x="234452" y="355246"/>
                </a:lnTo>
                <a:lnTo>
                  <a:pt x="196643" y="344709"/>
                </a:lnTo>
                <a:lnTo>
                  <a:pt x="129540" y="321179"/>
                </a:lnTo>
                <a:lnTo>
                  <a:pt x="74940" y="294721"/>
                </a:lnTo>
                <a:lnTo>
                  <a:pt x="34229" y="265749"/>
                </a:lnTo>
                <a:lnTo>
                  <a:pt x="8787" y="234679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7185914" y="2361434"/>
            <a:ext cx="113906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Interessen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8626183" y="6414121"/>
            <a:ext cx="31318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Patton &amp; McMahon (1999)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-1" y="0"/>
            <a:ext cx="435586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 dirty="0" err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Systeme</a:t>
            </a:r>
            <a:r>
              <a:rPr lang="en-US" sz="2000" b="1" i="1" u="none" strike="noStrike" cap="none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 und </a:t>
            </a:r>
            <a:r>
              <a:rPr lang="en-US" sz="2000" b="1" i="1" u="none" strike="noStrike" cap="none" dirty="0" err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Einflüsse</a:t>
            </a:r>
            <a:r>
              <a:rPr lang="en-US" sz="2000" b="1" i="1" u="none" strike="noStrike" cap="none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1" u="none" strike="noStrike" cap="none" dirty="0" err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US" sz="2000" b="1" i="1" u="none" strike="noStrike" cap="none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 STF</a:t>
            </a:r>
            <a:endParaRPr sz="2000" b="1" i="1" u="none" strike="noStrike" cap="none" dirty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260;p6">
            <a:extLst>
              <a:ext uri="{FF2B5EF4-FFF2-40B4-BE49-F238E27FC236}">
                <a16:creationId xmlns:a16="http://schemas.microsoft.com/office/drawing/2014/main" id="{71AAF9F9-0795-9F4B-A4AA-321565FDE86F}"/>
              </a:ext>
            </a:extLst>
          </p:cNvPr>
          <p:cNvSpPr/>
          <p:nvPr/>
        </p:nvSpPr>
        <p:spPr>
          <a:xfrm>
            <a:off x="1664208" y="1261993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262;p6">
            <a:extLst>
              <a:ext uri="{FF2B5EF4-FFF2-40B4-BE49-F238E27FC236}">
                <a16:creationId xmlns:a16="http://schemas.microsoft.com/office/drawing/2014/main" id="{565542CD-19FD-4148-909D-E5871C2FDF9A}"/>
              </a:ext>
            </a:extLst>
          </p:cNvPr>
          <p:cNvSpPr txBox="1"/>
          <p:nvPr/>
        </p:nvSpPr>
        <p:spPr>
          <a:xfrm>
            <a:off x="1914526" y="1490593"/>
            <a:ext cx="12369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25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Bildungs</a:t>
            </a: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einrichtungen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245;p6">
            <a:extLst>
              <a:ext uri="{FF2B5EF4-FFF2-40B4-BE49-F238E27FC236}">
                <a16:creationId xmlns:a16="http://schemas.microsoft.com/office/drawing/2014/main" id="{DFFBB62D-089E-C04B-AF64-EF8563C2F435}"/>
              </a:ext>
            </a:extLst>
          </p:cNvPr>
          <p:cNvSpPr/>
          <p:nvPr/>
        </p:nvSpPr>
        <p:spPr>
          <a:xfrm>
            <a:off x="6557158" y="54483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09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47"/>
                </a:lnTo>
                <a:lnTo>
                  <a:pt x="11969" y="619920"/>
                </a:lnTo>
                <a:lnTo>
                  <a:pt x="26578" y="661582"/>
                </a:lnTo>
                <a:lnTo>
                  <a:pt x="46622" y="701995"/>
                </a:lnTo>
                <a:lnTo>
                  <a:pt x="71866" y="741023"/>
                </a:lnTo>
                <a:lnTo>
                  <a:pt x="102074" y="778528"/>
                </a:lnTo>
                <a:lnTo>
                  <a:pt x="137011" y="814372"/>
                </a:lnTo>
                <a:lnTo>
                  <a:pt x="176442" y="848419"/>
                </a:lnTo>
                <a:lnTo>
                  <a:pt x="220131" y="880531"/>
                </a:lnTo>
                <a:lnTo>
                  <a:pt x="267843" y="910570"/>
                </a:lnTo>
                <a:lnTo>
                  <a:pt x="319341" y="938401"/>
                </a:lnTo>
                <a:lnTo>
                  <a:pt x="374391" y="963884"/>
                </a:lnTo>
                <a:lnTo>
                  <a:pt x="432758" y="986884"/>
                </a:lnTo>
                <a:lnTo>
                  <a:pt x="494205" y="1007262"/>
                </a:lnTo>
                <a:lnTo>
                  <a:pt x="558498" y="1024882"/>
                </a:lnTo>
                <a:lnTo>
                  <a:pt x="625400" y="1039606"/>
                </a:lnTo>
                <a:lnTo>
                  <a:pt x="694677" y="1051298"/>
                </a:lnTo>
                <a:lnTo>
                  <a:pt x="766093" y="1059818"/>
                </a:lnTo>
                <a:lnTo>
                  <a:pt x="839412" y="1065031"/>
                </a:lnTo>
                <a:lnTo>
                  <a:pt x="914400" y="1066800"/>
                </a:lnTo>
                <a:lnTo>
                  <a:pt x="989387" y="1065031"/>
                </a:lnTo>
                <a:lnTo>
                  <a:pt x="1062706" y="1059818"/>
                </a:lnTo>
                <a:lnTo>
                  <a:pt x="1134122" y="1051298"/>
                </a:lnTo>
                <a:lnTo>
                  <a:pt x="1203399" y="1039606"/>
                </a:lnTo>
                <a:lnTo>
                  <a:pt x="1270301" y="1024882"/>
                </a:lnTo>
                <a:lnTo>
                  <a:pt x="1334594" y="1007262"/>
                </a:lnTo>
                <a:lnTo>
                  <a:pt x="1396041" y="986884"/>
                </a:lnTo>
                <a:lnTo>
                  <a:pt x="1454408" y="963884"/>
                </a:lnTo>
                <a:lnTo>
                  <a:pt x="1509458" y="938401"/>
                </a:lnTo>
                <a:lnTo>
                  <a:pt x="1560957" y="910570"/>
                </a:lnTo>
                <a:lnTo>
                  <a:pt x="1608668" y="880531"/>
                </a:lnTo>
                <a:lnTo>
                  <a:pt x="1652357" y="848419"/>
                </a:lnTo>
                <a:lnTo>
                  <a:pt x="1691788" y="814372"/>
                </a:lnTo>
                <a:lnTo>
                  <a:pt x="1726725" y="778528"/>
                </a:lnTo>
                <a:lnTo>
                  <a:pt x="1756933" y="741023"/>
                </a:lnTo>
                <a:lnTo>
                  <a:pt x="1782177" y="701995"/>
                </a:lnTo>
                <a:lnTo>
                  <a:pt x="1802221" y="661582"/>
                </a:lnTo>
                <a:lnTo>
                  <a:pt x="1816830" y="619920"/>
                </a:lnTo>
                <a:lnTo>
                  <a:pt x="1825768" y="577147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247;p6">
            <a:extLst>
              <a:ext uri="{FF2B5EF4-FFF2-40B4-BE49-F238E27FC236}">
                <a16:creationId xmlns:a16="http://schemas.microsoft.com/office/drawing/2014/main" id="{ACC5ADD4-0B3B-A242-89C8-5308925F3574}"/>
              </a:ext>
            </a:extLst>
          </p:cNvPr>
          <p:cNvSpPr txBox="1"/>
          <p:nvPr/>
        </p:nvSpPr>
        <p:spPr>
          <a:xfrm>
            <a:off x="6968788" y="5769710"/>
            <a:ext cx="106984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995" marR="5080" lvl="0" indent="-2019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Bezugs-gruppen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248;p6">
            <a:extLst>
              <a:ext uri="{FF2B5EF4-FFF2-40B4-BE49-F238E27FC236}">
                <a16:creationId xmlns:a16="http://schemas.microsoft.com/office/drawing/2014/main" id="{E09DEAD4-9024-9E4B-B592-A467123D0DDC}"/>
              </a:ext>
            </a:extLst>
          </p:cNvPr>
          <p:cNvSpPr/>
          <p:nvPr/>
        </p:nvSpPr>
        <p:spPr>
          <a:xfrm>
            <a:off x="7262965" y="236915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250;p6">
            <a:extLst>
              <a:ext uri="{FF2B5EF4-FFF2-40B4-BE49-F238E27FC236}">
                <a16:creationId xmlns:a16="http://schemas.microsoft.com/office/drawing/2014/main" id="{E7658A27-FFF8-FE49-A9D6-20B6206CB372}"/>
              </a:ext>
            </a:extLst>
          </p:cNvPr>
          <p:cNvSpPr txBox="1"/>
          <p:nvPr/>
        </p:nvSpPr>
        <p:spPr>
          <a:xfrm>
            <a:off x="7710767" y="617915"/>
            <a:ext cx="7148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Freunde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251;p6">
            <a:extLst>
              <a:ext uri="{FF2B5EF4-FFF2-40B4-BE49-F238E27FC236}">
                <a16:creationId xmlns:a16="http://schemas.microsoft.com/office/drawing/2014/main" id="{98F7FA8B-5891-3C4B-A705-FEE0FF4C7B9A}"/>
              </a:ext>
            </a:extLst>
          </p:cNvPr>
          <p:cNvSpPr/>
          <p:nvPr/>
        </p:nvSpPr>
        <p:spPr>
          <a:xfrm>
            <a:off x="9038230" y="3817827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253;p6">
            <a:extLst>
              <a:ext uri="{FF2B5EF4-FFF2-40B4-BE49-F238E27FC236}">
                <a16:creationId xmlns:a16="http://schemas.microsoft.com/office/drawing/2014/main" id="{CA016DD1-350D-8B46-900E-D6C127F5BDD7}"/>
              </a:ext>
            </a:extLst>
          </p:cNvPr>
          <p:cNvSpPr txBox="1"/>
          <p:nvPr/>
        </p:nvSpPr>
        <p:spPr>
          <a:xfrm>
            <a:off x="9674351" y="4280865"/>
            <a:ext cx="69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Medien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254;p6">
            <a:extLst>
              <a:ext uri="{FF2B5EF4-FFF2-40B4-BE49-F238E27FC236}">
                <a16:creationId xmlns:a16="http://schemas.microsoft.com/office/drawing/2014/main" id="{971DF543-82EB-1845-8B1A-1D50B409D362}"/>
              </a:ext>
            </a:extLst>
          </p:cNvPr>
          <p:cNvSpPr/>
          <p:nvPr/>
        </p:nvSpPr>
        <p:spPr>
          <a:xfrm>
            <a:off x="8969851" y="1828800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56;p6">
            <a:extLst>
              <a:ext uri="{FF2B5EF4-FFF2-40B4-BE49-F238E27FC236}">
                <a16:creationId xmlns:a16="http://schemas.microsoft.com/office/drawing/2014/main" id="{C4339CC2-5453-414D-8436-88D22C72D67C}"/>
              </a:ext>
            </a:extLst>
          </p:cNvPr>
          <p:cNvSpPr txBox="1"/>
          <p:nvPr/>
        </p:nvSpPr>
        <p:spPr>
          <a:xfrm>
            <a:off x="9609677" y="2271899"/>
            <a:ext cx="7978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Familie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257;p6">
            <a:extLst>
              <a:ext uri="{FF2B5EF4-FFF2-40B4-BE49-F238E27FC236}">
                <a16:creationId xmlns:a16="http://schemas.microsoft.com/office/drawing/2014/main" id="{980C2664-097A-4A44-8F8F-17EBF7A75086}"/>
              </a:ext>
            </a:extLst>
          </p:cNvPr>
          <p:cNvSpPr/>
          <p:nvPr/>
        </p:nvSpPr>
        <p:spPr>
          <a:xfrm>
            <a:off x="1855428" y="4569313"/>
            <a:ext cx="1828800" cy="1066800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90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90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59;p6">
            <a:extLst>
              <a:ext uri="{FF2B5EF4-FFF2-40B4-BE49-F238E27FC236}">
                <a16:creationId xmlns:a16="http://schemas.microsoft.com/office/drawing/2014/main" id="{62802CE3-4E9B-C747-B358-A257A2CAF0B0}"/>
              </a:ext>
            </a:extLst>
          </p:cNvPr>
          <p:cNvSpPr txBox="1"/>
          <p:nvPr/>
        </p:nvSpPr>
        <p:spPr>
          <a:xfrm>
            <a:off x="2335232" y="5012665"/>
            <a:ext cx="10441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Arbeitsplatz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342;p7">
            <a:extLst>
              <a:ext uri="{FF2B5EF4-FFF2-40B4-BE49-F238E27FC236}">
                <a16:creationId xmlns:a16="http://schemas.microsoft.com/office/drawing/2014/main" id="{FC6F0889-F398-B246-A7FA-D3B9A10B2F10}"/>
              </a:ext>
            </a:extLst>
          </p:cNvPr>
          <p:cNvSpPr txBox="1"/>
          <p:nvPr/>
        </p:nvSpPr>
        <p:spPr>
          <a:xfrm>
            <a:off x="9115111" y="980549"/>
            <a:ext cx="1540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406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Politische</a:t>
            </a:r>
            <a:r>
              <a:rPr lang="en-US" sz="1400" b="1" i="0" u="none" strike="noStrike" cap="none" dirty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Entscheidungen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343;p7">
            <a:extLst>
              <a:ext uri="{FF2B5EF4-FFF2-40B4-BE49-F238E27FC236}">
                <a16:creationId xmlns:a16="http://schemas.microsoft.com/office/drawing/2014/main" id="{69F75774-B276-7B45-8631-9AB11B7579AE}"/>
              </a:ext>
            </a:extLst>
          </p:cNvPr>
          <p:cNvSpPr txBox="1"/>
          <p:nvPr/>
        </p:nvSpPr>
        <p:spPr>
          <a:xfrm>
            <a:off x="10085069" y="3178679"/>
            <a:ext cx="989839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historische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2384" lvl="0" indent="0" algn="ctr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b="1" dirty="0">
                <a:solidFill>
                  <a:srgbClr val="E7E6E6"/>
                </a:solidFill>
              </a:rPr>
              <a:t>Tr</a:t>
            </a:r>
            <a:r>
              <a:rPr lang="en-US" sz="1400" b="1" i="0" u="none" strike="noStrike" cap="none" dirty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ends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344;p7">
            <a:extLst>
              <a:ext uri="{FF2B5EF4-FFF2-40B4-BE49-F238E27FC236}">
                <a16:creationId xmlns:a16="http://schemas.microsoft.com/office/drawing/2014/main" id="{BA64C120-F275-7141-912F-9A851A27A384}"/>
              </a:ext>
            </a:extLst>
          </p:cNvPr>
          <p:cNvSpPr txBox="1"/>
          <p:nvPr/>
        </p:nvSpPr>
        <p:spPr>
          <a:xfrm>
            <a:off x="8452289" y="5380563"/>
            <a:ext cx="1287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Globalisierung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345;p7">
            <a:extLst>
              <a:ext uri="{FF2B5EF4-FFF2-40B4-BE49-F238E27FC236}">
                <a16:creationId xmlns:a16="http://schemas.microsoft.com/office/drawing/2014/main" id="{78489B98-FF0C-C14F-B3F6-6FB0FB2479D1}"/>
              </a:ext>
            </a:extLst>
          </p:cNvPr>
          <p:cNvSpPr txBox="1"/>
          <p:nvPr/>
        </p:nvSpPr>
        <p:spPr>
          <a:xfrm>
            <a:off x="3758253" y="5718886"/>
            <a:ext cx="21360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9565" marR="508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E7E6E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Sozio</a:t>
            </a:r>
            <a:r>
              <a:rPr lang="en-US" sz="1400" b="1" dirty="0" err="1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-ökonomische</a:t>
            </a:r>
            <a:r>
              <a:rPr lang="en-US" sz="1400" b="1" dirty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Bedingungen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5" name="Google Shape;346;p7">
            <a:extLst>
              <a:ext uri="{FF2B5EF4-FFF2-40B4-BE49-F238E27FC236}">
                <a16:creationId xmlns:a16="http://schemas.microsoft.com/office/drawing/2014/main" id="{9E09A145-D684-2649-BF14-076825C97DD0}"/>
              </a:ext>
            </a:extLst>
          </p:cNvPr>
          <p:cNvSpPr txBox="1"/>
          <p:nvPr/>
        </p:nvSpPr>
        <p:spPr>
          <a:xfrm>
            <a:off x="1403685" y="3052611"/>
            <a:ext cx="9695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9079" marR="5080" lvl="0" indent="-247015" algn="l" rtl="0">
              <a:lnSpc>
                <a:spcPct val="1501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E7E6E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Arbeits</a:t>
            </a:r>
            <a:r>
              <a:rPr lang="en-US" sz="1400" b="1" dirty="0" err="1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-markt</a:t>
            </a:r>
            <a:endParaRPr sz="1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6" name="Google Shape;347;p7">
            <a:extLst>
              <a:ext uri="{FF2B5EF4-FFF2-40B4-BE49-F238E27FC236}">
                <a16:creationId xmlns:a16="http://schemas.microsoft.com/office/drawing/2014/main" id="{DE890067-D994-BD45-BDBC-4AB93A8EABA4}"/>
              </a:ext>
            </a:extLst>
          </p:cNvPr>
          <p:cNvSpPr txBox="1"/>
          <p:nvPr/>
        </p:nvSpPr>
        <p:spPr>
          <a:xfrm>
            <a:off x="3794245" y="331059"/>
            <a:ext cx="280254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6055" marR="5080" lvl="0" indent="-1739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Geographische</a:t>
            </a:r>
            <a:r>
              <a:rPr lang="en-US" sz="1400" b="1" i="0" u="none" strike="noStrike" cap="none" dirty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Bedingungen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362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hteck 87">
            <a:extLst>
              <a:ext uri="{FF2B5EF4-FFF2-40B4-BE49-F238E27FC236}">
                <a16:creationId xmlns:a16="http://schemas.microsoft.com/office/drawing/2014/main" id="{69675AF5-22F6-FC4D-8AFC-81A64F37D967}"/>
              </a:ext>
            </a:extLst>
          </p:cNvPr>
          <p:cNvSpPr/>
          <p:nvPr/>
        </p:nvSpPr>
        <p:spPr>
          <a:xfrm>
            <a:off x="9253722" y="4445668"/>
            <a:ext cx="2711116" cy="206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Google Shape;448;p9">
            <a:extLst>
              <a:ext uri="{FF2B5EF4-FFF2-40B4-BE49-F238E27FC236}">
                <a16:creationId xmlns:a16="http://schemas.microsoft.com/office/drawing/2014/main" id="{737C81E1-C565-B540-84F5-ED2550E099BB}"/>
              </a:ext>
            </a:extLst>
          </p:cNvPr>
          <p:cNvSpPr/>
          <p:nvPr/>
        </p:nvSpPr>
        <p:spPr>
          <a:xfrm>
            <a:off x="227162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6096000" y="0"/>
                </a:moveTo>
                <a:lnTo>
                  <a:pt x="5596027" y="11366"/>
                </a:lnTo>
                <a:lnTo>
                  <a:pt x="5107186" y="44878"/>
                </a:lnTo>
                <a:lnTo>
                  <a:pt x="4631046" y="99653"/>
                </a:lnTo>
                <a:lnTo>
                  <a:pt x="4169176" y="174808"/>
                </a:lnTo>
                <a:lnTo>
                  <a:pt x="3723143" y="269462"/>
                </a:lnTo>
                <a:lnTo>
                  <a:pt x="3294518" y="382731"/>
                </a:lnTo>
                <a:lnTo>
                  <a:pt x="2884868" y="513733"/>
                </a:lnTo>
                <a:lnTo>
                  <a:pt x="2495763" y="661586"/>
                </a:lnTo>
                <a:lnTo>
                  <a:pt x="2128771" y="825408"/>
                </a:lnTo>
                <a:lnTo>
                  <a:pt x="1785461" y="1004315"/>
                </a:lnTo>
                <a:lnTo>
                  <a:pt x="1467401" y="1197427"/>
                </a:lnTo>
                <a:lnTo>
                  <a:pt x="1176162" y="1403860"/>
                </a:lnTo>
                <a:lnTo>
                  <a:pt x="913310" y="1622731"/>
                </a:lnTo>
                <a:lnTo>
                  <a:pt x="680416" y="1853159"/>
                </a:lnTo>
                <a:lnTo>
                  <a:pt x="479047" y="2094261"/>
                </a:lnTo>
                <a:lnTo>
                  <a:pt x="310774" y="2345155"/>
                </a:lnTo>
                <a:lnTo>
                  <a:pt x="177163" y="2604958"/>
                </a:lnTo>
                <a:lnTo>
                  <a:pt x="79785" y="2872788"/>
                </a:lnTo>
                <a:lnTo>
                  <a:pt x="20207" y="3147763"/>
                </a:lnTo>
                <a:lnTo>
                  <a:pt x="0" y="3429000"/>
                </a:lnTo>
                <a:lnTo>
                  <a:pt x="20207" y="3710236"/>
                </a:lnTo>
                <a:lnTo>
                  <a:pt x="79785" y="3985211"/>
                </a:lnTo>
                <a:lnTo>
                  <a:pt x="177163" y="4253041"/>
                </a:lnTo>
                <a:lnTo>
                  <a:pt x="310774" y="4512844"/>
                </a:lnTo>
                <a:lnTo>
                  <a:pt x="479047" y="4763738"/>
                </a:lnTo>
                <a:lnTo>
                  <a:pt x="680416" y="5004840"/>
                </a:lnTo>
                <a:lnTo>
                  <a:pt x="913310" y="5235268"/>
                </a:lnTo>
                <a:lnTo>
                  <a:pt x="1176162" y="5454139"/>
                </a:lnTo>
                <a:lnTo>
                  <a:pt x="1467401" y="5660572"/>
                </a:lnTo>
                <a:lnTo>
                  <a:pt x="1785461" y="5853683"/>
                </a:lnTo>
                <a:lnTo>
                  <a:pt x="2128771" y="6032591"/>
                </a:lnTo>
                <a:lnTo>
                  <a:pt x="2495763" y="6196412"/>
                </a:lnTo>
                <a:lnTo>
                  <a:pt x="2884868" y="6344265"/>
                </a:lnTo>
                <a:lnTo>
                  <a:pt x="3294518" y="6475268"/>
                </a:lnTo>
                <a:lnTo>
                  <a:pt x="3723143" y="6588537"/>
                </a:lnTo>
                <a:lnTo>
                  <a:pt x="4169176" y="6683190"/>
                </a:lnTo>
                <a:lnTo>
                  <a:pt x="4631046" y="6758345"/>
                </a:lnTo>
                <a:lnTo>
                  <a:pt x="5107186" y="6813120"/>
                </a:lnTo>
                <a:lnTo>
                  <a:pt x="5596027" y="6846632"/>
                </a:lnTo>
                <a:lnTo>
                  <a:pt x="6096000" y="6857999"/>
                </a:lnTo>
                <a:lnTo>
                  <a:pt x="6595972" y="6846632"/>
                </a:lnTo>
                <a:lnTo>
                  <a:pt x="7084813" y="6813120"/>
                </a:lnTo>
                <a:lnTo>
                  <a:pt x="7560953" y="6758345"/>
                </a:lnTo>
                <a:lnTo>
                  <a:pt x="8022823" y="6683190"/>
                </a:lnTo>
                <a:lnTo>
                  <a:pt x="8468856" y="6588537"/>
                </a:lnTo>
                <a:lnTo>
                  <a:pt x="8897481" y="6475268"/>
                </a:lnTo>
                <a:lnTo>
                  <a:pt x="9307131" y="6344265"/>
                </a:lnTo>
                <a:lnTo>
                  <a:pt x="9696236" y="6196412"/>
                </a:lnTo>
                <a:lnTo>
                  <a:pt x="10063228" y="6032591"/>
                </a:lnTo>
                <a:lnTo>
                  <a:pt x="10406538" y="5853683"/>
                </a:lnTo>
                <a:lnTo>
                  <a:pt x="10724598" y="5660572"/>
                </a:lnTo>
                <a:lnTo>
                  <a:pt x="11015837" y="5454139"/>
                </a:lnTo>
                <a:lnTo>
                  <a:pt x="11278689" y="5235268"/>
                </a:lnTo>
                <a:lnTo>
                  <a:pt x="11511583" y="5004840"/>
                </a:lnTo>
                <a:lnTo>
                  <a:pt x="11712952" y="4763738"/>
                </a:lnTo>
                <a:lnTo>
                  <a:pt x="11881225" y="4512844"/>
                </a:lnTo>
                <a:lnTo>
                  <a:pt x="12014836" y="4253041"/>
                </a:lnTo>
                <a:lnTo>
                  <a:pt x="12112214" y="3985211"/>
                </a:lnTo>
                <a:lnTo>
                  <a:pt x="12171792" y="3710236"/>
                </a:lnTo>
                <a:lnTo>
                  <a:pt x="12192000" y="3429000"/>
                </a:lnTo>
                <a:lnTo>
                  <a:pt x="12171792" y="3147763"/>
                </a:lnTo>
                <a:lnTo>
                  <a:pt x="12112214" y="2872788"/>
                </a:lnTo>
                <a:lnTo>
                  <a:pt x="12014836" y="2604958"/>
                </a:lnTo>
                <a:lnTo>
                  <a:pt x="11881225" y="2345155"/>
                </a:lnTo>
                <a:lnTo>
                  <a:pt x="11712952" y="2094261"/>
                </a:lnTo>
                <a:lnTo>
                  <a:pt x="11511583" y="1853159"/>
                </a:lnTo>
                <a:lnTo>
                  <a:pt x="11278689" y="1622731"/>
                </a:lnTo>
                <a:lnTo>
                  <a:pt x="11015837" y="1403860"/>
                </a:lnTo>
                <a:lnTo>
                  <a:pt x="10724598" y="1197427"/>
                </a:lnTo>
                <a:lnTo>
                  <a:pt x="10406538" y="1004315"/>
                </a:lnTo>
                <a:lnTo>
                  <a:pt x="10063228" y="825408"/>
                </a:lnTo>
                <a:lnTo>
                  <a:pt x="9696236" y="661586"/>
                </a:lnTo>
                <a:lnTo>
                  <a:pt x="9307131" y="513733"/>
                </a:lnTo>
                <a:lnTo>
                  <a:pt x="8897481" y="382731"/>
                </a:lnTo>
                <a:lnTo>
                  <a:pt x="8468856" y="269462"/>
                </a:lnTo>
                <a:lnTo>
                  <a:pt x="8022823" y="174808"/>
                </a:lnTo>
                <a:lnTo>
                  <a:pt x="7560953" y="99653"/>
                </a:lnTo>
                <a:lnTo>
                  <a:pt x="7084813" y="44878"/>
                </a:lnTo>
                <a:lnTo>
                  <a:pt x="6595972" y="11366"/>
                </a:lnTo>
                <a:lnTo>
                  <a:pt x="6096000" y="0"/>
                </a:lnTo>
                <a:close/>
              </a:path>
            </a:pathLst>
          </a:custGeom>
          <a:solidFill>
            <a:srgbClr val="EC7C3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528;p9">
            <a:extLst>
              <a:ext uri="{FF2B5EF4-FFF2-40B4-BE49-F238E27FC236}">
                <a16:creationId xmlns:a16="http://schemas.microsoft.com/office/drawing/2014/main" id="{5060BDEF-59F5-F24E-8B81-F67B80183A6A}"/>
              </a:ext>
            </a:extLst>
          </p:cNvPr>
          <p:cNvSpPr/>
          <p:nvPr/>
        </p:nvSpPr>
        <p:spPr>
          <a:xfrm>
            <a:off x="6944359" y="5305552"/>
            <a:ext cx="1415415" cy="899160"/>
          </a:xfrm>
          <a:custGeom>
            <a:avLst/>
            <a:gdLst/>
            <a:ahLst/>
            <a:cxnLst/>
            <a:rect l="l" t="t" r="r" b="b"/>
            <a:pathLst>
              <a:path w="1415415" h="899160" extrusionOk="0">
                <a:moveTo>
                  <a:pt x="517525" y="636079"/>
                </a:moveTo>
                <a:lnTo>
                  <a:pt x="788543" y="898931"/>
                </a:lnTo>
                <a:lnTo>
                  <a:pt x="1415034" y="890562"/>
                </a:lnTo>
                <a:lnTo>
                  <a:pt x="912411" y="638048"/>
                </a:lnTo>
                <a:lnTo>
                  <a:pt x="650621" y="638048"/>
                </a:lnTo>
                <a:lnTo>
                  <a:pt x="517525" y="636079"/>
                </a:lnTo>
                <a:close/>
              </a:path>
              <a:path w="1415415" h="899160" extrusionOk="0">
                <a:moveTo>
                  <a:pt x="0" y="0"/>
                </a:moveTo>
                <a:lnTo>
                  <a:pt x="427100" y="384695"/>
                </a:lnTo>
                <a:lnTo>
                  <a:pt x="292989" y="387769"/>
                </a:lnTo>
                <a:lnTo>
                  <a:pt x="650621" y="638048"/>
                </a:lnTo>
                <a:lnTo>
                  <a:pt x="912411" y="638048"/>
                </a:lnTo>
                <a:lnTo>
                  <a:pt x="905510" y="634580"/>
                </a:lnTo>
                <a:lnTo>
                  <a:pt x="1097280" y="627468"/>
                </a:lnTo>
                <a:lnTo>
                  <a:pt x="614807" y="384111"/>
                </a:lnTo>
                <a:lnTo>
                  <a:pt x="776361" y="384111"/>
                </a:lnTo>
                <a:lnTo>
                  <a:pt x="0" y="0"/>
                </a:lnTo>
                <a:close/>
              </a:path>
              <a:path w="1415415" h="899160" extrusionOk="0">
                <a:moveTo>
                  <a:pt x="776361" y="384111"/>
                </a:moveTo>
                <a:lnTo>
                  <a:pt x="614807" y="384111"/>
                </a:lnTo>
                <a:lnTo>
                  <a:pt x="777748" y="384797"/>
                </a:lnTo>
                <a:lnTo>
                  <a:pt x="776361" y="384111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531;p9">
            <a:extLst>
              <a:ext uri="{FF2B5EF4-FFF2-40B4-BE49-F238E27FC236}">
                <a16:creationId xmlns:a16="http://schemas.microsoft.com/office/drawing/2014/main" id="{5E796384-2B27-B64A-A5A8-42D1D8AC746D}"/>
              </a:ext>
            </a:extLst>
          </p:cNvPr>
          <p:cNvSpPr/>
          <p:nvPr/>
        </p:nvSpPr>
        <p:spPr>
          <a:xfrm>
            <a:off x="8626093" y="1499997"/>
            <a:ext cx="1240155" cy="683260"/>
          </a:xfrm>
          <a:custGeom>
            <a:avLst/>
            <a:gdLst/>
            <a:ahLst/>
            <a:cxnLst/>
            <a:rect l="l" t="t" r="r" b="b"/>
            <a:pathLst>
              <a:path w="1240154" h="683260" extrusionOk="0">
                <a:moveTo>
                  <a:pt x="1187069" y="488695"/>
                </a:moveTo>
                <a:lnTo>
                  <a:pt x="835913" y="576961"/>
                </a:lnTo>
                <a:lnTo>
                  <a:pt x="851788" y="474852"/>
                </a:lnTo>
                <a:lnTo>
                  <a:pt x="507364" y="635762"/>
                </a:lnTo>
                <a:lnTo>
                  <a:pt x="517144" y="530605"/>
                </a:lnTo>
                <a:lnTo>
                  <a:pt x="0" y="683132"/>
                </a:lnTo>
                <a:lnTo>
                  <a:pt x="552703" y="259333"/>
                </a:lnTo>
                <a:lnTo>
                  <a:pt x="535304" y="384937"/>
                </a:lnTo>
                <a:lnTo>
                  <a:pt x="883920" y="124205"/>
                </a:lnTo>
                <a:lnTo>
                  <a:pt x="873251" y="275843"/>
                </a:lnTo>
                <a:lnTo>
                  <a:pt x="1240027" y="0"/>
                </a:lnTo>
                <a:lnTo>
                  <a:pt x="1187069" y="488695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543;p9">
            <a:extLst>
              <a:ext uri="{FF2B5EF4-FFF2-40B4-BE49-F238E27FC236}">
                <a16:creationId xmlns:a16="http://schemas.microsoft.com/office/drawing/2014/main" id="{3A21EAEF-0C15-BC41-B19E-DB75EB3D96F6}"/>
              </a:ext>
            </a:extLst>
          </p:cNvPr>
          <p:cNvSpPr txBox="1"/>
          <p:nvPr/>
        </p:nvSpPr>
        <p:spPr>
          <a:xfrm>
            <a:off x="5788533" y="146312"/>
            <a:ext cx="11897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544;p9">
            <a:extLst>
              <a:ext uri="{FF2B5EF4-FFF2-40B4-BE49-F238E27FC236}">
                <a16:creationId xmlns:a16="http://schemas.microsoft.com/office/drawing/2014/main" id="{9E8B0AA9-AA9F-B34F-8487-FE3D45167EE9}"/>
              </a:ext>
            </a:extLst>
          </p:cNvPr>
          <p:cNvSpPr/>
          <p:nvPr/>
        </p:nvSpPr>
        <p:spPr>
          <a:xfrm>
            <a:off x="591718" y="2271267"/>
            <a:ext cx="546928" cy="492412"/>
          </a:xfrm>
          <a:custGeom>
            <a:avLst/>
            <a:gdLst/>
            <a:ahLst/>
            <a:cxnLst/>
            <a:rect l="l" t="t" r="r" b="b"/>
            <a:pathLst>
              <a:path w="337819" h="452119" extrusionOk="0">
                <a:moveTo>
                  <a:pt x="67805" y="282448"/>
                </a:moveTo>
                <a:lnTo>
                  <a:pt x="60655" y="284226"/>
                </a:lnTo>
                <a:lnTo>
                  <a:pt x="54216" y="288163"/>
                </a:lnTo>
                <a:lnTo>
                  <a:pt x="47764" y="291973"/>
                </a:lnTo>
                <a:lnTo>
                  <a:pt x="26619" y="325120"/>
                </a:lnTo>
                <a:lnTo>
                  <a:pt x="0" y="382016"/>
                </a:lnTo>
                <a:lnTo>
                  <a:pt x="149326" y="451993"/>
                </a:lnTo>
                <a:lnTo>
                  <a:pt x="160274" y="428625"/>
                </a:lnTo>
                <a:lnTo>
                  <a:pt x="101409" y="401066"/>
                </a:lnTo>
                <a:lnTo>
                  <a:pt x="106097" y="391033"/>
                </a:lnTo>
                <a:lnTo>
                  <a:pt x="80124" y="391033"/>
                </a:lnTo>
                <a:lnTo>
                  <a:pt x="32232" y="368554"/>
                </a:lnTo>
                <a:lnTo>
                  <a:pt x="52438" y="325501"/>
                </a:lnTo>
                <a:lnTo>
                  <a:pt x="71120" y="309499"/>
                </a:lnTo>
                <a:lnTo>
                  <a:pt x="76479" y="308610"/>
                </a:lnTo>
                <a:lnTo>
                  <a:pt x="121059" y="308610"/>
                </a:lnTo>
                <a:lnTo>
                  <a:pt x="118588" y="304028"/>
                </a:lnTo>
                <a:lnTo>
                  <a:pt x="109702" y="294886"/>
                </a:lnTo>
                <a:lnTo>
                  <a:pt x="97891" y="287655"/>
                </a:lnTo>
                <a:lnTo>
                  <a:pt x="90932" y="284480"/>
                </a:lnTo>
                <a:lnTo>
                  <a:pt x="83515" y="282702"/>
                </a:lnTo>
                <a:lnTo>
                  <a:pt x="67805" y="282448"/>
                </a:lnTo>
                <a:close/>
              </a:path>
              <a:path w="337819" h="452119" extrusionOk="0">
                <a:moveTo>
                  <a:pt x="121059" y="308610"/>
                </a:moveTo>
                <a:lnTo>
                  <a:pt x="76479" y="308610"/>
                </a:lnTo>
                <a:lnTo>
                  <a:pt x="81851" y="309499"/>
                </a:lnTo>
                <a:lnTo>
                  <a:pt x="89074" y="312966"/>
                </a:lnTo>
                <a:lnTo>
                  <a:pt x="97833" y="320061"/>
                </a:lnTo>
                <a:lnTo>
                  <a:pt x="102012" y="329574"/>
                </a:lnTo>
                <a:lnTo>
                  <a:pt x="101612" y="341504"/>
                </a:lnTo>
                <a:lnTo>
                  <a:pt x="96634" y="355854"/>
                </a:lnTo>
                <a:lnTo>
                  <a:pt x="80124" y="391033"/>
                </a:lnTo>
                <a:lnTo>
                  <a:pt x="106097" y="391033"/>
                </a:lnTo>
                <a:lnTo>
                  <a:pt x="119196" y="362997"/>
                </a:lnTo>
                <a:lnTo>
                  <a:pt x="124086" y="349772"/>
                </a:lnTo>
                <a:lnTo>
                  <a:pt x="126644" y="337493"/>
                </a:lnTo>
                <a:lnTo>
                  <a:pt x="126763" y="329574"/>
                </a:lnTo>
                <a:lnTo>
                  <a:pt x="126636" y="325120"/>
                </a:lnTo>
                <a:lnTo>
                  <a:pt x="124550" y="315081"/>
                </a:lnTo>
                <a:lnTo>
                  <a:pt x="121059" y="308610"/>
                </a:lnTo>
                <a:close/>
              </a:path>
              <a:path w="337819" h="452119" extrusionOk="0">
                <a:moveTo>
                  <a:pt x="222411" y="209423"/>
                </a:moveTo>
                <a:lnTo>
                  <a:pt x="160807" y="209423"/>
                </a:lnTo>
                <a:lnTo>
                  <a:pt x="163271" y="209550"/>
                </a:lnTo>
                <a:lnTo>
                  <a:pt x="165493" y="210185"/>
                </a:lnTo>
                <a:lnTo>
                  <a:pt x="167703" y="210947"/>
                </a:lnTo>
                <a:lnTo>
                  <a:pt x="170903" y="212217"/>
                </a:lnTo>
                <a:lnTo>
                  <a:pt x="175094" y="214122"/>
                </a:lnTo>
                <a:lnTo>
                  <a:pt x="174777" y="217678"/>
                </a:lnTo>
                <a:lnTo>
                  <a:pt x="173621" y="222885"/>
                </a:lnTo>
                <a:lnTo>
                  <a:pt x="171640" y="229743"/>
                </a:lnTo>
                <a:lnTo>
                  <a:pt x="163970" y="255629"/>
                </a:lnTo>
                <a:lnTo>
                  <a:pt x="161872" y="267855"/>
                </a:lnTo>
                <a:lnTo>
                  <a:pt x="186335" y="308636"/>
                </a:lnTo>
                <a:lnTo>
                  <a:pt x="198253" y="310037"/>
                </a:lnTo>
                <a:lnTo>
                  <a:pt x="210596" y="306745"/>
                </a:lnTo>
                <a:lnTo>
                  <a:pt x="218707" y="301007"/>
                </a:lnTo>
                <a:lnTo>
                  <a:pt x="226377" y="291267"/>
                </a:lnTo>
                <a:lnTo>
                  <a:pt x="229470" y="285242"/>
                </a:lnTo>
                <a:lnTo>
                  <a:pt x="200012" y="285242"/>
                </a:lnTo>
                <a:lnTo>
                  <a:pt x="195770" y="285115"/>
                </a:lnTo>
                <a:lnTo>
                  <a:pt x="189626" y="282167"/>
                </a:lnTo>
                <a:lnTo>
                  <a:pt x="184802" y="275807"/>
                </a:lnTo>
                <a:lnTo>
                  <a:pt x="184253" y="264322"/>
                </a:lnTo>
                <a:lnTo>
                  <a:pt x="188539" y="245745"/>
                </a:lnTo>
                <a:lnTo>
                  <a:pt x="191314" y="233219"/>
                </a:lnTo>
                <a:lnTo>
                  <a:pt x="192608" y="222377"/>
                </a:lnTo>
                <a:lnTo>
                  <a:pt x="256901" y="222377"/>
                </a:lnTo>
                <a:lnTo>
                  <a:pt x="258330" y="219329"/>
                </a:lnTo>
                <a:lnTo>
                  <a:pt x="250545" y="219075"/>
                </a:lnTo>
                <a:lnTo>
                  <a:pt x="244132" y="218059"/>
                </a:lnTo>
                <a:lnTo>
                  <a:pt x="235307" y="214962"/>
                </a:lnTo>
                <a:lnTo>
                  <a:pt x="224709" y="210471"/>
                </a:lnTo>
                <a:lnTo>
                  <a:pt x="222411" y="209423"/>
                </a:lnTo>
                <a:close/>
              </a:path>
              <a:path w="337819" h="452119" extrusionOk="0">
                <a:moveTo>
                  <a:pt x="256901" y="222377"/>
                </a:moveTo>
                <a:lnTo>
                  <a:pt x="192608" y="222377"/>
                </a:lnTo>
                <a:lnTo>
                  <a:pt x="197027" y="224409"/>
                </a:lnTo>
                <a:lnTo>
                  <a:pt x="202639" y="227360"/>
                </a:lnTo>
                <a:lnTo>
                  <a:pt x="212913" y="235911"/>
                </a:lnTo>
                <a:lnTo>
                  <a:pt x="218100" y="246505"/>
                </a:lnTo>
                <a:lnTo>
                  <a:pt x="218639" y="258854"/>
                </a:lnTo>
                <a:lnTo>
                  <a:pt x="215036" y="271018"/>
                </a:lnTo>
                <a:lnTo>
                  <a:pt x="212090" y="277368"/>
                </a:lnTo>
                <a:lnTo>
                  <a:pt x="208495" y="281432"/>
                </a:lnTo>
                <a:lnTo>
                  <a:pt x="200012" y="285242"/>
                </a:lnTo>
                <a:lnTo>
                  <a:pt x="229470" y="285242"/>
                </a:lnTo>
                <a:lnTo>
                  <a:pt x="234190" y="276047"/>
                </a:lnTo>
                <a:lnTo>
                  <a:pt x="236509" y="264322"/>
                </a:lnTo>
                <a:lnTo>
                  <a:pt x="236435" y="258854"/>
                </a:lnTo>
                <a:lnTo>
                  <a:pt x="236232" y="251699"/>
                </a:lnTo>
                <a:lnTo>
                  <a:pt x="233146" y="239268"/>
                </a:lnTo>
                <a:lnTo>
                  <a:pt x="248979" y="239268"/>
                </a:lnTo>
                <a:lnTo>
                  <a:pt x="256901" y="222377"/>
                </a:lnTo>
                <a:close/>
              </a:path>
              <a:path w="337819" h="452119" extrusionOk="0">
                <a:moveTo>
                  <a:pt x="157149" y="183387"/>
                </a:moveTo>
                <a:lnTo>
                  <a:pt x="120268" y="224800"/>
                </a:lnTo>
                <a:lnTo>
                  <a:pt x="117146" y="248161"/>
                </a:lnTo>
                <a:lnTo>
                  <a:pt x="119227" y="262343"/>
                </a:lnTo>
                <a:lnTo>
                  <a:pt x="126126" y="272840"/>
                </a:lnTo>
                <a:lnTo>
                  <a:pt x="136969" y="282067"/>
                </a:lnTo>
                <a:lnTo>
                  <a:pt x="149428" y="262128"/>
                </a:lnTo>
                <a:lnTo>
                  <a:pt x="141998" y="256540"/>
                </a:lnTo>
                <a:lnTo>
                  <a:pt x="137947" y="251079"/>
                </a:lnTo>
                <a:lnTo>
                  <a:pt x="136588" y="240537"/>
                </a:lnTo>
                <a:lnTo>
                  <a:pt x="137947" y="234315"/>
                </a:lnTo>
                <a:lnTo>
                  <a:pt x="144005" y="221361"/>
                </a:lnTo>
                <a:lnTo>
                  <a:pt x="146786" y="217170"/>
                </a:lnTo>
                <a:lnTo>
                  <a:pt x="152539" y="211836"/>
                </a:lnTo>
                <a:lnTo>
                  <a:pt x="155346" y="210312"/>
                </a:lnTo>
                <a:lnTo>
                  <a:pt x="158076" y="209931"/>
                </a:lnTo>
                <a:lnTo>
                  <a:pt x="160807" y="209423"/>
                </a:lnTo>
                <a:lnTo>
                  <a:pt x="222411" y="209423"/>
                </a:lnTo>
                <a:lnTo>
                  <a:pt x="209613" y="203581"/>
                </a:lnTo>
                <a:lnTo>
                  <a:pt x="177241" y="188341"/>
                </a:lnTo>
                <a:lnTo>
                  <a:pt x="169875" y="185801"/>
                </a:lnTo>
                <a:lnTo>
                  <a:pt x="163512" y="184658"/>
                </a:lnTo>
                <a:lnTo>
                  <a:pt x="157149" y="183387"/>
                </a:lnTo>
                <a:close/>
              </a:path>
              <a:path w="337819" h="452119" extrusionOk="0">
                <a:moveTo>
                  <a:pt x="248979" y="239268"/>
                </a:moveTo>
                <a:lnTo>
                  <a:pt x="233146" y="239268"/>
                </a:lnTo>
                <a:lnTo>
                  <a:pt x="237744" y="240919"/>
                </a:lnTo>
                <a:lnTo>
                  <a:pt x="242684" y="241681"/>
                </a:lnTo>
                <a:lnTo>
                  <a:pt x="247967" y="241427"/>
                </a:lnTo>
                <a:lnTo>
                  <a:pt x="248979" y="239268"/>
                </a:lnTo>
                <a:close/>
              </a:path>
              <a:path w="337819" h="452119" extrusionOk="0">
                <a:moveTo>
                  <a:pt x="236524" y="166624"/>
                </a:moveTo>
                <a:lnTo>
                  <a:pt x="232115" y="190411"/>
                </a:lnTo>
                <a:lnTo>
                  <a:pt x="244511" y="192474"/>
                </a:lnTo>
                <a:lnTo>
                  <a:pt x="256382" y="191293"/>
                </a:lnTo>
                <a:lnTo>
                  <a:pt x="268351" y="186512"/>
                </a:lnTo>
                <a:lnTo>
                  <a:pt x="276249" y="179549"/>
                </a:lnTo>
                <a:lnTo>
                  <a:pt x="283651" y="169418"/>
                </a:lnTo>
                <a:lnTo>
                  <a:pt x="251879" y="169418"/>
                </a:lnTo>
                <a:lnTo>
                  <a:pt x="245021" y="169291"/>
                </a:lnTo>
                <a:lnTo>
                  <a:pt x="236524" y="166624"/>
                </a:lnTo>
                <a:close/>
              </a:path>
              <a:path w="337819" h="452119" extrusionOk="0">
                <a:moveTo>
                  <a:pt x="292803" y="121031"/>
                </a:moveTo>
                <a:lnTo>
                  <a:pt x="260794" y="121031"/>
                </a:lnTo>
                <a:lnTo>
                  <a:pt x="263271" y="121285"/>
                </a:lnTo>
                <a:lnTo>
                  <a:pt x="265849" y="122428"/>
                </a:lnTo>
                <a:lnTo>
                  <a:pt x="269887" y="124333"/>
                </a:lnTo>
                <a:lnTo>
                  <a:pt x="272491" y="127889"/>
                </a:lnTo>
                <a:lnTo>
                  <a:pt x="274853" y="138049"/>
                </a:lnTo>
                <a:lnTo>
                  <a:pt x="273735" y="144272"/>
                </a:lnTo>
                <a:lnTo>
                  <a:pt x="270294" y="151511"/>
                </a:lnTo>
                <a:lnTo>
                  <a:pt x="266712" y="159258"/>
                </a:lnTo>
                <a:lnTo>
                  <a:pt x="262318" y="164337"/>
                </a:lnTo>
                <a:lnTo>
                  <a:pt x="251879" y="169418"/>
                </a:lnTo>
                <a:lnTo>
                  <a:pt x="283651" y="169418"/>
                </a:lnTo>
                <a:lnTo>
                  <a:pt x="283852" y="169143"/>
                </a:lnTo>
                <a:lnTo>
                  <a:pt x="291531" y="154388"/>
                </a:lnTo>
                <a:lnTo>
                  <a:pt x="294467" y="143050"/>
                </a:lnTo>
                <a:lnTo>
                  <a:pt x="294750" y="131006"/>
                </a:lnTo>
                <a:lnTo>
                  <a:pt x="292803" y="121031"/>
                </a:lnTo>
                <a:close/>
              </a:path>
              <a:path w="337819" h="452119" extrusionOk="0">
                <a:moveTo>
                  <a:pt x="206269" y="79551"/>
                </a:moveTo>
                <a:lnTo>
                  <a:pt x="171873" y="113670"/>
                </a:lnTo>
                <a:lnTo>
                  <a:pt x="168209" y="136664"/>
                </a:lnTo>
                <a:lnTo>
                  <a:pt x="170881" y="150495"/>
                </a:lnTo>
                <a:lnTo>
                  <a:pt x="178184" y="159992"/>
                </a:lnTo>
                <a:lnTo>
                  <a:pt x="191114" y="167752"/>
                </a:lnTo>
                <a:lnTo>
                  <a:pt x="201806" y="168424"/>
                </a:lnTo>
                <a:lnTo>
                  <a:pt x="216569" y="164189"/>
                </a:lnTo>
                <a:lnTo>
                  <a:pt x="226142" y="156398"/>
                </a:lnTo>
                <a:lnTo>
                  <a:pt x="236023" y="145287"/>
                </a:lnTo>
                <a:lnTo>
                  <a:pt x="197891" y="145287"/>
                </a:lnTo>
                <a:lnTo>
                  <a:pt x="194513" y="143637"/>
                </a:lnTo>
                <a:lnTo>
                  <a:pt x="190868" y="141986"/>
                </a:lnTo>
                <a:lnTo>
                  <a:pt x="188899" y="138811"/>
                </a:lnTo>
                <a:lnTo>
                  <a:pt x="188386" y="131006"/>
                </a:lnTo>
                <a:lnTo>
                  <a:pt x="188473" y="128778"/>
                </a:lnTo>
                <a:lnTo>
                  <a:pt x="213131" y="102235"/>
                </a:lnTo>
                <a:lnTo>
                  <a:pt x="219788" y="102235"/>
                </a:lnTo>
                <a:lnTo>
                  <a:pt x="218686" y="79716"/>
                </a:lnTo>
                <a:lnTo>
                  <a:pt x="206269" y="79551"/>
                </a:lnTo>
                <a:close/>
              </a:path>
              <a:path w="337819" h="452119" extrusionOk="0">
                <a:moveTo>
                  <a:pt x="260502" y="94742"/>
                </a:moveTo>
                <a:lnTo>
                  <a:pt x="227304" y="117238"/>
                </a:lnTo>
                <a:lnTo>
                  <a:pt x="217614" y="129286"/>
                </a:lnTo>
                <a:lnTo>
                  <a:pt x="211454" y="136144"/>
                </a:lnTo>
                <a:lnTo>
                  <a:pt x="206908" y="140589"/>
                </a:lnTo>
                <a:lnTo>
                  <a:pt x="201053" y="144907"/>
                </a:lnTo>
                <a:lnTo>
                  <a:pt x="197891" y="145287"/>
                </a:lnTo>
                <a:lnTo>
                  <a:pt x="236023" y="145287"/>
                </a:lnTo>
                <a:lnTo>
                  <a:pt x="236588" y="144653"/>
                </a:lnTo>
                <a:lnTo>
                  <a:pt x="244551" y="134747"/>
                </a:lnTo>
                <a:lnTo>
                  <a:pt x="249580" y="128778"/>
                </a:lnTo>
                <a:lnTo>
                  <a:pt x="251688" y="126492"/>
                </a:lnTo>
                <a:lnTo>
                  <a:pt x="253784" y="124333"/>
                </a:lnTo>
                <a:lnTo>
                  <a:pt x="256031" y="122809"/>
                </a:lnTo>
                <a:lnTo>
                  <a:pt x="260794" y="121031"/>
                </a:lnTo>
                <a:lnTo>
                  <a:pt x="292803" y="121031"/>
                </a:lnTo>
                <a:lnTo>
                  <a:pt x="292107" y="117463"/>
                </a:lnTo>
                <a:lnTo>
                  <a:pt x="285116" y="106652"/>
                </a:lnTo>
                <a:lnTo>
                  <a:pt x="274561" y="99187"/>
                </a:lnTo>
                <a:lnTo>
                  <a:pt x="267131" y="95758"/>
                </a:lnTo>
                <a:lnTo>
                  <a:pt x="260502" y="94742"/>
                </a:lnTo>
                <a:close/>
              </a:path>
              <a:path w="337819" h="452119" extrusionOk="0">
                <a:moveTo>
                  <a:pt x="219788" y="102235"/>
                </a:moveTo>
                <a:lnTo>
                  <a:pt x="213131" y="102235"/>
                </a:lnTo>
                <a:lnTo>
                  <a:pt x="219887" y="104267"/>
                </a:lnTo>
                <a:lnTo>
                  <a:pt x="219788" y="102235"/>
                </a:lnTo>
                <a:close/>
              </a:path>
              <a:path w="337819" h="452119" extrusionOk="0">
                <a:moveTo>
                  <a:pt x="284209" y="48133"/>
                </a:moveTo>
                <a:lnTo>
                  <a:pt x="227101" y="48133"/>
                </a:lnTo>
                <a:lnTo>
                  <a:pt x="285635" y="75565"/>
                </a:lnTo>
                <a:lnTo>
                  <a:pt x="293306" y="79248"/>
                </a:lnTo>
                <a:lnTo>
                  <a:pt x="299605" y="81661"/>
                </a:lnTo>
                <a:lnTo>
                  <a:pt x="309486" y="84201"/>
                </a:lnTo>
                <a:lnTo>
                  <a:pt x="314388" y="83566"/>
                </a:lnTo>
                <a:lnTo>
                  <a:pt x="324167" y="78486"/>
                </a:lnTo>
                <a:lnTo>
                  <a:pt x="328549" y="73152"/>
                </a:lnTo>
                <a:lnTo>
                  <a:pt x="334200" y="61087"/>
                </a:lnTo>
                <a:lnTo>
                  <a:pt x="335333" y="57531"/>
                </a:lnTo>
                <a:lnTo>
                  <a:pt x="305473" y="57531"/>
                </a:lnTo>
                <a:lnTo>
                  <a:pt x="301929" y="56387"/>
                </a:lnTo>
                <a:lnTo>
                  <a:pt x="296925" y="54102"/>
                </a:lnTo>
                <a:lnTo>
                  <a:pt x="284209" y="48133"/>
                </a:lnTo>
                <a:close/>
              </a:path>
              <a:path w="337819" h="452119" extrusionOk="0">
                <a:moveTo>
                  <a:pt x="182626" y="508"/>
                </a:moveTo>
                <a:lnTo>
                  <a:pt x="184010" y="27940"/>
                </a:lnTo>
                <a:lnTo>
                  <a:pt x="209283" y="39878"/>
                </a:lnTo>
                <a:lnTo>
                  <a:pt x="203200" y="52832"/>
                </a:lnTo>
                <a:lnTo>
                  <a:pt x="221018" y="61214"/>
                </a:lnTo>
                <a:lnTo>
                  <a:pt x="227101" y="48133"/>
                </a:lnTo>
                <a:lnTo>
                  <a:pt x="284209" y="48133"/>
                </a:lnTo>
                <a:lnTo>
                  <a:pt x="237401" y="26162"/>
                </a:lnTo>
                <a:lnTo>
                  <a:pt x="241280" y="17907"/>
                </a:lnTo>
                <a:lnTo>
                  <a:pt x="219583" y="17907"/>
                </a:lnTo>
                <a:lnTo>
                  <a:pt x="182626" y="508"/>
                </a:lnTo>
                <a:close/>
              </a:path>
              <a:path w="337819" h="452119" extrusionOk="0">
                <a:moveTo>
                  <a:pt x="316865" y="42164"/>
                </a:moveTo>
                <a:lnTo>
                  <a:pt x="315544" y="46355"/>
                </a:lnTo>
                <a:lnTo>
                  <a:pt x="314299" y="49657"/>
                </a:lnTo>
                <a:lnTo>
                  <a:pt x="311454" y="55753"/>
                </a:lnTo>
                <a:lnTo>
                  <a:pt x="309600" y="57531"/>
                </a:lnTo>
                <a:lnTo>
                  <a:pt x="335333" y="57531"/>
                </a:lnTo>
                <a:lnTo>
                  <a:pt x="335940" y="55626"/>
                </a:lnTo>
                <a:lnTo>
                  <a:pt x="337667" y="48387"/>
                </a:lnTo>
                <a:lnTo>
                  <a:pt x="316865" y="42164"/>
                </a:lnTo>
                <a:close/>
              </a:path>
              <a:path w="337819" h="452119" extrusionOk="0">
                <a:moveTo>
                  <a:pt x="227952" y="0"/>
                </a:moveTo>
                <a:lnTo>
                  <a:pt x="219583" y="17907"/>
                </a:lnTo>
                <a:lnTo>
                  <a:pt x="241280" y="17907"/>
                </a:lnTo>
                <a:lnTo>
                  <a:pt x="245757" y="8382"/>
                </a:lnTo>
                <a:lnTo>
                  <a:pt x="2279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545;p9">
            <a:extLst>
              <a:ext uri="{FF2B5EF4-FFF2-40B4-BE49-F238E27FC236}">
                <a16:creationId xmlns:a16="http://schemas.microsoft.com/office/drawing/2014/main" id="{0C9539B2-A757-0C42-A043-DF0C134F5344}"/>
              </a:ext>
            </a:extLst>
          </p:cNvPr>
          <p:cNvSpPr/>
          <p:nvPr/>
        </p:nvSpPr>
        <p:spPr>
          <a:xfrm>
            <a:off x="11532682" y="2377501"/>
            <a:ext cx="482416" cy="583081"/>
          </a:xfrm>
          <a:custGeom>
            <a:avLst/>
            <a:gdLst/>
            <a:ahLst/>
            <a:cxnLst/>
            <a:rect l="l" t="t" r="r" b="b"/>
            <a:pathLst>
              <a:path w="290829" h="648969" extrusionOk="0">
                <a:moveTo>
                  <a:pt x="101656" y="51562"/>
                </a:moveTo>
                <a:lnTo>
                  <a:pt x="77088" y="51562"/>
                </a:lnTo>
                <a:lnTo>
                  <a:pt x="99059" y="123698"/>
                </a:lnTo>
                <a:lnTo>
                  <a:pt x="121538" y="116839"/>
                </a:lnTo>
                <a:lnTo>
                  <a:pt x="101656" y="51562"/>
                </a:lnTo>
                <a:close/>
              </a:path>
              <a:path w="290829" h="648969" extrusionOk="0">
                <a:moveTo>
                  <a:pt x="167459" y="31623"/>
                </a:moveTo>
                <a:lnTo>
                  <a:pt x="142875" y="31623"/>
                </a:lnTo>
                <a:lnTo>
                  <a:pt x="168148" y="114808"/>
                </a:lnTo>
                <a:lnTo>
                  <a:pt x="190626" y="107950"/>
                </a:lnTo>
                <a:lnTo>
                  <a:pt x="167459" y="31623"/>
                </a:lnTo>
                <a:close/>
              </a:path>
              <a:path w="290829" h="648969" extrusionOk="0">
                <a:moveTo>
                  <a:pt x="157860" y="0"/>
                </a:moveTo>
                <a:lnTo>
                  <a:pt x="0" y="47878"/>
                </a:lnTo>
                <a:lnTo>
                  <a:pt x="7620" y="72644"/>
                </a:lnTo>
                <a:lnTo>
                  <a:pt x="77088" y="51562"/>
                </a:lnTo>
                <a:lnTo>
                  <a:pt x="101656" y="51562"/>
                </a:lnTo>
                <a:lnTo>
                  <a:pt x="99567" y="44703"/>
                </a:lnTo>
                <a:lnTo>
                  <a:pt x="142875" y="31623"/>
                </a:lnTo>
                <a:lnTo>
                  <a:pt x="167459" y="31623"/>
                </a:lnTo>
                <a:lnTo>
                  <a:pt x="157860" y="0"/>
                </a:lnTo>
                <a:close/>
              </a:path>
              <a:path w="290829" h="648969" extrusionOk="0">
                <a:moveTo>
                  <a:pt x="261243" y="487908"/>
                </a:moveTo>
                <a:lnTo>
                  <a:pt x="216622" y="487908"/>
                </a:lnTo>
                <a:lnTo>
                  <a:pt x="227456" y="488569"/>
                </a:lnTo>
                <a:lnTo>
                  <a:pt x="234187" y="490093"/>
                </a:lnTo>
                <a:lnTo>
                  <a:pt x="238505" y="494030"/>
                </a:lnTo>
                <a:lnTo>
                  <a:pt x="241680" y="504189"/>
                </a:lnTo>
                <a:lnTo>
                  <a:pt x="241807" y="509524"/>
                </a:lnTo>
                <a:lnTo>
                  <a:pt x="240791" y="516255"/>
                </a:lnTo>
                <a:lnTo>
                  <a:pt x="263525" y="517651"/>
                </a:lnTo>
                <a:lnTo>
                  <a:pt x="264714" y="512513"/>
                </a:lnTo>
                <a:lnTo>
                  <a:pt x="264946" y="501250"/>
                </a:lnTo>
                <a:lnTo>
                  <a:pt x="261243" y="487908"/>
                </a:lnTo>
                <a:close/>
              </a:path>
              <a:path w="290829" h="648969" extrusionOk="0">
                <a:moveTo>
                  <a:pt x="248538" y="451358"/>
                </a:moveTo>
                <a:lnTo>
                  <a:pt x="133096" y="486283"/>
                </a:lnTo>
                <a:lnTo>
                  <a:pt x="140207" y="509524"/>
                </a:lnTo>
                <a:lnTo>
                  <a:pt x="203103" y="490509"/>
                </a:lnTo>
                <a:lnTo>
                  <a:pt x="216622" y="487908"/>
                </a:lnTo>
                <a:lnTo>
                  <a:pt x="261243" y="487908"/>
                </a:lnTo>
                <a:lnTo>
                  <a:pt x="261059" y="487247"/>
                </a:lnTo>
                <a:lnTo>
                  <a:pt x="251745" y="479097"/>
                </a:lnTo>
                <a:lnTo>
                  <a:pt x="247809" y="477900"/>
                </a:lnTo>
                <a:lnTo>
                  <a:pt x="238378" y="477900"/>
                </a:lnTo>
                <a:lnTo>
                  <a:pt x="237362" y="474725"/>
                </a:lnTo>
                <a:lnTo>
                  <a:pt x="248856" y="474725"/>
                </a:lnTo>
                <a:lnTo>
                  <a:pt x="255142" y="472821"/>
                </a:lnTo>
                <a:lnTo>
                  <a:pt x="248538" y="451358"/>
                </a:lnTo>
                <a:close/>
              </a:path>
              <a:path w="290829" h="648969" extrusionOk="0">
                <a:moveTo>
                  <a:pt x="237362" y="474725"/>
                </a:moveTo>
                <a:lnTo>
                  <a:pt x="238378" y="477900"/>
                </a:lnTo>
                <a:lnTo>
                  <a:pt x="243101" y="476470"/>
                </a:lnTo>
                <a:lnTo>
                  <a:pt x="237362" y="474725"/>
                </a:lnTo>
                <a:close/>
              </a:path>
              <a:path w="290829" h="648969" extrusionOk="0">
                <a:moveTo>
                  <a:pt x="243101" y="476470"/>
                </a:moveTo>
                <a:lnTo>
                  <a:pt x="238378" y="477900"/>
                </a:lnTo>
                <a:lnTo>
                  <a:pt x="247809" y="477900"/>
                </a:lnTo>
                <a:lnTo>
                  <a:pt x="243101" y="476470"/>
                </a:lnTo>
                <a:close/>
              </a:path>
              <a:path w="290829" h="648969" extrusionOk="0">
                <a:moveTo>
                  <a:pt x="248856" y="474725"/>
                </a:moveTo>
                <a:lnTo>
                  <a:pt x="237362" y="474725"/>
                </a:lnTo>
                <a:lnTo>
                  <a:pt x="243101" y="476470"/>
                </a:lnTo>
                <a:lnTo>
                  <a:pt x="248856" y="474725"/>
                </a:lnTo>
                <a:close/>
              </a:path>
              <a:path w="290829" h="648969" extrusionOk="0">
                <a:moveTo>
                  <a:pt x="132013" y="435162"/>
                </a:moveTo>
                <a:lnTo>
                  <a:pt x="118872" y="439165"/>
                </a:lnTo>
                <a:lnTo>
                  <a:pt x="125222" y="460375"/>
                </a:lnTo>
                <a:lnTo>
                  <a:pt x="202183" y="437007"/>
                </a:lnTo>
                <a:lnTo>
                  <a:pt x="136016" y="437007"/>
                </a:lnTo>
                <a:lnTo>
                  <a:pt x="132013" y="435162"/>
                </a:lnTo>
                <a:close/>
              </a:path>
              <a:path w="290829" h="648969" extrusionOk="0">
                <a:moveTo>
                  <a:pt x="135127" y="434213"/>
                </a:moveTo>
                <a:lnTo>
                  <a:pt x="132013" y="435162"/>
                </a:lnTo>
                <a:lnTo>
                  <a:pt x="136016" y="437007"/>
                </a:lnTo>
                <a:lnTo>
                  <a:pt x="135127" y="434213"/>
                </a:lnTo>
                <a:close/>
              </a:path>
              <a:path w="290829" h="648969" extrusionOk="0">
                <a:moveTo>
                  <a:pt x="211385" y="434213"/>
                </a:moveTo>
                <a:lnTo>
                  <a:pt x="135127" y="434213"/>
                </a:lnTo>
                <a:lnTo>
                  <a:pt x="136016" y="437007"/>
                </a:lnTo>
                <a:lnTo>
                  <a:pt x="202183" y="437007"/>
                </a:lnTo>
                <a:lnTo>
                  <a:pt x="211385" y="434213"/>
                </a:lnTo>
                <a:close/>
              </a:path>
              <a:path w="290829" h="648969" extrusionOk="0">
                <a:moveTo>
                  <a:pt x="211962" y="330708"/>
                </a:moveTo>
                <a:lnTo>
                  <a:pt x="139114" y="352823"/>
                </a:lnTo>
                <a:lnTo>
                  <a:pt x="104305" y="385916"/>
                </a:lnTo>
                <a:lnTo>
                  <a:pt x="104394" y="397190"/>
                </a:lnTo>
                <a:lnTo>
                  <a:pt x="107765" y="411469"/>
                </a:lnTo>
                <a:lnTo>
                  <a:pt x="114413" y="422885"/>
                </a:lnTo>
                <a:lnTo>
                  <a:pt x="123816" y="431384"/>
                </a:lnTo>
                <a:lnTo>
                  <a:pt x="132013" y="435162"/>
                </a:lnTo>
                <a:lnTo>
                  <a:pt x="135127" y="434213"/>
                </a:lnTo>
                <a:lnTo>
                  <a:pt x="211385" y="434213"/>
                </a:lnTo>
                <a:lnTo>
                  <a:pt x="240664" y="425323"/>
                </a:lnTo>
                <a:lnTo>
                  <a:pt x="240268" y="424027"/>
                </a:lnTo>
                <a:lnTo>
                  <a:pt x="149533" y="424027"/>
                </a:lnTo>
                <a:lnTo>
                  <a:pt x="140334" y="420877"/>
                </a:lnTo>
                <a:lnTo>
                  <a:pt x="134111" y="416433"/>
                </a:lnTo>
                <a:lnTo>
                  <a:pt x="129921" y="410972"/>
                </a:lnTo>
                <a:lnTo>
                  <a:pt x="127888" y="404240"/>
                </a:lnTo>
                <a:lnTo>
                  <a:pt x="126364" y="399288"/>
                </a:lnTo>
                <a:lnTo>
                  <a:pt x="218948" y="353949"/>
                </a:lnTo>
                <a:lnTo>
                  <a:pt x="211962" y="330708"/>
                </a:lnTo>
                <a:close/>
              </a:path>
              <a:path w="290829" h="648969" extrusionOk="0">
                <a:moveTo>
                  <a:pt x="233552" y="402082"/>
                </a:moveTo>
                <a:lnTo>
                  <a:pt x="162499" y="423184"/>
                </a:lnTo>
                <a:lnTo>
                  <a:pt x="149533" y="424027"/>
                </a:lnTo>
                <a:lnTo>
                  <a:pt x="240268" y="424027"/>
                </a:lnTo>
                <a:lnTo>
                  <a:pt x="233552" y="402082"/>
                </a:lnTo>
                <a:close/>
              </a:path>
              <a:path w="290829" h="648969" extrusionOk="0">
                <a:moveTo>
                  <a:pt x="189737" y="257556"/>
                </a:moveTo>
                <a:lnTo>
                  <a:pt x="170814" y="263271"/>
                </a:lnTo>
                <a:lnTo>
                  <a:pt x="175005" y="276987"/>
                </a:lnTo>
                <a:lnTo>
                  <a:pt x="105028" y="298196"/>
                </a:lnTo>
                <a:lnTo>
                  <a:pt x="84581" y="314198"/>
                </a:lnTo>
                <a:lnTo>
                  <a:pt x="82698" y="319024"/>
                </a:lnTo>
                <a:lnTo>
                  <a:pt x="92709" y="350774"/>
                </a:lnTo>
                <a:lnTo>
                  <a:pt x="112395" y="341502"/>
                </a:lnTo>
                <a:lnTo>
                  <a:pt x="110616" y="337565"/>
                </a:lnTo>
                <a:lnTo>
                  <a:pt x="109220" y="334137"/>
                </a:lnTo>
                <a:lnTo>
                  <a:pt x="108457" y="331470"/>
                </a:lnTo>
                <a:lnTo>
                  <a:pt x="107314" y="327787"/>
                </a:lnTo>
                <a:lnTo>
                  <a:pt x="107441" y="325247"/>
                </a:lnTo>
                <a:lnTo>
                  <a:pt x="110489" y="322452"/>
                </a:lnTo>
                <a:lnTo>
                  <a:pt x="113919" y="320928"/>
                </a:lnTo>
                <a:lnTo>
                  <a:pt x="182117" y="300227"/>
                </a:lnTo>
                <a:lnTo>
                  <a:pt x="202651" y="300227"/>
                </a:lnTo>
                <a:lnTo>
                  <a:pt x="200913" y="294513"/>
                </a:lnTo>
                <a:lnTo>
                  <a:pt x="240029" y="282575"/>
                </a:lnTo>
                <a:lnTo>
                  <a:pt x="228726" y="271272"/>
                </a:lnTo>
                <a:lnTo>
                  <a:pt x="193928" y="271272"/>
                </a:lnTo>
                <a:lnTo>
                  <a:pt x="189737" y="257556"/>
                </a:lnTo>
                <a:close/>
              </a:path>
              <a:path w="290829" h="648969" extrusionOk="0">
                <a:moveTo>
                  <a:pt x="202651" y="300227"/>
                </a:moveTo>
                <a:lnTo>
                  <a:pt x="182117" y="300227"/>
                </a:lnTo>
                <a:lnTo>
                  <a:pt x="187832" y="319024"/>
                </a:lnTo>
                <a:lnTo>
                  <a:pt x="206628" y="313309"/>
                </a:lnTo>
                <a:lnTo>
                  <a:pt x="202651" y="300227"/>
                </a:lnTo>
                <a:close/>
              </a:path>
              <a:path w="290829" h="648969" extrusionOk="0">
                <a:moveTo>
                  <a:pt x="75639" y="249934"/>
                </a:moveTo>
                <a:lnTo>
                  <a:pt x="62610" y="253873"/>
                </a:lnTo>
                <a:lnTo>
                  <a:pt x="69087" y="275209"/>
                </a:lnTo>
                <a:lnTo>
                  <a:pt x="145965" y="251840"/>
                </a:lnTo>
                <a:lnTo>
                  <a:pt x="79755" y="251840"/>
                </a:lnTo>
                <a:lnTo>
                  <a:pt x="75639" y="249934"/>
                </a:lnTo>
                <a:close/>
              </a:path>
              <a:path w="290829" h="648969" extrusionOk="0">
                <a:moveTo>
                  <a:pt x="220599" y="263144"/>
                </a:moveTo>
                <a:lnTo>
                  <a:pt x="193928" y="271272"/>
                </a:lnTo>
                <a:lnTo>
                  <a:pt x="228726" y="271272"/>
                </a:lnTo>
                <a:lnTo>
                  <a:pt x="220599" y="263144"/>
                </a:lnTo>
                <a:close/>
              </a:path>
              <a:path w="290829" h="648969" extrusionOk="0">
                <a:moveTo>
                  <a:pt x="78994" y="248920"/>
                </a:moveTo>
                <a:lnTo>
                  <a:pt x="75639" y="249934"/>
                </a:lnTo>
                <a:lnTo>
                  <a:pt x="79755" y="251840"/>
                </a:lnTo>
                <a:lnTo>
                  <a:pt x="78994" y="248920"/>
                </a:lnTo>
                <a:close/>
              </a:path>
              <a:path w="290829" h="648969" extrusionOk="0">
                <a:moveTo>
                  <a:pt x="155575" y="248920"/>
                </a:moveTo>
                <a:lnTo>
                  <a:pt x="78994" y="248920"/>
                </a:lnTo>
                <a:lnTo>
                  <a:pt x="79755" y="251840"/>
                </a:lnTo>
                <a:lnTo>
                  <a:pt x="145965" y="251840"/>
                </a:lnTo>
                <a:lnTo>
                  <a:pt x="155575" y="248920"/>
                </a:lnTo>
                <a:close/>
              </a:path>
              <a:path w="290829" h="648969" extrusionOk="0">
                <a:moveTo>
                  <a:pt x="155701" y="145541"/>
                </a:moveTo>
                <a:lnTo>
                  <a:pt x="82827" y="167593"/>
                </a:lnTo>
                <a:lnTo>
                  <a:pt x="48042" y="200689"/>
                </a:lnTo>
                <a:lnTo>
                  <a:pt x="48145" y="212003"/>
                </a:lnTo>
                <a:lnTo>
                  <a:pt x="51562" y="226190"/>
                </a:lnTo>
                <a:lnTo>
                  <a:pt x="58145" y="237623"/>
                </a:lnTo>
                <a:lnTo>
                  <a:pt x="67536" y="246180"/>
                </a:lnTo>
                <a:lnTo>
                  <a:pt x="75639" y="249934"/>
                </a:lnTo>
                <a:lnTo>
                  <a:pt x="78994" y="248920"/>
                </a:lnTo>
                <a:lnTo>
                  <a:pt x="155575" y="248920"/>
                </a:lnTo>
                <a:lnTo>
                  <a:pt x="184403" y="240157"/>
                </a:lnTo>
                <a:lnTo>
                  <a:pt x="184005" y="238830"/>
                </a:lnTo>
                <a:lnTo>
                  <a:pt x="93433" y="238830"/>
                </a:lnTo>
                <a:lnTo>
                  <a:pt x="84200" y="235712"/>
                </a:lnTo>
                <a:lnTo>
                  <a:pt x="77850" y="231266"/>
                </a:lnTo>
                <a:lnTo>
                  <a:pt x="73659" y="225678"/>
                </a:lnTo>
                <a:lnTo>
                  <a:pt x="71627" y="219075"/>
                </a:lnTo>
                <a:lnTo>
                  <a:pt x="70103" y="213995"/>
                </a:lnTo>
                <a:lnTo>
                  <a:pt x="70103" y="209296"/>
                </a:lnTo>
                <a:lnTo>
                  <a:pt x="71374" y="205105"/>
                </a:lnTo>
                <a:lnTo>
                  <a:pt x="72771" y="200787"/>
                </a:lnTo>
                <a:lnTo>
                  <a:pt x="75310" y="197612"/>
                </a:lnTo>
                <a:lnTo>
                  <a:pt x="78994" y="195580"/>
                </a:lnTo>
                <a:lnTo>
                  <a:pt x="82550" y="193548"/>
                </a:lnTo>
                <a:lnTo>
                  <a:pt x="89280" y="191008"/>
                </a:lnTo>
                <a:lnTo>
                  <a:pt x="162686" y="168783"/>
                </a:lnTo>
                <a:lnTo>
                  <a:pt x="155701" y="145541"/>
                </a:lnTo>
                <a:close/>
              </a:path>
              <a:path w="290829" h="648969" extrusionOk="0">
                <a:moveTo>
                  <a:pt x="177419" y="216915"/>
                </a:moveTo>
                <a:lnTo>
                  <a:pt x="106417" y="237945"/>
                </a:lnTo>
                <a:lnTo>
                  <a:pt x="93433" y="238830"/>
                </a:lnTo>
                <a:lnTo>
                  <a:pt x="184005" y="238830"/>
                </a:lnTo>
                <a:lnTo>
                  <a:pt x="177419" y="216915"/>
                </a:lnTo>
                <a:close/>
              </a:path>
              <a:path w="290829" h="648969" extrusionOk="0">
                <a:moveTo>
                  <a:pt x="240257" y="533360"/>
                </a:moveTo>
                <a:lnTo>
                  <a:pt x="197853" y="541549"/>
                </a:lnTo>
                <a:lnTo>
                  <a:pt x="166378" y="576935"/>
                </a:lnTo>
                <a:lnTo>
                  <a:pt x="165051" y="588106"/>
                </a:lnTo>
                <a:lnTo>
                  <a:pt x="166232" y="601092"/>
                </a:lnTo>
                <a:lnTo>
                  <a:pt x="184130" y="635482"/>
                </a:lnTo>
                <a:lnTo>
                  <a:pt x="223265" y="648843"/>
                </a:lnTo>
                <a:lnTo>
                  <a:pt x="218948" y="624966"/>
                </a:lnTo>
                <a:lnTo>
                  <a:pt x="209930" y="624586"/>
                </a:lnTo>
                <a:lnTo>
                  <a:pt x="202946" y="622681"/>
                </a:lnTo>
                <a:lnTo>
                  <a:pt x="186572" y="590024"/>
                </a:lnTo>
                <a:lnTo>
                  <a:pt x="191180" y="577622"/>
                </a:lnTo>
                <a:lnTo>
                  <a:pt x="199556" y="568641"/>
                </a:lnTo>
                <a:lnTo>
                  <a:pt x="211581" y="562101"/>
                </a:lnTo>
                <a:lnTo>
                  <a:pt x="233268" y="562101"/>
                </a:lnTo>
                <a:lnTo>
                  <a:pt x="231775" y="557149"/>
                </a:lnTo>
                <a:lnTo>
                  <a:pt x="239395" y="555751"/>
                </a:lnTo>
                <a:lnTo>
                  <a:pt x="279735" y="555751"/>
                </a:lnTo>
                <a:lnTo>
                  <a:pt x="274836" y="549524"/>
                </a:lnTo>
                <a:lnTo>
                  <a:pt x="264391" y="541509"/>
                </a:lnTo>
                <a:lnTo>
                  <a:pt x="250202" y="534650"/>
                </a:lnTo>
                <a:lnTo>
                  <a:pt x="240257" y="533360"/>
                </a:lnTo>
                <a:close/>
              </a:path>
              <a:path w="290829" h="648969" extrusionOk="0">
                <a:moveTo>
                  <a:pt x="233268" y="562101"/>
                </a:moveTo>
                <a:lnTo>
                  <a:pt x="211581" y="562101"/>
                </a:lnTo>
                <a:lnTo>
                  <a:pt x="236854" y="645413"/>
                </a:lnTo>
                <a:lnTo>
                  <a:pt x="272301" y="627911"/>
                </a:lnTo>
                <a:lnTo>
                  <a:pt x="282999" y="615696"/>
                </a:lnTo>
                <a:lnTo>
                  <a:pt x="249427" y="615696"/>
                </a:lnTo>
                <a:lnTo>
                  <a:pt x="233268" y="562101"/>
                </a:lnTo>
                <a:close/>
              </a:path>
              <a:path w="290829" h="648969" extrusionOk="0">
                <a:moveTo>
                  <a:pt x="279735" y="555751"/>
                </a:moveTo>
                <a:lnTo>
                  <a:pt x="239395" y="555751"/>
                </a:lnTo>
                <a:lnTo>
                  <a:pt x="246760" y="556895"/>
                </a:lnTo>
                <a:lnTo>
                  <a:pt x="261111" y="564261"/>
                </a:lnTo>
                <a:lnTo>
                  <a:pt x="265937" y="570230"/>
                </a:lnTo>
                <a:lnTo>
                  <a:pt x="268350" y="578358"/>
                </a:lnTo>
                <a:lnTo>
                  <a:pt x="270509" y="585343"/>
                </a:lnTo>
                <a:lnTo>
                  <a:pt x="270128" y="592327"/>
                </a:lnTo>
                <a:lnTo>
                  <a:pt x="264286" y="606806"/>
                </a:lnTo>
                <a:lnTo>
                  <a:pt x="258445" y="612139"/>
                </a:lnTo>
                <a:lnTo>
                  <a:pt x="249427" y="615696"/>
                </a:lnTo>
                <a:lnTo>
                  <a:pt x="282999" y="615696"/>
                </a:lnTo>
                <a:lnTo>
                  <a:pt x="286983" y="608287"/>
                </a:lnTo>
                <a:lnTo>
                  <a:pt x="290251" y="595069"/>
                </a:lnTo>
                <a:lnTo>
                  <a:pt x="290115" y="583097"/>
                </a:lnTo>
                <a:lnTo>
                  <a:pt x="287230" y="569889"/>
                </a:lnTo>
                <a:lnTo>
                  <a:pt x="282221" y="558912"/>
                </a:lnTo>
                <a:lnTo>
                  <a:pt x="279735" y="5557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269;p7">
            <a:extLst>
              <a:ext uri="{FF2B5EF4-FFF2-40B4-BE49-F238E27FC236}">
                <a16:creationId xmlns:a16="http://schemas.microsoft.com/office/drawing/2014/main" id="{EC99A54A-51E0-634F-AEC3-23098E36E15B}"/>
              </a:ext>
            </a:extLst>
          </p:cNvPr>
          <p:cNvSpPr/>
          <p:nvPr/>
        </p:nvSpPr>
        <p:spPr>
          <a:xfrm>
            <a:off x="1299411" y="492412"/>
            <a:ext cx="10504662" cy="6109558"/>
          </a:xfrm>
          <a:custGeom>
            <a:avLst/>
            <a:gdLst/>
            <a:ahLst/>
            <a:cxnLst/>
            <a:rect l="l" t="t" r="r" b="b"/>
            <a:pathLst>
              <a:path w="10972800" h="6602095" extrusionOk="0">
                <a:moveTo>
                  <a:pt x="5486400" y="0"/>
                </a:moveTo>
                <a:lnTo>
                  <a:pt x="5036424" y="10987"/>
                </a:lnTo>
                <a:lnTo>
                  <a:pt x="4596468" y="43382"/>
                </a:lnTo>
                <a:lnTo>
                  <a:pt x="4167942" y="96331"/>
                </a:lnTo>
                <a:lnTo>
                  <a:pt x="3752258" y="168981"/>
                </a:lnTo>
                <a:lnTo>
                  <a:pt x="3350829" y="260478"/>
                </a:lnTo>
                <a:lnTo>
                  <a:pt x="2965066" y="369971"/>
                </a:lnTo>
                <a:lnTo>
                  <a:pt x="2596381" y="496607"/>
                </a:lnTo>
                <a:lnTo>
                  <a:pt x="2246187" y="639531"/>
                </a:lnTo>
                <a:lnTo>
                  <a:pt x="1915894" y="797891"/>
                </a:lnTo>
                <a:lnTo>
                  <a:pt x="1606915" y="970835"/>
                </a:lnTo>
                <a:lnTo>
                  <a:pt x="1320661" y="1157509"/>
                </a:lnTo>
                <a:lnTo>
                  <a:pt x="1058546" y="1357061"/>
                </a:lnTo>
                <a:lnTo>
                  <a:pt x="821979" y="1568636"/>
                </a:lnTo>
                <a:lnTo>
                  <a:pt x="612374" y="1791383"/>
                </a:lnTo>
                <a:lnTo>
                  <a:pt x="431143" y="2024449"/>
                </a:lnTo>
                <a:lnTo>
                  <a:pt x="279696" y="2266980"/>
                </a:lnTo>
                <a:lnTo>
                  <a:pt x="159447" y="2518124"/>
                </a:lnTo>
                <a:lnTo>
                  <a:pt x="71806" y="2777027"/>
                </a:lnTo>
                <a:lnTo>
                  <a:pt x="18186" y="3042836"/>
                </a:lnTo>
                <a:lnTo>
                  <a:pt x="0" y="3314700"/>
                </a:lnTo>
                <a:lnTo>
                  <a:pt x="18186" y="3586563"/>
                </a:lnTo>
                <a:lnTo>
                  <a:pt x="71806" y="3852372"/>
                </a:lnTo>
                <a:lnTo>
                  <a:pt x="159447" y="4111275"/>
                </a:lnTo>
                <a:lnTo>
                  <a:pt x="279696" y="4362419"/>
                </a:lnTo>
                <a:lnTo>
                  <a:pt x="431143" y="4604950"/>
                </a:lnTo>
                <a:lnTo>
                  <a:pt x="612374" y="4838016"/>
                </a:lnTo>
                <a:lnTo>
                  <a:pt x="821979" y="5060763"/>
                </a:lnTo>
                <a:lnTo>
                  <a:pt x="1058546" y="5272338"/>
                </a:lnTo>
                <a:lnTo>
                  <a:pt x="1320661" y="5471890"/>
                </a:lnTo>
                <a:lnTo>
                  <a:pt x="1606915" y="5658564"/>
                </a:lnTo>
                <a:lnTo>
                  <a:pt x="1915894" y="5831508"/>
                </a:lnTo>
                <a:lnTo>
                  <a:pt x="2246187" y="5989868"/>
                </a:lnTo>
                <a:lnTo>
                  <a:pt x="2596381" y="6132792"/>
                </a:lnTo>
                <a:lnTo>
                  <a:pt x="2965066" y="6259428"/>
                </a:lnTo>
                <a:lnTo>
                  <a:pt x="3350829" y="6368921"/>
                </a:lnTo>
                <a:lnTo>
                  <a:pt x="3752258" y="6460418"/>
                </a:lnTo>
                <a:lnTo>
                  <a:pt x="4167942" y="6533068"/>
                </a:lnTo>
                <a:lnTo>
                  <a:pt x="4596468" y="6586017"/>
                </a:lnTo>
                <a:lnTo>
                  <a:pt x="4813062" y="6601965"/>
                </a:lnTo>
                <a:lnTo>
                  <a:pt x="6159737" y="6601965"/>
                </a:lnTo>
                <a:lnTo>
                  <a:pt x="6376331" y="6586017"/>
                </a:lnTo>
                <a:lnTo>
                  <a:pt x="6804857" y="6533068"/>
                </a:lnTo>
                <a:lnTo>
                  <a:pt x="7220541" y="6460418"/>
                </a:lnTo>
                <a:lnTo>
                  <a:pt x="7621970" y="6368921"/>
                </a:lnTo>
                <a:lnTo>
                  <a:pt x="8007733" y="6259428"/>
                </a:lnTo>
                <a:lnTo>
                  <a:pt x="8376418" y="6132792"/>
                </a:lnTo>
                <a:lnTo>
                  <a:pt x="8726612" y="5989868"/>
                </a:lnTo>
                <a:lnTo>
                  <a:pt x="9056905" y="5831508"/>
                </a:lnTo>
                <a:lnTo>
                  <a:pt x="9365884" y="5658564"/>
                </a:lnTo>
                <a:lnTo>
                  <a:pt x="9652138" y="5471890"/>
                </a:lnTo>
                <a:lnTo>
                  <a:pt x="9914253" y="5272338"/>
                </a:lnTo>
                <a:lnTo>
                  <a:pt x="10150820" y="5060763"/>
                </a:lnTo>
                <a:lnTo>
                  <a:pt x="10360425" y="4838016"/>
                </a:lnTo>
                <a:lnTo>
                  <a:pt x="10541656" y="4604950"/>
                </a:lnTo>
                <a:lnTo>
                  <a:pt x="10693103" y="4362419"/>
                </a:lnTo>
                <a:lnTo>
                  <a:pt x="10813352" y="4111275"/>
                </a:lnTo>
                <a:lnTo>
                  <a:pt x="10900993" y="3852372"/>
                </a:lnTo>
                <a:lnTo>
                  <a:pt x="10954613" y="3586563"/>
                </a:lnTo>
                <a:lnTo>
                  <a:pt x="10972800" y="3314700"/>
                </a:lnTo>
                <a:lnTo>
                  <a:pt x="10954613" y="3042836"/>
                </a:lnTo>
                <a:lnTo>
                  <a:pt x="10900993" y="2777027"/>
                </a:lnTo>
                <a:lnTo>
                  <a:pt x="10813352" y="2518124"/>
                </a:lnTo>
                <a:lnTo>
                  <a:pt x="10693103" y="2266980"/>
                </a:lnTo>
                <a:lnTo>
                  <a:pt x="10541656" y="2024449"/>
                </a:lnTo>
                <a:lnTo>
                  <a:pt x="10360425" y="1791383"/>
                </a:lnTo>
                <a:lnTo>
                  <a:pt x="10150820" y="1568636"/>
                </a:lnTo>
                <a:lnTo>
                  <a:pt x="9914253" y="1357061"/>
                </a:lnTo>
                <a:lnTo>
                  <a:pt x="9652138" y="1157509"/>
                </a:lnTo>
                <a:lnTo>
                  <a:pt x="9365884" y="970835"/>
                </a:lnTo>
                <a:lnTo>
                  <a:pt x="9056905" y="797891"/>
                </a:lnTo>
                <a:lnTo>
                  <a:pt x="8726612" y="639531"/>
                </a:lnTo>
                <a:lnTo>
                  <a:pt x="8376418" y="496607"/>
                </a:lnTo>
                <a:lnTo>
                  <a:pt x="8007733" y="369971"/>
                </a:lnTo>
                <a:lnTo>
                  <a:pt x="7621970" y="260478"/>
                </a:lnTo>
                <a:lnTo>
                  <a:pt x="7220541" y="168981"/>
                </a:lnTo>
                <a:lnTo>
                  <a:pt x="6804857" y="96331"/>
                </a:lnTo>
                <a:lnTo>
                  <a:pt x="6376331" y="43382"/>
                </a:lnTo>
                <a:lnTo>
                  <a:pt x="5936375" y="10987"/>
                </a:lnTo>
                <a:lnTo>
                  <a:pt x="54864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2803076" y="1126226"/>
            <a:ext cx="6845368" cy="4759869"/>
          </a:xfrm>
          <a:custGeom>
            <a:avLst/>
            <a:gdLst/>
            <a:ahLst/>
            <a:cxnLst/>
            <a:rect l="l" t="t" r="r" b="b"/>
            <a:pathLst>
              <a:path w="7162800" h="5143500" extrusionOk="0">
                <a:moveTo>
                  <a:pt x="3581400" y="0"/>
                </a:moveTo>
                <a:lnTo>
                  <a:pt x="3287676" y="8525"/>
                </a:lnTo>
                <a:lnTo>
                  <a:pt x="3000491" y="33659"/>
                </a:lnTo>
                <a:lnTo>
                  <a:pt x="2720765" y="74740"/>
                </a:lnTo>
                <a:lnTo>
                  <a:pt x="2449421" y="131106"/>
                </a:lnTo>
                <a:lnTo>
                  <a:pt x="2187380" y="202096"/>
                </a:lnTo>
                <a:lnTo>
                  <a:pt x="1935564" y="287048"/>
                </a:lnTo>
                <a:lnTo>
                  <a:pt x="1694895" y="385300"/>
                </a:lnTo>
                <a:lnTo>
                  <a:pt x="1466295" y="496190"/>
                </a:lnTo>
                <a:lnTo>
                  <a:pt x="1250685" y="619056"/>
                </a:lnTo>
                <a:lnTo>
                  <a:pt x="1048988" y="753237"/>
                </a:lnTo>
                <a:lnTo>
                  <a:pt x="862125" y="898070"/>
                </a:lnTo>
                <a:lnTo>
                  <a:pt x="691018" y="1052895"/>
                </a:lnTo>
                <a:lnTo>
                  <a:pt x="536589" y="1217048"/>
                </a:lnTo>
                <a:lnTo>
                  <a:pt x="399759" y="1389869"/>
                </a:lnTo>
                <a:lnTo>
                  <a:pt x="281451" y="1570696"/>
                </a:lnTo>
                <a:lnTo>
                  <a:pt x="182587" y="1758866"/>
                </a:lnTo>
                <a:lnTo>
                  <a:pt x="104088" y="1953719"/>
                </a:lnTo>
                <a:lnTo>
                  <a:pt x="46875" y="2154591"/>
                </a:lnTo>
                <a:lnTo>
                  <a:pt x="11872" y="2360822"/>
                </a:lnTo>
                <a:lnTo>
                  <a:pt x="0" y="2571750"/>
                </a:lnTo>
                <a:lnTo>
                  <a:pt x="11872" y="2782677"/>
                </a:lnTo>
                <a:lnTo>
                  <a:pt x="46875" y="2988908"/>
                </a:lnTo>
                <a:lnTo>
                  <a:pt x="104088" y="3189780"/>
                </a:lnTo>
                <a:lnTo>
                  <a:pt x="182587" y="3384633"/>
                </a:lnTo>
                <a:lnTo>
                  <a:pt x="281451" y="3572803"/>
                </a:lnTo>
                <a:lnTo>
                  <a:pt x="399759" y="3753630"/>
                </a:lnTo>
                <a:lnTo>
                  <a:pt x="536589" y="3926451"/>
                </a:lnTo>
                <a:lnTo>
                  <a:pt x="691018" y="4090604"/>
                </a:lnTo>
                <a:lnTo>
                  <a:pt x="862125" y="4245429"/>
                </a:lnTo>
                <a:lnTo>
                  <a:pt x="1048988" y="4390263"/>
                </a:lnTo>
                <a:lnTo>
                  <a:pt x="1250685" y="4524443"/>
                </a:lnTo>
                <a:lnTo>
                  <a:pt x="1466295" y="4647309"/>
                </a:lnTo>
                <a:lnTo>
                  <a:pt x="1694895" y="4758199"/>
                </a:lnTo>
                <a:lnTo>
                  <a:pt x="1935564" y="4856451"/>
                </a:lnTo>
                <a:lnTo>
                  <a:pt x="2187380" y="4941403"/>
                </a:lnTo>
                <a:lnTo>
                  <a:pt x="2449421" y="5012393"/>
                </a:lnTo>
                <a:lnTo>
                  <a:pt x="2720765" y="5068759"/>
                </a:lnTo>
                <a:lnTo>
                  <a:pt x="3000491" y="5109840"/>
                </a:lnTo>
                <a:lnTo>
                  <a:pt x="3287676" y="5134974"/>
                </a:lnTo>
                <a:lnTo>
                  <a:pt x="3581400" y="5143500"/>
                </a:lnTo>
                <a:lnTo>
                  <a:pt x="3875123" y="5134974"/>
                </a:lnTo>
                <a:lnTo>
                  <a:pt x="4162308" y="5109840"/>
                </a:lnTo>
                <a:lnTo>
                  <a:pt x="4442034" y="5068759"/>
                </a:lnTo>
                <a:lnTo>
                  <a:pt x="4713378" y="5012393"/>
                </a:lnTo>
                <a:lnTo>
                  <a:pt x="4975419" y="4941403"/>
                </a:lnTo>
                <a:lnTo>
                  <a:pt x="5227235" y="4856451"/>
                </a:lnTo>
                <a:lnTo>
                  <a:pt x="5467904" y="4758199"/>
                </a:lnTo>
                <a:lnTo>
                  <a:pt x="5696504" y="4647309"/>
                </a:lnTo>
                <a:lnTo>
                  <a:pt x="5912114" y="4524443"/>
                </a:lnTo>
                <a:lnTo>
                  <a:pt x="6113811" y="4390263"/>
                </a:lnTo>
                <a:lnTo>
                  <a:pt x="6300674" y="4245429"/>
                </a:lnTo>
                <a:lnTo>
                  <a:pt x="6471781" y="4090604"/>
                </a:lnTo>
                <a:lnTo>
                  <a:pt x="6626210" y="3926451"/>
                </a:lnTo>
                <a:lnTo>
                  <a:pt x="6763040" y="3753630"/>
                </a:lnTo>
                <a:lnTo>
                  <a:pt x="6881348" y="3572803"/>
                </a:lnTo>
                <a:lnTo>
                  <a:pt x="6980212" y="3384633"/>
                </a:lnTo>
                <a:lnTo>
                  <a:pt x="7058711" y="3189780"/>
                </a:lnTo>
                <a:lnTo>
                  <a:pt x="7115924" y="2988908"/>
                </a:lnTo>
                <a:lnTo>
                  <a:pt x="7150927" y="2782677"/>
                </a:lnTo>
                <a:lnTo>
                  <a:pt x="7162800" y="2571750"/>
                </a:lnTo>
                <a:lnTo>
                  <a:pt x="7150927" y="2360822"/>
                </a:lnTo>
                <a:lnTo>
                  <a:pt x="7115924" y="2154591"/>
                </a:lnTo>
                <a:lnTo>
                  <a:pt x="7058711" y="1953719"/>
                </a:lnTo>
                <a:lnTo>
                  <a:pt x="6980212" y="1758866"/>
                </a:lnTo>
                <a:lnTo>
                  <a:pt x="6881348" y="1570696"/>
                </a:lnTo>
                <a:lnTo>
                  <a:pt x="6763040" y="1389869"/>
                </a:lnTo>
                <a:lnTo>
                  <a:pt x="6626210" y="1217048"/>
                </a:lnTo>
                <a:lnTo>
                  <a:pt x="6471781" y="1052895"/>
                </a:lnTo>
                <a:lnTo>
                  <a:pt x="6300674" y="898070"/>
                </a:lnTo>
                <a:lnTo>
                  <a:pt x="6113811" y="753237"/>
                </a:lnTo>
                <a:lnTo>
                  <a:pt x="5912114" y="619056"/>
                </a:lnTo>
                <a:lnTo>
                  <a:pt x="5696504" y="496190"/>
                </a:lnTo>
                <a:lnTo>
                  <a:pt x="5467904" y="385300"/>
                </a:lnTo>
                <a:lnTo>
                  <a:pt x="5227235" y="287048"/>
                </a:lnTo>
                <a:lnTo>
                  <a:pt x="4975419" y="202096"/>
                </a:lnTo>
                <a:lnTo>
                  <a:pt x="4713378" y="131106"/>
                </a:lnTo>
                <a:lnTo>
                  <a:pt x="4442034" y="74740"/>
                </a:lnTo>
                <a:lnTo>
                  <a:pt x="4162308" y="33659"/>
                </a:lnTo>
                <a:lnTo>
                  <a:pt x="3875123" y="8525"/>
                </a:lnTo>
                <a:lnTo>
                  <a:pt x="3581400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2803076" y="1121246"/>
            <a:ext cx="6845368" cy="4759869"/>
          </a:xfrm>
          <a:custGeom>
            <a:avLst/>
            <a:gdLst/>
            <a:ahLst/>
            <a:cxnLst/>
            <a:rect l="l" t="t" r="r" b="b"/>
            <a:pathLst>
              <a:path w="7162800" h="5143500" extrusionOk="0">
                <a:moveTo>
                  <a:pt x="0" y="2571750"/>
                </a:moveTo>
                <a:lnTo>
                  <a:pt x="11872" y="2360822"/>
                </a:lnTo>
                <a:lnTo>
                  <a:pt x="46875" y="2154591"/>
                </a:lnTo>
                <a:lnTo>
                  <a:pt x="104088" y="1953719"/>
                </a:lnTo>
                <a:lnTo>
                  <a:pt x="182587" y="1758866"/>
                </a:lnTo>
                <a:lnTo>
                  <a:pt x="281451" y="1570696"/>
                </a:lnTo>
                <a:lnTo>
                  <a:pt x="399759" y="1389869"/>
                </a:lnTo>
                <a:lnTo>
                  <a:pt x="536589" y="1217048"/>
                </a:lnTo>
                <a:lnTo>
                  <a:pt x="691018" y="1052895"/>
                </a:lnTo>
                <a:lnTo>
                  <a:pt x="862125" y="898070"/>
                </a:lnTo>
                <a:lnTo>
                  <a:pt x="1048988" y="753237"/>
                </a:lnTo>
                <a:lnTo>
                  <a:pt x="1250685" y="619056"/>
                </a:lnTo>
                <a:lnTo>
                  <a:pt x="1466295" y="496190"/>
                </a:lnTo>
                <a:lnTo>
                  <a:pt x="1694895" y="385300"/>
                </a:lnTo>
                <a:lnTo>
                  <a:pt x="1935564" y="287048"/>
                </a:lnTo>
                <a:lnTo>
                  <a:pt x="2187380" y="202096"/>
                </a:lnTo>
                <a:lnTo>
                  <a:pt x="2449421" y="131106"/>
                </a:lnTo>
                <a:lnTo>
                  <a:pt x="2720765" y="74740"/>
                </a:lnTo>
                <a:lnTo>
                  <a:pt x="3000491" y="33659"/>
                </a:lnTo>
                <a:lnTo>
                  <a:pt x="3287676" y="8525"/>
                </a:lnTo>
                <a:lnTo>
                  <a:pt x="3581400" y="0"/>
                </a:lnTo>
                <a:lnTo>
                  <a:pt x="3875123" y="8525"/>
                </a:lnTo>
                <a:lnTo>
                  <a:pt x="4162308" y="33659"/>
                </a:lnTo>
                <a:lnTo>
                  <a:pt x="4442034" y="74740"/>
                </a:lnTo>
                <a:lnTo>
                  <a:pt x="4713378" y="131106"/>
                </a:lnTo>
                <a:lnTo>
                  <a:pt x="4975419" y="202096"/>
                </a:lnTo>
                <a:lnTo>
                  <a:pt x="5227235" y="287048"/>
                </a:lnTo>
                <a:lnTo>
                  <a:pt x="5467904" y="385300"/>
                </a:lnTo>
                <a:lnTo>
                  <a:pt x="5696504" y="496190"/>
                </a:lnTo>
                <a:lnTo>
                  <a:pt x="5912114" y="619056"/>
                </a:lnTo>
                <a:lnTo>
                  <a:pt x="6113811" y="753237"/>
                </a:lnTo>
                <a:lnTo>
                  <a:pt x="6300674" y="898070"/>
                </a:lnTo>
                <a:lnTo>
                  <a:pt x="6471781" y="1052895"/>
                </a:lnTo>
                <a:lnTo>
                  <a:pt x="6626210" y="1217048"/>
                </a:lnTo>
                <a:lnTo>
                  <a:pt x="6763040" y="1389869"/>
                </a:lnTo>
                <a:lnTo>
                  <a:pt x="6881348" y="1570696"/>
                </a:lnTo>
                <a:lnTo>
                  <a:pt x="6980212" y="1758866"/>
                </a:lnTo>
                <a:lnTo>
                  <a:pt x="7058711" y="1953719"/>
                </a:lnTo>
                <a:lnTo>
                  <a:pt x="7115924" y="2154591"/>
                </a:lnTo>
                <a:lnTo>
                  <a:pt x="7150927" y="2360822"/>
                </a:lnTo>
                <a:lnTo>
                  <a:pt x="7162800" y="2571750"/>
                </a:lnTo>
                <a:lnTo>
                  <a:pt x="7150927" y="2782677"/>
                </a:lnTo>
                <a:lnTo>
                  <a:pt x="7115924" y="2988908"/>
                </a:lnTo>
                <a:lnTo>
                  <a:pt x="7058711" y="3189780"/>
                </a:lnTo>
                <a:lnTo>
                  <a:pt x="6980212" y="3384633"/>
                </a:lnTo>
                <a:lnTo>
                  <a:pt x="6881348" y="3572803"/>
                </a:lnTo>
                <a:lnTo>
                  <a:pt x="6763040" y="3753630"/>
                </a:lnTo>
                <a:lnTo>
                  <a:pt x="6626210" y="3926451"/>
                </a:lnTo>
                <a:lnTo>
                  <a:pt x="6471781" y="4090604"/>
                </a:lnTo>
                <a:lnTo>
                  <a:pt x="6300674" y="4245429"/>
                </a:lnTo>
                <a:lnTo>
                  <a:pt x="6113811" y="4390263"/>
                </a:lnTo>
                <a:lnTo>
                  <a:pt x="5912114" y="4524443"/>
                </a:lnTo>
                <a:lnTo>
                  <a:pt x="5696504" y="4647309"/>
                </a:lnTo>
                <a:lnTo>
                  <a:pt x="5467904" y="4758199"/>
                </a:lnTo>
                <a:lnTo>
                  <a:pt x="5227235" y="4856451"/>
                </a:lnTo>
                <a:lnTo>
                  <a:pt x="4975419" y="4941403"/>
                </a:lnTo>
                <a:lnTo>
                  <a:pt x="4713378" y="5012393"/>
                </a:lnTo>
                <a:lnTo>
                  <a:pt x="4442034" y="5068759"/>
                </a:lnTo>
                <a:lnTo>
                  <a:pt x="4162308" y="5109840"/>
                </a:lnTo>
                <a:lnTo>
                  <a:pt x="3875123" y="5134974"/>
                </a:lnTo>
                <a:lnTo>
                  <a:pt x="3581400" y="5143500"/>
                </a:lnTo>
                <a:lnTo>
                  <a:pt x="3287676" y="5134974"/>
                </a:lnTo>
                <a:lnTo>
                  <a:pt x="3000491" y="5109840"/>
                </a:lnTo>
                <a:lnTo>
                  <a:pt x="2720765" y="5068759"/>
                </a:lnTo>
                <a:lnTo>
                  <a:pt x="2449421" y="5012393"/>
                </a:lnTo>
                <a:lnTo>
                  <a:pt x="2187380" y="4941403"/>
                </a:lnTo>
                <a:lnTo>
                  <a:pt x="1935564" y="4856451"/>
                </a:lnTo>
                <a:lnTo>
                  <a:pt x="1694895" y="4758199"/>
                </a:lnTo>
                <a:lnTo>
                  <a:pt x="1466295" y="4647309"/>
                </a:lnTo>
                <a:lnTo>
                  <a:pt x="1250685" y="4524443"/>
                </a:lnTo>
                <a:lnTo>
                  <a:pt x="1048988" y="4390263"/>
                </a:lnTo>
                <a:lnTo>
                  <a:pt x="862125" y="4245429"/>
                </a:lnTo>
                <a:lnTo>
                  <a:pt x="691018" y="4090604"/>
                </a:lnTo>
                <a:lnTo>
                  <a:pt x="536589" y="3926451"/>
                </a:lnTo>
                <a:lnTo>
                  <a:pt x="399759" y="3753630"/>
                </a:lnTo>
                <a:lnTo>
                  <a:pt x="281451" y="3572803"/>
                </a:lnTo>
                <a:lnTo>
                  <a:pt x="182587" y="3384633"/>
                </a:lnTo>
                <a:lnTo>
                  <a:pt x="104088" y="3189780"/>
                </a:lnTo>
                <a:lnTo>
                  <a:pt x="46875" y="2988908"/>
                </a:lnTo>
                <a:lnTo>
                  <a:pt x="11872" y="2782677"/>
                </a:lnTo>
                <a:lnTo>
                  <a:pt x="0" y="257175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4549955" y="1171501"/>
            <a:ext cx="1069285" cy="372563"/>
          </a:xfrm>
          <a:custGeom>
            <a:avLst/>
            <a:gdLst/>
            <a:ahLst/>
            <a:cxnLst/>
            <a:rect l="l" t="t" r="r" b="b"/>
            <a:pathLst>
              <a:path w="1118870" h="402590" extrusionOk="0">
                <a:moveTo>
                  <a:pt x="559307" y="0"/>
                </a:moveTo>
                <a:lnTo>
                  <a:pt x="513440" y="666"/>
                </a:lnTo>
                <a:lnTo>
                  <a:pt x="468593" y="2632"/>
                </a:lnTo>
                <a:lnTo>
                  <a:pt x="424910" y="5845"/>
                </a:lnTo>
                <a:lnTo>
                  <a:pt x="382536" y="10253"/>
                </a:lnTo>
                <a:lnTo>
                  <a:pt x="341614" y="15805"/>
                </a:lnTo>
                <a:lnTo>
                  <a:pt x="302288" y="22449"/>
                </a:lnTo>
                <a:lnTo>
                  <a:pt x="264703" y="30134"/>
                </a:lnTo>
                <a:lnTo>
                  <a:pt x="195329" y="48417"/>
                </a:lnTo>
                <a:lnTo>
                  <a:pt x="134646" y="70240"/>
                </a:lnTo>
                <a:lnTo>
                  <a:pt x="83805" y="95191"/>
                </a:lnTo>
                <a:lnTo>
                  <a:pt x="43957" y="122854"/>
                </a:lnTo>
                <a:lnTo>
                  <a:pt x="16256" y="152817"/>
                </a:lnTo>
                <a:lnTo>
                  <a:pt x="0" y="201168"/>
                </a:lnTo>
                <a:lnTo>
                  <a:pt x="1854" y="217670"/>
                </a:lnTo>
                <a:lnTo>
                  <a:pt x="28517" y="264761"/>
                </a:lnTo>
                <a:lnTo>
                  <a:pt x="62435" y="293626"/>
                </a:lnTo>
                <a:lnTo>
                  <a:pt x="107923" y="319985"/>
                </a:lnTo>
                <a:lnTo>
                  <a:pt x="163829" y="343423"/>
                </a:lnTo>
                <a:lnTo>
                  <a:pt x="229002" y="363528"/>
                </a:lnTo>
                <a:lnTo>
                  <a:pt x="302288" y="379886"/>
                </a:lnTo>
                <a:lnTo>
                  <a:pt x="341614" y="386530"/>
                </a:lnTo>
                <a:lnTo>
                  <a:pt x="382536" y="392082"/>
                </a:lnTo>
                <a:lnTo>
                  <a:pt x="424910" y="396490"/>
                </a:lnTo>
                <a:lnTo>
                  <a:pt x="468593" y="399703"/>
                </a:lnTo>
                <a:lnTo>
                  <a:pt x="513440" y="401669"/>
                </a:lnTo>
                <a:lnTo>
                  <a:pt x="559307" y="402336"/>
                </a:lnTo>
                <a:lnTo>
                  <a:pt x="605175" y="401669"/>
                </a:lnTo>
                <a:lnTo>
                  <a:pt x="650022" y="399703"/>
                </a:lnTo>
                <a:lnTo>
                  <a:pt x="693705" y="396490"/>
                </a:lnTo>
                <a:lnTo>
                  <a:pt x="736079" y="392082"/>
                </a:lnTo>
                <a:lnTo>
                  <a:pt x="777001" y="386530"/>
                </a:lnTo>
                <a:lnTo>
                  <a:pt x="816327" y="379886"/>
                </a:lnTo>
                <a:lnTo>
                  <a:pt x="853912" y="372201"/>
                </a:lnTo>
                <a:lnTo>
                  <a:pt x="923286" y="353918"/>
                </a:lnTo>
                <a:lnTo>
                  <a:pt x="983969" y="332095"/>
                </a:lnTo>
                <a:lnTo>
                  <a:pt x="1034810" y="307144"/>
                </a:lnTo>
                <a:lnTo>
                  <a:pt x="1074658" y="279481"/>
                </a:lnTo>
                <a:lnTo>
                  <a:pt x="1102359" y="249518"/>
                </a:lnTo>
                <a:lnTo>
                  <a:pt x="1118615" y="201168"/>
                </a:lnTo>
                <a:lnTo>
                  <a:pt x="1116761" y="184665"/>
                </a:lnTo>
                <a:lnTo>
                  <a:pt x="1090098" y="137574"/>
                </a:lnTo>
                <a:lnTo>
                  <a:pt x="1056180" y="108709"/>
                </a:lnTo>
                <a:lnTo>
                  <a:pt x="1010692" y="82350"/>
                </a:lnTo>
                <a:lnTo>
                  <a:pt x="954786" y="58912"/>
                </a:lnTo>
                <a:lnTo>
                  <a:pt x="889613" y="38807"/>
                </a:lnTo>
                <a:lnTo>
                  <a:pt x="816327" y="22449"/>
                </a:lnTo>
                <a:lnTo>
                  <a:pt x="777001" y="15805"/>
                </a:lnTo>
                <a:lnTo>
                  <a:pt x="736079" y="10253"/>
                </a:lnTo>
                <a:lnTo>
                  <a:pt x="693705" y="5845"/>
                </a:lnTo>
                <a:lnTo>
                  <a:pt x="650022" y="2632"/>
                </a:lnTo>
                <a:lnTo>
                  <a:pt x="605175" y="666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549955" y="1171501"/>
            <a:ext cx="1069285" cy="372563"/>
          </a:xfrm>
          <a:custGeom>
            <a:avLst/>
            <a:gdLst/>
            <a:ahLst/>
            <a:cxnLst/>
            <a:rect l="l" t="t" r="r" b="b"/>
            <a:pathLst>
              <a:path w="1118870" h="402590" extrusionOk="0">
                <a:moveTo>
                  <a:pt x="0" y="201168"/>
                </a:moveTo>
                <a:lnTo>
                  <a:pt x="16256" y="152817"/>
                </a:lnTo>
                <a:lnTo>
                  <a:pt x="43957" y="122854"/>
                </a:lnTo>
                <a:lnTo>
                  <a:pt x="83805" y="95191"/>
                </a:lnTo>
                <a:lnTo>
                  <a:pt x="134646" y="70240"/>
                </a:lnTo>
                <a:lnTo>
                  <a:pt x="195329" y="48417"/>
                </a:lnTo>
                <a:lnTo>
                  <a:pt x="264703" y="30134"/>
                </a:lnTo>
                <a:lnTo>
                  <a:pt x="302288" y="22449"/>
                </a:lnTo>
                <a:lnTo>
                  <a:pt x="341614" y="15805"/>
                </a:lnTo>
                <a:lnTo>
                  <a:pt x="382536" y="10253"/>
                </a:lnTo>
                <a:lnTo>
                  <a:pt x="424910" y="5845"/>
                </a:lnTo>
                <a:lnTo>
                  <a:pt x="468593" y="2632"/>
                </a:lnTo>
                <a:lnTo>
                  <a:pt x="513440" y="666"/>
                </a:lnTo>
                <a:lnTo>
                  <a:pt x="559307" y="0"/>
                </a:lnTo>
                <a:lnTo>
                  <a:pt x="605175" y="666"/>
                </a:lnTo>
                <a:lnTo>
                  <a:pt x="650022" y="2632"/>
                </a:lnTo>
                <a:lnTo>
                  <a:pt x="693705" y="5845"/>
                </a:lnTo>
                <a:lnTo>
                  <a:pt x="736079" y="10253"/>
                </a:lnTo>
                <a:lnTo>
                  <a:pt x="777001" y="15805"/>
                </a:lnTo>
                <a:lnTo>
                  <a:pt x="816327" y="22449"/>
                </a:lnTo>
                <a:lnTo>
                  <a:pt x="853912" y="30134"/>
                </a:lnTo>
                <a:lnTo>
                  <a:pt x="923286" y="48417"/>
                </a:lnTo>
                <a:lnTo>
                  <a:pt x="983969" y="70240"/>
                </a:lnTo>
                <a:lnTo>
                  <a:pt x="1034810" y="95191"/>
                </a:lnTo>
                <a:lnTo>
                  <a:pt x="1074658" y="122854"/>
                </a:lnTo>
                <a:lnTo>
                  <a:pt x="1102359" y="152817"/>
                </a:lnTo>
                <a:lnTo>
                  <a:pt x="1118615" y="201168"/>
                </a:lnTo>
                <a:lnTo>
                  <a:pt x="1116761" y="217670"/>
                </a:lnTo>
                <a:lnTo>
                  <a:pt x="1090098" y="264761"/>
                </a:lnTo>
                <a:lnTo>
                  <a:pt x="1056180" y="293626"/>
                </a:lnTo>
                <a:lnTo>
                  <a:pt x="1010692" y="319985"/>
                </a:lnTo>
                <a:lnTo>
                  <a:pt x="954786" y="343423"/>
                </a:lnTo>
                <a:lnTo>
                  <a:pt x="889613" y="363528"/>
                </a:lnTo>
                <a:lnTo>
                  <a:pt x="816327" y="379886"/>
                </a:lnTo>
                <a:lnTo>
                  <a:pt x="777001" y="386530"/>
                </a:lnTo>
                <a:lnTo>
                  <a:pt x="736079" y="392082"/>
                </a:lnTo>
                <a:lnTo>
                  <a:pt x="693705" y="396490"/>
                </a:lnTo>
                <a:lnTo>
                  <a:pt x="650022" y="399703"/>
                </a:lnTo>
                <a:lnTo>
                  <a:pt x="605175" y="401669"/>
                </a:lnTo>
                <a:lnTo>
                  <a:pt x="559307" y="402336"/>
                </a:lnTo>
                <a:lnTo>
                  <a:pt x="513440" y="401669"/>
                </a:lnTo>
                <a:lnTo>
                  <a:pt x="468593" y="399703"/>
                </a:lnTo>
                <a:lnTo>
                  <a:pt x="424910" y="396490"/>
                </a:lnTo>
                <a:lnTo>
                  <a:pt x="382536" y="392082"/>
                </a:lnTo>
                <a:lnTo>
                  <a:pt x="341614" y="386530"/>
                </a:lnTo>
                <a:lnTo>
                  <a:pt x="302288" y="379886"/>
                </a:lnTo>
                <a:lnTo>
                  <a:pt x="264703" y="372201"/>
                </a:lnTo>
                <a:lnTo>
                  <a:pt x="195329" y="353918"/>
                </a:lnTo>
                <a:lnTo>
                  <a:pt x="134646" y="332095"/>
                </a:lnTo>
                <a:lnTo>
                  <a:pt x="83805" y="307144"/>
                </a:lnTo>
                <a:lnTo>
                  <a:pt x="43957" y="279481"/>
                </a:lnTo>
                <a:lnTo>
                  <a:pt x="16256" y="249518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6091576" y="968905"/>
            <a:ext cx="1069285" cy="373738"/>
          </a:xfrm>
          <a:custGeom>
            <a:avLst/>
            <a:gdLst/>
            <a:ahLst/>
            <a:cxnLst/>
            <a:rect l="l" t="t" r="r" b="b"/>
            <a:pathLst>
              <a:path w="1118870" h="403859" extrusionOk="0">
                <a:moveTo>
                  <a:pt x="559307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29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29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7" y="403860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5" y="201929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5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6116628" y="968905"/>
            <a:ext cx="1069285" cy="373738"/>
          </a:xfrm>
          <a:custGeom>
            <a:avLst/>
            <a:gdLst/>
            <a:ahLst/>
            <a:cxnLst/>
            <a:rect l="l" t="t" r="r" b="b"/>
            <a:pathLst>
              <a:path w="1118870" h="403859" extrusionOk="0">
                <a:moveTo>
                  <a:pt x="0" y="201929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7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5" y="201929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5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7" y="403860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4576535" y="1015520"/>
            <a:ext cx="2227355" cy="50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r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Werte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Geschlecht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766619" y="1674517"/>
            <a:ext cx="1069285" cy="373738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559308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29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29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8" y="403859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5" y="201929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6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3766619" y="1674517"/>
            <a:ext cx="1069285" cy="373738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0" y="201929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8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5" y="201929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6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8" y="403859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3839339" y="1748776"/>
            <a:ext cx="111696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Gesundheit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5850773" y="1573933"/>
            <a:ext cx="2566406" cy="373738"/>
          </a:xfrm>
          <a:custGeom>
            <a:avLst/>
            <a:gdLst/>
            <a:ahLst/>
            <a:cxnLst/>
            <a:rect l="l" t="t" r="r" b="b"/>
            <a:pathLst>
              <a:path w="2685415" h="403860" extrusionOk="0">
                <a:moveTo>
                  <a:pt x="1342643" y="0"/>
                </a:moveTo>
                <a:lnTo>
                  <a:pt x="1232522" y="669"/>
                </a:lnTo>
                <a:lnTo>
                  <a:pt x="1124852" y="2643"/>
                </a:lnTo>
                <a:lnTo>
                  <a:pt x="1019980" y="5869"/>
                </a:lnTo>
                <a:lnTo>
                  <a:pt x="918252" y="10296"/>
                </a:lnTo>
                <a:lnTo>
                  <a:pt x="820013" y="15871"/>
                </a:lnTo>
                <a:lnTo>
                  <a:pt x="725608" y="22542"/>
                </a:lnTo>
                <a:lnTo>
                  <a:pt x="635382" y="30257"/>
                </a:lnTo>
                <a:lnTo>
                  <a:pt x="549682" y="38965"/>
                </a:lnTo>
                <a:lnTo>
                  <a:pt x="468852" y="48613"/>
                </a:lnTo>
                <a:lnTo>
                  <a:pt x="393239" y="59150"/>
                </a:lnTo>
                <a:lnTo>
                  <a:pt x="323187" y="70523"/>
                </a:lnTo>
                <a:lnTo>
                  <a:pt x="259043" y="82680"/>
                </a:lnTo>
                <a:lnTo>
                  <a:pt x="201151" y="95569"/>
                </a:lnTo>
                <a:lnTo>
                  <a:pt x="149857" y="109138"/>
                </a:lnTo>
                <a:lnTo>
                  <a:pt x="105507" y="123336"/>
                </a:lnTo>
                <a:lnTo>
                  <a:pt x="68445" y="138110"/>
                </a:lnTo>
                <a:lnTo>
                  <a:pt x="17572" y="169180"/>
                </a:lnTo>
                <a:lnTo>
                  <a:pt x="0" y="201929"/>
                </a:lnTo>
                <a:lnTo>
                  <a:pt x="4450" y="218489"/>
                </a:lnTo>
                <a:lnTo>
                  <a:pt x="39019" y="250450"/>
                </a:lnTo>
                <a:lnTo>
                  <a:pt x="105507" y="280523"/>
                </a:lnTo>
                <a:lnTo>
                  <a:pt x="149857" y="294721"/>
                </a:lnTo>
                <a:lnTo>
                  <a:pt x="201151" y="308290"/>
                </a:lnTo>
                <a:lnTo>
                  <a:pt x="259043" y="321179"/>
                </a:lnTo>
                <a:lnTo>
                  <a:pt x="323187" y="333336"/>
                </a:lnTo>
                <a:lnTo>
                  <a:pt x="393239" y="344709"/>
                </a:lnTo>
                <a:lnTo>
                  <a:pt x="468852" y="355246"/>
                </a:lnTo>
                <a:lnTo>
                  <a:pt x="549682" y="364894"/>
                </a:lnTo>
                <a:lnTo>
                  <a:pt x="635382" y="373602"/>
                </a:lnTo>
                <a:lnTo>
                  <a:pt x="725608" y="381317"/>
                </a:lnTo>
                <a:lnTo>
                  <a:pt x="820013" y="387988"/>
                </a:lnTo>
                <a:lnTo>
                  <a:pt x="918252" y="393563"/>
                </a:lnTo>
                <a:lnTo>
                  <a:pt x="1019980" y="397990"/>
                </a:lnTo>
                <a:lnTo>
                  <a:pt x="1124852" y="401216"/>
                </a:lnTo>
                <a:lnTo>
                  <a:pt x="1232522" y="403190"/>
                </a:lnTo>
                <a:lnTo>
                  <a:pt x="1342643" y="403860"/>
                </a:lnTo>
                <a:lnTo>
                  <a:pt x="1452765" y="403190"/>
                </a:lnTo>
                <a:lnTo>
                  <a:pt x="1560435" y="401216"/>
                </a:lnTo>
                <a:lnTo>
                  <a:pt x="1665307" y="397990"/>
                </a:lnTo>
                <a:lnTo>
                  <a:pt x="1767035" y="393563"/>
                </a:lnTo>
                <a:lnTo>
                  <a:pt x="1865274" y="387988"/>
                </a:lnTo>
                <a:lnTo>
                  <a:pt x="1959679" y="381317"/>
                </a:lnTo>
                <a:lnTo>
                  <a:pt x="2049905" y="373602"/>
                </a:lnTo>
                <a:lnTo>
                  <a:pt x="2135605" y="364894"/>
                </a:lnTo>
                <a:lnTo>
                  <a:pt x="2216435" y="355246"/>
                </a:lnTo>
                <a:lnTo>
                  <a:pt x="2292048" y="344709"/>
                </a:lnTo>
                <a:lnTo>
                  <a:pt x="2362100" y="333336"/>
                </a:lnTo>
                <a:lnTo>
                  <a:pt x="2426244" y="321179"/>
                </a:lnTo>
                <a:lnTo>
                  <a:pt x="2484136" y="308290"/>
                </a:lnTo>
                <a:lnTo>
                  <a:pt x="2535430" y="294721"/>
                </a:lnTo>
                <a:lnTo>
                  <a:pt x="2579780" y="280523"/>
                </a:lnTo>
                <a:lnTo>
                  <a:pt x="2616842" y="265749"/>
                </a:lnTo>
                <a:lnTo>
                  <a:pt x="2667715" y="234679"/>
                </a:lnTo>
                <a:lnTo>
                  <a:pt x="2685288" y="201929"/>
                </a:lnTo>
                <a:lnTo>
                  <a:pt x="2680837" y="185370"/>
                </a:lnTo>
                <a:lnTo>
                  <a:pt x="2646268" y="153409"/>
                </a:lnTo>
                <a:lnTo>
                  <a:pt x="2579780" y="123336"/>
                </a:lnTo>
                <a:lnTo>
                  <a:pt x="2535430" y="109138"/>
                </a:lnTo>
                <a:lnTo>
                  <a:pt x="2484136" y="95569"/>
                </a:lnTo>
                <a:lnTo>
                  <a:pt x="2426244" y="82680"/>
                </a:lnTo>
                <a:lnTo>
                  <a:pt x="2362100" y="70523"/>
                </a:lnTo>
                <a:lnTo>
                  <a:pt x="2292048" y="59150"/>
                </a:lnTo>
                <a:lnTo>
                  <a:pt x="2216435" y="48613"/>
                </a:lnTo>
                <a:lnTo>
                  <a:pt x="2135605" y="38965"/>
                </a:lnTo>
                <a:lnTo>
                  <a:pt x="2049905" y="30257"/>
                </a:lnTo>
                <a:lnTo>
                  <a:pt x="1959679" y="22542"/>
                </a:lnTo>
                <a:lnTo>
                  <a:pt x="1865274" y="15871"/>
                </a:lnTo>
                <a:lnTo>
                  <a:pt x="1767035" y="10296"/>
                </a:lnTo>
                <a:lnTo>
                  <a:pt x="1665307" y="5869"/>
                </a:lnTo>
                <a:lnTo>
                  <a:pt x="1560435" y="2643"/>
                </a:lnTo>
                <a:lnTo>
                  <a:pt x="1452765" y="669"/>
                </a:lnTo>
                <a:lnTo>
                  <a:pt x="134264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5850773" y="1573933"/>
            <a:ext cx="2566406" cy="373738"/>
          </a:xfrm>
          <a:custGeom>
            <a:avLst/>
            <a:gdLst/>
            <a:ahLst/>
            <a:cxnLst/>
            <a:rect l="l" t="t" r="r" b="b"/>
            <a:pathLst>
              <a:path w="2685415" h="403860" extrusionOk="0">
                <a:moveTo>
                  <a:pt x="0" y="201929"/>
                </a:moveTo>
                <a:lnTo>
                  <a:pt x="39019" y="153409"/>
                </a:lnTo>
                <a:lnTo>
                  <a:pt x="105507" y="123336"/>
                </a:lnTo>
                <a:lnTo>
                  <a:pt x="149857" y="109138"/>
                </a:lnTo>
                <a:lnTo>
                  <a:pt x="201151" y="95569"/>
                </a:lnTo>
                <a:lnTo>
                  <a:pt x="259043" y="82680"/>
                </a:lnTo>
                <a:lnTo>
                  <a:pt x="323187" y="70523"/>
                </a:lnTo>
                <a:lnTo>
                  <a:pt x="393239" y="59150"/>
                </a:lnTo>
                <a:lnTo>
                  <a:pt x="468852" y="48613"/>
                </a:lnTo>
                <a:lnTo>
                  <a:pt x="549682" y="38965"/>
                </a:lnTo>
                <a:lnTo>
                  <a:pt x="635382" y="30257"/>
                </a:lnTo>
                <a:lnTo>
                  <a:pt x="725608" y="22542"/>
                </a:lnTo>
                <a:lnTo>
                  <a:pt x="820013" y="15871"/>
                </a:lnTo>
                <a:lnTo>
                  <a:pt x="918252" y="10296"/>
                </a:lnTo>
                <a:lnTo>
                  <a:pt x="1019980" y="5869"/>
                </a:lnTo>
                <a:lnTo>
                  <a:pt x="1124852" y="2643"/>
                </a:lnTo>
                <a:lnTo>
                  <a:pt x="1232522" y="669"/>
                </a:lnTo>
                <a:lnTo>
                  <a:pt x="1342643" y="0"/>
                </a:lnTo>
                <a:lnTo>
                  <a:pt x="1452765" y="669"/>
                </a:lnTo>
                <a:lnTo>
                  <a:pt x="1560435" y="2643"/>
                </a:lnTo>
                <a:lnTo>
                  <a:pt x="1665307" y="5869"/>
                </a:lnTo>
                <a:lnTo>
                  <a:pt x="1767035" y="10296"/>
                </a:lnTo>
                <a:lnTo>
                  <a:pt x="1865274" y="15871"/>
                </a:lnTo>
                <a:lnTo>
                  <a:pt x="1959679" y="22542"/>
                </a:lnTo>
                <a:lnTo>
                  <a:pt x="2049905" y="30257"/>
                </a:lnTo>
                <a:lnTo>
                  <a:pt x="2135605" y="38965"/>
                </a:lnTo>
                <a:lnTo>
                  <a:pt x="2216435" y="48613"/>
                </a:lnTo>
                <a:lnTo>
                  <a:pt x="2292048" y="59150"/>
                </a:lnTo>
                <a:lnTo>
                  <a:pt x="2362100" y="70523"/>
                </a:lnTo>
                <a:lnTo>
                  <a:pt x="2426244" y="82680"/>
                </a:lnTo>
                <a:lnTo>
                  <a:pt x="2484136" y="95569"/>
                </a:lnTo>
                <a:lnTo>
                  <a:pt x="2535430" y="109138"/>
                </a:lnTo>
                <a:lnTo>
                  <a:pt x="2579780" y="123336"/>
                </a:lnTo>
                <a:lnTo>
                  <a:pt x="2616842" y="138110"/>
                </a:lnTo>
                <a:lnTo>
                  <a:pt x="2667715" y="169180"/>
                </a:lnTo>
                <a:lnTo>
                  <a:pt x="2685288" y="201929"/>
                </a:lnTo>
                <a:lnTo>
                  <a:pt x="2680837" y="218489"/>
                </a:lnTo>
                <a:lnTo>
                  <a:pt x="2646268" y="250450"/>
                </a:lnTo>
                <a:lnTo>
                  <a:pt x="2579780" y="280523"/>
                </a:lnTo>
                <a:lnTo>
                  <a:pt x="2535430" y="294721"/>
                </a:lnTo>
                <a:lnTo>
                  <a:pt x="2484136" y="308290"/>
                </a:lnTo>
                <a:lnTo>
                  <a:pt x="2426244" y="321179"/>
                </a:lnTo>
                <a:lnTo>
                  <a:pt x="2362100" y="333336"/>
                </a:lnTo>
                <a:lnTo>
                  <a:pt x="2292048" y="344709"/>
                </a:lnTo>
                <a:lnTo>
                  <a:pt x="2216435" y="355246"/>
                </a:lnTo>
                <a:lnTo>
                  <a:pt x="2135605" y="364894"/>
                </a:lnTo>
                <a:lnTo>
                  <a:pt x="2049905" y="373602"/>
                </a:lnTo>
                <a:lnTo>
                  <a:pt x="1959679" y="381317"/>
                </a:lnTo>
                <a:lnTo>
                  <a:pt x="1865274" y="387988"/>
                </a:lnTo>
                <a:lnTo>
                  <a:pt x="1767035" y="393563"/>
                </a:lnTo>
                <a:lnTo>
                  <a:pt x="1665307" y="397990"/>
                </a:lnTo>
                <a:lnTo>
                  <a:pt x="1560435" y="401216"/>
                </a:lnTo>
                <a:lnTo>
                  <a:pt x="1452765" y="403190"/>
                </a:lnTo>
                <a:lnTo>
                  <a:pt x="1342643" y="403860"/>
                </a:lnTo>
                <a:lnTo>
                  <a:pt x="1232522" y="403190"/>
                </a:lnTo>
                <a:lnTo>
                  <a:pt x="1124852" y="401216"/>
                </a:lnTo>
                <a:lnTo>
                  <a:pt x="1019980" y="397990"/>
                </a:lnTo>
                <a:lnTo>
                  <a:pt x="918252" y="393563"/>
                </a:lnTo>
                <a:lnTo>
                  <a:pt x="820013" y="387988"/>
                </a:lnTo>
                <a:lnTo>
                  <a:pt x="725608" y="381317"/>
                </a:lnTo>
                <a:lnTo>
                  <a:pt x="635382" y="373602"/>
                </a:lnTo>
                <a:lnTo>
                  <a:pt x="549682" y="364894"/>
                </a:lnTo>
                <a:lnTo>
                  <a:pt x="468852" y="355246"/>
                </a:lnTo>
                <a:lnTo>
                  <a:pt x="393239" y="344709"/>
                </a:lnTo>
                <a:lnTo>
                  <a:pt x="323187" y="333336"/>
                </a:lnTo>
                <a:lnTo>
                  <a:pt x="259043" y="321179"/>
                </a:lnTo>
                <a:lnTo>
                  <a:pt x="201151" y="308290"/>
                </a:lnTo>
                <a:lnTo>
                  <a:pt x="149857" y="294721"/>
                </a:lnTo>
                <a:lnTo>
                  <a:pt x="105507" y="280523"/>
                </a:lnTo>
                <a:lnTo>
                  <a:pt x="68445" y="265749"/>
                </a:lnTo>
                <a:lnTo>
                  <a:pt x="17572" y="234679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5148120" y="2076999"/>
            <a:ext cx="1077431" cy="356637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559308" y="0"/>
                </a:moveTo>
                <a:lnTo>
                  <a:pt x="513440" y="669"/>
                </a:lnTo>
                <a:lnTo>
                  <a:pt x="468593" y="2643"/>
                </a:lnTo>
                <a:lnTo>
                  <a:pt x="424910" y="5869"/>
                </a:lnTo>
                <a:lnTo>
                  <a:pt x="382536" y="10296"/>
                </a:lnTo>
                <a:lnTo>
                  <a:pt x="341614" y="15871"/>
                </a:lnTo>
                <a:lnTo>
                  <a:pt x="302288" y="22542"/>
                </a:lnTo>
                <a:lnTo>
                  <a:pt x="264703" y="30257"/>
                </a:lnTo>
                <a:lnTo>
                  <a:pt x="195329" y="48613"/>
                </a:lnTo>
                <a:lnTo>
                  <a:pt x="134646" y="70523"/>
                </a:lnTo>
                <a:lnTo>
                  <a:pt x="83805" y="95569"/>
                </a:lnTo>
                <a:lnTo>
                  <a:pt x="43957" y="123336"/>
                </a:lnTo>
                <a:lnTo>
                  <a:pt x="16256" y="153409"/>
                </a:lnTo>
                <a:lnTo>
                  <a:pt x="0" y="201930"/>
                </a:lnTo>
                <a:lnTo>
                  <a:pt x="1854" y="218489"/>
                </a:lnTo>
                <a:lnTo>
                  <a:pt x="28517" y="265749"/>
                </a:lnTo>
                <a:lnTo>
                  <a:pt x="62435" y="294721"/>
                </a:lnTo>
                <a:lnTo>
                  <a:pt x="107923" y="321179"/>
                </a:lnTo>
                <a:lnTo>
                  <a:pt x="163830" y="344709"/>
                </a:lnTo>
                <a:lnTo>
                  <a:pt x="229002" y="364894"/>
                </a:lnTo>
                <a:lnTo>
                  <a:pt x="302288" y="381317"/>
                </a:lnTo>
                <a:lnTo>
                  <a:pt x="341614" y="387988"/>
                </a:lnTo>
                <a:lnTo>
                  <a:pt x="382536" y="393563"/>
                </a:lnTo>
                <a:lnTo>
                  <a:pt x="424910" y="397990"/>
                </a:lnTo>
                <a:lnTo>
                  <a:pt x="468593" y="401216"/>
                </a:lnTo>
                <a:lnTo>
                  <a:pt x="513440" y="403190"/>
                </a:lnTo>
                <a:lnTo>
                  <a:pt x="559308" y="403860"/>
                </a:lnTo>
                <a:lnTo>
                  <a:pt x="605175" y="403190"/>
                </a:lnTo>
                <a:lnTo>
                  <a:pt x="650022" y="401216"/>
                </a:lnTo>
                <a:lnTo>
                  <a:pt x="693705" y="397990"/>
                </a:lnTo>
                <a:lnTo>
                  <a:pt x="736079" y="393563"/>
                </a:lnTo>
                <a:lnTo>
                  <a:pt x="777001" y="387988"/>
                </a:lnTo>
                <a:lnTo>
                  <a:pt x="816327" y="381317"/>
                </a:lnTo>
                <a:lnTo>
                  <a:pt x="853912" y="373602"/>
                </a:lnTo>
                <a:lnTo>
                  <a:pt x="923286" y="355246"/>
                </a:lnTo>
                <a:lnTo>
                  <a:pt x="983969" y="333336"/>
                </a:lnTo>
                <a:lnTo>
                  <a:pt x="1034810" y="308290"/>
                </a:lnTo>
                <a:lnTo>
                  <a:pt x="1074658" y="280523"/>
                </a:lnTo>
                <a:lnTo>
                  <a:pt x="1102359" y="250450"/>
                </a:lnTo>
                <a:lnTo>
                  <a:pt x="1118616" y="201930"/>
                </a:lnTo>
                <a:lnTo>
                  <a:pt x="1116761" y="185370"/>
                </a:lnTo>
                <a:lnTo>
                  <a:pt x="1090098" y="138110"/>
                </a:lnTo>
                <a:lnTo>
                  <a:pt x="1056180" y="109138"/>
                </a:lnTo>
                <a:lnTo>
                  <a:pt x="1010692" y="82680"/>
                </a:lnTo>
                <a:lnTo>
                  <a:pt x="954786" y="59150"/>
                </a:lnTo>
                <a:lnTo>
                  <a:pt x="889613" y="38965"/>
                </a:lnTo>
                <a:lnTo>
                  <a:pt x="816327" y="22542"/>
                </a:lnTo>
                <a:lnTo>
                  <a:pt x="777001" y="15871"/>
                </a:lnTo>
                <a:lnTo>
                  <a:pt x="736079" y="10296"/>
                </a:lnTo>
                <a:lnTo>
                  <a:pt x="693705" y="5869"/>
                </a:lnTo>
                <a:lnTo>
                  <a:pt x="650022" y="2643"/>
                </a:lnTo>
                <a:lnTo>
                  <a:pt x="605175" y="669"/>
                </a:lnTo>
                <a:lnTo>
                  <a:pt x="55930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6259450" y="1644185"/>
            <a:ext cx="18506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Sexuelle</a:t>
            </a: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Orientierung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5147938" y="2078377"/>
            <a:ext cx="1069285" cy="373738"/>
          </a:xfrm>
          <a:custGeom>
            <a:avLst/>
            <a:gdLst/>
            <a:ahLst/>
            <a:cxnLst/>
            <a:rect l="l" t="t" r="r" b="b"/>
            <a:pathLst>
              <a:path w="1118870" h="403860" extrusionOk="0">
                <a:moveTo>
                  <a:pt x="0" y="201930"/>
                </a:moveTo>
                <a:lnTo>
                  <a:pt x="16256" y="153409"/>
                </a:lnTo>
                <a:lnTo>
                  <a:pt x="43957" y="123336"/>
                </a:lnTo>
                <a:lnTo>
                  <a:pt x="83805" y="95569"/>
                </a:lnTo>
                <a:lnTo>
                  <a:pt x="134646" y="70523"/>
                </a:lnTo>
                <a:lnTo>
                  <a:pt x="195329" y="48613"/>
                </a:lnTo>
                <a:lnTo>
                  <a:pt x="264703" y="30257"/>
                </a:lnTo>
                <a:lnTo>
                  <a:pt x="302288" y="22542"/>
                </a:lnTo>
                <a:lnTo>
                  <a:pt x="341614" y="15871"/>
                </a:lnTo>
                <a:lnTo>
                  <a:pt x="382536" y="10296"/>
                </a:lnTo>
                <a:lnTo>
                  <a:pt x="424910" y="5869"/>
                </a:lnTo>
                <a:lnTo>
                  <a:pt x="468593" y="2643"/>
                </a:lnTo>
                <a:lnTo>
                  <a:pt x="513440" y="669"/>
                </a:lnTo>
                <a:lnTo>
                  <a:pt x="559308" y="0"/>
                </a:lnTo>
                <a:lnTo>
                  <a:pt x="605175" y="669"/>
                </a:lnTo>
                <a:lnTo>
                  <a:pt x="650022" y="2643"/>
                </a:lnTo>
                <a:lnTo>
                  <a:pt x="693705" y="5869"/>
                </a:lnTo>
                <a:lnTo>
                  <a:pt x="736079" y="10296"/>
                </a:lnTo>
                <a:lnTo>
                  <a:pt x="777001" y="15871"/>
                </a:lnTo>
                <a:lnTo>
                  <a:pt x="816327" y="22542"/>
                </a:lnTo>
                <a:lnTo>
                  <a:pt x="853912" y="30257"/>
                </a:lnTo>
                <a:lnTo>
                  <a:pt x="923286" y="48613"/>
                </a:lnTo>
                <a:lnTo>
                  <a:pt x="983969" y="70523"/>
                </a:lnTo>
                <a:lnTo>
                  <a:pt x="1034810" y="95569"/>
                </a:lnTo>
                <a:lnTo>
                  <a:pt x="1074658" y="123336"/>
                </a:lnTo>
                <a:lnTo>
                  <a:pt x="1102359" y="153409"/>
                </a:lnTo>
                <a:lnTo>
                  <a:pt x="1118616" y="201930"/>
                </a:lnTo>
                <a:lnTo>
                  <a:pt x="1116761" y="218489"/>
                </a:lnTo>
                <a:lnTo>
                  <a:pt x="1090098" y="265749"/>
                </a:lnTo>
                <a:lnTo>
                  <a:pt x="1056180" y="294721"/>
                </a:lnTo>
                <a:lnTo>
                  <a:pt x="1010692" y="321179"/>
                </a:lnTo>
                <a:lnTo>
                  <a:pt x="954786" y="344709"/>
                </a:lnTo>
                <a:lnTo>
                  <a:pt x="889613" y="364894"/>
                </a:lnTo>
                <a:lnTo>
                  <a:pt x="816327" y="381317"/>
                </a:lnTo>
                <a:lnTo>
                  <a:pt x="777001" y="387988"/>
                </a:lnTo>
                <a:lnTo>
                  <a:pt x="736079" y="393563"/>
                </a:lnTo>
                <a:lnTo>
                  <a:pt x="693705" y="397990"/>
                </a:lnTo>
                <a:lnTo>
                  <a:pt x="650022" y="401216"/>
                </a:lnTo>
                <a:lnTo>
                  <a:pt x="605175" y="403190"/>
                </a:lnTo>
                <a:lnTo>
                  <a:pt x="559308" y="403860"/>
                </a:lnTo>
                <a:lnTo>
                  <a:pt x="513440" y="403190"/>
                </a:lnTo>
                <a:lnTo>
                  <a:pt x="468593" y="401216"/>
                </a:lnTo>
                <a:lnTo>
                  <a:pt x="424910" y="397990"/>
                </a:lnTo>
                <a:lnTo>
                  <a:pt x="382536" y="393563"/>
                </a:lnTo>
                <a:lnTo>
                  <a:pt x="341614" y="387988"/>
                </a:lnTo>
                <a:lnTo>
                  <a:pt x="302288" y="381317"/>
                </a:lnTo>
                <a:lnTo>
                  <a:pt x="264703" y="373602"/>
                </a:lnTo>
                <a:lnTo>
                  <a:pt x="195329" y="355246"/>
                </a:lnTo>
                <a:lnTo>
                  <a:pt x="134646" y="333336"/>
                </a:lnTo>
                <a:lnTo>
                  <a:pt x="83805" y="308290"/>
                </a:lnTo>
                <a:lnTo>
                  <a:pt x="43957" y="280523"/>
                </a:lnTo>
                <a:lnTo>
                  <a:pt x="16256" y="250450"/>
                </a:lnTo>
                <a:lnTo>
                  <a:pt x="0" y="20193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232611" y="2158539"/>
            <a:ext cx="11935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Fähigkeiten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3222169" y="2279545"/>
            <a:ext cx="1389707" cy="373738"/>
          </a:xfrm>
          <a:custGeom>
            <a:avLst/>
            <a:gdLst/>
            <a:ahLst/>
            <a:cxnLst/>
            <a:rect l="l" t="t" r="r" b="b"/>
            <a:pathLst>
              <a:path w="1454150" h="403860" extrusionOk="0">
                <a:moveTo>
                  <a:pt x="726948" y="0"/>
                </a:moveTo>
                <a:lnTo>
                  <a:pt x="667331" y="669"/>
                </a:lnTo>
                <a:lnTo>
                  <a:pt x="609041" y="2643"/>
                </a:lnTo>
                <a:lnTo>
                  <a:pt x="552265" y="5869"/>
                </a:lnTo>
                <a:lnTo>
                  <a:pt x="497189" y="10296"/>
                </a:lnTo>
                <a:lnTo>
                  <a:pt x="444001" y="15871"/>
                </a:lnTo>
                <a:lnTo>
                  <a:pt x="392889" y="22542"/>
                </a:lnTo>
                <a:lnTo>
                  <a:pt x="344038" y="30257"/>
                </a:lnTo>
                <a:lnTo>
                  <a:pt x="297637" y="38965"/>
                </a:lnTo>
                <a:lnTo>
                  <a:pt x="253872" y="48613"/>
                </a:lnTo>
                <a:lnTo>
                  <a:pt x="212931" y="59150"/>
                </a:lnTo>
                <a:lnTo>
                  <a:pt x="175001" y="70523"/>
                </a:lnTo>
                <a:lnTo>
                  <a:pt x="108921" y="95569"/>
                </a:lnTo>
                <a:lnTo>
                  <a:pt x="57132" y="123336"/>
                </a:lnTo>
                <a:lnTo>
                  <a:pt x="21129" y="153409"/>
                </a:lnTo>
                <a:lnTo>
                  <a:pt x="0" y="201929"/>
                </a:lnTo>
                <a:lnTo>
                  <a:pt x="2410" y="218489"/>
                </a:lnTo>
                <a:lnTo>
                  <a:pt x="37063" y="265749"/>
                </a:lnTo>
                <a:lnTo>
                  <a:pt x="81147" y="294721"/>
                </a:lnTo>
                <a:lnTo>
                  <a:pt x="140268" y="321179"/>
                </a:lnTo>
                <a:lnTo>
                  <a:pt x="212931" y="344709"/>
                </a:lnTo>
                <a:lnTo>
                  <a:pt x="253872" y="355246"/>
                </a:lnTo>
                <a:lnTo>
                  <a:pt x="297637" y="364894"/>
                </a:lnTo>
                <a:lnTo>
                  <a:pt x="344038" y="373602"/>
                </a:lnTo>
                <a:lnTo>
                  <a:pt x="392889" y="381317"/>
                </a:lnTo>
                <a:lnTo>
                  <a:pt x="444001" y="387988"/>
                </a:lnTo>
                <a:lnTo>
                  <a:pt x="497189" y="393563"/>
                </a:lnTo>
                <a:lnTo>
                  <a:pt x="552265" y="397990"/>
                </a:lnTo>
                <a:lnTo>
                  <a:pt x="609041" y="401216"/>
                </a:lnTo>
                <a:lnTo>
                  <a:pt x="667331" y="403190"/>
                </a:lnTo>
                <a:lnTo>
                  <a:pt x="726948" y="403860"/>
                </a:lnTo>
                <a:lnTo>
                  <a:pt x="786564" y="403190"/>
                </a:lnTo>
                <a:lnTo>
                  <a:pt x="844854" y="401216"/>
                </a:lnTo>
                <a:lnTo>
                  <a:pt x="901630" y="397990"/>
                </a:lnTo>
                <a:lnTo>
                  <a:pt x="956706" y="393563"/>
                </a:lnTo>
                <a:lnTo>
                  <a:pt x="1009894" y="387988"/>
                </a:lnTo>
                <a:lnTo>
                  <a:pt x="1061006" y="381317"/>
                </a:lnTo>
                <a:lnTo>
                  <a:pt x="1109857" y="373602"/>
                </a:lnTo>
                <a:lnTo>
                  <a:pt x="1156258" y="364894"/>
                </a:lnTo>
                <a:lnTo>
                  <a:pt x="1200023" y="355246"/>
                </a:lnTo>
                <a:lnTo>
                  <a:pt x="1240964" y="344709"/>
                </a:lnTo>
                <a:lnTo>
                  <a:pt x="1278894" y="333336"/>
                </a:lnTo>
                <a:lnTo>
                  <a:pt x="1344974" y="308290"/>
                </a:lnTo>
                <a:lnTo>
                  <a:pt x="1396763" y="280523"/>
                </a:lnTo>
                <a:lnTo>
                  <a:pt x="1432766" y="250450"/>
                </a:lnTo>
                <a:lnTo>
                  <a:pt x="1453896" y="201929"/>
                </a:lnTo>
                <a:lnTo>
                  <a:pt x="1451485" y="185370"/>
                </a:lnTo>
                <a:lnTo>
                  <a:pt x="1416832" y="138110"/>
                </a:lnTo>
                <a:lnTo>
                  <a:pt x="1372748" y="109138"/>
                </a:lnTo>
                <a:lnTo>
                  <a:pt x="1313627" y="82680"/>
                </a:lnTo>
                <a:lnTo>
                  <a:pt x="1240964" y="59150"/>
                </a:lnTo>
                <a:lnTo>
                  <a:pt x="1200023" y="48613"/>
                </a:lnTo>
                <a:lnTo>
                  <a:pt x="1156258" y="38965"/>
                </a:lnTo>
                <a:lnTo>
                  <a:pt x="1109857" y="30257"/>
                </a:lnTo>
                <a:lnTo>
                  <a:pt x="1061006" y="22542"/>
                </a:lnTo>
                <a:lnTo>
                  <a:pt x="1009894" y="15871"/>
                </a:lnTo>
                <a:lnTo>
                  <a:pt x="956706" y="10296"/>
                </a:lnTo>
                <a:lnTo>
                  <a:pt x="901630" y="5869"/>
                </a:lnTo>
                <a:lnTo>
                  <a:pt x="844854" y="2643"/>
                </a:lnTo>
                <a:lnTo>
                  <a:pt x="786564" y="669"/>
                </a:lnTo>
                <a:lnTo>
                  <a:pt x="72694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3222169" y="2279545"/>
            <a:ext cx="1389707" cy="373738"/>
          </a:xfrm>
          <a:custGeom>
            <a:avLst/>
            <a:gdLst/>
            <a:ahLst/>
            <a:cxnLst/>
            <a:rect l="l" t="t" r="r" b="b"/>
            <a:pathLst>
              <a:path w="1454150" h="403860" extrusionOk="0">
                <a:moveTo>
                  <a:pt x="0" y="201929"/>
                </a:moveTo>
                <a:lnTo>
                  <a:pt x="21129" y="153409"/>
                </a:lnTo>
                <a:lnTo>
                  <a:pt x="57132" y="123336"/>
                </a:lnTo>
                <a:lnTo>
                  <a:pt x="108921" y="95569"/>
                </a:lnTo>
                <a:lnTo>
                  <a:pt x="175001" y="70523"/>
                </a:lnTo>
                <a:lnTo>
                  <a:pt x="212931" y="59150"/>
                </a:lnTo>
                <a:lnTo>
                  <a:pt x="253872" y="48613"/>
                </a:lnTo>
                <a:lnTo>
                  <a:pt x="297637" y="38965"/>
                </a:lnTo>
                <a:lnTo>
                  <a:pt x="344038" y="30257"/>
                </a:lnTo>
                <a:lnTo>
                  <a:pt x="392889" y="22542"/>
                </a:lnTo>
                <a:lnTo>
                  <a:pt x="444001" y="15871"/>
                </a:lnTo>
                <a:lnTo>
                  <a:pt x="497189" y="10296"/>
                </a:lnTo>
                <a:lnTo>
                  <a:pt x="552265" y="5869"/>
                </a:lnTo>
                <a:lnTo>
                  <a:pt x="609041" y="2643"/>
                </a:lnTo>
                <a:lnTo>
                  <a:pt x="667331" y="669"/>
                </a:lnTo>
                <a:lnTo>
                  <a:pt x="726948" y="0"/>
                </a:lnTo>
                <a:lnTo>
                  <a:pt x="786564" y="669"/>
                </a:lnTo>
                <a:lnTo>
                  <a:pt x="844854" y="2643"/>
                </a:lnTo>
                <a:lnTo>
                  <a:pt x="901630" y="5869"/>
                </a:lnTo>
                <a:lnTo>
                  <a:pt x="956706" y="10296"/>
                </a:lnTo>
                <a:lnTo>
                  <a:pt x="1009894" y="15871"/>
                </a:lnTo>
                <a:lnTo>
                  <a:pt x="1061006" y="22542"/>
                </a:lnTo>
                <a:lnTo>
                  <a:pt x="1109857" y="30257"/>
                </a:lnTo>
                <a:lnTo>
                  <a:pt x="1156258" y="38965"/>
                </a:lnTo>
                <a:lnTo>
                  <a:pt x="1200023" y="48613"/>
                </a:lnTo>
                <a:lnTo>
                  <a:pt x="1240964" y="59150"/>
                </a:lnTo>
                <a:lnTo>
                  <a:pt x="1278894" y="70523"/>
                </a:lnTo>
                <a:lnTo>
                  <a:pt x="1344974" y="95569"/>
                </a:lnTo>
                <a:lnTo>
                  <a:pt x="1396763" y="123336"/>
                </a:lnTo>
                <a:lnTo>
                  <a:pt x="1432766" y="153409"/>
                </a:lnTo>
                <a:lnTo>
                  <a:pt x="1453896" y="201929"/>
                </a:lnTo>
                <a:lnTo>
                  <a:pt x="1451485" y="218489"/>
                </a:lnTo>
                <a:lnTo>
                  <a:pt x="1416832" y="265749"/>
                </a:lnTo>
                <a:lnTo>
                  <a:pt x="1372748" y="294721"/>
                </a:lnTo>
                <a:lnTo>
                  <a:pt x="1313627" y="321179"/>
                </a:lnTo>
                <a:lnTo>
                  <a:pt x="1240964" y="344709"/>
                </a:lnTo>
                <a:lnTo>
                  <a:pt x="1200023" y="355246"/>
                </a:lnTo>
                <a:lnTo>
                  <a:pt x="1156258" y="364894"/>
                </a:lnTo>
                <a:lnTo>
                  <a:pt x="1109857" y="373602"/>
                </a:lnTo>
                <a:lnTo>
                  <a:pt x="1061006" y="381317"/>
                </a:lnTo>
                <a:lnTo>
                  <a:pt x="1009894" y="387988"/>
                </a:lnTo>
                <a:lnTo>
                  <a:pt x="956706" y="393563"/>
                </a:lnTo>
                <a:lnTo>
                  <a:pt x="901630" y="397990"/>
                </a:lnTo>
                <a:lnTo>
                  <a:pt x="844854" y="401216"/>
                </a:lnTo>
                <a:lnTo>
                  <a:pt x="786564" y="403190"/>
                </a:lnTo>
                <a:lnTo>
                  <a:pt x="726948" y="403860"/>
                </a:lnTo>
                <a:lnTo>
                  <a:pt x="667331" y="403190"/>
                </a:lnTo>
                <a:lnTo>
                  <a:pt x="609041" y="401216"/>
                </a:lnTo>
                <a:lnTo>
                  <a:pt x="552265" y="397990"/>
                </a:lnTo>
                <a:lnTo>
                  <a:pt x="497189" y="393563"/>
                </a:lnTo>
                <a:lnTo>
                  <a:pt x="444001" y="387988"/>
                </a:lnTo>
                <a:lnTo>
                  <a:pt x="392889" y="381317"/>
                </a:lnTo>
                <a:lnTo>
                  <a:pt x="344038" y="373602"/>
                </a:lnTo>
                <a:lnTo>
                  <a:pt x="297637" y="364894"/>
                </a:lnTo>
                <a:lnTo>
                  <a:pt x="253872" y="355246"/>
                </a:lnTo>
                <a:lnTo>
                  <a:pt x="212931" y="344709"/>
                </a:lnTo>
                <a:lnTo>
                  <a:pt x="175001" y="333336"/>
                </a:lnTo>
                <a:lnTo>
                  <a:pt x="108921" y="308290"/>
                </a:lnTo>
                <a:lnTo>
                  <a:pt x="57132" y="280523"/>
                </a:lnTo>
                <a:lnTo>
                  <a:pt x="21129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359630" y="2341982"/>
            <a:ext cx="114074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Behinderung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7907327" y="2886002"/>
            <a:ext cx="1069285" cy="372563"/>
          </a:xfrm>
          <a:custGeom>
            <a:avLst/>
            <a:gdLst/>
            <a:ahLst/>
            <a:cxnLst/>
            <a:rect l="l" t="t" r="r" b="b"/>
            <a:pathLst>
              <a:path w="1118870" h="402589" extrusionOk="0">
                <a:moveTo>
                  <a:pt x="559307" y="0"/>
                </a:moveTo>
                <a:lnTo>
                  <a:pt x="513440" y="666"/>
                </a:lnTo>
                <a:lnTo>
                  <a:pt x="468593" y="2632"/>
                </a:lnTo>
                <a:lnTo>
                  <a:pt x="424910" y="5845"/>
                </a:lnTo>
                <a:lnTo>
                  <a:pt x="382536" y="10253"/>
                </a:lnTo>
                <a:lnTo>
                  <a:pt x="341614" y="15805"/>
                </a:lnTo>
                <a:lnTo>
                  <a:pt x="302288" y="22449"/>
                </a:lnTo>
                <a:lnTo>
                  <a:pt x="264703" y="30134"/>
                </a:lnTo>
                <a:lnTo>
                  <a:pt x="195329" y="48417"/>
                </a:lnTo>
                <a:lnTo>
                  <a:pt x="134646" y="70240"/>
                </a:lnTo>
                <a:lnTo>
                  <a:pt x="83805" y="95191"/>
                </a:lnTo>
                <a:lnTo>
                  <a:pt x="43957" y="122854"/>
                </a:lnTo>
                <a:lnTo>
                  <a:pt x="16256" y="152817"/>
                </a:lnTo>
                <a:lnTo>
                  <a:pt x="0" y="201168"/>
                </a:lnTo>
                <a:lnTo>
                  <a:pt x="1854" y="217670"/>
                </a:lnTo>
                <a:lnTo>
                  <a:pt x="28517" y="264761"/>
                </a:lnTo>
                <a:lnTo>
                  <a:pt x="62435" y="293626"/>
                </a:lnTo>
                <a:lnTo>
                  <a:pt x="107923" y="319985"/>
                </a:lnTo>
                <a:lnTo>
                  <a:pt x="163829" y="343423"/>
                </a:lnTo>
                <a:lnTo>
                  <a:pt x="229002" y="363528"/>
                </a:lnTo>
                <a:lnTo>
                  <a:pt x="302288" y="379886"/>
                </a:lnTo>
                <a:lnTo>
                  <a:pt x="341614" y="386530"/>
                </a:lnTo>
                <a:lnTo>
                  <a:pt x="382536" y="392082"/>
                </a:lnTo>
                <a:lnTo>
                  <a:pt x="424910" y="396490"/>
                </a:lnTo>
                <a:lnTo>
                  <a:pt x="468593" y="399703"/>
                </a:lnTo>
                <a:lnTo>
                  <a:pt x="513440" y="401669"/>
                </a:lnTo>
                <a:lnTo>
                  <a:pt x="559307" y="402336"/>
                </a:lnTo>
                <a:lnTo>
                  <a:pt x="605175" y="401669"/>
                </a:lnTo>
                <a:lnTo>
                  <a:pt x="650022" y="399703"/>
                </a:lnTo>
                <a:lnTo>
                  <a:pt x="693705" y="396490"/>
                </a:lnTo>
                <a:lnTo>
                  <a:pt x="736079" y="392082"/>
                </a:lnTo>
                <a:lnTo>
                  <a:pt x="777001" y="386530"/>
                </a:lnTo>
                <a:lnTo>
                  <a:pt x="816327" y="379886"/>
                </a:lnTo>
                <a:lnTo>
                  <a:pt x="853912" y="372201"/>
                </a:lnTo>
                <a:lnTo>
                  <a:pt x="923286" y="353918"/>
                </a:lnTo>
                <a:lnTo>
                  <a:pt x="983969" y="332095"/>
                </a:lnTo>
                <a:lnTo>
                  <a:pt x="1034810" y="307144"/>
                </a:lnTo>
                <a:lnTo>
                  <a:pt x="1074658" y="279481"/>
                </a:lnTo>
                <a:lnTo>
                  <a:pt x="1102359" y="249518"/>
                </a:lnTo>
                <a:lnTo>
                  <a:pt x="1118615" y="201168"/>
                </a:lnTo>
                <a:lnTo>
                  <a:pt x="1116761" y="184665"/>
                </a:lnTo>
                <a:lnTo>
                  <a:pt x="1090098" y="137574"/>
                </a:lnTo>
                <a:lnTo>
                  <a:pt x="1056180" y="108709"/>
                </a:lnTo>
                <a:lnTo>
                  <a:pt x="1010692" y="82350"/>
                </a:lnTo>
                <a:lnTo>
                  <a:pt x="954785" y="58912"/>
                </a:lnTo>
                <a:lnTo>
                  <a:pt x="889613" y="38807"/>
                </a:lnTo>
                <a:lnTo>
                  <a:pt x="816327" y="22449"/>
                </a:lnTo>
                <a:lnTo>
                  <a:pt x="777001" y="15805"/>
                </a:lnTo>
                <a:lnTo>
                  <a:pt x="736079" y="10253"/>
                </a:lnTo>
                <a:lnTo>
                  <a:pt x="693705" y="5845"/>
                </a:lnTo>
                <a:lnTo>
                  <a:pt x="650022" y="2632"/>
                </a:lnTo>
                <a:lnTo>
                  <a:pt x="605175" y="666"/>
                </a:lnTo>
                <a:lnTo>
                  <a:pt x="5593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7907327" y="2886002"/>
            <a:ext cx="1069285" cy="372563"/>
          </a:xfrm>
          <a:custGeom>
            <a:avLst/>
            <a:gdLst/>
            <a:ahLst/>
            <a:cxnLst/>
            <a:rect l="l" t="t" r="r" b="b"/>
            <a:pathLst>
              <a:path w="1118870" h="402589" extrusionOk="0">
                <a:moveTo>
                  <a:pt x="0" y="201168"/>
                </a:moveTo>
                <a:lnTo>
                  <a:pt x="16256" y="152817"/>
                </a:lnTo>
                <a:lnTo>
                  <a:pt x="43957" y="122854"/>
                </a:lnTo>
                <a:lnTo>
                  <a:pt x="83805" y="95191"/>
                </a:lnTo>
                <a:lnTo>
                  <a:pt x="134646" y="70240"/>
                </a:lnTo>
                <a:lnTo>
                  <a:pt x="195329" y="48417"/>
                </a:lnTo>
                <a:lnTo>
                  <a:pt x="264703" y="30134"/>
                </a:lnTo>
                <a:lnTo>
                  <a:pt x="302288" y="22449"/>
                </a:lnTo>
                <a:lnTo>
                  <a:pt x="341614" y="15805"/>
                </a:lnTo>
                <a:lnTo>
                  <a:pt x="382536" y="10253"/>
                </a:lnTo>
                <a:lnTo>
                  <a:pt x="424910" y="5845"/>
                </a:lnTo>
                <a:lnTo>
                  <a:pt x="468593" y="2632"/>
                </a:lnTo>
                <a:lnTo>
                  <a:pt x="513440" y="666"/>
                </a:lnTo>
                <a:lnTo>
                  <a:pt x="559307" y="0"/>
                </a:lnTo>
                <a:lnTo>
                  <a:pt x="605175" y="666"/>
                </a:lnTo>
                <a:lnTo>
                  <a:pt x="650022" y="2632"/>
                </a:lnTo>
                <a:lnTo>
                  <a:pt x="693705" y="5845"/>
                </a:lnTo>
                <a:lnTo>
                  <a:pt x="736079" y="10253"/>
                </a:lnTo>
                <a:lnTo>
                  <a:pt x="777001" y="15805"/>
                </a:lnTo>
                <a:lnTo>
                  <a:pt x="816327" y="22449"/>
                </a:lnTo>
                <a:lnTo>
                  <a:pt x="853912" y="30134"/>
                </a:lnTo>
                <a:lnTo>
                  <a:pt x="923286" y="48417"/>
                </a:lnTo>
                <a:lnTo>
                  <a:pt x="983969" y="70240"/>
                </a:lnTo>
                <a:lnTo>
                  <a:pt x="1034810" y="95191"/>
                </a:lnTo>
                <a:lnTo>
                  <a:pt x="1074658" y="122854"/>
                </a:lnTo>
                <a:lnTo>
                  <a:pt x="1102359" y="152817"/>
                </a:lnTo>
                <a:lnTo>
                  <a:pt x="1118615" y="201168"/>
                </a:lnTo>
                <a:lnTo>
                  <a:pt x="1116761" y="217670"/>
                </a:lnTo>
                <a:lnTo>
                  <a:pt x="1090098" y="264761"/>
                </a:lnTo>
                <a:lnTo>
                  <a:pt x="1056180" y="293626"/>
                </a:lnTo>
                <a:lnTo>
                  <a:pt x="1010692" y="319985"/>
                </a:lnTo>
                <a:lnTo>
                  <a:pt x="954786" y="343423"/>
                </a:lnTo>
                <a:lnTo>
                  <a:pt x="889613" y="363528"/>
                </a:lnTo>
                <a:lnTo>
                  <a:pt x="816327" y="379886"/>
                </a:lnTo>
                <a:lnTo>
                  <a:pt x="777001" y="386530"/>
                </a:lnTo>
                <a:lnTo>
                  <a:pt x="736079" y="392082"/>
                </a:lnTo>
                <a:lnTo>
                  <a:pt x="693705" y="396490"/>
                </a:lnTo>
                <a:lnTo>
                  <a:pt x="650022" y="399703"/>
                </a:lnTo>
                <a:lnTo>
                  <a:pt x="605175" y="401669"/>
                </a:lnTo>
                <a:lnTo>
                  <a:pt x="559307" y="402336"/>
                </a:lnTo>
                <a:lnTo>
                  <a:pt x="513440" y="401669"/>
                </a:lnTo>
                <a:lnTo>
                  <a:pt x="468593" y="399703"/>
                </a:lnTo>
                <a:lnTo>
                  <a:pt x="424910" y="396490"/>
                </a:lnTo>
                <a:lnTo>
                  <a:pt x="382536" y="392082"/>
                </a:lnTo>
                <a:lnTo>
                  <a:pt x="341614" y="386530"/>
                </a:lnTo>
                <a:lnTo>
                  <a:pt x="302288" y="379886"/>
                </a:lnTo>
                <a:lnTo>
                  <a:pt x="264703" y="372201"/>
                </a:lnTo>
                <a:lnTo>
                  <a:pt x="195329" y="353918"/>
                </a:lnTo>
                <a:lnTo>
                  <a:pt x="134646" y="332095"/>
                </a:lnTo>
                <a:lnTo>
                  <a:pt x="83805" y="307144"/>
                </a:lnTo>
                <a:lnTo>
                  <a:pt x="43957" y="279481"/>
                </a:lnTo>
                <a:lnTo>
                  <a:pt x="16256" y="249518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7906113" y="2982911"/>
            <a:ext cx="10704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Fertigkeiten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4750499" y="3109810"/>
            <a:ext cx="2994849" cy="653454"/>
          </a:xfrm>
          <a:custGeom>
            <a:avLst/>
            <a:gdLst/>
            <a:ahLst/>
            <a:cxnLst/>
            <a:rect l="l" t="t" r="r" b="b"/>
            <a:pathLst>
              <a:path w="3133725" h="706120" extrusionOk="0">
                <a:moveTo>
                  <a:pt x="1566672" y="0"/>
                </a:moveTo>
                <a:lnTo>
                  <a:pt x="1438180" y="1169"/>
                </a:lnTo>
                <a:lnTo>
                  <a:pt x="1312549" y="4618"/>
                </a:lnTo>
                <a:lnTo>
                  <a:pt x="1190181" y="10255"/>
                </a:lnTo>
                <a:lnTo>
                  <a:pt x="1071481" y="17989"/>
                </a:lnTo>
                <a:lnTo>
                  <a:pt x="956851" y="27729"/>
                </a:lnTo>
                <a:lnTo>
                  <a:pt x="846695" y="39385"/>
                </a:lnTo>
                <a:lnTo>
                  <a:pt x="741415" y="52865"/>
                </a:lnTo>
                <a:lnTo>
                  <a:pt x="641415" y="68080"/>
                </a:lnTo>
                <a:lnTo>
                  <a:pt x="547097" y="84937"/>
                </a:lnTo>
                <a:lnTo>
                  <a:pt x="458866" y="103346"/>
                </a:lnTo>
                <a:lnTo>
                  <a:pt x="377125" y="123216"/>
                </a:lnTo>
                <a:lnTo>
                  <a:pt x="302276" y="144456"/>
                </a:lnTo>
                <a:lnTo>
                  <a:pt x="234723" y="166976"/>
                </a:lnTo>
                <a:lnTo>
                  <a:pt x="174868" y="190685"/>
                </a:lnTo>
                <a:lnTo>
                  <a:pt x="123116" y="215491"/>
                </a:lnTo>
                <a:lnTo>
                  <a:pt x="79869" y="241304"/>
                </a:lnTo>
                <a:lnTo>
                  <a:pt x="45531" y="268032"/>
                </a:lnTo>
                <a:lnTo>
                  <a:pt x="5193" y="323874"/>
                </a:lnTo>
                <a:lnTo>
                  <a:pt x="0" y="352805"/>
                </a:lnTo>
                <a:lnTo>
                  <a:pt x="5193" y="381737"/>
                </a:lnTo>
                <a:lnTo>
                  <a:pt x="45531" y="437579"/>
                </a:lnTo>
                <a:lnTo>
                  <a:pt x="79869" y="464307"/>
                </a:lnTo>
                <a:lnTo>
                  <a:pt x="123116" y="490120"/>
                </a:lnTo>
                <a:lnTo>
                  <a:pt x="174868" y="514926"/>
                </a:lnTo>
                <a:lnTo>
                  <a:pt x="234723" y="538635"/>
                </a:lnTo>
                <a:lnTo>
                  <a:pt x="302276" y="561155"/>
                </a:lnTo>
                <a:lnTo>
                  <a:pt x="377125" y="582395"/>
                </a:lnTo>
                <a:lnTo>
                  <a:pt x="458866" y="602265"/>
                </a:lnTo>
                <a:lnTo>
                  <a:pt x="547097" y="620674"/>
                </a:lnTo>
                <a:lnTo>
                  <a:pt x="641415" y="637531"/>
                </a:lnTo>
                <a:lnTo>
                  <a:pt x="741415" y="652746"/>
                </a:lnTo>
                <a:lnTo>
                  <a:pt x="846695" y="666226"/>
                </a:lnTo>
                <a:lnTo>
                  <a:pt x="956851" y="677882"/>
                </a:lnTo>
                <a:lnTo>
                  <a:pt x="1071481" y="687622"/>
                </a:lnTo>
                <a:lnTo>
                  <a:pt x="1190181" y="695356"/>
                </a:lnTo>
                <a:lnTo>
                  <a:pt x="1312549" y="700993"/>
                </a:lnTo>
                <a:lnTo>
                  <a:pt x="1438180" y="704442"/>
                </a:lnTo>
                <a:lnTo>
                  <a:pt x="1566672" y="705611"/>
                </a:lnTo>
                <a:lnTo>
                  <a:pt x="1695163" y="704442"/>
                </a:lnTo>
                <a:lnTo>
                  <a:pt x="1820794" y="700993"/>
                </a:lnTo>
                <a:lnTo>
                  <a:pt x="1943162" y="695356"/>
                </a:lnTo>
                <a:lnTo>
                  <a:pt x="2061862" y="687622"/>
                </a:lnTo>
                <a:lnTo>
                  <a:pt x="2176492" y="677882"/>
                </a:lnTo>
                <a:lnTo>
                  <a:pt x="2286648" y="666226"/>
                </a:lnTo>
                <a:lnTo>
                  <a:pt x="2391928" y="652746"/>
                </a:lnTo>
                <a:lnTo>
                  <a:pt x="2491928" y="637531"/>
                </a:lnTo>
                <a:lnTo>
                  <a:pt x="2586246" y="620674"/>
                </a:lnTo>
                <a:lnTo>
                  <a:pt x="2674477" y="602265"/>
                </a:lnTo>
                <a:lnTo>
                  <a:pt x="2756218" y="582395"/>
                </a:lnTo>
                <a:lnTo>
                  <a:pt x="2831067" y="561155"/>
                </a:lnTo>
                <a:lnTo>
                  <a:pt x="2898620" y="538635"/>
                </a:lnTo>
                <a:lnTo>
                  <a:pt x="2958475" y="514926"/>
                </a:lnTo>
                <a:lnTo>
                  <a:pt x="3010227" y="490120"/>
                </a:lnTo>
                <a:lnTo>
                  <a:pt x="3053474" y="464307"/>
                </a:lnTo>
                <a:lnTo>
                  <a:pt x="3087812" y="437579"/>
                </a:lnTo>
                <a:lnTo>
                  <a:pt x="3128150" y="381737"/>
                </a:lnTo>
                <a:lnTo>
                  <a:pt x="3133344" y="352805"/>
                </a:lnTo>
                <a:lnTo>
                  <a:pt x="3128150" y="323874"/>
                </a:lnTo>
                <a:lnTo>
                  <a:pt x="3087812" y="268032"/>
                </a:lnTo>
                <a:lnTo>
                  <a:pt x="3053474" y="241304"/>
                </a:lnTo>
                <a:lnTo>
                  <a:pt x="3010227" y="215491"/>
                </a:lnTo>
                <a:lnTo>
                  <a:pt x="2958475" y="190685"/>
                </a:lnTo>
                <a:lnTo>
                  <a:pt x="2898620" y="166976"/>
                </a:lnTo>
                <a:lnTo>
                  <a:pt x="2831067" y="144456"/>
                </a:lnTo>
                <a:lnTo>
                  <a:pt x="2756218" y="123216"/>
                </a:lnTo>
                <a:lnTo>
                  <a:pt x="2674477" y="103346"/>
                </a:lnTo>
                <a:lnTo>
                  <a:pt x="2586246" y="84937"/>
                </a:lnTo>
                <a:lnTo>
                  <a:pt x="2491928" y="68080"/>
                </a:lnTo>
                <a:lnTo>
                  <a:pt x="2391928" y="52865"/>
                </a:lnTo>
                <a:lnTo>
                  <a:pt x="2286648" y="39385"/>
                </a:lnTo>
                <a:lnTo>
                  <a:pt x="2176492" y="27729"/>
                </a:lnTo>
                <a:lnTo>
                  <a:pt x="2061862" y="17989"/>
                </a:lnTo>
                <a:lnTo>
                  <a:pt x="1943162" y="10255"/>
                </a:lnTo>
                <a:lnTo>
                  <a:pt x="1820794" y="4618"/>
                </a:lnTo>
                <a:lnTo>
                  <a:pt x="1695163" y="1169"/>
                </a:lnTo>
                <a:lnTo>
                  <a:pt x="156667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4750499" y="3109810"/>
            <a:ext cx="2994849" cy="653454"/>
          </a:xfrm>
          <a:custGeom>
            <a:avLst/>
            <a:gdLst/>
            <a:ahLst/>
            <a:cxnLst/>
            <a:rect l="l" t="t" r="r" b="b"/>
            <a:pathLst>
              <a:path w="3133725" h="706120" extrusionOk="0">
                <a:moveTo>
                  <a:pt x="0" y="352805"/>
                </a:moveTo>
                <a:lnTo>
                  <a:pt x="20505" y="295586"/>
                </a:lnTo>
                <a:lnTo>
                  <a:pt x="79869" y="241304"/>
                </a:lnTo>
                <a:lnTo>
                  <a:pt x="123116" y="215491"/>
                </a:lnTo>
                <a:lnTo>
                  <a:pt x="174868" y="190685"/>
                </a:lnTo>
                <a:lnTo>
                  <a:pt x="234723" y="166976"/>
                </a:lnTo>
                <a:lnTo>
                  <a:pt x="302276" y="144456"/>
                </a:lnTo>
                <a:lnTo>
                  <a:pt x="377125" y="123216"/>
                </a:lnTo>
                <a:lnTo>
                  <a:pt x="458866" y="103346"/>
                </a:lnTo>
                <a:lnTo>
                  <a:pt x="547097" y="84937"/>
                </a:lnTo>
                <a:lnTo>
                  <a:pt x="641415" y="68080"/>
                </a:lnTo>
                <a:lnTo>
                  <a:pt x="741415" y="52865"/>
                </a:lnTo>
                <a:lnTo>
                  <a:pt x="846695" y="39385"/>
                </a:lnTo>
                <a:lnTo>
                  <a:pt x="956851" y="27729"/>
                </a:lnTo>
                <a:lnTo>
                  <a:pt x="1071481" y="17989"/>
                </a:lnTo>
                <a:lnTo>
                  <a:pt x="1190181" y="10255"/>
                </a:lnTo>
                <a:lnTo>
                  <a:pt x="1312549" y="4618"/>
                </a:lnTo>
                <a:lnTo>
                  <a:pt x="1438180" y="1169"/>
                </a:lnTo>
                <a:lnTo>
                  <a:pt x="1566672" y="0"/>
                </a:lnTo>
                <a:lnTo>
                  <a:pt x="1695163" y="1169"/>
                </a:lnTo>
                <a:lnTo>
                  <a:pt x="1820794" y="4618"/>
                </a:lnTo>
                <a:lnTo>
                  <a:pt x="1943162" y="10255"/>
                </a:lnTo>
                <a:lnTo>
                  <a:pt x="2061862" y="17989"/>
                </a:lnTo>
                <a:lnTo>
                  <a:pt x="2176492" y="27729"/>
                </a:lnTo>
                <a:lnTo>
                  <a:pt x="2286648" y="39385"/>
                </a:lnTo>
                <a:lnTo>
                  <a:pt x="2391928" y="52865"/>
                </a:lnTo>
                <a:lnTo>
                  <a:pt x="2491928" y="68080"/>
                </a:lnTo>
                <a:lnTo>
                  <a:pt x="2586246" y="84937"/>
                </a:lnTo>
                <a:lnTo>
                  <a:pt x="2674477" y="103346"/>
                </a:lnTo>
                <a:lnTo>
                  <a:pt x="2756218" y="123216"/>
                </a:lnTo>
                <a:lnTo>
                  <a:pt x="2831067" y="144456"/>
                </a:lnTo>
                <a:lnTo>
                  <a:pt x="2898620" y="166976"/>
                </a:lnTo>
                <a:lnTo>
                  <a:pt x="2958475" y="190685"/>
                </a:lnTo>
                <a:lnTo>
                  <a:pt x="3010227" y="215491"/>
                </a:lnTo>
                <a:lnTo>
                  <a:pt x="3053474" y="241304"/>
                </a:lnTo>
                <a:lnTo>
                  <a:pt x="3087812" y="268032"/>
                </a:lnTo>
                <a:lnTo>
                  <a:pt x="3128150" y="323874"/>
                </a:lnTo>
                <a:lnTo>
                  <a:pt x="3133344" y="352805"/>
                </a:lnTo>
                <a:lnTo>
                  <a:pt x="3128150" y="381737"/>
                </a:lnTo>
                <a:lnTo>
                  <a:pt x="3087812" y="437579"/>
                </a:lnTo>
                <a:lnTo>
                  <a:pt x="3053474" y="464307"/>
                </a:lnTo>
                <a:lnTo>
                  <a:pt x="3010227" y="490120"/>
                </a:lnTo>
                <a:lnTo>
                  <a:pt x="2958475" y="514926"/>
                </a:lnTo>
                <a:lnTo>
                  <a:pt x="2898620" y="538635"/>
                </a:lnTo>
                <a:lnTo>
                  <a:pt x="2831067" y="561155"/>
                </a:lnTo>
                <a:lnTo>
                  <a:pt x="2756218" y="582395"/>
                </a:lnTo>
                <a:lnTo>
                  <a:pt x="2674477" y="602265"/>
                </a:lnTo>
                <a:lnTo>
                  <a:pt x="2586246" y="620674"/>
                </a:lnTo>
                <a:lnTo>
                  <a:pt x="2491928" y="637531"/>
                </a:lnTo>
                <a:lnTo>
                  <a:pt x="2391928" y="652746"/>
                </a:lnTo>
                <a:lnTo>
                  <a:pt x="2286648" y="666226"/>
                </a:lnTo>
                <a:lnTo>
                  <a:pt x="2176492" y="677882"/>
                </a:lnTo>
                <a:lnTo>
                  <a:pt x="2061862" y="687622"/>
                </a:lnTo>
                <a:lnTo>
                  <a:pt x="1943162" y="695356"/>
                </a:lnTo>
                <a:lnTo>
                  <a:pt x="1820794" y="700993"/>
                </a:lnTo>
                <a:lnTo>
                  <a:pt x="1695163" y="704442"/>
                </a:lnTo>
                <a:lnTo>
                  <a:pt x="1566672" y="705611"/>
                </a:lnTo>
                <a:lnTo>
                  <a:pt x="1438180" y="704442"/>
                </a:lnTo>
                <a:lnTo>
                  <a:pt x="1312549" y="700993"/>
                </a:lnTo>
                <a:lnTo>
                  <a:pt x="1190181" y="695356"/>
                </a:lnTo>
                <a:lnTo>
                  <a:pt x="1071481" y="687622"/>
                </a:lnTo>
                <a:lnTo>
                  <a:pt x="956851" y="677882"/>
                </a:lnTo>
                <a:lnTo>
                  <a:pt x="846695" y="666226"/>
                </a:lnTo>
                <a:lnTo>
                  <a:pt x="741415" y="652746"/>
                </a:lnTo>
                <a:lnTo>
                  <a:pt x="641415" y="637531"/>
                </a:lnTo>
                <a:lnTo>
                  <a:pt x="547097" y="620674"/>
                </a:lnTo>
                <a:lnTo>
                  <a:pt x="458866" y="602265"/>
                </a:lnTo>
                <a:lnTo>
                  <a:pt x="377125" y="582395"/>
                </a:lnTo>
                <a:lnTo>
                  <a:pt x="302276" y="561155"/>
                </a:lnTo>
                <a:lnTo>
                  <a:pt x="234723" y="538635"/>
                </a:lnTo>
                <a:lnTo>
                  <a:pt x="174868" y="514926"/>
                </a:lnTo>
                <a:lnTo>
                  <a:pt x="123116" y="490120"/>
                </a:lnTo>
                <a:lnTo>
                  <a:pt x="79869" y="464307"/>
                </a:lnTo>
                <a:lnTo>
                  <a:pt x="45531" y="437579"/>
                </a:lnTo>
                <a:lnTo>
                  <a:pt x="5193" y="381737"/>
                </a:lnTo>
                <a:lnTo>
                  <a:pt x="0" y="352805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5688964" y="3245238"/>
            <a:ext cx="171134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3510" marR="5080" lvl="0" indent="-131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Wissen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über</a:t>
            </a: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Arbeitswelt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3013058" y="3599241"/>
            <a:ext cx="1711342" cy="467172"/>
          </a:xfrm>
          <a:custGeom>
            <a:avLst/>
            <a:gdLst/>
            <a:ahLst/>
            <a:cxnLst/>
            <a:rect l="l" t="t" r="r" b="b"/>
            <a:pathLst>
              <a:path w="1790700" h="504825" extrusionOk="0">
                <a:moveTo>
                  <a:pt x="895350" y="0"/>
                </a:moveTo>
                <a:lnTo>
                  <a:pt x="821910" y="835"/>
                </a:lnTo>
                <a:lnTo>
                  <a:pt x="750107" y="3300"/>
                </a:lnTo>
                <a:lnTo>
                  <a:pt x="680170" y="7329"/>
                </a:lnTo>
                <a:lnTo>
                  <a:pt x="612331" y="12856"/>
                </a:lnTo>
                <a:lnTo>
                  <a:pt x="546818" y="19817"/>
                </a:lnTo>
                <a:lnTo>
                  <a:pt x="483863" y="28148"/>
                </a:lnTo>
                <a:lnTo>
                  <a:pt x="423695" y="37783"/>
                </a:lnTo>
                <a:lnTo>
                  <a:pt x="366546" y="48658"/>
                </a:lnTo>
                <a:lnTo>
                  <a:pt x="312645" y="60707"/>
                </a:lnTo>
                <a:lnTo>
                  <a:pt x="262223" y="73866"/>
                </a:lnTo>
                <a:lnTo>
                  <a:pt x="215510" y="88070"/>
                </a:lnTo>
                <a:lnTo>
                  <a:pt x="172736" y="103254"/>
                </a:lnTo>
                <a:lnTo>
                  <a:pt x="134132" y="119353"/>
                </a:lnTo>
                <a:lnTo>
                  <a:pt x="99927" y="136302"/>
                </a:lnTo>
                <a:lnTo>
                  <a:pt x="45640" y="172492"/>
                </a:lnTo>
                <a:lnTo>
                  <a:pt x="11717" y="211305"/>
                </a:lnTo>
                <a:lnTo>
                  <a:pt x="0" y="252222"/>
                </a:lnTo>
                <a:lnTo>
                  <a:pt x="2967" y="272910"/>
                </a:lnTo>
                <a:lnTo>
                  <a:pt x="26018" y="312840"/>
                </a:lnTo>
                <a:lnTo>
                  <a:pt x="70354" y="350406"/>
                </a:lnTo>
                <a:lnTo>
                  <a:pt x="134132" y="385090"/>
                </a:lnTo>
                <a:lnTo>
                  <a:pt x="172736" y="401189"/>
                </a:lnTo>
                <a:lnTo>
                  <a:pt x="215510" y="416373"/>
                </a:lnTo>
                <a:lnTo>
                  <a:pt x="262223" y="430577"/>
                </a:lnTo>
                <a:lnTo>
                  <a:pt x="312645" y="443736"/>
                </a:lnTo>
                <a:lnTo>
                  <a:pt x="366546" y="455785"/>
                </a:lnTo>
                <a:lnTo>
                  <a:pt x="423695" y="466660"/>
                </a:lnTo>
                <a:lnTo>
                  <a:pt x="483863" y="476295"/>
                </a:lnTo>
                <a:lnTo>
                  <a:pt x="546818" y="484626"/>
                </a:lnTo>
                <a:lnTo>
                  <a:pt x="612331" y="491587"/>
                </a:lnTo>
                <a:lnTo>
                  <a:pt x="680170" y="497114"/>
                </a:lnTo>
                <a:lnTo>
                  <a:pt x="750107" y="501143"/>
                </a:lnTo>
                <a:lnTo>
                  <a:pt x="821910" y="503608"/>
                </a:lnTo>
                <a:lnTo>
                  <a:pt x="895350" y="504444"/>
                </a:lnTo>
                <a:lnTo>
                  <a:pt x="968789" y="503608"/>
                </a:lnTo>
                <a:lnTo>
                  <a:pt x="1040592" y="501143"/>
                </a:lnTo>
                <a:lnTo>
                  <a:pt x="1110529" y="497114"/>
                </a:lnTo>
                <a:lnTo>
                  <a:pt x="1178368" y="491587"/>
                </a:lnTo>
                <a:lnTo>
                  <a:pt x="1243881" y="484626"/>
                </a:lnTo>
                <a:lnTo>
                  <a:pt x="1306836" y="476295"/>
                </a:lnTo>
                <a:lnTo>
                  <a:pt x="1367004" y="466660"/>
                </a:lnTo>
                <a:lnTo>
                  <a:pt x="1424153" y="455785"/>
                </a:lnTo>
                <a:lnTo>
                  <a:pt x="1478054" y="443736"/>
                </a:lnTo>
                <a:lnTo>
                  <a:pt x="1528476" y="430577"/>
                </a:lnTo>
                <a:lnTo>
                  <a:pt x="1575189" y="416373"/>
                </a:lnTo>
                <a:lnTo>
                  <a:pt x="1617963" y="401189"/>
                </a:lnTo>
                <a:lnTo>
                  <a:pt x="1656567" y="385090"/>
                </a:lnTo>
                <a:lnTo>
                  <a:pt x="1690772" y="368141"/>
                </a:lnTo>
                <a:lnTo>
                  <a:pt x="1745059" y="331951"/>
                </a:lnTo>
                <a:lnTo>
                  <a:pt x="1778982" y="293138"/>
                </a:lnTo>
                <a:lnTo>
                  <a:pt x="1790700" y="252222"/>
                </a:lnTo>
                <a:lnTo>
                  <a:pt x="1787732" y="231533"/>
                </a:lnTo>
                <a:lnTo>
                  <a:pt x="1764681" y="191603"/>
                </a:lnTo>
                <a:lnTo>
                  <a:pt x="1720345" y="154037"/>
                </a:lnTo>
                <a:lnTo>
                  <a:pt x="1656567" y="119353"/>
                </a:lnTo>
                <a:lnTo>
                  <a:pt x="1617963" y="103254"/>
                </a:lnTo>
                <a:lnTo>
                  <a:pt x="1575189" y="88070"/>
                </a:lnTo>
                <a:lnTo>
                  <a:pt x="1528476" y="73866"/>
                </a:lnTo>
                <a:lnTo>
                  <a:pt x="1478054" y="60707"/>
                </a:lnTo>
                <a:lnTo>
                  <a:pt x="1424153" y="48658"/>
                </a:lnTo>
                <a:lnTo>
                  <a:pt x="1367004" y="37783"/>
                </a:lnTo>
                <a:lnTo>
                  <a:pt x="1306836" y="28148"/>
                </a:lnTo>
                <a:lnTo>
                  <a:pt x="1243881" y="19817"/>
                </a:lnTo>
                <a:lnTo>
                  <a:pt x="1178368" y="12856"/>
                </a:lnTo>
                <a:lnTo>
                  <a:pt x="1110529" y="7329"/>
                </a:lnTo>
                <a:lnTo>
                  <a:pt x="1040592" y="3300"/>
                </a:lnTo>
                <a:lnTo>
                  <a:pt x="968789" y="835"/>
                </a:lnTo>
                <a:lnTo>
                  <a:pt x="89535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013058" y="3599241"/>
            <a:ext cx="1711342" cy="467172"/>
          </a:xfrm>
          <a:custGeom>
            <a:avLst/>
            <a:gdLst/>
            <a:ahLst/>
            <a:cxnLst/>
            <a:rect l="l" t="t" r="r" b="b"/>
            <a:pathLst>
              <a:path w="1790700" h="504825" extrusionOk="0">
                <a:moveTo>
                  <a:pt x="0" y="252222"/>
                </a:moveTo>
                <a:lnTo>
                  <a:pt x="11717" y="211305"/>
                </a:lnTo>
                <a:lnTo>
                  <a:pt x="45640" y="172492"/>
                </a:lnTo>
                <a:lnTo>
                  <a:pt x="99927" y="136302"/>
                </a:lnTo>
                <a:lnTo>
                  <a:pt x="134132" y="119353"/>
                </a:lnTo>
                <a:lnTo>
                  <a:pt x="172736" y="103254"/>
                </a:lnTo>
                <a:lnTo>
                  <a:pt x="215510" y="88070"/>
                </a:lnTo>
                <a:lnTo>
                  <a:pt x="262223" y="73866"/>
                </a:lnTo>
                <a:lnTo>
                  <a:pt x="312645" y="60707"/>
                </a:lnTo>
                <a:lnTo>
                  <a:pt x="366546" y="48658"/>
                </a:lnTo>
                <a:lnTo>
                  <a:pt x="423695" y="37783"/>
                </a:lnTo>
                <a:lnTo>
                  <a:pt x="483863" y="28148"/>
                </a:lnTo>
                <a:lnTo>
                  <a:pt x="546818" y="19817"/>
                </a:lnTo>
                <a:lnTo>
                  <a:pt x="612331" y="12856"/>
                </a:lnTo>
                <a:lnTo>
                  <a:pt x="680170" y="7329"/>
                </a:lnTo>
                <a:lnTo>
                  <a:pt x="750107" y="3300"/>
                </a:lnTo>
                <a:lnTo>
                  <a:pt x="821910" y="835"/>
                </a:lnTo>
                <a:lnTo>
                  <a:pt x="895350" y="0"/>
                </a:lnTo>
                <a:lnTo>
                  <a:pt x="968789" y="835"/>
                </a:lnTo>
                <a:lnTo>
                  <a:pt x="1040592" y="3300"/>
                </a:lnTo>
                <a:lnTo>
                  <a:pt x="1110529" y="7329"/>
                </a:lnTo>
                <a:lnTo>
                  <a:pt x="1178368" y="12856"/>
                </a:lnTo>
                <a:lnTo>
                  <a:pt x="1243881" y="19817"/>
                </a:lnTo>
                <a:lnTo>
                  <a:pt x="1306836" y="28148"/>
                </a:lnTo>
                <a:lnTo>
                  <a:pt x="1367004" y="37783"/>
                </a:lnTo>
                <a:lnTo>
                  <a:pt x="1424153" y="48658"/>
                </a:lnTo>
                <a:lnTo>
                  <a:pt x="1478054" y="60707"/>
                </a:lnTo>
                <a:lnTo>
                  <a:pt x="1528476" y="73866"/>
                </a:lnTo>
                <a:lnTo>
                  <a:pt x="1575189" y="88070"/>
                </a:lnTo>
                <a:lnTo>
                  <a:pt x="1617963" y="103254"/>
                </a:lnTo>
                <a:lnTo>
                  <a:pt x="1656567" y="119353"/>
                </a:lnTo>
                <a:lnTo>
                  <a:pt x="1690772" y="136302"/>
                </a:lnTo>
                <a:lnTo>
                  <a:pt x="1745059" y="172492"/>
                </a:lnTo>
                <a:lnTo>
                  <a:pt x="1778982" y="211305"/>
                </a:lnTo>
                <a:lnTo>
                  <a:pt x="1790700" y="252222"/>
                </a:lnTo>
                <a:lnTo>
                  <a:pt x="1787732" y="272910"/>
                </a:lnTo>
                <a:lnTo>
                  <a:pt x="1764681" y="312840"/>
                </a:lnTo>
                <a:lnTo>
                  <a:pt x="1720345" y="350406"/>
                </a:lnTo>
                <a:lnTo>
                  <a:pt x="1656567" y="385090"/>
                </a:lnTo>
                <a:lnTo>
                  <a:pt x="1617963" y="401189"/>
                </a:lnTo>
                <a:lnTo>
                  <a:pt x="1575189" y="416373"/>
                </a:lnTo>
                <a:lnTo>
                  <a:pt x="1528476" y="430577"/>
                </a:lnTo>
                <a:lnTo>
                  <a:pt x="1478054" y="443736"/>
                </a:lnTo>
                <a:lnTo>
                  <a:pt x="1424153" y="455785"/>
                </a:lnTo>
                <a:lnTo>
                  <a:pt x="1367004" y="466660"/>
                </a:lnTo>
                <a:lnTo>
                  <a:pt x="1306836" y="476295"/>
                </a:lnTo>
                <a:lnTo>
                  <a:pt x="1243881" y="484626"/>
                </a:lnTo>
                <a:lnTo>
                  <a:pt x="1178368" y="491587"/>
                </a:lnTo>
                <a:lnTo>
                  <a:pt x="1110529" y="497114"/>
                </a:lnTo>
                <a:lnTo>
                  <a:pt x="1040592" y="501143"/>
                </a:lnTo>
                <a:lnTo>
                  <a:pt x="968789" y="503608"/>
                </a:lnTo>
                <a:lnTo>
                  <a:pt x="895350" y="504444"/>
                </a:lnTo>
                <a:lnTo>
                  <a:pt x="821910" y="503608"/>
                </a:lnTo>
                <a:lnTo>
                  <a:pt x="750107" y="501143"/>
                </a:lnTo>
                <a:lnTo>
                  <a:pt x="680170" y="497114"/>
                </a:lnTo>
                <a:lnTo>
                  <a:pt x="612331" y="491587"/>
                </a:lnTo>
                <a:lnTo>
                  <a:pt x="546818" y="484626"/>
                </a:lnTo>
                <a:lnTo>
                  <a:pt x="483863" y="476295"/>
                </a:lnTo>
                <a:lnTo>
                  <a:pt x="423695" y="466660"/>
                </a:lnTo>
                <a:lnTo>
                  <a:pt x="366546" y="455785"/>
                </a:lnTo>
                <a:lnTo>
                  <a:pt x="312645" y="443736"/>
                </a:lnTo>
                <a:lnTo>
                  <a:pt x="262223" y="430577"/>
                </a:lnTo>
                <a:lnTo>
                  <a:pt x="215510" y="416373"/>
                </a:lnTo>
                <a:lnTo>
                  <a:pt x="172736" y="401189"/>
                </a:lnTo>
                <a:lnTo>
                  <a:pt x="134132" y="385090"/>
                </a:lnTo>
                <a:lnTo>
                  <a:pt x="99927" y="368141"/>
                </a:lnTo>
                <a:lnTo>
                  <a:pt x="45640" y="331951"/>
                </a:lnTo>
                <a:lnTo>
                  <a:pt x="11717" y="293138"/>
                </a:lnTo>
                <a:lnTo>
                  <a:pt x="0" y="252222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3211230" y="3715010"/>
            <a:ext cx="12879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Persönlichkeit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8018635" y="3692293"/>
            <a:ext cx="1070499" cy="373738"/>
          </a:xfrm>
          <a:custGeom>
            <a:avLst/>
            <a:gdLst/>
            <a:ahLst/>
            <a:cxnLst/>
            <a:rect l="l" t="t" r="r" b="b"/>
            <a:pathLst>
              <a:path w="1120140" h="403860" extrusionOk="0">
                <a:moveTo>
                  <a:pt x="560070" y="0"/>
                </a:moveTo>
                <a:lnTo>
                  <a:pt x="514128" y="669"/>
                </a:lnTo>
                <a:lnTo>
                  <a:pt x="469210" y="2643"/>
                </a:lnTo>
                <a:lnTo>
                  <a:pt x="425461" y="5869"/>
                </a:lnTo>
                <a:lnTo>
                  <a:pt x="383023" y="10296"/>
                </a:lnTo>
                <a:lnTo>
                  <a:pt x="342042" y="15871"/>
                </a:lnTo>
                <a:lnTo>
                  <a:pt x="302661" y="22542"/>
                </a:lnTo>
                <a:lnTo>
                  <a:pt x="265025" y="30257"/>
                </a:lnTo>
                <a:lnTo>
                  <a:pt x="195560" y="48613"/>
                </a:lnTo>
                <a:lnTo>
                  <a:pt x="134800" y="70523"/>
                </a:lnTo>
                <a:lnTo>
                  <a:pt x="83898" y="95569"/>
                </a:lnTo>
                <a:lnTo>
                  <a:pt x="44005" y="123336"/>
                </a:lnTo>
                <a:lnTo>
                  <a:pt x="16274" y="153409"/>
                </a:lnTo>
                <a:lnTo>
                  <a:pt x="0" y="201929"/>
                </a:lnTo>
                <a:lnTo>
                  <a:pt x="1856" y="218489"/>
                </a:lnTo>
                <a:lnTo>
                  <a:pt x="28547" y="265749"/>
                </a:lnTo>
                <a:lnTo>
                  <a:pt x="62503" y="294721"/>
                </a:lnTo>
                <a:lnTo>
                  <a:pt x="108045" y="321179"/>
                </a:lnTo>
                <a:lnTo>
                  <a:pt x="164020" y="344709"/>
                </a:lnTo>
                <a:lnTo>
                  <a:pt x="229276" y="364894"/>
                </a:lnTo>
                <a:lnTo>
                  <a:pt x="302661" y="381317"/>
                </a:lnTo>
                <a:lnTo>
                  <a:pt x="342042" y="387988"/>
                </a:lnTo>
                <a:lnTo>
                  <a:pt x="383023" y="393563"/>
                </a:lnTo>
                <a:lnTo>
                  <a:pt x="425461" y="397990"/>
                </a:lnTo>
                <a:lnTo>
                  <a:pt x="469210" y="401216"/>
                </a:lnTo>
                <a:lnTo>
                  <a:pt x="514128" y="403190"/>
                </a:lnTo>
                <a:lnTo>
                  <a:pt x="560070" y="403859"/>
                </a:lnTo>
                <a:lnTo>
                  <a:pt x="606011" y="403190"/>
                </a:lnTo>
                <a:lnTo>
                  <a:pt x="650929" y="401216"/>
                </a:lnTo>
                <a:lnTo>
                  <a:pt x="694678" y="397990"/>
                </a:lnTo>
                <a:lnTo>
                  <a:pt x="737116" y="393563"/>
                </a:lnTo>
                <a:lnTo>
                  <a:pt x="778097" y="387988"/>
                </a:lnTo>
                <a:lnTo>
                  <a:pt x="817478" y="381317"/>
                </a:lnTo>
                <a:lnTo>
                  <a:pt x="855114" y="373602"/>
                </a:lnTo>
                <a:lnTo>
                  <a:pt x="924579" y="355246"/>
                </a:lnTo>
                <a:lnTo>
                  <a:pt x="985339" y="333336"/>
                </a:lnTo>
                <a:lnTo>
                  <a:pt x="1036241" y="308290"/>
                </a:lnTo>
                <a:lnTo>
                  <a:pt x="1076134" y="280523"/>
                </a:lnTo>
                <a:lnTo>
                  <a:pt x="1103865" y="250450"/>
                </a:lnTo>
                <a:lnTo>
                  <a:pt x="1120139" y="201929"/>
                </a:lnTo>
                <a:lnTo>
                  <a:pt x="1118283" y="185370"/>
                </a:lnTo>
                <a:lnTo>
                  <a:pt x="1091592" y="138110"/>
                </a:lnTo>
                <a:lnTo>
                  <a:pt x="1057636" y="109138"/>
                </a:lnTo>
                <a:lnTo>
                  <a:pt x="1012094" y="82680"/>
                </a:lnTo>
                <a:lnTo>
                  <a:pt x="956119" y="59150"/>
                </a:lnTo>
                <a:lnTo>
                  <a:pt x="890863" y="38965"/>
                </a:lnTo>
                <a:lnTo>
                  <a:pt x="817478" y="22542"/>
                </a:lnTo>
                <a:lnTo>
                  <a:pt x="778097" y="15871"/>
                </a:lnTo>
                <a:lnTo>
                  <a:pt x="737116" y="10296"/>
                </a:lnTo>
                <a:lnTo>
                  <a:pt x="694678" y="5869"/>
                </a:lnTo>
                <a:lnTo>
                  <a:pt x="650929" y="2643"/>
                </a:lnTo>
                <a:lnTo>
                  <a:pt x="606011" y="669"/>
                </a:lnTo>
                <a:lnTo>
                  <a:pt x="56007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8018635" y="3692293"/>
            <a:ext cx="1070499" cy="373738"/>
          </a:xfrm>
          <a:custGeom>
            <a:avLst/>
            <a:gdLst/>
            <a:ahLst/>
            <a:cxnLst/>
            <a:rect l="l" t="t" r="r" b="b"/>
            <a:pathLst>
              <a:path w="1120140" h="403860" extrusionOk="0">
                <a:moveTo>
                  <a:pt x="0" y="201929"/>
                </a:moveTo>
                <a:lnTo>
                  <a:pt x="16274" y="153409"/>
                </a:lnTo>
                <a:lnTo>
                  <a:pt x="44005" y="123336"/>
                </a:lnTo>
                <a:lnTo>
                  <a:pt x="83898" y="95569"/>
                </a:lnTo>
                <a:lnTo>
                  <a:pt x="134800" y="70523"/>
                </a:lnTo>
                <a:lnTo>
                  <a:pt x="195560" y="48613"/>
                </a:lnTo>
                <a:lnTo>
                  <a:pt x="265025" y="30257"/>
                </a:lnTo>
                <a:lnTo>
                  <a:pt x="302661" y="22542"/>
                </a:lnTo>
                <a:lnTo>
                  <a:pt x="342042" y="15871"/>
                </a:lnTo>
                <a:lnTo>
                  <a:pt x="383023" y="10296"/>
                </a:lnTo>
                <a:lnTo>
                  <a:pt x="425461" y="5869"/>
                </a:lnTo>
                <a:lnTo>
                  <a:pt x="469210" y="2643"/>
                </a:lnTo>
                <a:lnTo>
                  <a:pt x="514128" y="669"/>
                </a:lnTo>
                <a:lnTo>
                  <a:pt x="560070" y="0"/>
                </a:lnTo>
                <a:lnTo>
                  <a:pt x="606011" y="669"/>
                </a:lnTo>
                <a:lnTo>
                  <a:pt x="650929" y="2643"/>
                </a:lnTo>
                <a:lnTo>
                  <a:pt x="694678" y="5869"/>
                </a:lnTo>
                <a:lnTo>
                  <a:pt x="737116" y="10296"/>
                </a:lnTo>
                <a:lnTo>
                  <a:pt x="778097" y="15871"/>
                </a:lnTo>
                <a:lnTo>
                  <a:pt x="817478" y="22542"/>
                </a:lnTo>
                <a:lnTo>
                  <a:pt x="855114" y="30257"/>
                </a:lnTo>
                <a:lnTo>
                  <a:pt x="924579" y="48613"/>
                </a:lnTo>
                <a:lnTo>
                  <a:pt x="985339" y="70523"/>
                </a:lnTo>
                <a:lnTo>
                  <a:pt x="1036241" y="95569"/>
                </a:lnTo>
                <a:lnTo>
                  <a:pt x="1076134" y="123336"/>
                </a:lnTo>
                <a:lnTo>
                  <a:pt x="1103865" y="153409"/>
                </a:lnTo>
                <a:lnTo>
                  <a:pt x="1120139" y="201929"/>
                </a:lnTo>
                <a:lnTo>
                  <a:pt x="1118283" y="218489"/>
                </a:lnTo>
                <a:lnTo>
                  <a:pt x="1091592" y="265749"/>
                </a:lnTo>
                <a:lnTo>
                  <a:pt x="1057636" y="294721"/>
                </a:lnTo>
                <a:lnTo>
                  <a:pt x="1012094" y="321179"/>
                </a:lnTo>
                <a:lnTo>
                  <a:pt x="956119" y="344709"/>
                </a:lnTo>
                <a:lnTo>
                  <a:pt x="890863" y="364894"/>
                </a:lnTo>
                <a:lnTo>
                  <a:pt x="817478" y="381317"/>
                </a:lnTo>
                <a:lnTo>
                  <a:pt x="778097" y="387988"/>
                </a:lnTo>
                <a:lnTo>
                  <a:pt x="737116" y="393563"/>
                </a:lnTo>
                <a:lnTo>
                  <a:pt x="694678" y="397990"/>
                </a:lnTo>
                <a:lnTo>
                  <a:pt x="650929" y="401216"/>
                </a:lnTo>
                <a:lnTo>
                  <a:pt x="606011" y="403190"/>
                </a:lnTo>
                <a:lnTo>
                  <a:pt x="560070" y="403859"/>
                </a:lnTo>
                <a:lnTo>
                  <a:pt x="514128" y="403190"/>
                </a:lnTo>
                <a:lnTo>
                  <a:pt x="469210" y="401216"/>
                </a:lnTo>
                <a:lnTo>
                  <a:pt x="425461" y="397990"/>
                </a:lnTo>
                <a:lnTo>
                  <a:pt x="383023" y="393563"/>
                </a:lnTo>
                <a:lnTo>
                  <a:pt x="342042" y="387988"/>
                </a:lnTo>
                <a:lnTo>
                  <a:pt x="302661" y="381317"/>
                </a:lnTo>
                <a:lnTo>
                  <a:pt x="265025" y="373602"/>
                </a:lnTo>
                <a:lnTo>
                  <a:pt x="195560" y="355246"/>
                </a:lnTo>
                <a:lnTo>
                  <a:pt x="134800" y="333336"/>
                </a:lnTo>
                <a:lnTo>
                  <a:pt x="83898" y="308290"/>
                </a:lnTo>
                <a:lnTo>
                  <a:pt x="44005" y="280523"/>
                </a:lnTo>
                <a:lnTo>
                  <a:pt x="16274" y="250450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8243893" y="3778950"/>
            <a:ext cx="7327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Alter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5747986" y="4211751"/>
            <a:ext cx="2781841" cy="560019"/>
          </a:xfrm>
          <a:custGeom>
            <a:avLst/>
            <a:gdLst/>
            <a:ahLst/>
            <a:cxnLst/>
            <a:rect l="l" t="t" r="r" b="b"/>
            <a:pathLst>
              <a:path w="2910840" h="605154" extrusionOk="0">
                <a:moveTo>
                  <a:pt x="1455419" y="0"/>
                </a:moveTo>
                <a:lnTo>
                  <a:pt x="1336056" y="1002"/>
                </a:lnTo>
                <a:lnTo>
                  <a:pt x="1219348" y="3957"/>
                </a:lnTo>
                <a:lnTo>
                  <a:pt x="1105673" y="8788"/>
                </a:lnTo>
                <a:lnTo>
                  <a:pt x="995403" y="15416"/>
                </a:lnTo>
                <a:lnTo>
                  <a:pt x="888914" y="23764"/>
                </a:lnTo>
                <a:lnTo>
                  <a:pt x="786580" y="33755"/>
                </a:lnTo>
                <a:lnTo>
                  <a:pt x="688777" y="45309"/>
                </a:lnTo>
                <a:lnTo>
                  <a:pt x="595877" y="58350"/>
                </a:lnTo>
                <a:lnTo>
                  <a:pt x="508257" y="72801"/>
                </a:lnTo>
                <a:lnTo>
                  <a:pt x="426291" y="88582"/>
                </a:lnTo>
                <a:lnTo>
                  <a:pt x="350353" y="105617"/>
                </a:lnTo>
                <a:lnTo>
                  <a:pt x="280818" y="123828"/>
                </a:lnTo>
                <a:lnTo>
                  <a:pt x="218060" y="143136"/>
                </a:lnTo>
                <a:lnTo>
                  <a:pt x="162455" y="163465"/>
                </a:lnTo>
                <a:lnTo>
                  <a:pt x="114377" y="184737"/>
                </a:lnTo>
                <a:lnTo>
                  <a:pt x="74200" y="206873"/>
                </a:lnTo>
                <a:lnTo>
                  <a:pt x="42299" y="229797"/>
                </a:lnTo>
                <a:lnTo>
                  <a:pt x="4824" y="277695"/>
                </a:lnTo>
                <a:lnTo>
                  <a:pt x="0" y="302513"/>
                </a:lnTo>
                <a:lnTo>
                  <a:pt x="4824" y="327332"/>
                </a:lnTo>
                <a:lnTo>
                  <a:pt x="42299" y="375230"/>
                </a:lnTo>
                <a:lnTo>
                  <a:pt x="74200" y="398154"/>
                </a:lnTo>
                <a:lnTo>
                  <a:pt x="114377" y="420290"/>
                </a:lnTo>
                <a:lnTo>
                  <a:pt x="162455" y="441562"/>
                </a:lnTo>
                <a:lnTo>
                  <a:pt x="218060" y="461891"/>
                </a:lnTo>
                <a:lnTo>
                  <a:pt x="280818" y="481199"/>
                </a:lnTo>
                <a:lnTo>
                  <a:pt x="350353" y="499410"/>
                </a:lnTo>
                <a:lnTo>
                  <a:pt x="426291" y="516445"/>
                </a:lnTo>
                <a:lnTo>
                  <a:pt x="508257" y="532226"/>
                </a:lnTo>
                <a:lnTo>
                  <a:pt x="595877" y="546677"/>
                </a:lnTo>
                <a:lnTo>
                  <a:pt x="688777" y="559718"/>
                </a:lnTo>
                <a:lnTo>
                  <a:pt x="786580" y="571272"/>
                </a:lnTo>
                <a:lnTo>
                  <a:pt x="888914" y="581263"/>
                </a:lnTo>
                <a:lnTo>
                  <a:pt x="995403" y="589611"/>
                </a:lnTo>
                <a:lnTo>
                  <a:pt x="1105673" y="596239"/>
                </a:lnTo>
                <a:lnTo>
                  <a:pt x="1219348" y="601070"/>
                </a:lnTo>
                <a:lnTo>
                  <a:pt x="1336056" y="604025"/>
                </a:lnTo>
                <a:lnTo>
                  <a:pt x="1455419" y="605027"/>
                </a:lnTo>
                <a:lnTo>
                  <a:pt x="1574783" y="604025"/>
                </a:lnTo>
                <a:lnTo>
                  <a:pt x="1691491" y="601070"/>
                </a:lnTo>
                <a:lnTo>
                  <a:pt x="1805166" y="596239"/>
                </a:lnTo>
                <a:lnTo>
                  <a:pt x="1915436" y="589611"/>
                </a:lnTo>
                <a:lnTo>
                  <a:pt x="2021925" y="581263"/>
                </a:lnTo>
                <a:lnTo>
                  <a:pt x="2124259" y="571272"/>
                </a:lnTo>
                <a:lnTo>
                  <a:pt x="2222062" y="559718"/>
                </a:lnTo>
                <a:lnTo>
                  <a:pt x="2314962" y="546677"/>
                </a:lnTo>
                <a:lnTo>
                  <a:pt x="2402582" y="532226"/>
                </a:lnTo>
                <a:lnTo>
                  <a:pt x="2484548" y="516445"/>
                </a:lnTo>
                <a:lnTo>
                  <a:pt x="2560486" y="499410"/>
                </a:lnTo>
                <a:lnTo>
                  <a:pt x="2630021" y="481199"/>
                </a:lnTo>
                <a:lnTo>
                  <a:pt x="2692779" y="461891"/>
                </a:lnTo>
                <a:lnTo>
                  <a:pt x="2748384" y="441562"/>
                </a:lnTo>
                <a:lnTo>
                  <a:pt x="2796462" y="420290"/>
                </a:lnTo>
                <a:lnTo>
                  <a:pt x="2836639" y="398154"/>
                </a:lnTo>
                <a:lnTo>
                  <a:pt x="2868540" y="375230"/>
                </a:lnTo>
                <a:lnTo>
                  <a:pt x="2906015" y="327332"/>
                </a:lnTo>
                <a:lnTo>
                  <a:pt x="2910840" y="302513"/>
                </a:lnTo>
                <a:lnTo>
                  <a:pt x="2906015" y="277695"/>
                </a:lnTo>
                <a:lnTo>
                  <a:pt x="2868540" y="229797"/>
                </a:lnTo>
                <a:lnTo>
                  <a:pt x="2836639" y="206873"/>
                </a:lnTo>
                <a:lnTo>
                  <a:pt x="2796462" y="184737"/>
                </a:lnTo>
                <a:lnTo>
                  <a:pt x="2748384" y="163465"/>
                </a:lnTo>
                <a:lnTo>
                  <a:pt x="2692779" y="143136"/>
                </a:lnTo>
                <a:lnTo>
                  <a:pt x="2630021" y="123828"/>
                </a:lnTo>
                <a:lnTo>
                  <a:pt x="2560486" y="105617"/>
                </a:lnTo>
                <a:lnTo>
                  <a:pt x="2484548" y="88582"/>
                </a:lnTo>
                <a:lnTo>
                  <a:pt x="2402582" y="72801"/>
                </a:lnTo>
                <a:lnTo>
                  <a:pt x="2314962" y="58350"/>
                </a:lnTo>
                <a:lnTo>
                  <a:pt x="2222062" y="45309"/>
                </a:lnTo>
                <a:lnTo>
                  <a:pt x="2124259" y="33755"/>
                </a:lnTo>
                <a:lnTo>
                  <a:pt x="2021925" y="23764"/>
                </a:lnTo>
                <a:lnTo>
                  <a:pt x="1915436" y="15416"/>
                </a:lnTo>
                <a:lnTo>
                  <a:pt x="1805166" y="8788"/>
                </a:lnTo>
                <a:lnTo>
                  <a:pt x="1691491" y="3957"/>
                </a:lnTo>
                <a:lnTo>
                  <a:pt x="1574783" y="1002"/>
                </a:lnTo>
                <a:lnTo>
                  <a:pt x="1455419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5747986" y="4211751"/>
            <a:ext cx="2781841" cy="560019"/>
          </a:xfrm>
          <a:custGeom>
            <a:avLst/>
            <a:gdLst/>
            <a:ahLst/>
            <a:cxnLst/>
            <a:rect l="l" t="t" r="r" b="b"/>
            <a:pathLst>
              <a:path w="2910840" h="605154" extrusionOk="0">
                <a:moveTo>
                  <a:pt x="0" y="302513"/>
                </a:moveTo>
                <a:lnTo>
                  <a:pt x="19049" y="253430"/>
                </a:lnTo>
                <a:lnTo>
                  <a:pt x="74200" y="206873"/>
                </a:lnTo>
                <a:lnTo>
                  <a:pt x="114377" y="184737"/>
                </a:lnTo>
                <a:lnTo>
                  <a:pt x="162455" y="163465"/>
                </a:lnTo>
                <a:lnTo>
                  <a:pt x="218060" y="143136"/>
                </a:lnTo>
                <a:lnTo>
                  <a:pt x="280818" y="123828"/>
                </a:lnTo>
                <a:lnTo>
                  <a:pt x="350353" y="105617"/>
                </a:lnTo>
                <a:lnTo>
                  <a:pt x="426291" y="88582"/>
                </a:lnTo>
                <a:lnTo>
                  <a:pt x="508257" y="72801"/>
                </a:lnTo>
                <a:lnTo>
                  <a:pt x="595877" y="58350"/>
                </a:lnTo>
                <a:lnTo>
                  <a:pt x="688777" y="45309"/>
                </a:lnTo>
                <a:lnTo>
                  <a:pt x="786580" y="33755"/>
                </a:lnTo>
                <a:lnTo>
                  <a:pt x="888914" y="23764"/>
                </a:lnTo>
                <a:lnTo>
                  <a:pt x="995403" y="15416"/>
                </a:lnTo>
                <a:lnTo>
                  <a:pt x="1105673" y="8788"/>
                </a:lnTo>
                <a:lnTo>
                  <a:pt x="1219348" y="3957"/>
                </a:lnTo>
                <a:lnTo>
                  <a:pt x="1336056" y="1002"/>
                </a:lnTo>
                <a:lnTo>
                  <a:pt x="1455419" y="0"/>
                </a:lnTo>
                <a:lnTo>
                  <a:pt x="1574783" y="1002"/>
                </a:lnTo>
                <a:lnTo>
                  <a:pt x="1691491" y="3957"/>
                </a:lnTo>
                <a:lnTo>
                  <a:pt x="1805166" y="8788"/>
                </a:lnTo>
                <a:lnTo>
                  <a:pt x="1915436" y="15416"/>
                </a:lnTo>
                <a:lnTo>
                  <a:pt x="2021925" y="23764"/>
                </a:lnTo>
                <a:lnTo>
                  <a:pt x="2124259" y="33755"/>
                </a:lnTo>
                <a:lnTo>
                  <a:pt x="2222062" y="45309"/>
                </a:lnTo>
                <a:lnTo>
                  <a:pt x="2314962" y="58350"/>
                </a:lnTo>
                <a:lnTo>
                  <a:pt x="2402582" y="72801"/>
                </a:lnTo>
                <a:lnTo>
                  <a:pt x="2484548" y="88582"/>
                </a:lnTo>
                <a:lnTo>
                  <a:pt x="2560486" y="105617"/>
                </a:lnTo>
                <a:lnTo>
                  <a:pt x="2630021" y="123828"/>
                </a:lnTo>
                <a:lnTo>
                  <a:pt x="2692779" y="143136"/>
                </a:lnTo>
                <a:lnTo>
                  <a:pt x="2748384" y="163465"/>
                </a:lnTo>
                <a:lnTo>
                  <a:pt x="2796462" y="184737"/>
                </a:lnTo>
                <a:lnTo>
                  <a:pt x="2836639" y="206873"/>
                </a:lnTo>
                <a:lnTo>
                  <a:pt x="2868540" y="229797"/>
                </a:lnTo>
                <a:lnTo>
                  <a:pt x="2906015" y="277695"/>
                </a:lnTo>
                <a:lnTo>
                  <a:pt x="2910840" y="302513"/>
                </a:lnTo>
                <a:lnTo>
                  <a:pt x="2906015" y="327332"/>
                </a:lnTo>
                <a:lnTo>
                  <a:pt x="2868540" y="375230"/>
                </a:lnTo>
                <a:lnTo>
                  <a:pt x="2836639" y="398154"/>
                </a:lnTo>
                <a:lnTo>
                  <a:pt x="2796462" y="420290"/>
                </a:lnTo>
                <a:lnTo>
                  <a:pt x="2748384" y="441562"/>
                </a:lnTo>
                <a:lnTo>
                  <a:pt x="2692779" y="461891"/>
                </a:lnTo>
                <a:lnTo>
                  <a:pt x="2630021" y="481199"/>
                </a:lnTo>
                <a:lnTo>
                  <a:pt x="2560486" y="499410"/>
                </a:lnTo>
                <a:lnTo>
                  <a:pt x="2484548" y="516445"/>
                </a:lnTo>
                <a:lnTo>
                  <a:pt x="2402582" y="532226"/>
                </a:lnTo>
                <a:lnTo>
                  <a:pt x="2314962" y="546677"/>
                </a:lnTo>
                <a:lnTo>
                  <a:pt x="2222062" y="559718"/>
                </a:lnTo>
                <a:lnTo>
                  <a:pt x="2124259" y="571272"/>
                </a:lnTo>
                <a:lnTo>
                  <a:pt x="2021925" y="581263"/>
                </a:lnTo>
                <a:lnTo>
                  <a:pt x="1915436" y="589611"/>
                </a:lnTo>
                <a:lnTo>
                  <a:pt x="1805166" y="596239"/>
                </a:lnTo>
                <a:lnTo>
                  <a:pt x="1691491" y="601070"/>
                </a:lnTo>
                <a:lnTo>
                  <a:pt x="1574783" y="604025"/>
                </a:lnTo>
                <a:lnTo>
                  <a:pt x="1455419" y="605027"/>
                </a:lnTo>
                <a:lnTo>
                  <a:pt x="1336056" y="604025"/>
                </a:lnTo>
                <a:lnTo>
                  <a:pt x="1219348" y="601070"/>
                </a:lnTo>
                <a:lnTo>
                  <a:pt x="1105673" y="596239"/>
                </a:lnTo>
                <a:lnTo>
                  <a:pt x="995403" y="589611"/>
                </a:lnTo>
                <a:lnTo>
                  <a:pt x="888914" y="581263"/>
                </a:lnTo>
                <a:lnTo>
                  <a:pt x="786580" y="571272"/>
                </a:lnTo>
                <a:lnTo>
                  <a:pt x="688777" y="559718"/>
                </a:lnTo>
                <a:lnTo>
                  <a:pt x="595877" y="546677"/>
                </a:lnTo>
                <a:lnTo>
                  <a:pt x="508257" y="532226"/>
                </a:lnTo>
                <a:lnTo>
                  <a:pt x="426291" y="516445"/>
                </a:lnTo>
                <a:lnTo>
                  <a:pt x="350353" y="499410"/>
                </a:lnTo>
                <a:lnTo>
                  <a:pt x="280818" y="481199"/>
                </a:lnTo>
                <a:lnTo>
                  <a:pt x="218060" y="461891"/>
                </a:lnTo>
                <a:lnTo>
                  <a:pt x="162455" y="441562"/>
                </a:lnTo>
                <a:lnTo>
                  <a:pt x="114377" y="420290"/>
                </a:lnTo>
                <a:lnTo>
                  <a:pt x="74200" y="398154"/>
                </a:lnTo>
                <a:lnTo>
                  <a:pt x="42299" y="375230"/>
                </a:lnTo>
                <a:lnTo>
                  <a:pt x="4824" y="327332"/>
                </a:lnTo>
                <a:lnTo>
                  <a:pt x="0" y="302513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3688625" y="4506020"/>
            <a:ext cx="1819363" cy="467172"/>
          </a:xfrm>
          <a:custGeom>
            <a:avLst/>
            <a:gdLst/>
            <a:ahLst/>
            <a:cxnLst/>
            <a:rect l="l" t="t" r="r" b="b"/>
            <a:pathLst>
              <a:path w="1903729" h="504825" extrusionOk="0">
                <a:moveTo>
                  <a:pt x="951738" y="0"/>
                </a:moveTo>
                <a:lnTo>
                  <a:pt x="873677" y="835"/>
                </a:lnTo>
                <a:lnTo>
                  <a:pt x="797355" y="3300"/>
                </a:lnTo>
                <a:lnTo>
                  <a:pt x="723016" y="7329"/>
                </a:lnTo>
                <a:lnTo>
                  <a:pt x="650906" y="12856"/>
                </a:lnTo>
                <a:lnTo>
                  <a:pt x="581269" y="19817"/>
                </a:lnTo>
                <a:lnTo>
                  <a:pt x="514349" y="28148"/>
                </a:lnTo>
                <a:lnTo>
                  <a:pt x="450393" y="37783"/>
                </a:lnTo>
                <a:lnTo>
                  <a:pt x="389644" y="48658"/>
                </a:lnTo>
                <a:lnTo>
                  <a:pt x="332347" y="60707"/>
                </a:lnTo>
                <a:lnTo>
                  <a:pt x="278749" y="73866"/>
                </a:lnTo>
                <a:lnTo>
                  <a:pt x="229092" y="88070"/>
                </a:lnTo>
                <a:lnTo>
                  <a:pt x="183623" y="103254"/>
                </a:lnTo>
                <a:lnTo>
                  <a:pt x="142586" y="119353"/>
                </a:lnTo>
                <a:lnTo>
                  <a:pt x="106226" y="136302"/>
                </a:lnTo>
                <a:lnTo>
                  <a:pt x="48518" y="172492"/>
                </a:lnTo>
                <a:lnTo>
                  <a:pt x="12456" y="211305"/>
                </a:lnTo>
                <a:lnTo>
                  <a:pt x="0" y="252221"/>
                </a:lnTo>
                <a:lnTo>
                  <a:pt x="3154" y="272910"/>
                </a:lnTo>
                <a:lnTo>
                  <a:pt x="27658" y="312840"/>
                </a:lnTo>
                <a:lnTo>
                  <a:pt x="74789" y="350406"/>
                </a:lnTo>
                <a:lnTo>
                  <a:pt x="142586" y="385090"/>
                </a:lnTo>
                <a:lnTo>
                  <a:pt x="183623" y="401189"/>
                </a:lnTo>
                <a:lnTo>
                  <a:pt x="229092" y="416373"/>
                </a:lnTo>
                <a:lnTo>
                  <a:pt x="278749" y="430577"/>
                </a:lnTo>
                <a:lnTo>
                  <a:pt x="332347" y="443736"/>
                </a:lnTo>
                <a:lnTo>
                  <a:pt x="389644" y="455785"/>
                </a:lnTo>
                <a:lnTo>
                  <a:pt x="450393" y="466660"/>
                </a:lnTo>
                <a:lnTo>
                  <a:pt x="514349" y="476295"/>
                </a:lnTo>
                <a:lnTo>
                  <a:pt x="581269" y="484626"/>
                </a:lnTo>
                <a:lnTo>
                  <a:pt x="650906" y="491587"/>
                </a:lnTo>
                <a:lnTo>
                  <a:pt x="723016" y="497114"/>
                </a:lnTo>
                <a:lnTo>
                  <a:pt x="797355" y="501143"/>
                </a:lnTo>
                <a:lnTo>
                  <a:pt x="873677" y="503608"/>
                </a:lnTo>
                <a:lnTo>
                  <a:pt x="951738" y="504443"/>
                </a:lnTo>
                <a:lnTo>
                  <a:pt x="1029798" y="503608"/>
                </a:lnTo>
                <a:lnTo>
                  <a:pt x="1106120" y="501143"/>
                </a:lnTo>
                <a:lnTo>
                  <a:pt x="1180459" y="497114"/>
                </a:lnTo>
                <a:lnTo>
                  <a:pt x="1252569" y="491587"/>
                </a:lnTo>
                <a:lnTo>
                  <a:pt x="1322206" y="484626"/>
                </a:lnTo>
                <a:lnTo>
                  <a:pt x="1389126" y="476295"/>
                </a:lnTo>
                <a:lnTo>
                  <a:pt x="1453082" y="466660"/>
                </a:lnTo>
                <a:lnTo>
                  <a:pt x="1513831" y="455785"/>
                </a:lnTo>
                <a:lnTo>
                  <a:pt x="1571128" y="443736"/>
                </a:lnTo>
                <a:lnTo>
                  <a:pt x="1624726" y="430577"/>
                </a:lnTo>
                <a:lnTo>
                  <a:pt x="1674383" y="416373"/>
                </a:lnTo>
                <a:lnTo>
                  <a:pt x="1719852" y="401189"/>
                </a:lnTo>
                <a:lnTo>
                  <a:pt x="1760889" y="385090"/>
                </a:lnTo>
                <a:lnTo>
                  <a:pt x="1797249" y="368141"/>
                </a:lnTo>
                <a:lnTo>
                  <a:pt x="1854957" y="331951"/>
                </a:lnTo>
                <a:lnTo>
                  <a:pt x="1891019" y="293138"/>
                </a:lnTo>
                <a:lnTo>
                  <a:pt x="1903476" y="252221"/>
                </a:lnTo>
                <a:lnTo>
                  <a:pt x="1900321" y="231533"/>
                </a:lnTo>
                <a:lnTo>
                  <a:pt x="1875817" y="191603"/>
                </a:lnTo>
                <a:lnTo>
                  <a:pt x="1828686" y="154037"/>
                </a:lnTo>
                <a:lnTo>
                  <a:pt x="1760889" y="119353"/>
                </a:lnTo>
                <a:lnTo>
                  <a:pt x="1719852" y="103254"/>
                </a:lnTo>
                <a:lnTo>
                  <a:pt x="1674383" y="88070"/>
                </a:lnTo>
                <a:lnTo>
                  <a:pt x="1624726" y="73866"/>
                </a:lnTo>
                <a:lnTo>
                  <a:pt x="1571128" y="60707"/>
                </a:lnTo>
                <a:lnTo>
                  <a:pt x="1513831" y="48658"/>
                </a:lnTo>
                <a:lnTo>
                  <a:pt x="1453082" y="37783"/>
                </a:lnTo>
                <a:lnTo>
                  <a:pt x="1389126" y="28148"/>
                </a:lnTo>
                <a:lnTo>
                  <a:pt x="1322206" y="19817"/>
                </a:lnTo>
                <a:lnTo>
                  <a:pt x="1252569" y="12856"/>
                </a:lnTo>
                <a:lnTo>
                  <a:pt x="1180459" y="7329"/>
                </a:lnTo>
                <a:lnTo>
                  <a:pt x="1106120" y="3300"/>
                </a:lnTo>
                <a:lnTo>
                  <a:pt x="1029798" y="835"/>
                </a:lnTo>
                <a:lnTo>
                  <a:pt x="951738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688625" y="4506020"/>
            <a:ext cx="1819363" cy="467172"/>
          </a:xfrm>
          <a:custGeom>
            <a:avLst/>
            <a:gdLst/>
            <a:ahLst/>
            <a:cxnLst/>
            <a:rect l="l" t="t" r="r" b="b"/>
            <a:pathLst>
              <a:path w="1903729" h="504825" extrusionOk="0">
                <a:moveTo>
                  <a:pt x="0" y="252221"/>
                </a:moveTo>
                <a:lnTo>
                  <a:pt x="12456" y="211305"/>
                </a:lnTo>
                <a:lnTo>
                  <a:pt x="48518" y="172492"/>
                </a:lnTo>
                <a:lnTo>
                  <a:pt x="106226" y="136302"/>
                </a:lnTo>
                <a:lnTo>
                  <a:pt x="142586" y="119353"/>
                </a:lnTo>
                <a:lnTo>
                  <a:pt x="183623" y="103254"/>
                </a:lnTo>
                <a:lnTo>
                  <a:pt x="229092" y="88070"/>
                </a:lnTo>
                <a:lnTo>
                  <a:pt x="278749" y="73866"/>
                </a:lnTo>
                <a:lnTo>
                  <a:pt x="332347" y="60707"/>
                </a:lnTo>
                <a:lnTo>
                  <a:pt x="389644" y="48658"/>
                </a:lnTo>
                <a:lnTo>
                  <a:pt x="450393" y="37783"/>
                </a:lnTo>
                <a:lnTo>
                  <a:pt x="514349" y="28148"/>
                </a:lnTo>
                <a:lnTo>
                  <a:pt x="581269" y="19817"/>
                </a:lnTo>
                <a:lnTo>
                  <a:pt x="650906" y="12856"/>
                </a:lnTo>
                <a:lnTo>
                  <a:pt x="723016" y="7329"/>
                </a:lnTo>
                <a:lnTo>
                  <a:pt x="797355" y="3300"/>
                </a:lnTo>
                <a:lnTo>
                  <a:pt x="873677" y="835"/>
                </a:lnTo>
                <a:lnTo>
                  <a:pt x="951738" y="0"/>
                </a:lnTo>
                <a:lnTo>
                  <a:pt x="1029798" y="835"/>
                </a:lnTo>
                <a:lnTo>
                  <a:pt x="1106120" y="3300"/>
                </a:lnTo>
                <a:lnTo>
                  <a:pt x="1180459" y="7329"/>
                </a:lnTo>
                <a:lnTo>
                  <a:pt x="1252569" y="12856"/>
                </a:lnTo>
                <a:lnTo>
                  <a:pt x="1322206" y="19817"/>
                </a:lnTo>
                <a:lnTo>
                  <a:pt x="1389126" y="28148"/>
                </a:lnTo>
                <a:lnTo>
                  <a:pt x="1453082" y="37783"/>
                </a:lnTo>
                <a:lnTo>
                  <a:pt x="1513831" y="48658"/>
                </a:lnTo>
                <a:lnTo>
                  <a:pt x="1571128" y="60707"/>
                </a:lnTo>
                <a:lnTo>
                  <a:pt x="1624726" y="73866"/>
                </a:lnTo>
                <a:lnTo>
                  <a:pt x="1674383" y="88070"/>
                </a:lnTo>
                <a:lnTo>
                  <a:pt x="1719852" y="103254"/>
                </a:lnTo>
                <a:lnTo>
                  <a:pt x="1760889" y="119353"/>
                </a:lnTo>
                <a:lnTo>
                  <a:pt x="1797249" y="136302"/>
                </a:lnTo>
                <a:lnTo>
                  <a:pt x="1854957" y="172492"/>
                </a:lnTo>
                <a:lnTo>
                  <a:pt x="1891019" y="211305"/>
                </a:lnTo>
                <a:lnTo>
                  <a:pt x="1903476" y="252221"/>
                </a:lnTo>
                <a:lnTo>
                  <a:pt x="1900321" y="272910"/>
                </a:lnTo>
                <a:lnTo>
                  <a:pt x="1875817" y="312840"/>
                </a:lnTo>
                <a:lnTo>
                  <a:pt x="1828686" y="350406"/>
                </a:lnTo>
                <a:lnTo>
                  <a:pt x="1760889" y="385090"/>
                </a:lnTo>
                <a:lnTo>
                  <a:pt x="1719852" y="401189"/>
                </a:lnTo>
                <a:lnTo>
                  <a:pt x="1674383" y="416373"/>
                </a:lnTo>
                <a:lnTo>
                  <a:pt x="1624726" y="430577"/>
                </a:lnTo>
                <a:lnTo>
                  <a:pt x="1571128" y="443736"/>
                </a:lnTo>
                <a:lnTo>
                  <a:pt x="1513831" y="455785"/>
                </a:lnTo>
                <a:lnTo>
                  <a:pt x="1453082" y="466660"/>
                </a:lnTo>
                <a:lnTo>
                  <a:pt x="1389126" y="476295"/>
                </a:lnTo>
                <a:lnTo>
                  <a:pt x="1322206" y="484626"/>
                </a:lnTo>
                <a:lnTo>
                  <a:pt x="1252569" y="491587"/>
                </a:lnTo>
                <a:lnTo>
                  <a:pt x="1180459" y="497114"/>
                </a:lnTo>
                <a:lnTo>
                  <a:pt x="1106120" y="501143"/>
                </a:lnTo>
                <a:lnTo>
                  <a:pt x="1029798" y="503608"/>
                </a:lnTo>
                <a:lnTo>
                  <a:pt x="951738" y="504443"/>
                </a:lnTo>
                <a:lnTo>
                  <a:pt x="873677" y="503608"/>
                </a:lnTo>
                <a:lnTo>
                  <a:pt x="797355" y="501143"/>
                </a:lnTo>
                <a:lnTo>
                  <a:pt x="723016" y="497114"/>
                </a:lnTo>
                <a:lnTo>
                  <a:pt x="650906" y="491587"/>
                </a:lnTo>
                <a:lnTo>
                  <a:pt x="581269" y="484626"/>
                </a:lnTo>
                <a:lnTo>
                  <a:pt x="514349" y="476295"/>
                </a:lnTo>
                <a:lnTo>
                  <a:pt x="450393" y="466660"/>
                </a:lnTo>
                <a:lnTo>
                  <a:pt x="389644" y="455785"/>
                </a:lnTo>
                <a:lnTo>
                  <a:pt x="332347" y="443736"/>
                </a:lnTo>
                <a:lnTo>
                  <a:pt x="278749" y="430577"/>
                </a:lnTo>
                <a:lnTo>
                  <a:pt x="229092" y="416373"/>
                </a:lnTo>
                <a:lnTo>
                  <a:pt x="183623" y="401189"/>
                </a:lnTo>
                <a:lnTo>
                  <a:pt x="142586" y="385090"/>
                </a:lnTo>
                <a:lnTo>
                  <a:pt x="106226" y="368141"/>
                </a:lnTo>
                <a:lnTo>
                  <a:pt x="48518" y="331951"/>
                </a:lnTo>
                <a:lnTo>
                  <a:pt x="12456" y="293138"/>
                </a:lnTo>
                <a:lnTo>
                  <a:pt x="0" y="252221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4793852" y="5205529"/>
            <a:ext cx="1497728" cy="372563"/>
          </a:xfrm>
          <a:custGeom>
            <a:avLst/>
            <a:gdLst/>
            <a:ahLst/>
            <a:cxnLst/>
            <a:rect l="l" t="t" r="r" b="b"/>
            <a:pathLst>
              <a:path w="1567179" h="402589" extrusionOk="0">
                <a:moveTo>
                  <a:pt x="783336" y="0"/>
                </a:moveTo>
                <a:lnTo>
                  <a:pt x="719098" y="666"/>
                </a:lnTo>
                <a:lnTo>
                  <a:pt x="656290" y="2632"/>
                </a:lnTo>
                <a:lnTo>
                  <a:pt x="595111" y="5845"/>
                </a:lnTo>
                <a:lnTo>
                  <a:pt x="535765" y="10253"/>
                </a:lnTo>
                <a:lnTo>
                  <a:pt x="478452" y="15805"/>
                </a:lnTo>
                <a:lnTo>
                  <a:pt x="423375" y="22449"/>
                </a:lnTo>
                <a:lnTo>
                  <a:pt x="370735" y="30134"/>
                </a:lnTo>
                <a:lnTo>
                  <a:pt x="320734" y="38807"/>
                </a:lnTo>
                <a:lnTo>
                  <a:pt x="273574" y="48417"/>
                </a:lnTo>
                <a:lnTo>
                  <a:pt x="229457" y="58912"/>
                </a:lnTo>
                <a:lnTo>
                  <a:pt x="188583" y="70240"/>
                </a:lnTo>
                <a:lnTo>
                  <a:pt x="151156" y="82350"/>
                </a:lnTo>
                <a:lnTo>
                  <a:pt x="87446" y="108709"/>
                </a:lnTo>
                <a:lnTo>
                  <a:pt x="39940" y="137574"/>
                </a:lnTo>
                <a:lnTo>
                  <a:pt x="10254" y="168531"/>
                </a:lnTo>
                <a:lnTo>
                  <a:pt x="0" y="201168"/>
                </a:lnTo>
                <a:lnTo>
                  <a:pt x="2597" y="217670"/>
                </a:lnTo>
                <a:lnTo>
                  <a:pt x="39940" y="264761"/>
                </a:lnTo>
                <a:lnTo>
                  <a:pt x="87446" y="293626"/>
                </a:lnTo>
                <a:lnTo>
                  <a:pt x="151156" y="319985"/>
                </a:lnTo>
                <a:lnTo>
                  <a:pt x="188583" y="332095"/>
                </a:lnTo>
                <a:lnTo>
                  <a:pt x="229457" y="343423"/>
                </a:lnTo>
                <a:lnTo>
                  <a:pt x="273574" y="353918"/>
                </a:lnTo>
                <a:lnTo>
                  <a:pt x="320734" y="363528"/>
                </a:lnTo>
                <a:lnTo>
                  <a:pt x="370735" y="372201"/>
                </a:lnTo>
                <a:lnTo>
                  <a:pt x="423375" y="379886"/>
                </a:lnTo>
                <a:lnTo>
                  <a:pt x="478452" y="386530"/>
                </a:lnTo>
                <a:lnTo>
                  <a:pt x="535765" y="392082"/>
                </a:lnTo>
                <a:lnTo>
                  <a:pt x="595111" y="396490"/>
                </a:lnTo>
                <a:lnTo>
                  <a:pt x="656290" y="399703"/>
                </a:lnTo>
                <a:lnTo>
                  <a:pt x="719098" y="401669"/>
                </a:lnTo>
                <a:lnTo>
                  <a:pt x="783336" y="402336"/>
                </a:lnTo>
                <a:lnTo>
                  <a:pt x="847573" y="401669"/>
                </a:lnTo>
                <a:lnTo>
                  <a:pt x="910381" y="399703"/>
                </a:lnTo>
                <a:lnTo>
                  <a:pt x="971560" y="396490"/>
                </a:lnTo>
                <a:lnTo>
                  <a:pt x="1030906" y="392082"/>
                </a:lnTo>
                <a:lnTo>
                  <a:pt x="1088219" y="386530"/>
                </a:lnTo>
                <a:lnTo>
                  <a:pt x="1143296" y="379886"/>
                </a:lnTo>
                <a:lnTo>
                  <a:pt x="1195936" y="372201"/>
                </a:lnTo>
                <a:lnTo>
                  <a:pt x="1245937" y="363528"/>
                </a:lnTo>
                <a:lnTo>
                  <a:pt x="1293097" y="353918"/>
                </a:lnTo>
                <a:lnTo>
                  <a:pt x="1337214" y="343423"/>
                </a:lnTo>
                <a:lnTo>
                  <a:pt x="1378088" y="332095"/>
                </a:lnTo>
                <a:lnTo>
                  <a:pt x="1415515" y="319985"/>
                </a:lnTo>
                <a:lnTo>
                  <a:pt x="1479225" y="293626"/>
                </a:lnTo>
                <a:lnTo>
                  <a:pt x="1526731" y="264761"/>
                </a:lnTo>
                <a:lnTo>
                  <a:pt x="1556417" y="233804"/>
                </a:lnTo>
                <a:lnTo>
                  <a:pt x="1566672" y="201168"/>
                </a:lnTo>
                <a:lnTo>
                  <a:pt x="1564074" y="184665"/>
                </a:lnTo>
                <a:lnTo>
                  <a:pt x="1526731" y="137574"/>
                </a:lnTo>
                <a:lnTo>
                  <a:pt x="1479225" y="108709"/>
                </a:lnTo>
                <a:lnTo>
                  <a:pt x="1415515" y="82350"/>
                </a:lnTo>
                <a:lnTo>
                  <a:pt x="1378088" y="70240"/>
                </a:lnTo>
                <a:lnTo>
                  <a:pt x="1337214" y="58912"/>
                </a:lnTo>
                <a:lnTo>
                  <a:pt x="1293097" y="48417"/>
                </a:lnTo>
                <a:lnTo>
                  <a:pt x="1245937" y="38807"/>
                </a:lnTo>
                <a:lnTo>
                  <a:pt x="1195936" y="30134"/>
                </a:lnTo>
                <a:lnTo>
                  <a:pt x="1143296" y="22449"/>
                </a:lnTo>
                <a:lnTo>
                  <a:pt x="1088219" y="15805"/>
                </a:lnTo>
                <a:lnTo>
                  <a:pt x="1030906" y="10253"/>
                </a:lnTo>
                <a:lnTo>
                  <a:pt x="971560" y="5845"/>
                </a:lnTo>
                <a:lnTo>
                  <a:pt x="910381" y="2632"/>
                </a:lnTo>
                <a:lnTo>
                  <a:pt x="847573" y="666"/>
                </a:lnTo>
                <a:lnTo>
                  <a:pt x="78333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4793852" y="5205529"/>
            <a:ext cx="1497728" cy="372563"/>
          </a:xfrm>
          <a:custGeom>
            <a:avLst/>
            <a:gdLst/>
            <a:ahLst/>
            <a:cxnLst/>
            <a:rect l="l" t="t" r="r" b="b"/>
            <a:pathLst>
              <a:path w="1567179" h="402589" extrusionOk="0">
                <a:moveTo>
                  <a:pt x="0" y="201168"/>
                </a:moveTo>
                <a:lnTo>
                  <a:pt x="22769" y="152817"/>
                </a:lnTo>
                <a:lnTo>
                  <a:pt x="61567" y="122854"/>
                </a:lnTo>
                <a:lnTo>
                  <a:pt x="117376" y="95191"/>
                </a:lnTo>
                <a:lnTo>
                  <a:pt x="188583" y="70240"/>
                </a:lnTo>
                <a:lnTo>
                  <a:pt x="229457" y="58912"/>
                </a:lnTo>
                <a:lnTo>
                  <a:pt x="273574" y="48417"/>
                </a:lnTo>
                <a:lnTo>
                  <a:pt x="320734" y="38807"/>
                </a:lnTo>
                <a:lnTo>
                  <a:pt x="370735" y="30134"/>
                </a:lnTo>
                <a:lnTo>
                  <a:pt x="423375" y="22449"/>
                </a:lnTo>
                <a:lnTo>
                  <a:pt x="478452" y="15805"/>
                </a:lnTo>
                <a:lnTo>
                  <a:pt x="535765" y="10253"/>
                </a:lnTo>
                <a:lnTo>
                  <a:pt x="595111" y="5845"/>
                </a:lnTo>
                <a:lnTo>
                  <a:pt x="656290" y="2632"/>
                </a:lnTo>
                <a:lnTo>
                  <a:pt x="719098" y="666"/>
                </a:lnTo>
                <a:lnTo>
                  <a:pt x="783336" y="0"/>
                </a:lnTo>
                <a:lnTo>
                  <a:pt x="847573" y="666"/>
                </a:lnTo>
                <a:lnTo>
                  <a:pt x="910381" y="2632"/>
                </a:lnTo>
                <a:lnTo>
                  <a:pt x="971560" y="5845"/>
                </a:lnTo>
                <a:lnTo>
                  <a:pt x="1030906" y="10253"/>
                </a:lnTo>
                <a:lnTo>
                  <a:pt x="1088219" y="15805"/>
                </a:lnTo>
                <a:lnTo>
                  <a:pt x="1143296" y="22449"/>
                </a:lnTo>
                <a:lnTo>
                  <a:pt x="1195936" y="30134"/>
                </a:lnTo>
                <a:lnTo>
                  <a:pt x="1245937" y="38807"/>
                </a:lnTo>
                <a:lnTo>
                  <a:pt x="1293097" y="48417"/>
                </a:lnTo>
                <a:lnTo>
                  <a:pt x="1337214" y="58912"/>
                </a:lnTo>
                <a:lnTo>
                  <a:pt x="1378088" y="70240"/>
                </a:lnTo>
                <a:lnTo>
                  <a:pt x="1415515" y="82350"/>
                </a:lnTo>
                <a:lnTo>
                  <a:pt x="1479225" y="108709"/>
                </a:lnTo>
                <a:lnTo>
                  <a:pt x="1526731" y="137574"/>
                </a:lnTo>
                <a:lnTo>
                  <a:pt x="1556417" y="168531"/>
                </a:lnTo>
                <a:lnTo>
                  <a:pt x="1566672" y="201168"/>
                </a:lnTo>
                <a:lnTo>
                  <a:pt x="1564074" y="217670"/>
                </a:lnTo>
                <a:lnTo>
                  <a:pt x="1526731" y="264761"/>
                </a:lnTo>
                <a:lnTo>
                  <a:pt x="1479225" y="293626"/>
                </a:lnTo>
                <a:lnTo>
                  <a:pt x="1415515" y="319985"/>
                </a:lnTo>
                <a:lnTo>
                  <a:pt x="1378088" y="332095"/>
                </a:lnTo>
                <a:lnTo>
                  <a:pt x="1337214" y="343423"/>
                </a:lnTo>
                <a:lnTo>
                  <a:pt x="1293097" y="353918"/>
                </a:lnTo>
                <a:lnTo>
                  <a:pt x="1245937" y="363528"/>
                </a:lnTo>
                <a:lnTo>
                  <a:pt x="1195936" y="372201"/>
                </a:lnTo>
                <a:lnTo>
                  <a:pt x="1143296" y="379886"/>
                </a:lnTo>
                <a:lnTo>
                  <a:pt x="1088219" y="386530"/>
                </a:lnTo>
                <a:lnTo>
                  <a:pt x="1030906" y="392082"/>
                </a:lnTo>
                <a:lnTo>
                  <a:pt x="971560" y="396490"/>
                </a:lnTo>
                <a:lnTo>
                  <a:pt x="910381" y="399703"/>
                </a:lnTo>
                <a:lnTo>
                  <a:pt x="847573" y="401669"/>
                </a:lnTo>
                <a:lnTo>
                  <a:pt x="783336" y="402336"/>
                </a:lnTo>
                <a:lnTo>
                  <a:pt x="719098" y="401669"/>
                </a:lnTo>
                <a:lnTo>
                  <a:pt x="656290" y="399703"/>
                </a:lnTo>
                <a:lnTo>
                  <a:pt x="595111" y="396490"/>
                </a:lnTo>
                <a:lnTo>
                  <a:pt x="535765" y="392082"/>
                </a:lnTo>
                <a:lnTo>
                  <a:pt x="478452" y="386530"/>
                </a:lnTo>
                <a:lnTo>
                  <a:pt x="423375" y="379886"/>
                </a:lnTo>
                <a:lnTo>
                  <a:pt x="370735" y="372201"/>
                </a:lnTo>
                <a:lnTo>
                  <a:pt x="320734" y="363528"/>
                </a:lnTo>
                <a:lnTo>
                  <a:pt x="273574" y="353918"/>
                </a:lnTo>
                <a:lnTo>
                  <a:pt x="229457" y="343423"/>
                </a:lnTo>
                <a:lnTo>
                  <a:pt x="188583" y="332095"/>
                </a:lnTo>
                <a:lnTo>
                  <a:pt x="151156" y="319985"/>
                </a:lnTo>
                <a:lnTo>
                  <a:pt x="87446" y="293626"/>
                </a:lnTo>
                <a:lnTo>
                  <a:pt x="39940" y="264761"/>
                </a:lnTo>
                <a:lnTo>
                  <a:pt x="10254" y="233804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6476756" y="5002933"/>
            <a:ext cx="1605142" cy="373738"/>
          </a:xfrm>
          <a:custGeom>
            <a:avLst/>
            <a:gdLst/>
            <a:ahLst/>
            <a:cxnLst/>
            <a:rect l="l" t="t" r="r" b="b"/>
            <a:pathLst>
              <a:path w="1679575" h="403860" extrusionOk="0">
                <a:moveTo>
                  <a:pt x="839724" y="0"/>
                </a:moveTo>
                <a:lnTo>
                  <a:pt x="770848" y="669"/>
                </a:lnTo>
                <a:lnTo>
                  <a:pt x="703507" y="2643"/>
                </a:lnTo>
                <a:lnTo>
                  <a:pt x="637916" y="5869"/>
                </a:lnTo>
                <a:lnTo>
                  <a:pt x="574291" y="10296"/>
                </a:lnTo>
                <a:lnTo>
                  <a:pt x="512849" y="15871"/>
                </a:lnTo>
                <a:lnTo>
                  <a:pt x="453806" y="22542"/>
                </a:lnTo>
                <a:lnTo>
                  <a:pt x="397376" y="30257"/>
                </a:lnTo>
                <a:lnTo>
                  <a:pt x="343777" y="38965"/>
                </a:lnTo>
                <a:lnTo>
                  <a:pt x="293225" y="48613"/>
                </a:lnTo>
                <a:lnTo>
                  <a:pt x="245935" y="59150"/>
                </a:lnTo>
                <a:lnTo>
                  <a:pt x="202124" y="70523"/>
                </a:lnTo>
                <a:lnTo>
                  <a:pt x="162007" y="82680"/>
                </a:lnTo>
                <a:lnTo>
                  <a:pt x="125801" y="95569"/>
                </a:lnTo>
                <a:lnTo>
                  <a:pt x="65984" y="123336"/>
                </a:lnTo>
                <a:lnTo>
                  <a:pt x="24402" y="153409"/>
                </a:lnTo>
                <a:lnTo>
                  <a:pt x="2783" y="185370"/>
                </a:lnTo>
                <a:lnTo>
                  <a:pt x="0" y="201930"/>
                </a:lnTo>
                <a:lnTo>
                  <a:pt x="2783" y="218489"/>
                </a:lnTo>
                <a:lnTo>
                  <a:pt x="24402" y="250450"/>
                </a:lnTo>
                <a:lnTo>
                  <a:pt x="65984" y="280523"/>
                </a:lnTo>
                <a:lnTo>
                  <a:pt x="125801" y="308290"/>
                </a:lnTo>
                <a:lnTo>
                  <a:pt x="162007" y="321179"/>
                </a:lnTo>
                <a:lnTo>
                  <a:pt x="202124" y="333336"/>
                </a:lnTo>
                <a:lnTo>
                  <a:pt x="245935" y="344709"/>
                </a:lnTo>
                <a:lnTo>
                  <a:pt x="293225" y="355246"/>
                </a:lnTo>
                <a:lnTo>
                  <a:pt x="343777" y="364894"/>
                </a:lnTo>
                <a:lnTo>
                  <a:pt x="397376" y="373602"/>
                </a:lnTo>
                <a:lnTo>
                  <a:pt x="453806" y="381317"/>
                </a:lnTo>
                <a:lnTo>
                  <a:pt x="512849" y="387988"/>
                </a:lnTo>
                <a:lnTo>
                  <a:pt x="574291" y="393563"/>
                </a:lnTo>
                <a:lnTo>
                  <a:pt x="637916" y="397990"/>
                </a:lnTo>
                <a:lnTo>
                  <a:pt x="703507" y="401216"/>
                </a:lnTo>
                <a:lnTo>
                  <a:pt x="770848" y="403190"/>
                </a:lnTo>
                <a:lnTo>
                  <a:pt x="839724" y="403859"/>
                </a:lnTo>
                <a:lnTo>
                  <a:pt x="908599" y="403190"/>
                </a:lnTo>
                <a:lnTo>
                  <a:pt x="975940" y="401216"/>
                </a:lnTo>
                <a:lnTo>
                  <a:pt x="1041531" y="397990"/>
                </a:lnTo>
                <a:lnTo>
                  <a:pt x="1105156" y="393563"/>
                </a:lnTo>
                <a:lnTo>
                  <a:pt x="1166598" y="387988"/>
                </a:lnTo>
                <a:lnTo>
                  <a:pt x="1225641" y="381317"/>
                </a:lnTo>
                <a:lnTo>
                  <a:pt x="1282071" y="373602"/>
                </a:lnTo>
                <a:lnTo>
                  <a:pt x="1335670" y="364894"/>
                </a:lnTo>
                <a:lnTo>
                  <a:pt x="1386222" y="355246"/>
                </a:lnTo>
                <a:lnTo>
                  <a:pt x="1433512" y="344709"/>
                </a:lnTo>
                <a:lnTo>
                  <a:pt x="1477323" y="333336"/>
                </a:lnTo>
                <a:lnTo>
                  <a:pt x="1517440" y="321179"/>
                </a:lnTo>
                <a:lnTo>
                  <a:pt x="1553646" y="308290"/>
                </a:lnTo>
                <a:lnTo>
                  <a:pt x="1613463" y="280523"/>
                </a:lnTo>
                <a:lnTo>
                  <a:pt x="1655045" y="250450"/>
                </a:lnTo>
                <a:lnTo>
                  <a:pt x="1676664" y="218489"/>
                </a:lnTo>
                <a:lnTo>
                  <a:pt x="1679448" y="201930"/>
                </a:lnTo>
                <a:lnTo>
                  <a:pt x="1676664" y="185370"/>
                </a:lnTo>
                <a:lnTo>
                  <a:pt x="1655045" y="153409"/>
                </a:lnTo>
                <a:lnTo>
                  <a:pt x="1613463" y="123336"/>
                </a:lnTo>
                <a:lnTo>
                  <a:pt x="1553646" y="95569"/>
                </a:lnTo>
                <a:lnTo>
                  <a:pt x="1517440" y="82680"/>
                </a:lnTo>
                <a:lnTo>
                  <a:pt x="1477323" y="70523"/>
                </a:lnTo>
                <a:lnTo>
                  <a:pt x="1433512" y="59150"/>
                </a:lnTo>
                <a:lnTo>
                  <a:pt x="1386222" y="48613"/>
                </a:lnTo>
                <a:lnTo>
                  <a:pt x="1335670" y="38965"/>
                </a:lnTo>
                <a:lnTo>
                  <a:pt x="1282071" y="30257"/>
                </a:lnTo>
                <a:lnTo>
                  <a:pt x="1225641" y="22542"/>
                </a:lnTo>
                <a:lnTo>
                  <a:pt x="1166598" y="15871"/>
                </a:lnTo>
                <a:lnTo>
                  <a:pt x="1105156" y="10296"/>
                </a:lnTo>
                <a:lnTo>
                  <a:pt x="1041531" y="5869"/>
                </a:lnTo>
                <a:lnTo>
                  <a:pt x="975940" y="2643"/>
                </a:lnTo>
                <a:lnTo>
                  <a:pt x="908599" y="669"/>
                </a:lnTo>
                <a:lnTo>
                  <a:pt x="83972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476756" y="5002933"/>
            <a:ext cx="1605142" cy="373738"/>
          </a:xfrm>
          <a:custGeom>
            <a:avLst/>
            <a:gdLst/>
            <a:ahLst/>
            <a:cxnLst/>
            <a:rect l="l" t="t" r="r" b="b"/>
            <a:pathLst>
              <a:path w="1679575" h="403860" extrusionOk="0">
                <a:moveTo>
                  <a:pt x="0" y="201930"/>
                </a:moveTo>
                <a:lnTo>
                  <a:pt x="24402" y="153409"/>
                </a:lnTo>
                <a:lnTo>
                  <a:pt x="65984" y="123336"/>
                </a:lnTo>
                <a:lnTo>
                  <a:pt x="125801" y="95569"/>
                </a:lnTo>
                <a:lnTo>
                  <a:pt x="162007" y="82680"/>
                </a:lnTo>
                <a:lnTo>
                  <a:pt x="202124" y="70523"/>
                </a:lnTo>
                <a:lnTo>
                  <a:pt x="245935" y="59150"/>
                </a:lnTo>
                <a:lnTo>
                  <a:pt x="293225" y="48613"/>
                </a:lnTo>
                <a:lnTo>
                  <a:pt x="343777" y="38965"/>
                </a:lnTo>
                <a:lnTo>
                  <a:pt x="397376" y="30257"/>
                </a:lnTo>
                <a:lnTo>
                  <a:pt x="453806" y="22542"/>
                </a:lnTo>
                <a:lnTo>
                  <a:pt x="512849" y="15871"/>
                </a:lnTo>
                <a:lnTo>
                  <a:pt x="574291" y="10296"/>
                </a:lnTo>
                <a:lnTo>
                  <a:pt x="637916" y="5869"/>
                </a:lnTo>
                <a:lnTo>
                  <a:pt x="703507" y="2643"/>
                </a:lnTo>
                <a:lnTo>
                  <a:pt x="770848" y="669"/>
                </a:lnTo>
                <a:lnTo>
                  <a:pt x="839724" y="0"/>
                </a:lnTo>
                <a:lnTo>
                  <a:pt x="908599" y="669"/>
                </a:lnTo>
                <a:lnTo>
                  <a:pt x="975940" y="2643"/>
                </a:lnTo>
                <a:lnTo>
                  <a:pt x="1041531" y="5869"/>
                </a:lnTo>
                <a:lnTo>
                  <a:pt x="1105156" y="10296"/>
                </a:lnTo>
                <a:lnTo>
                  <a:pt x="1166598" y="15871"/>
                </a:lnTo>
                <a:lnTo>
                  <a:pt x="1225641" y="22542"/>
                </a:lnTo>
                <a:lnTo>
                  <a:pt x="1282071" y="30257"/>
                </a:lnTo>
                <a:lnTo>
                  <a:pt x="1335670" y="38965"/>
                </a:lnTo>
                <a:lnTo>
                  <a:pt x="1386222" y="48613"/>
                </a:lnTo>
                <a:lnTo>
                  <a:pt x="1433512" y="59150"/>
                </a:lnTo>
                <a:lnTo>
                  <a:pt x="1477323" y="70523"/>
                </a:lnTo>
                <a:lnTo>
                  <a:pt x="1517440" y="82680"/>
                </a:lnTo>
                <a:lnTo>
                  <a:pt x="1553646" y="95569"/>
                </a:lnTo>
                <a:lnTo>
                  <a:pt x="1613463" y="123336"/>
                </a:lnTo>
                <a:lnTo>
                  <a:pt x="1655045" y="153409"/>
                </a:lnTo>
                <a:lnTo>
                  <a:pt x="1676664" y="185370"/>
                </a:lnTo>
                <a:lnTo>
                  <a:pt x="1679448" y="201930"/>
                </a:lnTo>
                <a:lnTo>
                  <a:pt x="1676664" y="218489"/>
                </a:lnTo>
                <a:lnTo>
                  <a:pt x="1655045" y="250450"/>
                </a:lnTo>
                <a:lnTo>
                  <a:pt x="1613463" y="280523"/>
                </a:lnTo>
                <a:lnTo>
                  <a:pt x="1553646" y="308290"/>
                </a:lnTo>
                <a:lnTo>
                  <a:pt x="1517440" y="321179"/>
                </a:lnTo>
                <a:lnTo>
                  <a:pt x="1477323" y="333336"/>
                </a:lnTo>
                <a:lnTo>
                  <a:pt x="1433512" y="344709"/>
                </a:lnTo>
                <a:lnTo>
                  <a:pt x="1386222" y="355246"/>
                </a:lnTo>
                <a:lnTo>
                  <a:pt x="1335670" y="364894"/>
                </a:lnTo>
                <a:lnTo>
                  <a:pt x="1282071" y="373602"/>
                </a:lnTo>
                <a:lnTo>
                  <a:pt x="1225641" y="381317"/>
                </a:lnTo>
                <a:lnTo>
                  <a:pt x="1166598" y="387988"/>
                </a:lnTo>
                <a:lnTo>
                  <a:pt x="1105156" y="393563"/>
                </a:lnTo>
                <a:lnTo>
                  <a:pt x="1041531" y="397990"/>
                </a:lnTo>
                <a:lnTo>
                  <a:pt x="975940" y="401216"/>
                </a:lnTo>
                <a:lnTo>
                  <a:pt x="908599" y="403190"/>
                </a:lnTo>
                <a:lnTo>
                  <a:pt x="839724" y="403859"/>
                </a:lnTo>
                <a:lnTo>
                  <a:pt x="770848" y="403190"/>
                </a:lnTo>
                <a:lnTo>
                  <a:pt x="703507" y="401216"/>
                </a:lnTo>
                <a:lnTo>
                  <a:pt x="637916" y="397990"/>
                </a:lnTo>
                <a:lnTo>
                  <a:pt x="574291" y="393563"/>
                </a:lnTo>
                <a:lnTo>
                  <a:pt x="512849" y="387988"/>
                </a:lnTo>
                <a:lnTo>
                  <a:pt x="453806" y="381317"/>
                </a:lnTo>
                <a:lnTo>
                  <a:pt x="397376" y="373602"/>
                </a:lnTo>
                <a:lnTo>
                  <a:pt x="343777" y="364894"/>
                </a:lnTo>
                <a:lnTo>
                  <a:pt x="293225" y="355246"/>
                </a:lnTo>
                <a:lnTo>
                  <a:pt x="245935" y="344709"/>
                </a:lnTo>
                <a:lnTo>
                  <a:pt x="202124" y="333336"/>
                </a:lnTo>
                <a:lnTo>
                  <a:pt x="162007" y="321179"/>
                </a:lnTo>
                <a:lnTo>
                  <a:pt x="125801" y="308290"/>
                </a:lnTo>
                <a:lnTo>
                  <a:pt x="65984" y="280523"/>
                </a:lnTo>
                <a:lnTo>
                  <a:pt x="24402" y="250450"/>
                </a:lnTo>
                <a:lnTo>
                  <a:pt x="2783" y="218489"/>
                </a:lnTo>
                <a:lnTo>
                  <a:pt x="0" y="201930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4164208" y="4202520"/>
            <a:ext cx="3569477" cy="144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98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Physische Eigenschaften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Selbst-Konzept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None/>
            </a:pP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85420" lvl="0" indent="0" algn="r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Eignung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6330" marR="0" lvl="0" indent="0" algn="l" rtl="0">
              <a:lnSpc>
                <a:spcPct val="116785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Ethnie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2880441" y="2886002"/>
            <a:ext cx="1283507" cy="372563"/>
          </a:xfrm>
          <a:custGeom>
            <a:avLst/>
            <a:gdLst/>
            <a:ahLst/>
            <a:cxnLst/>
            <a:rect l="l" t="t" r="r" b="b"/>
            <a:pathLst>
              <a:path w="1343025" h="402589" extrusionOk="0">
                <a:moveTo>
                  <a:pt x="671322" y="0"/>
                </a:moveTo>
                <a:lnTo>
                  <a:pt x="616269" y="666"/>
                </a:lnTo>
                <a:lnTo>
                  <a:pt x="562441" y="2632"/>
                </a:lnTo>
                <a:lnTo>
                  <a:pt x="510011" y="5845"/>
                </a:lnTo>
                <a:lnTo>
                  <a:pt x="459150" y="10253"/>
                </a:lnTo>
                <a:lnTo>
                  <a:pt x="410033" y="15805"/>
                </a:lnTo>
                <a:lnTo>
                  <a:pt x="362832" y="22449"/>
                </a:lnTo>
                <a:lnTo>
                  <a:pt x="317719" y="30134"/>
                </a:lnTo>
                <a:lnTo>
                  <a:pt x="274868" y="38807"/>
                </a:lnTo>
                <a:lnTo>
                  <a:pt x="234452" y="48417"/>
                </a:lnTo>
                <a:lnTo>
                  <a:pt x="196643" y="58912"/>
                </a:lnTo>
                <a:lnTo>
                  <a:pt x="129540" y="82350"/>
                </a:lnTo>
                <a:lnTo>
                  <a:pt x="74940" y="108709"/>
                </a:lnTo>
                <a:lnTo>
                  <a:pt x="34229" y="137574"/>
                </a:lnTo>
                <a:lnTo>
                  <a:pt x="8787" y="168531"/>
                </a:lnTo>
                <a:lnTo>
                  <a:pt x="0" y="201168"/>
                </a:lnTo>
                <a:lnTo>
                  <a:pt x="2225" y="217670"/>
                </a:lnTo>
                <a:lnTo>
                  <a:pt x="34229" y="264761"/>
                </a:lnTo>
                <a:lnTo>
                  <a:pt x="74940" y="293626"/>
                </a:lnTo>
                <a:lnTo>
                  <a:pt x="129539" y="319985"/>
                </a:lnTo>
                <a:lnTo>
                  <a:pt x="196643" y="343423"/>
                </a:lnTo>
                <a:lnTo>
                  <a:pt x="234452" y="353918"/>
                </a:lnTo>
                <a:lnTo>
                  <a:pt x="274868" y="363528"/>
                </a:lnTo>
                <a:lnTo>
                  <a:pt x="317719" y="372201"/>
                </a:lnTo>
                <a:lnTo>
                  <a:pt x="362832" y="379886"/>
                </a:lnTo>
                <a:lnTo>
                  <a:pt x="410033" y="386530"/>
                </a:lnTo>
                <a:lnTo>
                  <a:pt x="459150" y="392082"/>
                </a:lnTo>
                <a:lnTo>
                  <a:pt x="510011" y="396490"/>
                </a:lnTo>
                <a:lnTo>
                  <a:pt x="562441" y="399703"/>
                </a:lnTo>
                <a:lnTo>
                  <a:pt x="616269" y="401669"/>
                </a:lnTo>
                <a:lnTo>
                  <a:pt x="671322" y="402336"/>
                </a:lnTo>
                <a:lnTo>
                  <a:pt x="726374" y="401669"/>
                </a:lnTo>
                <a:lnTo>
                  <a:pt x="780202" y="399703"/>
                </a:lnTo>
                <a:lnTo>
                  <a:pt x="832632" y="396490"/>
                </a:lnTo>
                <a:lnTo>
                  <a:pt x="883493" y="392082"/>
                </a:lnTo>
                <a:lnTo>
                  <a:pt x="932610" y="386530"/>
                </a:lnTo>
                <a:lnTo>
                  <a:pt x="979811" y="379886"/>
                </a:lnTo>
                <a:lnTo>
                  <a:pt x="1024924" y="372201"/>
                </a:lnTo>
                <a:lnTo>
                  <a:pt x="1067775" y="363528"/>
                </a:lnTo>
                <a:lnTo>
                  <a:pt x="1108191" y="353918"/>
                </a:lnTo>
                <a:lnTo>
                  <a:pt x="1146000" y="343423"/>
                </a:lnTo>
                <a:lnTo>
                  <a:pt x="1213104" y="319985"/>
                </a:lnTo>
                <a:lnTo>
                  <a:pt x="1267703" y="293626"/>
                </a:lnTo>
                <a:lnTo>
                  <a:pt x="1308414" y="264761"/>
                </a:lnTo>
                <a:lnTo>
                  <a:pt x="1333856" y="233804"/>
                </a:lnTo>
                <a:lnTo>
                  <a:pt x="1342643" y="201168"/>
                </a:lnTo>
                <a:lnTo>
                  <a:pt x="1340418" y="184665"/>
                </a:lnTo>
                <a:lnTo>
                  <a:pt x="1308414" y="137574"/>
                </a:lnTo>
                <a:lnTo>
                  <a:pt x="1267703" y="108709"/>
                </a:lnTo>
                <a:lnTo>
                  <a:pt x="1213103" y="82350"/>
                </a:lnTo>
                <a:lnTo>
                  <a:pt x="1146000" y="58912"/>
                </a:lnTo>
                <a:lnTo>
                  <a:pt x="1108191" y="48417"/>
                </a:lnTo>
                <a:lnTo>
                  <a:pt x="1067775" y="38807"/>
                </a:lnTo>
                <a:lnTo>
                  <a:pt x="1024924" y="30134"/>
                </a:lnTo>
                <a:lnTo>
                  <a:pt x="979811" y="22449"/>
                </a:lnTo>
                <a:lnTo>
                  <a:pt x="932610" y="15805"/>
                </a:lnTo>
                <a:lnTo>
                  <a:pt x="883493" y="10253"/>
                </a:lnTo>
                <a:lnTo>
                  <a:pt x="832632" y="5845"/>
                </a:lnTo>
                <a:lnTo>
                  <a:pt x="780202" y="2632"/>
                </a:lnTo>
                <a:lnTo>
                  <a:pt x="726374" y="666"/>
                </a:lnTo>
                <a:lnTo>
                  <a:pt x="67132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2880441" y="2886002"/>
            <a:ext cx="1283507" cy="372563"/>
          </a:xfrm>
          <a:custGeom>
            <a:avLst/>
            <a:gdLst/>
            <a:ahLst/>
            <a:cxnLst/>
            <a:rect l="l" t="t" r="r" b="b"/>
            <a:pathLst>
              <a:path w="1343025" h="402589" extrusionOk="0">
                <a:moveTo>
                  <a:pt x="0" y="201168"/>
                </a:moveTo>
                <a:lnTo>
                  <a:pt x="19513" y="152817"/>
                </a:lnTo>
                <a:lnTo>
                  <a:pt x="52762" y="122854"/>
                </a:lnTo>
                <a:lnTo>
                  <a:pt x="100590" y="95191"/>
                </a:lnTo>
                <a:lnTo>
                  <a:pt x="161615" y="70240"/>
                </a:lnTo>
                <a:lnTo>
                  <a:pt x="234452" y="48417"/>
                </a:lnTo>
                <a:lnTo>
                  <a:pt x="274868" y="38807"/>
                </a:lnTo>
                <a:lnTo>
                  <a:pt x="317719" y="30134"/>
                </a:lnTo>
                <a:lnTo>
                  <a:pt x="362832" y="22449"/>
                </a:lnTo>
                <a:lnTo>
                  <a:pt x="410033" y="15805"/>
                </a:lnTo>
                <a:lnTo>
                  <a:pt x="459150" y="10253"/>
                </a:lnTo>
                <a:lnTo>
                  <a:pt x="510011" y="5845"/>
                </a:lnTo>
                <a:lnTo>
                  <a:pt x="562441" y="2632"/>
                </a:lnTo>
                <a:lnTo>
                  <a:pt x="616269" y="666"/>
                </a:lnTo>
                <a:lnTo>
                  <a:pt x="671322" y="0"/>
                </a:lnTo>
                <a:lnTo>
                  <a:pt x="726374" y="666"/>
                </a:lnTo>
                <a:lnTo>
                  <a:pt x="780202" y="2632"/>
                </a:lnTo>
                <a:lnTo>
                  <a:pt x="832632" y="5845"/>
                </a:lnTo>
                <a:lnTo>
                  <a:pt x="883493" y="10253"/>
                </a:lnTo>
                <a:lnTo>
                  <a:pt x="932610" y="15805"/>
                </a:lnTo>
                <a:lnTo>
                  <a:pt x="979811" y="22449"/>
                </a:lnTo>
                <a:lnTo>
                  <a:pt x="1024924" y="30134"/>
                </a:lnTo>
                <a:lnTo>
                  <a:pt x="1067775" y="38807"/>
                </a:lnTo>
                <a:lnTo>
                  <a:pt x="1108191" y="48417"/>
                </a:lnTo>
                <a:lnTo>
                  <a:pt x="1146000" y="58912"/>
                </a:lnTo>
                <a:lnTo>
                  <a:pt x="1213103" y="82350"/>
                </a:lnTo>
                <a:lnTo>
                  <a:pt x="1267703" y="108709"/>
                </a:lnTo>
                <a:lnTo>
                  <a:pt x="1308414" y="137574"/>
                </a:lnTo>
                <a:lnTo>
                  <a:pt x="1333856" y="168531"/>
                </a:lnTo>
                <a:lnTo>
                  <a:pt x="1342643" y="201168"/>
                </a:lnTo>
                <a:lnTo>
                  <a:pt x="1340418" y="217670"/>
                </a:lnTo>
                <a:lnTo>
                  <a:pt x="1308414" y="264761"/>
                </a:lnTo>
                <a:lnTo>
                  <a:pt x="1267703" y="293626"/>
                </a:lnTo>
                <a:lnTo>
                  <a:pt x="1213104" y="319985"/>
                </a:lnTo>
                <a:lnTo>
                  <a:pt x="1146000" y="343423"/>
                </a:lnTo>
                <a:lnTo>
                  <a:pt x="1108191" y="353918"/>
                </a:lnTo>
                <a:lnTo>
                  <a:pt x="1067775" y="363528"/>
                </a:lnTo>
                <a:lnTo>
                  <a:pt x="1024924" y="372201"/>
                </a:lnTo>
                <a:lnTo>
                  <a:pt x="979811" y="379886"/>
                </a:lnTo>
                <a:lnTo>
                  <a:pt x="932610" y="386530"/>
                </a:lnTo>
                <a:lnTo>
                  <a:pt x="883493" y="392082"/>
                </a:lnTo>
                <a:lnTo>
                  <a:pt x="832632" y="396490"/>
                </a:lnTo>
                <a:lnTo>
                  <a:pt x="780202" y="399703"/>
                </a:lnTo>
                <a:lnTo>
                  <a:pt x="726374" y="401669"/>
                </a:lnTo>
                <a:lnTo>
                  <a:pt x="671322" y="402336"/>
                </a:lnTo>
                <a:lnTo>
                  <a:pt x="616269" y="401669"/>
                </a:lnTo>
                <a:lnTo>
                  <a:pt x="562441" y="399703"/>
                </a:lnTo>
                <a:lnTo>
                  <a:pt x="510011" y="396490"/>
                </a:lnTo>
                <a:lnTo>
                  <a:pt x="459150" y="392082"/>
                </a:lnTo>
                <a:lnTo>
                  <a:pt x="410033" y="386530"/>
                </a:lnTo>
                <a:lnTo>
                  <a:pt x="362832" y="379886"/>
                </a:lnTo>
                <a:lnTo>
                  <a:pt x="317719" y="372201"/>
                </a:lnTo>
                <a:lnTo>
                  <a:pt x="274868" y="363528"/>
                </a:lnTo>
                <a:lnTo>
                  <a:pt x="234452" y="353918"/>
                </a:lnTo>
                <a:lnTo>
                  <a:pt x="196643" y="343423"/>
                </a:lnTo>
                <a:lnTo>
                  <a:pt x="129539" y="319985"/>
                </a:lnTo>
                <a:lnTo>
                  <a:pt x="74940" y="293626"/>
                </a:lnTo>
                <a:lnTo>
                  <a:pt x="34229" y="264761"/>
                </a:lnTo>
                <a:lnTo>
                  <a:pt x="8787" y="233804"/>
                </a:lnTo>
                <a:lnTo>
                  <a:pt x="0" y="201168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2988221" y="2977893"/>
            <a:ext cx="117572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Überzeugung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4745575" y="2582822"/>
            <a:ext cx="2888648" cy="373738"/>
          </a:xfrm>
          <a:custGeom>
            <a:avLst/>
            <a:gdLst/>
            <a:ahLst/>
            <a:cxnLst/>
            <a:rect l="l" t="t" r="r" b="b"/>
            <a:pathLst>
              <a:path w="3022600" h="403860" extrusionOk="0">
                <a:moveTo>
                  <a:pt x="0" y="403860"/>
                </a:moveTo>
                <a:lnTo>
                  <a:pt x="3022092" y="403860"/>
                </a:lnTo>
                <a:lnTo>
                  <a:pt x="30220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5536802" y="2663051"/>
            <a:ext cx="14977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7133925" y="2279545"/>
            <a:ext cx="1283507" cy="373738"/>
          </a:xfrm>
          <a:custGeom>
            <a:avLst/>
            <a:gdLst/>
            <a:ahLst/>
            <a:cxnLst/>
            <a:rect l="l" t="t" r="r" b="b"/>
            <a:pathLst>
              <a:path w="1343025" h="403860" extrusionOk="0">
                <a:moveTo>
                  <a:pt x="671322" y="0"/>
                </a:moveTo>
                <a:lnTo>
                  <a:pt x="616269" y="669"/>
                </a:lnTo>
                <a:lnTo>
                  <a:pt x="562441" y="2643"/>
                </a:lnTo>
                <a:lnTo>
                  <a:pt x="510011" y="5869"/>
                </a:lnTo>
                <a:lnTo>
                  <a:pt x="459150" y="10296"/>
                </a:lnTo>
                <a:lnTo>
                  <a:pt x="410033" y="15871"/>
                </a:lnTo>
                <a:lnTo>
                  <a:pt x="362832" y="22542"/>
                </a:lnTo>
                <a:lnTo>
                  <a:pt x="317719" y="30257"/>
                </a:lnTo>
                <a:lnTo>
                  <a:pt x="274868" y="38965"/>
                </a:lnTo>
                <a:lnTo>
                  <a:pt x="234452" y="48613"/>
                </a:lnTo>
                <a:lnTo>
                  <a:pt x="196643" y="59150"/>
                </a:lnTo>
                <a:lnTo>
                  <a:pt x="129540" y="82680"/>
                </a:lnTo>
                <a:lnTo>
                  <a:pt x="74940" y="109138"/>
                </a:lnTo>
                <a:lnTo>
                  <a:pt x="34229" y="138110"/>
                </a:lnTo>
                <a:lnTo>
                  <a:pt x="8787" y="169180"/>
                </a:lnTo>
                <a:lnTo>
                  <a:pt x="0" y="201929"/>
                </a:lnTo>
                <a:lnTo>
                  <a:pt x="2225" y="218489"/>
                </a:lnTo>
                <a:lnTo>
                  <a:pt x="34229" y="265749"/>
                </a:lnTo>
                <a:lnTo>
                  <a:pt x="74940" y="294721"/>
                </a:lnTo>
                <a:lnTo>
                  <a:pt x="129540" y="321179"/>
                </a:lnTo>
                <a:lnTo>
                  <a:pt x="196643" y="344709"/>
                </a:lnTo>
                <a:lnTo>
                  <a:pt x="234452" y="355246"/>
                </a:lnTo>
                <a:lnTo>
                  <a:pt x="274868" y="364894"/>
                </a:lnTo>
                <a:lnTo>
                  <a:pt x="317719" y="373602"/>
                </a:lnTo>
                <a:lnTo>
                  <a:pt x="362832" y="381317"/>
                </a:lnTo>
                <a:lnTo>
                  <a:pt x="410033" y="387988"/>
                </a:lnTo>
                <a:lnTo>
                  <a:pt x="459150" y="393563"/>
                </a:lnTo>
                <a:lnTo>
                  <a:pt x="510011" y="397990"/>
                </a:lnTo>
                <a:lnTo>
                  <a:pt x="562441" y="401216"/>
                </a:lnTo>
                <a:lnTo>
                  <a:pt x="616269" y="403190"/>
                </a:lnTo>
                <a:lnTo>
                  <a:pt x="671322" y="403860"/>
                </a:lnTo>
                <a:lnTo>
                  <a:pt x="726374" y="403190"/>
                </a:lnTo>
                <a:lnTo>
                  <a:pt x="780202" y="401216"/>
                </a:lnTo>
                <a:lnTo>
                  <a:pt x="832632" y="397990"/>
                </a:lnTo>
                <a:lnTo>
                  <a:pt x="883493" y="393563"/>
                </a:lnTo>
                <a:lnTo>
                  <a:pt x="932610" y="387988"/>
                </a:lnTo>
                <a:lnTo>
                  <a:pt x="979811" y="381317"/>
                </a:lnTo>
                <a:lnTo>
                  <a:pt x="1024924" y="373602"/>
                </a:lnTo>
                <a:lnTo>
                  <a:pt x="1067775" y="364894"/>
                </a:lnTo>
                <a:lnTo>
                  <a:pt x="1108191" y="355246"/>
                </a:lnTo>
                <a:lnTo>
                  <a:pt x="1146000" y="344709"/>
                </a:lnTo>
                <a:lnTo>
                  <a:pt x="1213104" y="321179"/>
                </a:lnTo>
                <a:lnTo>
                  <a:pt x="1267703" y="294721"/>
                </a:lnTo>
                <a:lnTo>
                  <a:pt x="1308414" y="265749"/>
                </a:lnTo>
                <a:lnTo>
                  <a:pt x="1333856" y="234679"/>
                </a:lnTo>
                <a:lnTo>
                  <a:pt x="1342644" y="201929"/>
                </a:lnTo>
                <a:lnTo>
                  <a:pt x="1340418" y="185370"/>
                </a:lnTo>
                <a:lnTo>
                  <a:pt x="1308414" y="138110"/>
                </a:lnTo>
                <a:lnTo>
                  <a:pt x="1267703" y="109138"/>
                </a:lnTo>
                <a:lnTo>
                  <a:pt x="1213103" y="82680"/>
                </a:lnTo>
                <a:lnTo>
                  <a:pt x="1146000" y="59150"/>
                </a:lnTo>
                <a:lnTo>
                  <a:pt x="1108191" y="48613"/>
                </a:lnTo>
                <a:lnTo>
                  <a:pt x="1067775" y="38965"/>
                </a:lnTo>
                <a:lnTo>
                  <a:pt x="1024924" y="30257"/>
                </a:lnTo>
                <a:lnTo>
                  <a:pt x="979811" y="22542"/>
                </a:lnTo>
                <a:lnTo>
                  <a:pt x="932610" y="15871"/>
                </a:lnTo>
                <a:lnTo>
                  <a:pt x="883493" y="10296"/>
                </a:lnTo>
                <a:lnTo>
                  <a:pt x="832632" y="5869"/>
                </a:lnTo>
                <a:lnTo>
                  <a:pt x="780202" y="2643"/>
                </a:lnTo>
                <a:lnTo>
                  <a:pt x="726374" y="669"/>
                </a:lnTo>
                <a:lnTo>
                  <a:pt x="67132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7133925" y="2279545"/>
            <a:ext cx="1283507" cy="373738"/>
          </a:xfrm>
          <a:custGeom>
            <a:avLst/>
            <a:gdLst/>
            <a:ahLst/>
            <a:cxnLst/>
            <a:rect l="l" t="t" r="r" b="b"/>
            <a:pathLst>
              <a:path w="1343025" h="403860" extrusionOk="0">
                <a:moveTo>
                  <a:pt x="0" y="201929"/>
                </a:moveTo>
                <a:lnTo>
                  <a:pt x="19513" y="153409"/>
                </a:lnTo>
                <a:lnTo>
                  <a:pt x="52762" y="123336"/>
                </a:lnTo>
                <a:lnTo>
                  <a:pt x="100590" y="95569"/>
                </a:lnTo>
                <a:lnTo>
                  <a:pt x="161615" y="70523"/>
                </a:lnTo>
                <a:lnTo>
                  <a:pt x="234452" y="48613"/>
                </a:lnTo>
                <a:lnTo>
                  <a:pt x="274868" y="38965"/>
                </a:lnTo>
                <a:lnTo>
                  <a:pt x="317719" y="30257"/>
                </a:lnTo>
                <a:lnTo>
                  <a:pt x="362832" y="22542"/>
                </a:lnTo>
                <a:lnTo>
                  <a:pt x="410033" y="15871"/>
                </a:lnTo>
                <a:lnTo>
                  <a:pt x="459150" y="10296"/>
                </a:lnTo>
                <a:lnTo>
                  <a:pt x="510011" y="5869"/>
                </a:lnTo>
                <a:lnTo>
                  <a:pt x="562441" y="2643"/>
                </a:lnTo>
                <a:lnTo>
                  <a:pt x="616269" y="669"/>
                </a:lnTo>
                <a:lnTo>
                  <a:pt x="671322" y="0"/>
                </a:lnTo>
                <a:lnTo>
                  <a:pt x="726374" y="669"/>
                </a:lnTo>
                <a:lnTo>
                  <a:pt x="780202" y="2643"/>
                </a:lnTo>
                <a:lnTo>
                  <a:pt x="832632" y="5869"/>
                </a:lnTo>
                <a:lnTo>
                  <a:pt x="883493" y="10296"/>
                </a:lnTo>
                <a:lnTo>
                  <a:pt x="932610" y="15871"/>
                </a:lnTo>
                <a:lnTo>
                  <a:pt x="979811" y="22542"/>
                </a:lnTo>
                <a:lnTo>
                  <a:pt x="1024924" y="30257"/>
                </a:lnTo>
                <a:lnTo>
                  <a:pt x="1067775" y="38965"/>
                </a:lnTo>
                <a:lnTo>
                  <a:pt x="1108191" y="48613"/>
                </a:lnTo>
                <a:lnTo>
                  <a:pt x="1146000" y="59150"/>
                </a:lnTo>
                <a:lnTo>
                  <a:pt x="1213103" y="82680"/>
                </a:lnTo>
                <a:lnTo>
                  <a:pt x="1267703" y="109138"/>
                </a:lnTo>
                <a:lnTo>
                  <a:pt x="1308414" y="138110"/>
                </a:lnTo>
                <a:lnTo>
                  <a:pt x="1333856" y="169180"/>
                </a:lnTo>
                <a:lnTo>
                  <a:pt x="1342644" y="201929"/>
                </a:lnTo>
                <a:lnTo>
                  <a:pt x="1340418" y="218489"/>
                </a:lnTo>
                <a:lnTo>
                  <a:pt x="1308414" y="265749"/>
                </a:lnTo>
                <a:lnTo>
                  <a:pt x="1267703" y="294721"/>
                </a:lnTo>
                <a:lnTo>
                  <a:pt x="1213104" y="321179"/>
                </a:lnTo>
                <a:lnTo>
                  <a:pt x="1146000" y="344709"/>
                </a:lnTo>
                <a:lnTo>
                  <a:pt x="1108191" y="355246"/>
                </a:lnTo>
                <a:lnTo>
                  <a:pt x="1067775" y="364894"/>
                </a:lnTo>
                <a:lnTo>
                  <a:pt x="1024924" y="373602"/>
                </a:lnTo>
                <a:lnTo>
                  <a:pt x="979811" y="381317"/>
                </a:lnTo>
                <a:lnTo>
                  <a:pt x="932610" y="387988"/>
                </a:lnTo>
                <a:lnTo>
                  <a:pt x="883493" y="393563"/>
                </a:lnTo>
                <a:lnTo>
                  <a:pt x="832632" y="397990"/>
                </a:lnTo>
                <a:lnTo>
                  <a:pt x="780202" y="401216"/>
                </a:lnTo>
                <a:lnTo>
                  <a:pt x="726374" y="403190"/>
                </a:lnTo>
                <a:lnTo>
                  <a:pt x="671322" y="403860"/>
                </a:lnTo>
                <a:lnTo>
                  <a:pt x="616269" y="403190"/>
                </a:lnTo>
                <a:lnTo>
                  <a:pt x="562441" y="401216"/>
                </a:lnTo>
                <a:lnTo>
                  <a:pt x="510011" y="397990"/>
                </a:lnTo>
                <a:lnTo>
                  <a:pt x="459150" y="393563"/>
                </a:lnTo>
                <a:lnTo>
                  <a:pt x="410033" y="387988"/>
                </a:lnTo>
                <a:lnTo>
                  <a:pt x="362832" y="381317"/>
                </a:lnTo>
                <a:lnTo>
                  <a:pt x="317719" y="373602"/>
                </a:lnTo>
                <a:lnTo>
                  <a:pt x="274868" y="364894"/>
                </a:lnTo>
                <a:lnTo>
                  <a:pt x="234452" y="355246"/>
                </a:lnTo>
                <a:lnTo>
                  <a:pt x="196643" y="344709"/>
                </a:lnTo>
                <a:lnTo>
                  <a:pt x="129540" y="321179"/>
                </a:lnTo>
                <a:lnTo>
                  <a:pt x="74940" y="294721"/>
                </a:lnTo>
                <a:lnTo>
                  <a:pt x="34229" y="265749"/>
                </a:lnTo>
                <a:lnTo>
                  <a:pt x="8787" y="234679"/>
                </a:lnTo>
                <a:lnTo>
                  <a:pt x="0" y="201929"/>
                </a:lnTo>
                <a:close/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7236393" y="2377502"/>
            <a:ext cx="108858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Interessen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9022070" y="6494934"/>
            <a:ext cx="299302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Patton &amp; McMahon (1999)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-1" y="0"/>
            <a:ext cx="435586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 dirty="0" err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Systeme</a:t>
            </a:r>
            <a:r>
              <a:rPr lang="en-US" sz="2000" b="1" i="1" u="none" strike="noStrike" cap="none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 und </a:t>
            </a:r>
            <a:r>
              <a:rPr lang="en-US" sz="2000" b="1" i="1" u="none" strike="noStrike" cap="none" dirty="0" err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Einflüsse</a:t>
            </a:r>
            <a:r>
              <a:rPr lang="en-US" sz="2000" b="1" i="1" u="none" strike="noStrike" cap="none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1" u="none" strike="noStrike" cap="none" dirty="0" err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US" sz="2000" b="1" i="1" u="none" strike="noStrike" cap="none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 STF</a:t>
            </a:r>
            <a:endParaRPr sz="2000" b="1" i="1" u="none" strike="noStrike" cap="none" dirty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260;p6">
            <a:extLst>
              <a:ext uri="{FF2B5EF4-FFF2-40B4-BE49-F238E27FC236}">
                <a16:creationId xmlns:a16="http://schemas.microsoft.com/office/drawing/2014/main" id="{71AAF9F9-0795-9F4B-A4AA-321565FDE86F}"/>
              </a:ext>
            </a:extLst>
          </p:cNvPr>
          <p:cNvSpPr/>
          <p:nvPr/>
        </p:nvSpPr>
        <p:spPr>
          <a:xfrm>
            <a:off x="1745254" y="1341561"/>
            <a:ext cx="1747754" cy="987232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262;p6">
            <a:extLst>
              <a:ext uri="{FF2B5EF4-FFF2-40B4-BE49-F238E27FC236}">
                <a16:creationId xmlns:a16="http://schemas.microsoft.com/office/drawing/2014/main" id="{565542CD-19FD-4148-909D-E5871C2FDF9A}"/>
              </a:ext>
            </a:extLst>
          </p:cNvPr>
          <p:cNvSpPr txBox="1"/>
          <p:nvPr/>
        </p:nvSpPr>
        <p:spPr>
          <a:xfrm>
            <a:off x="1969343" y="1522731"/>
            <a:ext cx="12998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25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Bildungs</a:t>
            </a: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einrichtungen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245;p6">
            <a:extLst>
              <a:ext uri="{FF2B5EF4-FFF2-40B4-BE49-F238E27FC236}">
                <a16:creationId xmlns:a16="http://schemas.microsoft.com/office/drawing/2014/main" id="{DFFBB62D-089E-C04B-AF64-EF8563C2F435}"/>
              </a:ext>
            </a:extLst>
          </p:cNvPr>
          <p:cNvSpPr/>
          <p:nvPr/>
        </p:nvSpPr>
        <p:spPr>
          <a:xfrm>
            <a:off x="6638204" y="5527868"/>
            <a:ext cx="1747754" cy="987232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09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09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47"/>
                </a:lnTo>
                <a:lnTo>
                  <a:pt x="11969" y="619920"/>
                </a:lnTo>
                <a:lnTo>
                  <a:pt x="26578" y="661582"/>
                </a:lnTo>
                <a:lnTo>
                  <a:pt x="46622" y="701995"/>
                </a:lnTo>
                <a:lnTo>
                  <a:pt x="71866" y="741023"/>
                </a:lnTo>
                <a:lnTo>
                  <a:pt x="102074" y="778528"/>
                </a:lnTo>
                <a:lnTo>
                  <a:pt x="137011" y="814372"/>
                </a:lnTo>
                <a:lnTo>
                  <a:pt x="176442" y="848419"/>
                </a:lnTo>
                <a:lnTo>
                  <a:pt x="220131" y="880531"/>
                </a:lnTo>
                <a:lnTo>
                  <a:pt x="267843" y="910570"/>
                </a:lnTo>
                <a:lnTo>
                  <a:pt x="319341" y="938401"/>
                </a:lnTo>
                <a:lnTo>
                  <a:pt x="374391" y="963884"/>
                </a:lnTo>
                <a:lnTo>
                  <a:pt x="432758" y="986884"/>
                </a:lnTo>
                <a:lnTo>
                  <a:pt x="494205" y="1007262"/>
                </a:lnTo>
                <a:lnTo>
                  <a:pt x="558498" y="1024882"/>
                </a:lnTo>
                <a:lnTo>
                  <a:pt x="625400" y="1039606"/>
                </a:lnTo>
                <a:lnTo>
                  <a:pt x="694677" y="1051298"/>
                </a:lnTo>
                <a:lnTo>
                  <a:pt x="766093" y="1059818"/>
                </a:lnTo>
                <a:lnTo>
                  <a:pt x="839412" y="1065031"/>
                </a:lnTo>
                <a:lnTo>
                  <a:pt x="914400" y="1066800"/>
                </a:lnTo>
                <a:lnTo>
                  <a:pt x="989387" y="1065031"/>
                </a:lnTo>
                <a:lnTo>
                  <a:pt x="1062706" y="1059818"/>
                </a:lnTo>
                <a:lnTo>
                  <a:pt x="1134122" y="1051298"/>
                </a:lnTo>
                <a:lnTo>
                  <a:pt x="1203399" y="1039606"/>
                </a:lnTo>
                <a:lnTo>
                  <a:pt x="1270301" y="1024882"/>
                </a:lnTo>
                <a:lnTo>
                  <a:pt x="1334594" y="1007262"/>
                </a:lnTo>
                <a:lnTo>
                  <a:pt x="1396041" y="986884"/>
                </a:lnTo>
                <a:lnTo>
                  <a:pt x="1454408" y="963884"/>
                </a:lnTo>
                <a:lnTo>
                  <a:pt x="1509458" y="938401"/>
                </a:lnTo>
                <a:lnTo>
                  <a:pt x="1560957" y="910570"/>
                </a:lnTo>
                <a:lnTo>
                  <a:pt x="1608668" y="880531"/>
                </a:lnTo>
                <a:lnTo>
                  <a:pt x="1652357" y="848419"/>
                </a:lnTo>
                <a:lnTo>
                  <a:pt x="1691788" y="814372"/>
                </a:lnTo>
                <a:lnTo>
                  <a:pt x="1726725" y="778528"/>
                </a:lnTo>
                <a:lnTo>
                  <a:pt x="1756933" y="741023"/>
                </a:lnTo>
                <a:lnTo>
                  <a:pt x="1782177" y="701995"/>
                </a:lnTo>
                <a:lnTo>
                  <a:pt x="1802221" y="661582"/>
                </a:lnTo>
                <a:lnTo>
                  <a:pt x="1816830" y="619920"/>
                </a:lnTo>
                <a:lnTo>
                  <a:pt x="1825768" y="577147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09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09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247;p6">
            <a:extLst>
              <a:ext uri="{FF2B5EF4-FFF2-40B4-BE49-F238E27FC236}">
                <a16:creationId xmlns:a16="http://schemas.microsoft.com/office/drawing/2014/main" id="{ACC5ADD4-0B3B-A242-89C8-5308925F3574}"/>
              </a:ext>
            </a:extLst>
          </p:cNvPr>
          <p:cNvSpPr txBox="1"/>
          <p:nvPr/>
        </p:nvSpPr>
        <p:spPr>
          <a:xfrm>
            <a:off x="7016200" y="5801848"/>
            <a:ext cx="102243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995" marR="5080" lvl="0" indent="-2019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Bezugs-gruppen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248;p6">
            <a:extLst>
              <a:ext uri="{FF2B5EF4-FFF2-40B4-BE49-F238E27FC236}">
                <a16:creationId xmlns:a16="http://schemas.microsoft.com/office/drawing/2014/main" id="{E09DEAD4-9024-9E4B-B592-A467123D0DDC}"/>
              </a:ext>
            </a:extLst>
          </p:cNvPr>
          <p:cNvSpPr/>
          <p:nvPr/>
        </p:nvSpPr>
        <p:spPr>
          <a:xfrm>
            <a:off x="7344011" y="316483"/>
            <a:ext cx="1747754" cy="987232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2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7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7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250;p6">
            <a:extLst>
              <a:ext uri="{FF2B5EF4-FFF2-40B4-BE49-F238E27FC236}">
                <a16:creationId xmlns:a16="http://schemas.microsoft.com/office/drawing/2014/main" id="{E7658A27-FFF8-FE49-A9D6-20B6206CB372}"/>
              </a:ext>
            </a:extLst>
          </p:cNvPr>
          <p:cNvSpPr txBox="1"/>
          <p:nvPr/>
        </p:nvSpPr>
        <p:spPr>
          <a:xfrm>
            <a:off x="7822973" y="731159"/>
            <a:ext cx="83490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Freunde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251;p6">
            <a:extLst>
              <a:ext uri="{FF2B5EF4-FFF2-40B4-BE49-F238E27FC236}">
                <a16:creationId xmlns:a16="http://schemas.microsoft.com/office/drawing/2014/main" id="{98F7FA8B-5891-3C4B-A705-FEE0FF4C7B9A}"/>
              </a:ext>
            </a:extLst>
          </p:cNvPr>
          <p:cNvSpPr/>
          <p:nvPr/>
        </p:nvSpPr>
        <p:spPr>
          <a:xfrm>
            <a:off x="9119276" y="3897395"/>
            <a:ext cx="1747754" cy="987232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253;p6">
            <a:extLst>
              <a:ext uri="{FF2B5EF4-FFF2-40B4-BE49-F238E27FC236}">
                <a16:creationId xmlns:a16="http://schemas.microsoft.com/office/drawing/2014/main" id="{CA016DD1-350D-8B46-900E-D6C127F5BDD7}"/>
              </a:ext>
            </a:extLst>
          </p:cNvPr>
          <p:cNvSpPr txBox="1"/>
          <p:nvPr/>
        </p:nvSpPr>
        <p:spPr>
          <a:xfrm>
            <a:off x="9704945" y="4296933"/>
            <a:ext cx="65977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Medien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254;p6">
            <a:extLst>
              <a:ext uri="{FF2B5EF4-FFF2-40B4-BE49-F238E27FC236}">
                <a16:creationId xmlns:a16="http://schemas.microsoft.com/office/drawing/2014/main" id="{971DF543-82EB-1845-8B1A-1D50B409D362}"/>
              </a:ext>
            </a:extLst>
          </p:cNvPr>
          <p:cNvSpPr/>
          <p:nvPr/>
        </p:nvSpPr>
        <p:spPr>
          <a:xfrm>
            <a:off x="9050897" y="1908368"/>
            <a:ext cx="1747754" cy="987232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4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5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89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89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89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89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5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4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56;p6">
            <a:extLst>
              <a:ext uri="{FF2B5EF4-FFF2-40B4-BE49-F238E27FC236}">
                <a16:creationId xmlns:a16="http://schemas.microsoft.com/office/drawing/2014/main" id="{C4339CC2-5453-414D-8436-88D22C72D67C}"/>
              </a:ext>
            </a:extLst>
          </p:cNvPr>
          <p:cNvSpPr txBox="1"/>
          <p:nvPr/>
        </p:nvSpPr>
        <p:spPr>
          <a:xfrm>
            <a:off x="9645035" y="2287967"/>
            <a:ext cx="76250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Famiie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257;p6">
            <a:extLst>
              <a:ext uri="{FF2B5EF4-FFF2-40B4-BE49-F238E27FC236}">
                <a16:creationId xmlns:a16="http://schemas.microsoft.com/office/drawing/2014/main" id="{980C2664-097A-4A44-8F8F-17EBF7A75086}"/>
              </a:ext>
            </a:extLst>
          </p:cNvPr>
          <p:cNvSpPr/>
          <p:nvPr/>
        </p:nvSpPr>
        <p:spPr>
          <a:xfrm>
            <a:off x="1936474" y="4648881"/>
            <a:ext cx="1747754" cy="987232"/>
          </a:xfrm>
          <a:custGeom>
            <a:avLst/>
            <a:gdLst/>
            <a:ahLst/>
            <a:cxnLst/>
            <a:rect l="l" t="t" r="r" b="b"/>
            <a:pathLst>
              <a:path w="1828800" h="1066800" extrusionOk="0">
                <a:moveTo>
                  <a:pt x="914400" y="0"/>
                </a:moveTo>
                <a:lnTo>
                  <a:pt x="839412" y="1767"/>
                </a:lnTo>
                <a:lnTo>
                  <a:pt x="766093" y="6979"/>
                </a:lnTo>
                <a:lnTo>
                  <a:pt x="694677" y="15499"/>
                </a:lnTo>
                <a:lnTo>
                  <a:pt x="625400" y="27188"/>
                </a:lnTo>
                <a:lnTo>
                  <a:pt x="558498" y="41910"/>
                </a:lnTo>
                <a:lnTo>
                  <a:pt x="494205" y="59527"/>
                </a:lnTo>
                <a:lnTo>
                  <a:pt x="432758" y="79903"/>
                </a:lnTo>
                <a:lnTo>
                  <a:pt x="374391" y="102900"/>
                </a:lnTo>
                <a:lnTo>
                  <a:pt x="319341" y="128381"/>
                </a:lnTo>
                <a:lnTo>
                  <a:pt x="267843" y="156210"/>
                </a:lnTo>
                <a:lnTo>
                  <a:pt x="220131" y="186248"/>
                </a:lnTo>
                <a:lnTo>
                  <a:pt x="176442" y="218358"/>
                </a:lnTo>
                <a:lnTo>
                  <a:pt x="137011" y="252404"/>
                </a:lnTo>
                <a:lnTo>
                  <a:pt x="102074" y="288249"/>
                </a:lnTo>
                <a:lnTo>
                  <a:pt x="71866" y="325755"/>
                </a:lnTo>
                <a:lnTo>
                  <a:pt x="46622" y="364784"/>
                </a:lnTo>
                <a:lnTo>
                  <a:pt x="26578" y="405201"/>
                </a:lnTo>
                <a:lnTo>
                  <a:pt x="11969" y="446867"/>
                </a:lnTo>
                <a:lnTo>
                  <a:pt x="3031" y="489645"/>
                </a:lnTo>
                <a:lnTo>
                  <a:pt x="0" y="533400"/>
                </a:lnTo>
                <a:lnTo>
                  <a:pt x="3031" y="577154"/>
                </a:lnTo>
                <a:lnTo>
                  <a:pt x="11969" y="619932"/>
                </a:lnTo>
                <a:lnTo>
                  <a:pt x="26578" y="661598"/>
                </a:lnTo>
                <a:lnTo>
                  <a:pt x="46622" y="702015"/>
                </a:lnTo>
                <a:lnTo>
                  <a:pt x="71866" y="741044"/>
                </a:lnTo>
                <a:lnTo>
                  <a:pt x="102074" y="778550"/>
                </a:lnTo>
                <a:lnTo>
                  <a:pt x="137011" y="814395"/>
                </a:lnTo>
                <a:lnTo>
                  <a:pt x="176442" y="848441"/>
                </a:lnTo>
                <a:lnTo>
                  <a:pt x="220131" y="880551"/>
                </a:lnTo>
                <a:lnTo>
                  <a:pt x="267843" y="910590"/>
                </a:lnTo>
                <a:lnTo>
                  <a:pt x="319341" y="938418"/>
                </a:lnTo>
                <a:lnTo>
                  <a:pt x="374391" y="963899"/>
                </a:lnTo>
                <a:lnTo>
                  <a:pt x="432758" y="986896"/>
                </a:lnTo>
                <a:lnTo>
                  <a:pt x="494205" y="1007272"/>
                </a:lnTo>
                <a:lnTo>
                  <a:pt x="558498" y="1024890"/>
                </a:lnTo>
                <a:lnTo>
                  <a:pt x="625400" y="1039611"/>
                </a:lnTo>
                <a:lnTo>
                  <a:pt x="694677" y="1051300"/>
                </a:lnTo>
                <a:lnTo>
                  <a:pt x="766093" y="1059820"/>
                </a:lnTo>
                <a:lnTo>
                  <a:pt x="839412" y="1065032"/>
                </a:lnTo>
                <a:lnTo>
                  <a:pt x="914400" y="1066800"/>
                </a:lnTo>
                <a:lnTo>
                  <a:pt x="989387" y="1065032"/>
                </a:lnTo>
                <a:lnTo>
                  <a:pt x="1062706" y="1059820"/>
                </a:lnTo>
                <a:lnTo>
                  <a:pt x="1134122" y="1051300"/>
                </a:lnTo>
                <a:lnTo>
                  <a:pt x="1203399" y="1039611"/>
                </a:lnTo>
                <a:lnTo>
                  <a:pt x="1270301" y="1024890"/>
                </a:lnTo>
                <a:lnTo>
                  <a:pt x="1334594" y="1007272"/>
                </a:lnTo>
                <a:lnTo>
                  <a:pt x="1396041" y="986896"/>
                </a:lnTo>
                <a:lnTo>
                  <a:pt x="1454408" y="963899"/>
                </a:lnTo>
                <a:lnTo>
                  <a:pt x="1509458" y="938418"/>
                </a:lnTo>
                <a:lnTo>
                  <a:pt x="1560956" y="910590"/>
                </a:lnTo>
                <a:lnTo>
                  <a:pt x="1608668" y="880551"/>
                </a:lnTo>
                <a:lnTo>
                  <a:pt x="1652357" y="848441"/>
                </a:lnTo>
                <a:lnTo>
                  <a:pt x="1691788" y="814395"/>
                </a:lnTo>
                <a:lnTo>
                  <a:pt x="1726725" y="778550"/>
                </a:lnTo>
                <a:lnTo>
                  <a:pt x="1756933" y="741044"/>
                </a:lnTo>
                <a:lnTo>
                  <a:pt x="1782177" y="702015"/>
                </a:lnTo>
                <a:lnTo>
                  <a:pt x="1802221" y="661598"/>
                </a:lnTo>
                <a:lnTo>
                  <a:pt x="1816830" y="619932"/>
                </a:lnTo>
                <a:lnTo>
                  <a:pt x="1825768" y="577154"/>
                </a:lnTo>
                <a:lnTo>
                  <a:pt x="1828800" y="533400"/>
                </a:lnTo>
                <a:lnTo>
                  <a:pt x="1825768" y="489645"/>
                </a:lnTo>
                <a:lnTo>
                  <a:pt x="1816830" y="446867"/>
                </a:lnTo>
                <a:lnTo>
                  <a:pt x="1802221" y="405201"/>
                </a:lnTo>
                <a:lnTo>
                  <a:pt x="1782177" y="364784"/>
                </a:lnTo>
                <a:lnTo>
                  <a:pt x="1756933" y="325755"/>
                </a:lnTo>
                <a:lnTo>
                  <a:pt x="1726725" y="288249"/>
                </a:lnTo>
                <a:lnTo>
                  <a:pt x="1691788" y="252404"/>
                </a:lnTo>
                <a:lnTo>
                  <a:pt x="1652357" y="218358"/>
                </a:lnTo>
                <a:lnTo>
                  <a:pt x="1608668" y="186248"/>
                </a:lnTo>
                <a:lnTo>
                  <a:pt x="1560956" y="156210"/>
                </a:lnTo>
                <a:lnTo>
                  <a:pt x="1509458" y="128381"/>
                </a:lnTo>
                <a:lnTo>
                  <a:pt x="1454408" y="102900"/>
                </a:lnTo>
                <a:lnTo>
                  <a:pt x="1396041" y="79903"/>
                </a:lnTo>
                <a:lnTo>
                  <a:pt x="1334594" y="59527"/>
                </a:lnTo>
                <a:lnTo>
                  <a:pt x="1270301" y="41910"/>
                </a:lnTo>
                <a:lnTo>
                  <a:pt x="1203399" y="27188"/>
                </a:lnTo>
                <a:lnTo>
                  <a:pt x="1134122" y="15499"/>
                </a:lnTo>
                <a:lnTo>
                  <a:pt x="1062706" y="6979"/>
                </a:lnTo>
                <a:lnTo>
                  <a:pt x="989387" y="1767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59;p6">
            <a:extLst>
              <a:ext uri="{FF2B5EF4-FFF2-40B4-BE49-F238E27FC236}">
                <a16:creationId xmlns:a16="http://schemas.microsoft.com/office/drawing/2014/main" id="{62802CE3-4E9B-C747-B358-A257A2CAF0B0}"/>
              </a:ext>
            </a:extLst>
          </p:cNvPr>
          <p:cNvSpPr txBox="1"/>
          <p:nvPr/>
        </p:nvSpPr>
        <p:spPr>
          <a:xfrm>
            <a:off x="2258427" y="5028733"/>
            <a:ext cx="1121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Arbeitsplatz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342;p7">
            <a:extLst>
              <a:ext uri="{FF2B5EF4-FFF2-40B4-BE49-F238E27FC236}">
                <a16:creationId xmlns:a16="http://schemas.microsoft.com/office/drawing/2014/main" id="{FC6F0889-F398-B246-A7FA-D3B9A10B2F10}"/>
              </a:ext>
            </a:extLst>
          </p:cNvPr>
          <p:cNvSpPr txBox="1"/>
          <p:nvPr/>
        </p:nvSpPr>
        <p:spPr>
          <a:xfrm>
            <a:off x="9039011" y="1125008"/>
            <a:ext cx="14724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406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Politische</a:t>
            </a:r>
            <a:r>
              <a:rPr lang="en-US" sz="1400" b="1" i="0" u="none" strike="noStrike" cap="none" dirty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Entscheidungen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343;p7">
            <a:extLst>
              <a:ext uri="{FF2B5EF4-FFF2-40B4-BE49-F238E27FC236}">
                <a16:creationId xmlns:a16="http://schemas.microsoft.com/office/drawing/2014/main" id="{69F75774-B276-7B45-8631-9AB11B7579AE}"/>
              </a:ext>
            </a:extLst>
          </p:cNvPr>
          <p:cNvSpPr txBox="1"/>
          <p:nvPr/>
        </p:nvSpPr>
        <p:spPr>
          <a:xfrm>
            <a:off x="10128935" y="3218469"/>
            <a:ext cx="94597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historische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2384" lvl="0" indent="0" algn="ctr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b="1" dirty="0">
                <a:solidFill>
                  <a:srgbClr val="E7E6E6"/>
                </a:solidFill>
              </a:rPr>
              <a:t>Tr</a:t>
            </a:r>
            <a:r>
              <a:rPr lang="en-US" sz="1400" b="1" i="0" u="none" strike="noStrike" cap="none" dirty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ends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344;p7">
            <a:extLst>
              <a:ext uri="{FF2B5EF4-FFF2-40B4-BE49-F238E27FC236}">
                <a16:creationId xmlns:a16="http://schemas.microsoft.com/office/drawing/2014/main" id="{BA64C120-F275-7141-912F-9A851A27A384}"/>
              </a:ext>
            </a:extLst>
          </p:cNvPr>
          <p:cNvSpPr txBox="1"/>
          <p:nvPr/>
        </p:nvSpPr>
        <p:spPr>
          <a:xfrm>
            <a:off x="8777678" y="5250281"/>
            <a:ext cx="141541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Globalisierung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345;p7">
            <a:extLst>
              <a:ext uri="{FF2B5EF4-FFF2-40B4-BE49-F238E27FC236}">
                <a16:creationId xmlns:a16="http://schemas.microsoft.com/office/drawing/2014/main" id="{78489B98-FF0C-C14F-B3F6-6FB0FB2479D1}"/>
              </a:ext>
            </a:extLst>
          </p:cNvPr>
          <p:cNvSpPr txBox="1"/>
          <p:nvPr/>
        </p:nvSpPr>
        <p:spPr>
          <a:xfrm>
            <a:off x="3787492" y="5754189"/>
            <a:ext cx="20413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9565" marR="508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E7E6E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Sozio</a:t>
            </a:r>
            <a:r>
              <a:rPr lang="en-US" sz="1400" b="1" dirty="0" err="1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-ökonomische</a:t>
            </a:r>
            <a:r>
              <a:rPr lang="en-US" sz="1400" b="1" dirty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Bedingungen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5" name="Google Shape;346;p7">
            <a:extLst>
              <a:ext uri="{FF2B5EF4-FFF2-40B4-BE49-F238E27FC236}">
                <a16:creationId xmlns:a16="http://schemas.microsoft.com/office/drawing/2014/main" id="{9E09A145-D684-2649-BF14-076825C97DD0}"/>
              </a:ext>
            </a:extLst>
          </p:cNvPr>
          <p:cNvSpPr txBox="1"/>
          <p:nvPr/>
        </p:nvSpPr>
        <p:spPr>
          <a:xfrm>
            <a:off x="1446653" y="3100818"/>
            <a:ext cx="9265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9079" marR="5080" lvl="0" indent="-247015" algn="l" rtl="0">
              <a:lnSpc>
                <a:spcPct val="1501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E7E6E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Arbeits</a:t>
            </a:r>
            <a:r>
              <a:rPr lang="en-US" sz="1400" b="1" dirty="0" err="1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-markt</a:t>
            </a:r>
            <a:endParaRPr sz="14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6" name="Google Shape;347;p7">
            <a:extLst>
              <a:ext uri="{FF2B5EF4-FFF2-40B4-BE49-F238E27FC236}">
                <a16:creationId xmlns:a16="http://schemas.microsoft.com/office/drawing/2014/main" id="{DE890067-D994-BD45-BDBC-4AB93A8EABA4}"/>
              </a:ext>
            </a:extLst>
          </p:cNvPr>
          <p:cNvSpPr txBox="1"/>
          <p:nvPr/>
        </p:nvSpPr>
        <p:spPr>
          <a:xfrm>
            <a:off x="3898380" y="724749"/>
            <a:ext cx="267834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6055" marR="5080" lvl="0" indent="-1739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Geographische</a:t>
            </a:r>
            <a:r>
              <a:rPr lang="en-US" sz="1400" b="1" i="0" u="none" strike="noStrike" cap="none" dirty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Bedingungen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532;p9">
            <a:extLst>
              <a:ext uri="{FF2B5EF4-FFF2-40B4-BE49-F238E27FC236}">
                <a16:creationId xmlns:a16="http://schemas.microsoft.com/office/drawing/2014/main" id="{F4E94758-4089-EA44-8344-4D7381D75FEF}"/>
              </a:ext>
            </a:extLst>
          </p:cNvPr>
          <p:cNvSpPr/>
          <p:nvPr/>
        </p:nvSpPr>
        <p:spPr>
          <a:xfrm>
            <a:off x="984096" y="2459549"/>
            <a:ext cx="1925320" cy="480059"/>
          </a:xfrm>
          <a:custGeom>
            <a:avLst/>
            <a:gdLst/>
            <a:ahLst/>
            <a:cxnLst/>
            <a:rect l="l" t="t" r="r" b="b"/>
            <a:pathLst>
              <a:path w="1925320" h="480060" extrusionOk="0">
                <a:moveTo>
                  <a:pt x="1307876" y="304672"/>
                </a:moveTo>
                <a:lnTo>
                  <a:pt x="662838" y="304672"/>
                </a:lnTo>
                <a:lnTo>
                  <a:pt x="462051" y="402463"/>
                </a:lnTo>
                <a:lnTo>
                  <a:pt x="1090066" y="402843"/>
                </a:lnTo>
                <a:lnTo>
                  <a:pt x="916203" y="479551"/>
                </a:lnTo>
                <a:lnTo>
                  <a:pt x="1925218" y="473075"/>
                </a:lnTo>
                <a:lnTo>
                  <a:pt x="1289837" y="313181"/>
                </a:lnTo>
                <a:lnTo>
                  <a:pt x="1307876" y="304672"/>
                </a:lnTo>
                <a:close/>
              </a:path>
              <a:path w="1925320" h="480060" extrusionOk="0">
                <a:moveTo>
                  <a:pt x="663473" y="0"/>
                </a:moveTo>
                <a:lnTo>
                  <a:pt x="0" y="305307"/>
                </a:lnTo>
                <a:lnTo>
                  <a:pt x="1307876" y="304672"/>
                </a:lnTo>
                <a:lnTo>
                  <a:pt x="1431188" y="246506"/>
                </a:lnTo>
                <a:lnTo>
                  <a:pt x="932840" y="180466"/>
                </a:lnTo>
                <a:lnTo>
                  <a:pt x="1075588" y="119125"/>
                </a:lnTo>
                <a:lnTo>
                  <a:pt x="663473" y="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530;p9">
            <a:extLst>
              <a:ext uri="{FF2B5EF4-FFF2-40B4-BE49-F238E27FC236}">
                <a16:creationId xmlns:a16="http://schemas.microsoft.com/office/drawing/2014/main" id="{167571F2-CF4B-FE48-BD28-DABF07E6DD26}"/>
              </a:ext>
            </a:extLst>
          </p:cNvPr>
          <p:cNvSpPr/>
          <p:nvPr/>
        </p:nvSpPr>
        <p:spPr>
          <a:xfrm>
            <a:off x="10381596" y="2453500"/>
            <a:ext cx="1240155" cy="683260"/>
          </a:xfrm>
          <a:custGeom>
            <a:avLst/>
            <a:gdLst/>
            <a:ahLst/>
            <a:cxnLst/>
            <a:rect l="l" t="t" r="r" b="b"/>
            <a:pathLst>
              <a:path w="1240154" h="683260" extrusionOk="0">
                <a:moveTo>
                  <a:pt x="552703" y="259333"/>
                </a:moveTo>
                <a:lnTo>
                  <a:pt x="0" y="683132"/>
                </a:lnTo>
                <a:lnTo>
                  <a:pt x="517144" y="530605"/>
                </a:lnTo>
                <a:lnTo>
                  <a:pt x="732450" y="530605"/>
                </a:lnTo>
                <a:lnTo>
                  <a:pt x="851788" y="474852"/>
                </a:lnTo>
                <a:lnTo>
                  <a:pt x="1188569" y="474852"/>
                </a:lnTo>
                <a:lnTo>
                  <a:pt x="1198313" y="384937"/>
                </a:lnTo>
                <a:lnTo>
                  <a:pt x="535304" y="384937"/>
                </a:lnTo>
                <a:lnTo>
                  <a:pt x="552703" y="259333"/>
                </a:lnTo>
                <a:close/>
              </a:path>
              <a:path w="1240154" h="683260" extrusionOk="0">
                <a:moveTo>
                  <a:pt x="732450" y="530605"/>
                </a:moveTo>
                <a:lnTo>
                  <a:pt x="517144" y="530605"/>
                </a:lnTo>
                <a:lnTo>
                  <a:pt x="507364" y="635762"/>
                </a:lnTo>
                <a:lnTo>
                  <a:pt x="732450" y="530605"/>
                </a:lnTo>
                <a:close/>
              </a:path>
              <a:path w="1240154" h="683260" extrusionOk="0">
                <a:moveTo>
                  <a:pt x="1188569" y="474852"/>
                </a:moveTo>
                <a:lnTo>
                  <a:pt x="851788" y="474852"/>
                </a:lnTo>
                <a:lnTo>
                  <a:pt x="835913" y="576961"/>
                </a:lnTo>
                <a:lnTo>
                  <a:pt x="1187069" y="488695"/>
                </a:lnTo>
                <a:lnTo>
                  <a:pt x="1188569" y="474852"/>
                </a:lnTo>
                <a:close/>
              </a:path>
              <a:path w="1240154" h="683260" extrusionOk="0">
                <a:moveTo>
                  <a:pt x="883920" y="124205"/>
                </a:moveTo>
                <a:lnTo>
                  <a:pt x="535304" y="384937"/>
                </a:lnTo>
                <a:lnTo>
                  <a:pt x="1198313" y="384937"/>
                </a:lnTo>
                <a:lnTo>
                  <a:pt x="1210135" y="275843"/>
                </a:lnTo>
                <a:lnTo>
                  <a:pt x="873251" y="275843"/>
                </a:lnTo>
                <a:lnTo>
                  <a:pt x="883920" y="124205"/>
                </a:lnTo>
                <a:close/>
              </a:path>
              <a:path w="1240154" h="683260" extrusionOk="0">
                <a:moveTo>
                  <a:pt x="1240027" y="0"/>
                </a:moveTo>
                <a:lnTo>
                  <a:pt x="873251" y="275843"/>
                </a:lnTo>
                <a:lnTo>
                  <a:pt x="1210135" y="275843"/>
                </a:lnTo>
                <a:lnTo>
                  <a:pt x="1240027" y="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529;p9">
            <a:extLst>
              <a:ext uri="{FF2B5EF4-FFF2-40B4-BE49-F238E27FC236}">
                <a16:creationId xmlns:a16="http://schemas.microsoft.com/office/drawing/2014/main" id="{C6B1E66E-4561-8744-A931-3A74A583C598}"/>
              </a:ext>
            </a:extLst>
          </p:cNvPr>
          <p:cNvSpPr/>
          <p:nvPr/>
        </p:nvSpPr>
        <p:spPr>
          <a:xfrm>
            <a:off x="8197530" y="5360706"/>
            <a:ext cx="1415415" cy="899160"/>
          </a:xfrm>
          <a:custGeom>
            <a:avLst/>
            <a:gdLst/>
            <a:ahLst/>
            <a:cxnLst/>
            <a:rect l="l" t="t" r="r" b="b"/>
            <a:pathLst>
              <a:path w="1415415" h="899160" extrusionOk="0">
                <a:moveTo>
                  <a:pt x="788543" y="898931"/>
                </a:moveTo>
                <a:lnTo>
                  <a:pt x="517525" y="636079"/>
                </a:lnTo>
                <a:lnTo>
                  <a:pt x="650621" y="638048"/>
                </a:lnTo>
                <a:lnTo>
                  <a:pt x="292989" y="387769"/>
                </a:lnTo>
                <a:lnTo>
                  <a:pt x="427100" y="384695"/>
                </a:lnTo>
                <a:lnTo>
                  <a:pt x="0" y="0"/>
                </a:lnTo>
                <a:lnTo>
                  <a:pt x="777748" y="384797"/>
                </a:lnTo>
                <a:lnTo>
                  <a:pt x="614807" y="384111"/>
                </a:lnTo>
                <a:lnTo>
                  <a:pt x="1097280" y="627468"/>
                </a:lnTo>
                <a:lnTo>
                  <a:pt x="905510" y="634580"/>
                </a:lnTo>
                <a:lnTo>
                  <a:pt x="1415034" y="890562"/>
                </a:lnTo>
                <a:lnTo>
                  <a:pt x="788543" y="898931"/>
                </a:lnTo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813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0"/>
          <p:cNvSpPr txBox="1">
            <a:spLocks noGrp="1"/>
          </p:cNvSpPr>
          <p:nvPr>
            <p:ph type="body" idx="1"/>
          </p:nvPr>
        </p:nvSpPr>
        <p:spPr>
          <a:xfrm>
            <a:off x="432262" y="1284850"/>
            <a:ext cx="11444052" cy="307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1600" rIns="0" bIns="0" anchor="t" anchorCtr="0">
            <a:spAutoFit/>
          </a:bodyPr>
          <a:lstStyle/>
          <a:p>
            <a:pPr marL="7359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3200"/>
              <a:buNone/>
            </a:pPr>
            <a:r>
              <a:rPr lang="de-DE" sz="3200" dirty="0">
                <a:solidFill>
                  <a:srgbClr val="DC5E00"/>
                </a:solidFill>
              </a:rPr>
              <a:t>Verbindung von Theorie und Praxis</a:t>
            </a:r>
            <a:endParaRPr sz="3200" dirty="0">
              <a:solidFill>
                <a:srgbClr val="DC5E00"/>
              </a:solidFill>
            </a:endParaRPr>
          </a:p>
          <a:p>
            <a:pPr marL="1650365" marR="302895" lvl="1" indent="-457200" algn="l" rtl="0">
              <a:lnSpc>
                <a:spcPct val="107857"/>
              </a:lnSpc>
              <a:spcBef>
                <a:spcPts val="1075"/>
              </a:spcBef>
              <a:spcAft>
                <a:spcPts val="0"/>
              </a:spcAft>
              <a:buClr>
                <a:srgbClr val="DC5E00"/>
              </a:buClr>
              <a:buSzPts val="2800"/>
              <a:buFont typeface="Noto Sans Symbols"/>
              <a:buChar char="❑"/>
            </a:pPr>
            <a:r>
              <a:rPr lang="de-DE" sz="2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STF kann unmittelbar in der Praxis angewendet werden – in Beurteilung/Einschätzung (</a:t>
            </a:r>
            <a:r>
              <a:rPr lang="de-DE" sz="2800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de-DE" sz="2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) und Beratung</a:t>
            </a:r>
            <a:endParaRPr lang="de-DE" sz="2800" dirty="0">
              <a:latin typeface="Calibri"/>
              <a:ea typeface="Calibri"/>
              <a:cs typeface="Calibri"/>
              <a:sym typeface="Calibri"/>
            </a:endParaRPr>
          </a:p>
          <a:p>
            <a:pPr marL="1650365" lvl="1" indent="-4572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DC5E00"/>
              </a:buClr>
              <a:buSzPts val="2800"/>
              <a:buFont typeface="Noto Sans Symbols"/>
              <a:buChar char="❑"/>
            </a:pPr>
            <a:r>
              <a:rPr lang="de-DE" sz="2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Bietet eine “</a:t>
            </a:r>
            <a:r>
              <a:rPr lang="de-DE" sz="2800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conceptual</a:t>
            </a:r>
            <a:r>
              <a:rPr lang="de-DE" sz="2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800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de-DE" sz="2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800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r>
              <a:rPr lang="de-DE" sz="2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800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de-DE" sz="2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800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2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800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career</a:t>
            </a:r>
            <a:r>
              <a:rPr lang="de-DE" sz="2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800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counsellors</a:t>
            </a:r>
            <a:r>
              <a:rPr lang="de-DE" sz="2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de-DE" sz="2800" dirty="0">
              <a:latin typeface="Calibri"/>
              <a:ea typeface="Calibri"/>
              <a:cs typeface="Calibri"/>
              <a:sym typeface="Calibri"/>
            </a:endParaRPr>
          </a:p>
          <a:p>
            <a:pPr marL="6210300" lvl="0" indent="0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5F5F5F"/>
              </a:buClr>
              <a:buSzPts val="1400"/>
              <a:buNone/>
            </a:pPr>
            <a:r>
              <a:rPr lang="de-DE" sz="2400" dirty="0"/>
              <a:t>(</a:t>
            </a:r>
            <a:r>
              <a:rPr lang="de-DE" sz="2400" dirty="0" err="1"/>
              <a:t>McMahon</a:t>
            </a:r>
            <a:r>
              <a:rPr lang="de-DE" sz="2400" dirty="0"/>
              <a:t> &amp; Patton, 2006, p. 94)</a:t>
            </a:r>
          </a:p>
        </p:txBody>
      </p:sp>
      <p:sp>
        <p:nvSpPr>
          <p:cNvPr id="553" name="Google Shape;553;p10"/>
          <p:cNvSpPr txBox="1"/>
          <p:nvPr/>
        </p:nvSpPr>
        <p:spPr>
          <a:xfrm>
            <a:off x="9522823" y="5303309"/>
            <a:ext cx="10033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SVP Conference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0"/>
          <p:cNvSpPr txBox="1"/>
          <p:nvPr/>
        </p:nvSpPr>
        <p:spPr>
          <a:xfrm>
            <a:off x="9127218" y="5124874"/>
            <a:ext cx="1794510" cy="17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(C) McMahon &amp; Patton 2016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0"/>
          <p:cNvSpPr txBox="1"/>
          <p:nvPr/>
        </p:nvSpPr>
        <p:spPr>
          <a:xfrm>
            <a:off x="432262" y="310719"/>
            <a:ext cx="11916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 ExtraBold"/>
              <a:buNone/>
            </a:pPr>
            <a:r>
              <a:rPr lang="en-US" sz="2800" b="0" i="0" u="none" strike="noStrike" cap="none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Systems Theory Framework of  Career Development (STF)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218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1"/>
          <p:cNvSpPr txBox="1">
            <a:spLocks noGrp="1"/>
          </p:cNvSpPr>
          <p:nvPr>
            <p:ph type="title"/>
          </p:nvPr>
        </p:nvSpPr>
        <p:spPr>
          <a:xfrm>
            <a:off x="137657" y="0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ambria"/>
              <a:buNone/>
            </a:pPr>
            <a:r>
              <a:rPr lang="en-US" sz="28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Systems Theory Framework of  Career Development:  mapping the influences</a:t>
            </a:r>
            <a:endParaRPr sz="28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1"/>
          <p:cNvSpPr txBox="1"/>
          <p:nvPr/>
        </p:nvSpPr>
        <p:spPr>
          <a:xfrm>
            <a:off x="10009226" y="5400909"/>
            <a:ext cx="3185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McMahon &amp; Patton 2016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1"/>
          <p:cNvSpPr/>
          <p:nvPr/>
        </p:nvSpPr>
        <p:spPr>
          <a:xfrm>
            <a:off x="772357" y="861774"/>
            <a:ext cx="10662081" cy="59962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212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2"/>
          <p:cNvSpPr txBox="1"/>
          <p:nvPr/>
        </p:nvSpPr>
        <p:spPr>
          <a:xfrm>
            <a:off x="1551944" y="1496437"/>
            <a:ext cx="61221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None/>
            </a:pPr>
            <a:r>
              <a:rPr lang="en-US" sz="2700" b="1" i="0" u="none" strike="noStrike" cap="none" dirty="0" err="1">
                <a:solidFill>
                  <a:srgbClr val="DC5E00"/>
                </a:solidFill>
              </a:rPr>
              <a:t>Anwendung</a:t>
            </a:r>
            <a:r>
              <a:rPr lang="en-US" sz="2700" b="1" i="0" u="none" strike="noStrike" cap="none" dirty="0">
                <a:solidFill>
                  <a:srgbClr val="DC5E00"/>
                </a:solidFill>
              </a:rPr>
              <a:t> in der </a:t>
            </a:r>
            <a:r>
              <a:rPr lang="en-US" sz="2700" b="1" i="0" u="none" strike="noStrike" cap="none" dirty="0" err="1">
                <a:solidFill>
                  <a:srgbClr val="DC5E00"/>
                </a:solidFill>
              </a:rPr>
              <a:t>Situationsanalyse</a:t>
            </a:r>
            <a:r>
              <a:rPr lang="en-US" sz="2700" b="1" i="0" u="none" strike="noStrike" cap="none" dirty="0">
                <a:solidFill>
                  <a:srgbClr val="DC5E00"/>
                </a:solidFill>
              </a:rPr>
              <a:t> (career assessment)</a:t>
            </a:r>
            <a:endParaRPr sz="2700" b="1" i="0" u="none" strike="noStrike" cap="none" dirty="0">
              <a:solidFill>
                <a:srgbClr val="DC5E00"/>
              </a:solidFill>
            </a:endParaRPr>
          </a:p>
        </p:txBody>
      </p:sp>
      <p:sp>
        <p:nvSpPr>
          <p:cNvPr id="568" name="Google Shape;568;p12"/>
          <p:cNvSpPr txBox="1"/>
          <p:nvPr/>
        </p:nvSpPr>
        <p:spPr>
          <a:xfrm>
            <a:off x="1121515" y="2612153"/>
            <a:ext cx="2284730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Ausgangspunkt</a:t>
            </a:r>
            <a:r>
              <a:rPr lang="en-US" sz="28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Eintauchen</a:t>
            </a:r>
            <a:r>
              <a:rPr lang="en-U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in den Lebensraum der </a:t>
            </a:r>
            <a:r>
              <a:rPr lang="en-US" sz="24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Ratsuchenden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2"/>
          <p:cNvSpPr txBox="1"/>
          <p:nvPr/>
        </p:nvSpPr>
        <p:spPr>
          <a:xfrm>
            <a:off x="6708520" y="2653824"/>
            <a:ext cx="3788862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Calibri"/>
              <a:buNone/>
            </a:pPr>
            <a:r>
              <a:rPr lang="de-DE" sz="28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Ergebnisse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5325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Die </a:t>
            </a:r>
            <a:r>
              <a:rPr lang="en-US" sz="2400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Erzählung</a:t>
            </a:r>
            <a:r>
              <a:rPr lang="en-US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wird</a:t>
            </a:r>
            <a:r>
              <a:rPr lang="en-US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fortgeschrieben</a:t>
            </a:r>
            <a:r>
              <a:rPr lang="en-US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in</a:t>
            </a:r>
          </a:p>
          <a:p>
            <a:pPr marL="695325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beruflichem</a:t>
            </a:r>
            <a:r>
              <a:rPr lang="en-U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Entscheiden</a:t>
            </a:r>
            <a:r>
              <a:rPr lang="en-U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und </a:t>
            </a:r>
            <a:r>
              <a:rPr lang="en-US" sz="24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Handeln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2"/>
          <p:cNvSpPr txBox="1"/>
          <p:nvPr/>
        </p:nvSpPr>
        <p:spPr>
          <a:xfrm>
            <a:off x="4582794" y="4148454"/>
            <a:ext cx="141579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de-DE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Erzählung und Sinn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2"/>
          <p:cNvSpPr txBox="1"/>
          <p:nvPr/>
        </p:nvSpPr>
        <p:spPr>
          <a:xfrm>
            <a:off x="5143627" y="5245989"/>
            <a:ext cx="1468755" cy="106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765" marR="508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Career assessment processes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2"/>
          <p:cNvSpPr txBox="1"/>
          <p:nvPr/>
        </p:nvSpPr>
        <p:spPr>
          <a:xfrm>
            <a:off x="5998717" y="6428613"/>
            <a:ext cx="58223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(from McMahon &amp; Patton, 2006, p. 170)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2"/>
          <p:cNvSpPr/>
          <p:nvPr/>
        </p:nvSpPr>
        <p:spPr>
          <a:xfrm>
            <a:off x="4422266" y="3252851"/>
            <a:ext cx="532765" cy="719455"/>
          </a:xfrm>
          <a:custGeom>
            <a:avLst/>
            <a:gdLst/>
            <a:ahLst/>
            <a:cxnLst/>
            <a:rect l="l" t="t" r="r" b="b"/>
            <a:pathLst>
              <a:path w="532764" h="719454" extrusionOk="0">
                <a:moveTo>
                  <a:pt x="79629" y="409194"/>
                </a:moveTo>
                <a:lnTo>
                  <a:pt x="248666" y="709422"/>
                </a:lnTo>
                <a:lnTo>
                  <a:pt x="532511" y="718947"/>
                </a:lnTo>
                <a:lnTo>
                  <a:pt x="419354" y="641476"/>
                </a:lnTo>
                <a:lnTo>
                  <a:pt x="423570" y="605333"/>
                </a:lnTo>
                <a:lnTo>
                  <a:pt x="424585" y="568775"/>
                </a:lnTo>
                <a:lnTo>
                  <a:pt x="422490" y="531943"/>
                </a:lnTo>
                <a:lnTo>
                  <a:pt x="417376" y="494978"/>
                </a:lnTo>
                <a:lnTo>
                  <a:pt x="415567" y="486663"/>
                </a:lnTo>
                <a:lnTo>
                  <a:pt x="192912" y="486663"/>
                </a:lnTo>
                <a:lnTo>
                  <a:pt x="79629" y="409194"/>
                </a:lnTo>
                <a:close/>
              </a:path>
              <a:path w="532764" h="719454" extrusionOk="0">
                <a:moveTo>
                  <a:pt x="0" y="0"/>
                </a:moveTo>
                <a:lnTo>
                  <a:pt x="41659" y="44014"/>
                </a:lnTo>
                <a:lnTo>
                  <a:pt x="78755" y="90078"/>
                </a:lnTo>
                <a:lnTo>
                  <a:pt x="111133" y="137811"/>
                </a:lnTo>
                <a:lnTo>
                  <a:pt x="138643" y="186832"/>
                </a:lnTo>
                <a:lnTo>
                  <a:pt x="161131" y="236759"/>
                </a:lnTo>
                <a:lnTo>
                  <a:pt x="178445" y="287213"/>
                </a:lnTo>
                <a:lnTo>
                  <a:pt x="190432" y="337811"/>
                </a:lnTo>
                <a:lnTo>
                  <a:pt x="196941" y="388172"/>
                </a:lnTo>
                <a:lnTo>
                  <a:pt x="198004" y="421211"/>
                </a:lnTo>
                <a:lnTo>
                  <a:pt x="197819" y="437917"/>
                </a:lnTo>
                <a:lnTo>
                  <a:pt x="196098" y="462439"/>
                </a:lnTo>
                <a:lnTo>
                  <a:pt x="192912" y="486663"/>
                </a:lnTo>
                <a:lnTo>
                  <a:pt x="415567" y="486663"/>
                </a:lnTo>
                <a:lnTo>
                  <a:pt x="398462" y="421211"/>
                </a:lnTo>
                <a:lnTo>
                  <a:pt x="384844" y="384690"/>
                </a:lnTo>
                <a:lnTo>
                  <a:pt x="368576" y="348596"/>
                </a:lnTo>
                <a:lnTo>
                  <a:pt x="349748" y="313072"/>
                </a:lnTo>
                <a:lnTo>
                  <a:pt x="328453" y="278257"/>
                </a:lnTo>
                <a:lnTo>
                  <a:pt x="304783" y="244291"/>
                </a:lnTo>
                <a:lnTo>
                  <a:pt x="278829" y="211315"/>
                </a:lnTo>
                <a:lnTo>
                  <a:pt x="250682" y="179470"/>
                </a:lnTo>
                <a:lnTo>
                  <a:pt x="220436" y="148896"/>
                </a:lnTo>
                <a:lnTo>
                  <a:pt x="188182" y="119733"/>
                </a:lnTo>
                <a:lnTo>
                  <a:pt x="154011" y="92121"/>
                </a:lnTo>
                <a:lnTo>
                  <a:pt x="118015" y="66202"/>
                </a:lnTo>
                <a:lnTo>
                  <a:pt x="80287" y="42115"/>
                </a:lnTo>
                <a:lnTo>
                  <a:pt x="40918" y="20001"/>
                </a:lnTo>
                <a:lnTo>
                  <a:pt x="0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2"/>
          <p:cNvSpPr/>
          <p:nvPr/>
        </p:nvSpPr>
        <p:spPr>
          <a:xfrm>
            <a:off x="3557778" y="3034032"/>
            <a:ext cx="984885" cy="322580"/>
          </a:xfrm>
          <a:custGeom>
            <a:avLst/>
            <a:gdLst/>
            <a:ahLst/>
            <a:cxnLst/>
            <a:rect l="l" t="t" r="r" b="b"/>
            <a:pathLst>
              <a:path w="984885" h="322579" extrusionOk="0">
                <a:moveTo>
                  <a:pt x="370483" y="0"/>
                </a:moveTo>
                <a:lnTo>
                  <a:pt x="328866" y="442"/>
                </a:lnTo>
                <a:lnTo>
                  <a:pt x="288252" y="3864"/>
                </a:lnTo>
                <a:lnTo>
                  <a:pt x="248834" y="10256"/>
                </a:lnTo>
                <a:lnTo>
                  <a:pt x="210809" y="19610"/>
                </a:lnTo>
                <a:lnTo>
                  <a:pt x="174371" y="31916"/>
                </a:lnTo>
                <a:lnTo>
                  <a:pt x="107037" y="65351"/>
                </a:lnTo>
                <a:lnTo>
                  <a:pt x="48393" y="110488"/>
                </a:lnTo>
                <a:lnTo>
                  <a:pt x="0" y="167256"/>
                </a:lnTo>
                <a:lnTo>
                  <a:pt x="226441" y="322069"/>
                </a:lnTo>
                <a:lnTo>
                  <a:pt x="249258" y="292236"/>
                </a:lnTo>
                <a:lnTo>
                  <a:pt x="274834" y="265301"/>
                </a:lnTo>
                <a:lnTo>
                  <a:pt x="333479" y="220164"/>
                </a:lnTo>
                <a:lnTo>
                  <a:pt x="400815" y="186729"/>
                </a:lnTo>
                <a:lnTo>
                  <a:pt x="437255" y="174423"/>
                </a:lnTo>
                <a:lnTo>
                  <a:pt x="475283" y="165069"/>
                </a:lnTo>
                <a:lnTo>
                  <a:pt x="514704" y="158677"/>
                </a:lnTo>
                <a:lnTo>
                  <a:pt x="555323" y="155255"/>
                </a:lnTo>
                <a:lnTo>
                  <a:pt x="596945" y="154812"/>
                </a:lnTo>
                <a:lnTo>
                  <a:pt x="791952" y="154812"/>
                </a:lnTo>
                <a:lnTo>
                  <a:pt x="757936" y="131569"/>
                </a:lnTo>
                <a:lnTo>
                  <a:pt x="716079" y="104794"/>
                </a:lnTo>
                <a:lnTo>
                  <a:pt x="673469" y="81079"/>
                </a:lnTo>
                <a:lnTo>
                  <a:pt x="630300" y="60414"/>
                </a:lnTo>
                <a:lnTo>
                  <a:pt x="586768" y="42792"/>
                </a:lnTo>
                <a:lnTo>
                  <a:pt x="543067" y="28203"/>
                </a:lnTo>
                <a:lnTo>
                  <a:pt x="499393" y="16638"/>
                </a:lnTo>
                <a:lnTo>
                  <a:pt x="455941" y="8089"/>
                </a:lnTo>
                <a:lnTo>
                  <a:pt x="412906" y="2546"/>
                </a:lnTo>
                <a:lnTo>
                  <a:pt x="370483" y="0"/>
                </a:lnTo>
                <a:close/>
              </a:path>
              <a:path w="984885" h="322579" extrusionOk="0">
                <a:moveTo>
                  <a:pt x="791952" y="154812"/>
                </a:moveTo>
                <a:lnTo>
                  <a:pt x="596945" y="154812"/>
                </a:lnTo>
                <a:lnTo>
                  <a:pt x="639374" y="157359"/>
                </a:lnTo>
                <a:lnTo>
                  <a:pt x="682417" y="162902"/>
                </a:lnTo>
                <a:lnTo>
                  <a:pt x="725878" y="171451"/>
                </a:lnTo>
                <a:lnTo>
                  <a:pt x="769562" y="183016"/>
                </a:lnTo>
                <a:lnTo>
                  <a:pt x="813274" y="197605"/>
                </a:lnTo>
                <a:lnTo>
                  <a:pt x="856819" y="215227"/>
                </a:lnTo>
                <a:lnTo>
                  <a:pt x="900002" y="235892"/>
                </a:lnTo>
                <a:lnTo>
                  <a:pt x="942629" y="259607"/>
                </a:lnTo>
                <a:lnTo>
                  <a:pt x="984504" y="286382"/>
                </a:lnTo>
                <a:lnTo>
                  <a:pt x="791952" y="154812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2"/>
          <p:cNvSpPr/>
          <p:nvPr/>
        </p:nvSpPr>
        <p:spPr>
          <a:xfrm>
            <a:off x="3557778" y="3034032"/>
            <a:ext cx="1397000" cy="937894"/>
          </a:xfrm>
          <a:custGeom>
            <a:avLst/>
            <a:gdLst/>
            <a:ahLst/>
            <a:cxnLst/>
            <a:rect l="l" t="t" r="r" b="b"/>
            <a:pathLst>
              <a:path w="1397000" h="937895" extrusionOk="0">
                <a:moveTo>
                  <a:pt x="984504" y="286382"/>
                </a:moveTo>
                <a:lnTo>
                  <a:pt x="942629" y="259607"/>
                </a:lnTo>
                <a:lnTo>
                  <a:pt x="900002" y="235892"/>
                </a:lnTo>
                <a:lnTo>
                  <a:pt x="856819" y="215227"/>
                </a:lnTo>
                <a:lnTo>
                  <a:pt x="813274" y="197605"/>
                </a:lnTo>
                <a:lnTo>
                  <a:pt x="769562" y="183016"/>
                </a:lnTo>
                <a:lnTo>
                  <a:pt x="725878" y="171451"/>
                </a:lnTo>
                <a:lnTo>
                  <a:pt x="682417" y="162902"/>
                </a:lnTo>
                <a:lnTo>
                  <a:pt x="639374" y="157359"/>
                </a:lnTo>
                <a:lnTo>
                  <a:pt x="596945" y="154812"/>
                </a:lnTo>
                <a:lnTo>
                  <a:pt x="555323" y="155255"/>
                </a:lnTo>
                <a:lnTo>
                  <a:pt x="514704" y="158677"/>
                </a:lnTo>
                <a:lnTo>
                  <a:pt x="475283" y="165069"/>
                </a:lnTo>
                <a:lnTo>
                  <a:pt x="437255" y="174423"/>
                </a:lnTo>
                <a:lnTo>
                  <a:pt x="400815" y="186729"/>
                </a:lnTo>
                <a:lnTo>
                  <a:pt x="333479" y="220164"/>
                </a:lnTo>
                <a:lnTo>
                  <a:pt x="274834" y="265301"/>
                </a:lnTo>
                <a:lnTo>
                  <a:pt x="226441" y="322069"/>
                </a:lnTo>
                <a:lnTo>
                  <a:pt x="0" y="167256"/>
                </a:lnTo>
                <a:lnTo>
                  <a:pt x="48393" y="110488"/>
                </a:lnTo>
                <a:lnTo>
                  <a:pt x="107037" y="65351"/>
                </a:lnTo>
                <a:lnTo>
                  <a:pt x="174371" y="31916"/>
                </a:lnTo>
                <a:lnTo>
                  <a:pt x="210809" y="19610"/>
                </a:lnTo>
                <a:lnTo>
                  <a:pt x="248834" y="10256"/>
                </a:lnTo>
                <a:lnTo>
                  <a:pt x="288252" y="3864"/>
                </a:lnTo>
                <a:lnTo>
                  <a:pt x="328866" y="442"/>
                </a:lnTo>
                <a:lnTo>
                  <a:pt x="370483" y="0"/>
                </a:lnTo>
                <a:lnTo>
                  <a:pt x="412906" y="2546"/>
                </a:lnTo>
                <a:lnTo>
                  <a:pt x="455941" y="8089"/>
                </a:lnTo>
                <a:lnTo>
                  <a:pt x="499393" y="16638"/>
                </a:lnTo>
                <a:lnTo>
                  <a:pt x="543067" y="28203"/>
                </a:lnTo>
                <a:lnTo>
                  <a:pt x="586768" y="42792"/>
                </a:lnTo>
                <a:lnTo>
                  <a:pt x="630300" y="60414"/>
                </a:lnTo>
                <a:lnTo>
                  <a:pt x="673469" y="81079"/>
                </a:lnTo>
                <a:lnTo>
                  <a:pt x="716079" y="104794"/>
                </a:lnTo>
                <a:lnTo>
                  <a:pt x="757936" y="131569"/>
                </a:lnTo>
                <a:lnTo>
                  <a:pt x="984504" y="286382"/>
                </a:lnTo>
                <a:lnTo>
                  <a:pt x="1015582" y="308741"/>
                </a:lnTo>
                <a:lnTo>
                  <a:pt x="1073420" y="356935"/>
                </a:lnTo>
                <a:lnTo>
                  <a:pt x="1125198" y="409185"/>
                </a:lnTo>
                <a:lnTo>
                  <a:pt x="1170554" y="464798"/>
                </a:lnTo>
                <a:lnTo>
                  <a:pt x="1209127" y="523079"/>
                </a:lnTo>
                <a:lnTo>
                  <a:pt x="1240554" y="583334"/>
                </a:lnTo>
                <a:lnTo>
                  <a:pt x="1264473" y="644868"/>
                </a:lnTo>
                <a:lnTo>
                  <a:pt x="1280523" y="706989"/>
                </a:lnTo>
                <a:lnTo>
                  <a:pt x="1288341" y="769000"/>
                </a:lnTo>
                <a:lnTo>
                  <a:pt x="1289050" y="799748"/>
                </a:lnTo>
                <a:lnTo>
                  <a:pt x="1287566" y="830209"/>
                </a:lnTo>
                <a:lnTo>
                  <a:pt x="1283843" y="860295"/>
                </a:lnTo>
                <a:lnTo>
                  <a:pt x="1397000" y="937765"/>
                </a:lnTo>
                <a:lnTo>
                  <a:pt x="1113155" y="928240"/>
                </a:lnTo>
                <a:lnTo>
                  <a:pt x="944118" y="628012"/>
                </a:lnTo>
                <a:lnTo>
                  <a:pt x="1057402" y="705482"/>
                </a:lnTo>
                <a:lnTo>
                  <a:pt x="1060587" y="681258"/>
                </a:lnTo>
                <a:lnTo>
                  <a:pt x="1062308" y="656736"/>
                </a:lnTo>
                <a:lnTo>
                  <a:pt x="1062582" y="631965"/>
                </a:lnTo>
                <a:lnTo>
                  <a:pt x="1061430" y="606991"/>
                </a:lnTo>
                <a:lnTo>
                  <a:pt x="1054921" y="556629"/>
                </a:lnTo>
                <a:lnTo>
                  <a:pt x="1042934" y="506031"/>
                </a:lnTo>
                <a:lnTo>
                  <a:pt x="1025620" y="455578"/>
                </a:lnTo>
                <a:lnTo>
                  <a:pt x="1003132" y="405651"/>
                </a:lnTo>
                <a:lnTo>
                  <a:pt x="975622" y="356630"/>
                </a:lnTo>
                <a:lnTo>
                  <a:pt x="943244" y="308897"/>
                </a:lnTo>
                <a:lnTo>
                  <a:pt x="906148" y="262833"/>
                </a:lnTo>
                <a:lnTo>
                  <a:pt x="885879" y="240546"/>
                </a:lnTo>
                <a:lnTo>
                  <a:pt x="864488" y="218818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2"/>
          <p:cNvSpPr/>
          <p:nvPr/>
        </p:nvSpPr>
        <p:spPr>
          <a:xfrm>
            <a:off x="5470271" y="2954654"/>
            <a:ext cx="1021715" cy="426720"/>
          </a:xfrm>
          <a:custGeom>
            <a:avLst/>
            <a:gdLst/>
            <a:ahLst/>
            <a:cxnLst/>
            <a:rect l="l" t="t" r="r" b="b"/>
            <a:pathLst>
              <a:path w="1021714" h="426720" extrusionOk="0">
                <a:moveTo>
                  <a:pt x="994810" y="244518"/>
                </a:moveTo>
                <a:lnTo>
                  <a:pt x="378008" y="244518"/>
                </a:lnTo>
                <a:lnTo>
                  <a:pt x="401637" y="245225"/>
                </a:lnTo>
                <a:lnTo>
                  <a:pt x="425120" y="246720"/>
                </a:lnTo>
                <a:lnTo>
                  <a:pt x="448433" y="249009"/>
                </a:lnTo>
                <a:lnTo>
                  <a:pt x="471550" y="252095"/>
                </a:lnTo>
                <a:lnTo>
                  <a:pt x="309117" y="336169"/>
                </a:lnTo>
                <a:lnTo>
                  <a:pt x="1021588" y="426593"/>
                </a:lnTo>
                <a:lnTo>
                  <a:pt x="994810" y="244518"/>
                </a:lnTo>
                <a:close/>
              </a:path>
              <a:path w="1021714" h="426720" extrusionOk="0">
                <a:moveTo>
                  <a:pt x="702874" y="76419"/>
                </a:moveTo>
                <a:lnTo>
                  <a:pt x="655277" y="77361"/>
                </a:lnTo>
                <a:lnTo>
                  <a:pt x="607388" y="81394"/>
                </a:lnTo>
                <a:lnTo>
                  <a:pt x="559403" y="88487"/>
                </a:lnTo>
                <a:lnTo>
                  <a:pt x="511517" y="98604"/>
                </a:lnTo>
                <a:lnTo>
                  <a:pt x="463925" y="111714"/>
                </a:lnTo>
                <a:lnTo>
                  <a:pt x="416823" y="127781"/>
                </a:lnTo>
                <a:lnTo>
                  <a:pt x="370404" y="146773"/>
                </a:lnTo>
                <a:lnTo>
                  <a:pt x="324865" y="168656"/>
                </a:lnTo>
                <a:lnTo>
                  <a:pt x="0" y="336804"/>
                </a:lnTo>
                <a:lnTo>
                  <a:pt x="22647" y="325502"/>
                </a:lnTo>
                <a:lnTo>
                  <a:pt x="45538" y="314917"/>
                </a:lnTo>
                <a:lnTo>
                  <a:pt x="91957" y="295917"/>
                </a:lnTo>
                <a:lnTo>
                  <a:pt x="139059" y="279838"/>
                </a:lnTo>
                <a:lnTo>
                  <a:pt x="186651" y="266716"/>
                </a:lnTo>
                <a:lnTo>
                  <a:pt x="234537" y="256587"/>
                </a:lnTo>
                <a:lnTo>
                  <a:pt x="282522" y="249487"/>
                </a:lnTo>
                <a:lnTo>
                  <a:pt x="330411" y="245453"/>
                </a:lnTo>
                <a:lnTo>
                  <a:pt x="994810" y="244518"/>
                </a:lnTo>
                <a:lnTo>
                  <a:pt x="971195" y="83947"/>
                </a:lnTo>
                <a:lnTo>
                  <a:pt x="796416" y="83947"/>
                </a:lnTo>
                <a:lnTo>
                  <a:pt x="773299" y="80878"/>
                </a:lnTo>
                <a:lnTo>
                  <a:pt x="749986" y="78603"/>
                </a:lnTo>
                <a:lnTo>
                  <a:pt x="726503" y="77118"/>
                </a:lnTo>
                <a:lnTo>
                  <a:pt x="702874" y="76419"/>
                </a:lnTo>
                <a:close/>
              </a:path>
              <a:path w="1021714" h="426720" extrusionOk="0">
                <a:moveTo>
                  <a:pt x="958850" y="0"/>
                </a:moveTo>
                <a:lnTo>
                  <a:pt x="796416" y="83947"/>
                </a:lnTo>
                <a:lnTo>
                  <a:pt x="971195" y="83947"/>
                </a:lnTo>
                <a:lnTo>
                  <a:pt x="958850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2"/>
          <p:cNvSpPr/>
          <p:nvPr/>
        </p:nvSpPr>
        <p:spPr>
          <a:xfrm>
            <a:off x="5065345" y="3225164"/>
            <a:ext cx="576580" cy="868044"/>
          </a:xfrm>
          <a:custGeom>
            <a:avLst/>
            <a:gdLst/>
            <a:ahLst/>
            <a:cxnLst/>
            <a:rect l="l" t="t" r="r" b="b"/>
            <a:pathLst>
              <a:path w="576579" h="868045" extrusionOk="0">
                <a:moveTo>
                  <a:pt x="576502" y="0"/>
                </a:moveTo>
                <a:lnTo>
                  <a:pt x="534207" y="12411"/>
                </a:lnTo>
                <a:lnTo>
                  <a:pt x="498213" y="24913"/>
                </a:lnTo>
                <a:lnTo>
                  <a:pt x="462717" y="39071"/>
                </a:lnTo>
                <a:lnTo>
                  <a:pt x="427816" y="54865"/>
                </a:lnTo>
                <a:lnTo>
                  <a:pt x="355991" y="93655"/>
                </a:lnTo>
                <a:lnTo>
                  <a:pt x="309797" y="123595"/>
                </a:lnTo>
                <a:lnTo>
                  <a:pt x="266432" y="155907"/>
                </a:lnTo>
                <a:lnTo>
                  <a:pt x="225989" y="190385"/>
                </a:lnTo>
                <a:lnTo>
                  <a:pt x="188559" y="226822"/>
                </a:lnTo>
                <a:lnTo>
                  <a:pt x="154232" y="265011"/>
                </a:lnTo>
                <a:lnTo>
                  <a:pt x="123100" y="304746"/>
                </a:lnTo>
                <a:lnTo>
                  <a:pt x="95254" y="345822"/>
                </a:lnTo>
                <a:lnTo>
                  <a:pt x="70786" y="388030"/>
                </a:lnTo>
                <a:lnTo>
                  <a:pt x="49785" y="431165"/>
                </a:lnTo>
                <a:lnTo>
                  <a:pt x="32345" y="475019"/>
                </a:lnTo>
                <a:lnTo>
                  <a:pt x="18555" y="519388"/>
                </a:lnTo>
                <a:lnTo>
                  <a:pt x="8506" y="564063"/>
                </a:lnTo>
                <a:lnTo>
                  <a:pt x="2291" y="608840"/>
                </a:lnTo>
                <a:lnTo>
                  <a:pt x="0" y="653510"/>
                </a:lnTo>
                <a:lnTo>
                  <a:pt x="1723" y="697868"/>
                </a:lnTo>
                <a:lnTo>
                  <a:pt x="7554" y="741706"/>
                </a:lnTo>
                <a:lnTo>
                  <a:pt x="17582" y="784820"/>
                </a:lnTo>
                <a:lnTo>
                  <a:pt x="31899" y="827001"/>
                </a:lnTo>
                <a:lnTo>
                  <a:pt x="50595" y="868045"/>
                </a:lnTo>
                <a:lnTo>
                  <a:pt x="375461" y="700024"/>
                </a:lnTo>
                <a:lnTo>
                  <a:pt x="359912" y="666660"/>
                </a:lnTo>
                <a:lnTo>
                  <a:pt x="347263" y="632410"/>
                </a:lnTo>
                <a:lnTo>
                  <a:pt x="337482" y="597392"/>
                </a:lnTo>
                <a:lnTo>
                  <a:pt x="330533" y="561726"/>
                </a:lnTo>
                <a:lnTo>
                  <a:pt x="326382" y="525529"/>
                </a:lnTo>
                <a:lnTo>
                  <a:pt x="324994" y="488923"/>
                </a:lnTo>
                <a:lnTo>
                  <a:pt x="326336" y="452025"/>
                </a:lnTo>
                <a:lnTo>
                  <a:pt x="337070" y="377830"/>
                </a:lnTo>
                <a:lnTo>
                  <a:pt x="346394" y="340772"/>
                </a:lnTo>
                <a:lnTo>
                  <a:pt x="358309" y="303899"/>
                </a:lnTo>
                <a:lnTo>
                  <a:pt x="372782" y="267329"/>
                </a:lnTo>
                <a:lnTo>
                  <a:pt x="389778" y="231183"/>
                </a:lnTo>
                <a:lnTo>
                  <a:pt x="409262" y="195578"/>
                </a:lnTo>
                <a:lnTo>
                  <a:pt x="431200" y="160635"/>
                </a:lnTo>
                <a:lnTo>
                  <a:pt x="455558" y="126471"/>
                </a:lnTo>
                <a:lnTo>
                  <a:pt x="482302" y="93207"/>
                </a:lnTo>
                <a:lnTo>
                  <a:pt x="511397" y="60961"/>
                </a:lnTo>
                <a:lnTo>
                  <a:pt x="542808" y="29852"/>
                </a:lnTo>
                <a:lnTo>
                  <a:pt x="576502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2"/>
          <p:cNvSpPr/>
          <p:nvPr/>
        </p:nvSpPr>
        <p:spPr>
          <a:xfrm>
            <a:off x="5065345" y="2954654"/>
            <a:ext cx="1426845" cy="1138555"/>
          </a:xfrm>
          <a:custGeom>
            <a:avLst/>
            <a:gdLst/>
            <a:ahLst/>
            <a:cxnLst/>
            <a:rect l="l" t="t" r="r" b="b"/>
            <a:pathLst>
              <a:path w="1426845" h="1138554" extrusionOk="0">
                <a:moveTo>
                  <a:pt x="576502" y="270510"/>
                </a:moveTo>
                <a:lnTo>
                  <a:pt x="542808" y="300362"/>
                </a:lnTo>
                <a:lnTo>
                  <a:pt x="511397" y="331471"/>
                </a:lnTo>
                <a:lnTo>
                  <a:pt x="482302" y="363717"/>
                </a:lnTo>
                <a:lnTo>
                  <a:pt x="455558" y="396981"/>
                </a:lnTo>
                <a:lnTo>
                  <a:pt x="431200" y="431145"/>
                </a:lnTo>
                <a:lnTo>
                  <a:pt x="409262" y="466088"/>
                </a:lnTo>
                <a:lnTo>
                  <a:pt x="389778" y="501693"/>
                </a:lnTo>
                <a:lnTo>
                  <a:pt x="372782" y="537839"/>
                </a:lnTo>
                <a:lnTo>
                  <a:pt x="358309" y="574409"/>
                </a:lnTo>
                <a:lnTo>
                  <a:pt x="346394" y="611282"/>
                </a:lnTo>
                <a:lnTo>
                  <a:pt x="337070" y="648340"/>
                </a:lnTo>
                <a:lnTo>
                  <a:pt x="326336" y="722535"/>
                </a:lnTo>
                <a:lnTo>
                  <a:pt x="324994" y="759433"/>
                </a:lnTo>
                <a:lnTo>
                  <a:pt x="326382" y="796039"/>
                </a:lnTo>
                <a:lnTo>
                  <a:pt x="337482" y="867902"/>
                </a:lnTo>
                <a:lnTo>
                  <a:pt x="359912" y="937170"/>
                </a:lnTo>
                <a:lnTo>
                  <a:pt x="375461" y="970534"/>
                </a:lnTo>
                <a:lnTo>
                  <a:pt x="50595" y="1138555"/>
                </a:lnTo>
                <a:lnTo>
                  <a:pt x="31899" y="1097511"/>
                </a:lnTo>
                <a:lnTo>
                  <a:pt x="17582" y="1055330"/>
                </a:lnTo>
                <a:lnTo>
                  <a:pt x="7554" y="1012216"/>
                </a:lnTo>
                <a:lnTo>
                  <a:pt x="1723" y="968378"/>
                </a:lnTo>
                <a:lnTo>
                  <a:pt x="0" y="924020"/>
                </a:lnTo>
                <a:lnTo>
                  <a:pt x="2291" y="879350"/>
                </a:lnTo>
                <a:lnTo>
                  <a:pt x="8506" y="834573"/>
                </a:lnTo>
                <a:lnTo>
                  <a:pt x="18555" y="789898"/>
                </a:lnTo>
                <a:lnTo>
                  <a:pt x="32345" y="745529"/>
                </a:lnTo>
                <a:lnTo>
                  <a:pt x="49785" y="701675"/>
                </a:lnTo>
                <a:lnTo>
                  <a:pt x="70786" y="658540"/>
                </a:lnTo>
                <a:lnTo>
                  <a:pt x="95254" y="616332"/>
                </a:lnTo>
                <a:lnTo>
                  <a:pt x="123100" y="575256"/>
                </a:lnTo>
                <a:lnTo>
                  <a:pt x="154232" y="535521"/>
                </a:lnTo>
                <a:lnTo>
                  <a:pt x="188559" y="497332"/>
                </a:lnTo>
                <a:lnTo>
                  <a:pt x="225989" y="460895"/>
                </a:lnTo>
                <a:lnTo>
                  <a:pt x="266432" y="426417"/>
                </a:lnTo>
                <a:lnTo>
                  <a:pt x="309797" y="394105"/>
                </a:lnTo>
                <a:lnTo>
                  <a:pt x="355991" y="364165"/>
                </a:lnTo>
                <a:lnTo>
                  <a:pt x="404925" y="336804"/>
                </a:lnTo>
                <a:lnTo>
                  <a:pt x="729791" y="168656"/>
                </a:lnTo>
                <a:lnTo>
                  <a:pt x="775330" y="146773"/>
                </a:lnTo>
                <a:lnTo>
                  <a:pt x="821748" y="127781"/>
                </a:lnTo>
                <a:lnTo>
                  <a:pt x="868851" y="111714"/>
                </a:lnTo>
                <a:lnTo>
                  <a:pt x="916443" y="98604"/>
                </a:lnTo>
                <a:lnTo>
                  <a:pt x="964328" y="88487"/>
                </a:lnTo>
                <a:lnTo>
                  <a:pt x="1012313" y="81394"/>
                </a:lnTo>
                <a:lnTo>
                  <a:pt x="1060202" y="77361"/>
                </a:lnTo>
                <a:lnTo>
                  <a:pt x="1107800" y="76419"/>
                </a:lnTo>
                <a:lnTo>
                  <a:pt x="1131429" y="77118"/>
                </a:lnTo>
                <a:lnTo>
                  <a:pt x="1154912" y="78603"/>
                </a:lnTo>
                <a:lnTo>
                  <a:pt x="1178224" y="80878"/>
                </a:lnTo>
                <a:lnTo>
                  <a:pt x="1201342" y="83947"/>
                </a:lnTo>
                <a:lnTo>
                  <a:pt x="1363775" y="0"/>
                </a:lnTo>
                <a:lnTo>
                  <a:pt x="1426513" y="426593"/>
                </a:lnTo>
                <a:lnTo>
                  <a:pt x="714043" y="336169"/>
                </a:lnTo>
                <a:lnTo>
                  <a:pt x="876476" y="252095"/>
                </a:lnTo>
                <a:lnTo>
                  <a:pt x="853358" y="249009"/>
                </a:lnTo>
                <a:lnTo>
                  <a:pt x="830046" y="246720"/>
                </a:lnTo>
                <a:lnTo>
                  <a:pt x="806563" y="245225"/>
                </a:lnTo>
                <a:lnTo>
                  <a:pt x="782934" y="244518"/>
                </a:lnTo>
                <a:lnTo>
                  <a:pt x="759184" y="244596"/>
                </a:lnTo>
                <a:lnTo>
                  <a:pt x="711416" y="247085"/>
                </a:lnTo>
                <a:lnTo>
                  <a:pt x="663455" y="252656"/>
                </a:lnTo>
                <a:lnTo>
                  <a:pt x="615495" y="261275"/>
                </a:lnTo>
                <a:lnTo>
                  <a:pt x="567732" y="272905"/>
                </a:lnTo>
                <a:lnTo>
                  <a:pt x="520360" y="287510"/>
                </a:lnTo>
                <a:lnTo>
                  <a:pt x="473575" y="305054"/>
                </a:lnTo>
                <a:lnTo>
                  <a:pt x="427572" y="325502"/>
                </a:lnTo>
                <a:lnTo>
                  <a:pt x="404925" y="336804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2"/>
          <p:cNvSpPr/>
          <p:nvPr/>
        </p:nvSpPr>
        <p:spPr>
          <a:xfrm>
            <a:off x="6708520" y="4656328"/>
            <a:ext cx="556895" cy="1445895"/>
          </a:xfrm>
          <a:custGeom>
            <a:avLst/>
            <a:gdLst/>
            <a:ahLst/>
            <a:cxnLst/>
            <a:rect l="l" t="t" r="r" b="b"/>
            <a:pathLst>
              <a:path w="556895" h="1445895" extrusionOk="0">
                <a:moveTo>
                  <a:pt x="0" y="532384"/>
                </a:moveTo>
                <a:lnTo>
                  <a:pt x="117728" y="1128344"/>
                </a:lnTo>
                <a:lnTo>
                  <a:pt x="551560" y="1445437"/>
                </a:lnTo>
                <a:lnTo>
                  <a:pt x="422909" y="1232369"/>
                </a:lnTo>
                <a:lnTo>
                  <a:pt x="446485" y="1200493"/>
                </a:lnTo>
                <a:lnTo>
                  <a:pt x="467792" y="1167371"/>
                </a:lnTo>
                <a:lnTo>
                  <a:pt x="486825" y="1133116"/>
                </a:lnTo>
                <a:lnTo>
                  <a:pt x="503579" y="1097840"/>
                </a:lnTo>
                <a:lnTo>
                  <a:pt x="518048" y="1061657"/>
                </a:lnTo>
                <a:lnTo>
                  <a:pt x="530228" y="1024680"/>
                </a:lnTo>
                <a:lnTo>
                  <a:pt x="540113" y="987022"/>
                </a:lnTo>
                <a:lnTo>
                  <a:pt x="547697" y="948796"/>
                </a:lnTo>
                <a:lnTo>
                  <a:pt x="552975" y="910115"/>
                </a:lnTo>
                <a:lnTo>
                  <a:pt x="555942" y="871093"/>
                </a:lnTo>
                <a:lnTo>
                  <a:pt x="556593" y="831841"/>
                </a:lnTo>
                <a:lnTo>
                  <a:pt x="554921" y="792473"/>
                </a:lnTo>
                <a:lnTo>
                  <a:pt x="550923" y="753102"/>
                </a:lnTo>
                <a:lnTo>
                  <a:pt x="549675" y="745363"/>
                </a:lnTo>
                <a:lnTo>
                  <a:pt x="128650" y="745363"/>
                </a:lnTo>
                <a:lnTo>
                  <a:pt x="0" y="532384"/>
                </a:lnTo>
                <a:close/>
              </a:path>
              <a:path w="556895" h="1445895" extrusionOk="0">
                <a:moveTo>
                  <a:pt x="163068" y="0"/>
                </a:moveTo>
                <a:lnTo>
                  <a:pt x="183506" y="36225"/>
                </a:lnTo>
                <a:lnTo>
                  <a:pt x="201582" y="73237"/>
                </a:lnTo>
                <a:lnTo>
                  <a:pt x="217300" y="110923"/>
                </a:lnTo>
                <a:lnTo>
                  <a:pt x="230665" y="149170"/>
                </a:lnTo>
                <a:lnTo>
                  <a:pt x="241682" y="187864"/>
                </a:lnTo>
                <a:lnTo>
                  <a:pt x="250357" y="226894"/>
                </a:lnTo>
                <a:lnTo>
                  <a:pt x="256694" y="266147"/>
                </a:lnTo>
                <a:lnTo>
                  <a:pt x="260699" y="305509"/>
                </a:lnTo>
                <a:lnTo>
                  <a:pt x="262376" y="344868"/>
                </a:lnTo>
                <a:lnTo>
                  <a:pt x="261731" y="384111"/>
                </a:lnTo>
                <a:lnTo>
                  <a:pt x="258768" y="423126"/>
                </a:lnTo>
                <a:lnTo>
                  <a:pt x="253493" y="461799"/>
                </a:lnTo>
                <a:lnTo>
                  <a:pt x="245910" y="500018"/>
                </a:lnTo>
                <a:lnTo>
                  <a:pt x="236025" y="537670"/>
                </a:lnTo>
                <a:lnTo>
                  <a:pt x="223843" y="574643"/>
                </a:lnTo>
                <a:lnTo>
                  <a:pt x="209369" y="610823"/>
                </a:lnTo>
                <a:lnTo>
                  <a:pt x="192607" y="646098"/>
                </a:lnTo>
                <a:lnTo>
                  <a:pt x="173564" y="680354"/>
                </a:lnTo>
                <a:lnTo>
                  <a:pt x="152243" y="713480"/>
                </a:lnTo>
                <a:lnTo>
                  <a:pt x="128650" y="745363"/>
                </a:lnTo>
                <a:lnTo>
                  <a:pt x="549675" y="745363"/>
                </a:lnTo>
                <a:lnTo>
                  <a:pt x="535924" y="674803"/>
                </a:lnTo>
                <a:lnTo>
                  <a:pt x="524912" y="636102"/>
                </a:lnTo>
                <a:lnTo>
                  <a:pt x="511552" y="597849"/>
                </a:lnTo>
                <a:lnTo>
                  <a:pt x="495837" y="560159"/>
                </a:lnTo>
                <a:lnTo>
                  <a:pt x="477764" y="523144"/>
                </a:lnTo>
                <a:lnTo>
                  <a:pt x="457326" y="486918"/>
                </a:lnTo>
                <a:lnTo>
                  <a:pt x="163068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2"/>
          <p:cNvSpPr/>
          <p:nvPr/>
        </p:nvSpPr>
        <p:spPr>
          <a:xfrm>
            <a:off x="5998717" y="4329842"/>
            <a:ext cx="967740" cy="601980"/>
          </a:xfrm>
          <a:custGeom>
            <a:avLst/>
            <a:gdLst/>
            <a:ahLst/>
            <a:cxnLst/>
            <a:rect l="l" t="t" r="r" b="b"/>
            <a:pathLst>
              <a:path w="967740" h="601979" extrusionOk="0">
                <a:moveTo>
                  <a:pt x="943851" y="486762"/>
                </a:moveTo>
                <a:lnTo>
                  <a:pt x="595218" y="486762"/>
                </a:lnTo>
                <a:lnTo>
                  <a:pt x="630269" y="487299"/>
                </a:lnTo>
                <a:lnTo>
                  <a:pt x="665332" y="489827"/>
                </a:lnTo>
                <a:lnTo>
                  <a:pt x="735163" y="500842"/>
                </a:lnTo>
                <a:lnTo>
                  <a:pt x="804037" y="519775"/>
                </a:lnTo>
                <a:lnTo>
                  <a:pt x="871279" y="546600"/>
                </a:lnTo>
                <a:lnTo>
                  <a:pt x="936218" y="581285"/>
                </a:lnTo>
                <a:lnTo>
                  <a:pt x="967613" y="601567"/>
                </a:lnTo>
                <a:lnTo>
                  <a:pt x="965741" y="587073"/>
                </a:lnTo>
                <a:lnTo>
                  <a:pt x="958259" y="543893"/>
                </a:lnTo>
                <a:lnTo>
                  <a:pt x="947889" y="500842"/>
                </a:lnTo>
                <a:lnTo>
                  <a:pt x="943851" y="486762"/>
                </a:lnTo>
                <a:close/>
              </a:path>
              <a:path w="967740" h="601979" extrusionOk="0">
                <a:moveTo>
                  <a:pt x="331603" y="0"/>
                </a:moveTo>
                <a:lnTo>
                  <a:pt x="282807" y="113"/>
                </a:lnTo>
                <a:lnTo>
                  <a:pt x="234112" y="4142"/>
                </a:lnTo>
                <a:lnTo>
                  <a:pt x="185742" y="12147"/>
                </a:lnTo>
                <a:lnTo>
                  <a:pt x="137920" y="24192"/>
                </a:lnTo>
                <a:lnTo>
                  <a:pt x="90873" y="40339"/>
                </a:lnTo>
                <a:lnTo>
                  <a:pt x="44825" y="60649"/>
                </a:lnTo>
                <a:lnTo>
                  <a:pt x="0" y="85185"/>
                </a:lnTo>
                <a:lnTo>
                  <a:pt x="294259" y="572103"/>
                </a:lnTo>
                <a:lnTo>
                  <a:pt x="325400" y="554562"/>
                </a:lnTo>
                <a:lnTo>
                  <a:pt x="357312" y="539043"/>
                </a:lnTo>
                <a:lnTo>
                  <a:pt x="423114" y="514061"/>
                </a:lnTo>
                <a:lnTo>
                  <a:pt x="490989" y="497129"/>
                </a:lnTo>
                <a:lnTo>
                  <a:pt x="560266" y="488218"/>
                </a:lnTo>
                <a:lnTo>
                  <a:pt x="595218" y="486762"/>
                </a:lnTo>
                <a:lnTo>
                  <a:pt x="943851" y="486762"/>
                </a:lnTo>
                <a:lnTo>
                  <a:pt x="939672" y="473245"/>
                </a:lnTo>
                <a:lnTo>
                  <a:pt x="924928" y="431873"/>
                </a:lnTo>
                <a:lnTo>
                  <a:pt x="907551" y="391434"/>
                </a:lnTo>
                <a:lnTo>
                  <a:pt x="887590" y="352066"/>
                </a:lnTo>
                <a:lnTo>
                  <a:pt x="843211" y="281364"/>
                </a:lnTo>
                <a:lnTo>
                  <a:pt x="810732" y="239350"/>
                </a:lnTo>
                <a:lnTo>
                  <a:pt x="775657" y="200504"/>
                </a:lnTo>
                <a:lnTo>
                  <a:pt x="738213" y="164889"/>
                </a:lnTo>
                <a:lnTo>
                  <a:pt x="698623" y="132566"/>
                </a:lnTo>
                <a:lnTo>
                  <a:pt x="657111" y="103599"/>
                </a:lnTo>
                <a:lnTo>
                  <a:pt x="613903" y="78050"/>
                </a:lnTo>
                <a:lnTo>
                  <a:pt x="569223" y="55979"/>
                </a:lnTo>
                <a:lnTo>
                  <a:pt x="523295" y="37451"/>
                </a:lnTo>
                <a:lnTo>
                  <a:pt x="476345" y="22527"/>
                </a:lnTo>
                <a:lnTo>
                  <a:pt x="428596" y="11269"/>
                </a:lnTo>
                <a:lnTo>
                  <a:pt x="380274" y="3739"/>
                </a:lnTo>
                <a:lnTo>
                  <a:pt x="331603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2"/>
          <p:cNvSpPr/>
          <p:nvPr/>
        </p:nvSpPr>
        <p:spPr>
          <a:xfrm>
            <a:off x="5998717" y="4329842"/>
            <a:ext cx="1266825" cy="1772285"/>
          </a:xfrm>
          <a:custGeom>
            <a:avLst/>
            <a:gdLst/>
            <a:ahLst/>
            <a:cxnLst/>
            <a:rect l="l" t="t" r="r" b="b"/>
            <a:pathLst>
              <a:path w="1266825" h="1772285" extrusionOk="0">
                <a:moveTo>
                  <a:pt x="967613" y="601567"/>
                </a:moveTo>
                <a:lnTo>
                  <a:pt x="904079" y="562962"/>
                </a:lnTo>
                <a:lnTo>
                  <a:pt x="837904" y="532203"/>
                </a:lnTo>
                <a:lnTo>
                  <a:pt x="769761" y="509320"/>
                </a:lnTo>
                <a:lnTo>
                  <a:pt x="700325" y="494343"/>
                </a:lnTo>
                <a:lnTo>
                  <a:pt x="630269" y="487299"/>
                </a:lnTo>
                <a:lnTo>
                  <a:pt x="595218" y="486762"/>
                </a:lnTo>
                <a:lnTo>
                  <a:pt x="560266" y="488218"/>
                </a:lnTo>
                <a:lnTo>
                  <a:pt x="490989" y="497129"/>
                </a:lnTo>
                <a:lnTo>
                  <a:pt x="423114" y="514061"/>
                </a:lnTo>
                <a:lnTo>
                  <a:pt x="357312" y="539043"/>
                </a:lnTo>
                <a:lnTo>
                  <a:pt x="294259" y="572103"/>
                </a:lnTo>
                <a:lnTo>
                  <a:pt x="0" y="85185"/>
                </a:lnTo>
                <a:lnTo>
                  <a:pt x="44825" y="60649"/>
                </a:lnTo>
                <a:lnTo>
                  <a:pt x="90873" y="40339"/>
                </a:lnTo>
                <a:lnTo>
                  <a:pt x="137920" y="24192"/>
                </a:lnTo>
                <a:lnTo>
                  <a:pt x="185742" y="12147"/>
                </a:lnTo>
                <a:lnTo>
                  <a:pt x="234112" y="4142"/>
                </a:lnTo>
                <a:lnTo>
                  <a:pt x="282807" y="113"/>
                </a:lnTo>
                <a:lnTo>
                  <a:pt x="331603" y="0"/>
                </a:lnTo>
                <a:lnTo>
                  <a:pt x="380274" y="3739"/>
                </a:lnTo>
                <a:lnTo>
                  <a:pt x="428596" y="11269"/>
                </a:lnTo>
                <a:lnTo>
                  <a:pt x="476345" y="22527"/>
                </a:lnTo>
                <a:lnTo>
                  <a:pt x="523295" y="37451"/>
                </a:lnTo>
                <a:lnTo>
                  <a:pt x="569223" y="55979"/>
                </a:lnTo>
                <a:lnTo>
                  <a:pt x="613903" y="78050"/>
                </a:lnTo>
                <a:lnTo>
                  <a:pt x="657111" y="103599"/>
                </a:lnTo>
                <a:lnTo>
                  <a:pt x="698623" y="132566"/>
                </a:lnTo>
                <a:lnTo>
                  <a:pt x="738213" y="164889"/>
                </a:lnTo>
                <a:lnTo>
                  <a:pt x="775657" y="200504"/>
                </a:lnTo>
                <a:lnTo>
                  <a:pt x="810732" y="239350"/>
                </a:lnTo>
                <a:lnTo>
                  <a:pt x="843211" y="281364"/>
                </a:lnTo>
                <a:lnTo>
                  <a:pt x="872871" y="326485"/>
                </a:lnTo>
                <a:lnTo>
                  <a:pt x="1167130" y="813403"/>
                </a:lnTo>
                <a:lnTo>
                  <a:pt x="1187567" y="849630"/>
                </a:lnTo>
                <a:lnTo>
                  <a:pt x="1205640" y="886645"/>
                </a:lnTo>
                <a:lnTo>
                  <a:pt x="1221355" y="924335"/>
                </a:lnTo>
                <a:lnTo>
                  <a:pt x="1234715" y="962588"/>
                </a:lnTo>
                <a:lnTo>
                  <a:pt x="1245727" y="1001289"/>
                </a:lnTo>
                <a:lnTo>
                  <a:pt x="1254395" y="1040327"/>
                </a:lnTo>
                <a:lnTo>
                  <a:pt x="1260726" y="1079588"/>
                </a:lnTo>
                <a:lnTo>
                  <a:pt x="1264724" y="1118958"/>
                </a:lnTo>
                <a:lnTo>
                  <a:pt x="1266396" y="1158326"/>
                </a:lnTo>
                <a:lnTo>
                  <a:pt x="1265745" y="1197578"/>
                </a:lnTo>
                <a:lnTo>
                  <a:pt x="1262778" y="1236601"/>
                </a:lnTo>
                <a:lnTo>
                  <a:pt x="1257500" y="1275282"/>
                </a:lnTo>
                <a:lnTo>
                  <a:pt x="1249916" y="1313508"/>
                </a:lnTo>
                <a:lnTo>
                  <a:pt x="1240031" y="1351166"/>
                </a:lnTo>
                <a:lnTo>
                  <a:pt x="1227851" y="1388143"/>
                </a:lnTo>
                <a:lnTo>
                  <a:pt x="1213382" y="1424326"/>
                </a:lnTo>
                <a:lnTo>
                  <a:pt x="1196628" y="1459601"/>
                </a:lnTo>
                <a:lnTo>
                  <a:pt x="1177595" y="1493857"/>
                </a:lnTo>
                <a:lnTo>
                  <a:pt x="1156288" y="1526979"/>
                </a:lnTo>
                <a:lnTo>
                  <a:pt x="1132713" y="1558855"/>
                </a:lnTo>
                <a:lnTo>
                  <a:pt x="1261364" y="1771923"/>
                </a:lnTo>
                <a:lnTo>
                  <a:pt x="827532" y="1454830"/>
                </a:lnTo>
                <a:lnTo>
                  <a:pt x="709803" y="858869"/>
                </a:lnTo>
                <a:lnTo>
                  <a:pt x="838454" y="1071848"/>
                </a:lnTo>
                <a:lnTo>
                  <a:pt x="862046" y="1039966"/>
                </a:lnTo>
                <a:lnTo>
                  <a:pt x="883367" y="1006840"/>
                </a:lnTo>
                <a:lnTo>
                  <a:pt x="902410" y="972583"/>
                </a:lnTo>
                <a:lnTo>
                  <a:pt x="919172" y="937309"/>
                </a:lnTo>
                <a:lnTo>
                  <a:pt x="933646" y="901129"/>
                </a:lnTo>
                <a:lnTo>
                  <a:pt x="945828" y="864156"/>
                </a:lnTo>
                <a:lnTo>
                  <a:pt x="955713" y="826504"/>
                </a:lnTo>
                <a:lnTo>
                  <a:pt x="963296" y="788285"/>
                </a:lnTo>
                <a:lnTo>
                  <a:pt x="968571" y="749612"/>
                </a:lnTo>
                <a:lnTo>
                  <a:pt x="971534" y="710597"/>
                </a:lnTo>
                <a:lnTo>
                  <a:pt x="972179" y="671354"/>
                </a:lnTo>
                <a:lnTo>
                  <a:pt x="970502" y="631995"/>
                </a:lnTo>
                <a:lnTo>
                  <a:pt x="966497" y="592632"/>
                </a:lnTo>
                <a:lnTo>
                  <a:pt x="960160" y="553380"/>
                </a:lnTo>
                <a:lnTo>
                  <a:pt x="951485" y="514350"/>
                </a:lnTo>
                <a:lnTo>
                  <a:pt x="940468" y="475656"/>
                </a:lnTo>
                <a:lnTo>
                  <a:pt x="927103" y="437409"/>
                </a:lnTo>
                <a:lnTo>
                  <a:pt x="911385" y="399723"/>
                </a:lnTo>
                <a:lnTo>
                  <a:pt x="893309" y="362711"/>
                </a:lnTo>
                <a:lnTo>
                  <a:pt x="872871" y="326485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2"/>
          <p:cNvSpPr/>
          <p:nvPr/>
        </p:nvSpPr>
        <p:spPr>
          <a:xfrm>
            <a:off x="3954657" y="4405376"/>
            <a:ext cx="550545" cy="1268730"/>
          </a:xfrm>
          <a:custGeom>
            <a:avLst/>
            <a:gdLst/>
            <a:ahLst/>
            <a:cxnLst/>
            <a:rect l="l" t="t" r="r" b="b"/>
            <a:pathLst>
              <a:path w="550545" h="1268729" extrusionOk="0">
                <a:moveTo>
                  <a:pt x="161412" y="0"/>
                </a:moveTo>
                <a:lnTo>
                  <a:pt x="249296" y="184276"/>
                </a:lnTo>
                <a:lnTo>
                  <a:pt x="216822" y="213489"/>
                </a:lnTo>
                <a:lnTo>
                  <a:pt x="186478" y="243720"/>
                </a:lnTo>
                <a:lnTo>
                  <a:pt x="158294" y="274868"/>
                </a:lnTo>
                <a:lnTo>
                  <a:pt x="132303" y="306833"/>
                </a:lnTo>
                <a:lnTo>
                  <a:pt x="108537" y="339514"/>
                </a:lnTo>
                <a:lnTo>
                  <a:pt x="87027" y="372812"/>
                </a:lnTo>
                <a:lnTo>
                  <a:pt x="67806" y="406626"/>
                </a:lnTo>
                <a:lnTo>
                  <a:pt x="50904" y="440855"/>
                </a:lnTo>
                <a:lnTo>
                  <a:pt x="24189" y="510159"/>
                </a:lnTo>
                <a:lnTo>
                  <a:pt x="7136" y="579919"/>
                </a:lnTo>
                <a:lnTo>
                  <a:pt x="0" y="649334"/>
                </a:lnTo>
                <a:lnTo>
                  <a:pt x="230" y="683660"/>
                </a:lnTo>
                <a:lnTo>
                  <a:pt x="8445" y="751050"/>
                </a:lnTo>
                <a:lnTo>
                  <a:pt x="27214" y="816086"/>
                </a:lnTo>
                <a:lnTo>
                  <a:pt x="241549" y="1268437"/>
                </a:lnTo>
                <a:lnTo>
                  <a:pt x="228145" y="1237058"/>
                </a:lnTo>
                <a:lnTo>
                  <a:pt x="217440" y="1204890"/>
                </a:lnTo>
                <a:lnTo>
                  <a:pt x="209401" y="1172032"/>
                </a:lnTo>
                <a:lnTo>
                  <a:pt x="203998" y="1138585"/>
                </a:lnTo>
                <a:lnTo>
                  <a:pt x="201199" y="1104649"/>
                </a:lnTo>
                <a:lnTo>
                  <a:pt x="200973" y="1070326"/>
                </a:lnTo>
                <a:lnTo>
                  <a:pt x="203288" y="1035714"/>
                </a:lnTo>
                <a:lnTo>
                  <a:pt x="215416" y="966031"/>
                </a:lnTo>
                <a:lnTo>
                  <a:pt x="237332" y="896401"/>
                </a:lnTo>
                <a:lnTo>
                  <a:pt x="268785" y="827629"/>
                </a:lnTo>
                <a:lnTo>
                  <a:pt x="288009" y="793816"/>
                </a:lnTo>
                <a:lnTo>
                  <a:pt x="309522" y="760519"/>
                </a:lnTo>
                <a:lnTo>
                  <a:pt x="333294" y="727837"/>
                </a:lnTo>
                <a:lnTo>
                  <a:pt x="359293" y="695872"/>
                </a:lnTo>
                <a:lnTo>
                  <a:pt x="387488" y="664725"/>
                </a:lnTo>
                <a:lnTo>
                  <a:pt x="417846" y="634494"/>
                </a:lnTo>
                <a:lnTo>
                  <a:pt x="450337" y="605282"/>
                </a:lnTo>
                <a:lnTo>
                  <a:pt x="542545" y="605282"/>
                </a:lnTo>
                <a:lnTo>
                  <a:pt x="550540" y="264794"/>
                </a:lnTo>
                <a:lnTo>
                  <a:pt x="161412" y="0"/>
                </a:lnTo>
                <a:close/>
              </a:path>
              <a:path w="550545" h="1268729" extrusionOk="0">
                <a:moveTo>
                  <a:pt x="542545" y="605282"/>
                </a:moveTo>
                <a:lnTo>
                  <a:pt x="450337" y="605282"/>
                </a:lnTo>
                <a:lnTo>
                  <a:pt x="538221" y="789432"/>
                </a:lnTo>
                <a:lnTo>
                  <a:pt x="542545" y="605282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2"/>
          <p:cNvSpPr/>
          <p:nvPr/>
        </p:nvSpPr>
        <p:spPr>
          <a:xfrm>
            <a:off x="4155477" y="5433186"/>
            <a:ext cx="915035" cy="509905"/>
          </a:xfrm>
          <a:custGeom>
            <a:avLst/>
            <a:gdLst/>
            <a:ahLst/>
            <a:cxnLst/>
            <a:rect l="l" t="t" r="r" b="b"/>
            <a:pathLst>
              <a:path w="915035" h="509904" extrusionOk="0">
                <a:moveTo>
                  <a:pt x="3391" y="0"/>
                </a:moveTo>
                <a:lnTo>
                  <a:pt x="130" y="45502"/>
                </a:lnTo>
                <a:lnTo>
                  <a:pt x="0" y="58422"/>
                </a:lnTo>
                <a:lnTo>
                  <a:pt x="228" y="71270"/>
                </a:lnTo>
                <a:lnTo>
                  <a:pt x="3059" y="109323"/>
                </a:lnTo>
                <a:lnTo>
                  <a:pt x="11815" y="158731"/>
                </a:lnTo>
                <a:lnTo>
                  <a:pt x="26229" y="206322"/>
                </a:lnTo>
                <a:lnTo>
                  <a:pt x="61924" y="279533"/>
                </a:lnTo>
                <a:lnTo>
                  <a:pt x="86839" y="315572"/>
                </a:lnTo>
                <a:lnTo>
                  <a:pt x="115249" y="348698"/>
                </a:lnTo>
                <a:lnTo>
                  <a:pt x="146930" y="378862"/>
                </a:lnTo>
                <a:lnTo>
                  <a:pt x="181656" y="406020"/>
                </a:lnTo>
                <a:lnTo>
                  <a:pt x="219202" y="430125"/>
                </a:lnTo>
                <a:lnTo>
                  <a:pt x="259343" y="451130"/>
                </a:lnTo>
                <a:lnTo>
                  <a:pt x="301855" y="468989"/>
                </a:lnTo>
                <a:lnTo>
                  <a:pt x="346513" y="483655"/>
                </a:lnTo>
                <a:lnTo>
                  <a:pt x="393091" y="495082"/>
                </a:lnTo>
                <a:lnTo>
                  <a:pt x="441364" y="503224"/>
                </a:lnTo>
                <a:lnTo>
                  <a:pt x="491108" y="508034"/>
                </a:lnTo>
                <a:lnTo>
                  <a:pt x="542097" y="509465"/>
                </a:lnTo>
                <a:lnTo>
                  <a:pt x="594107" y="507472"/>
                </a:lnTo>
                <a:lnTo>
                  <a:pt x="646912" y="502007"/>
                </a:lnTo>
                <a:lnTo>
                  <a:pt x="700288" y="493025"/>
                </a:lnTo>
                <a:lnTo>
                  <a:pt x="754009" y="480479"/>
                </a:lnTo>
                <a:lnTo>
                  <a:pt x="807851" y="464322"/>
                </a:lnTo>
                <a:lnTo>
                  <a:pt x="861589" y="444509"/>
                </a:lnTo>
                <a:lnTo>
                  <a:pt x="914997" y="420992"/>
                </a:lnTo>
                <a:lnTo>
                  <a:pt x="756167" y="88391"/>
                </a:lnTo>
                <a:lnTo>
                  <a:pt x="336338" y="88391"/>
                </a:lnTo>
                <a:lnTo>
                  <a:pt x="299566" y="87508"/>
                </a:lnTo>
                <a:lnTo>
                  <a:pt x="227720" y="80436"/>
                </a:lnTo>
                <a:lnTo>
                  <a:pt x="158726" y="66294"/>
                </a:lnTo>
                <a:lnTo>
                  <a:pt x="93297" y="45079"/>
                </a:lnTo>
                <a:lnTo>
                  <a:pt x="32143" y="16794"/>
                </a:lnTo>
                <a:lnTo>
                  <a:pt x="3391" y="0"/>
                </a:lnTo>
                <a:close/>
              </a:path>
              <a:path w="915035" h="509904" extrusionOk="0">
                <a:moveTo>
                  <a:pt x="713956" y="0"/>
                </a:moveTo>
                <a:lnTo>
                  <a:pt x="676717" y="16794"/>
                </a:lnTo>
                <a:lnTo>
                  <a:pt x="639124" y="31821"/>
                </a:lnTo>
                <a:lnTo>
                  <a:pt x="601268" y="45079"/>
                </a:lnTo>
                <a:lnTo>
                  <a:pt x="563236" y="56570"/>
                </a:lnTo>
                <a:lnTo>
                  <a:pt x="525117" y="66293"/>
                </a:lnTo>
                <a:lnTo>
                  <a:pt x="487001" y="74249"/>
                </a:lnTo>
                <a:lnTo>
                  <a:pt x="448976" y="80436"/>
                </a:lnTo>
                <a:lnTo>
                  <a:pt x="411131" y="84856"/>
                </a:lnTo>
                <a:lnTo>
                  <a:pt x="336338" y="88391"/>
                </a:lnTo>
                <a:lnTo>
                  <a:pt x="756167" y="88391"/>
                </a:lnTo>
                <a:lnTo>
                  <a:pt x="713956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2"/>
          <p:cNvSpPr/>
          <p:nvPr/>
        </p:nvSpPr>
        <p:spPr>
          <a:xfrm>
            <a:off x="3954657" y="4405376"/>
            <a:ext cx="1116330" cy="1537335"/>
          </a:xfrm>
          <a:custGeom>
            <a:avLst/>
            <a:gdLst/>
            <a:ahLst/>
            <a:cxnLst/>
            <a:rect l="l" t="t" r="r" b="b"/>
            <a:pathLst>
              <a:path w="1116329" h="1537335" extrusionOk="0">
                <a:moveTo>
                  <a:pt x="204211" y="1027811"/>
                </a:moveTo>
                <a:lnTo>
                  <a:pt x="262961" y="1059632"/>
                </a:lnTo>
                <a:lnTo>
                  <a:pt x="326342" y="1084381"/>
                </a:lnTo>
                <a:lnTo>
                  <a:pt x="393642" y="1102060"/>
                </a:lnTo>
                <a:lnTo>
                  <a:pt x="464151" y="1112667"/>
                </a:lnTo>
                <a:lnTo>
                  <a:pt x="537158" y="1116202"/>
                </a:lnTo>
                <a:lnTo>
                  <a:pt x="574376" y="1115319"/>
                </a:lnTo>
                <a:lnTo>
                  <a:pt x="649796" y="1108247"/>
                </a:lnTo>
                <a:lnTo>
                  <a:pt x="687821" y="1102060"/>
                </a:lnTo>
                <a:lnTo>
                  <a:pt x="725937" y="1094105"/>
                </a:lnTo>
                <a:lnTo>
                  <a:pt x="764056" y="1084381"/>
                </a:lnTo>
                <a:lnTo>
                  <a:pt x="802088" y="1072890"/>
                </a:lnTo>
                <a:lnTo>
                  <a:pt x="839945" y="1059632"/>
                </a:lnTo>
                <a:lnTo>
                  <a:pt x="877537" y="1044605"/>
                </a:lnTo>
                <a:lnTo>
                  <a:pt x="914776" y="1027811"/>
                </a:lnTo>
                <a:lnTo>
                  <a:pt x="1115817" y="1448803"/>
                </a:lnTo>
                <a:lnTo>
                  <a:pt x="1062409" y="1472320"/>
                </a:lnTo>
                <a:lnTo>
                  <a:pt x="1008672" y="1492133"/>
                </a:lnTo>
                <a:lnTo>
                  <a:pt x="954830" y="1508290"/>
                </a:lnTo>
                <a:lnTo>
                  <a:pt x="901108" y="1520836"/>
                </a:lnTo>
                <a:lnTo>
                  <a:pt x="847732" y="1529818"/>
                </a:lnTo>
                <a:lnTo>
                  <a:pt x="794927" y="1535283"/>
                </a:lnTo>
                <a:lnTo>
                  <a:pt x="742917" y="1537276"/>
                </a:lnTo>
                <a:lnTo>
                  <a:pt x="691928" y="1535845"/>
                </a:lnTo>
                <a:lnTo>
                  <a:pt x="642184" y="1531035"/>
                </a:lnTo>
                <a:lnTo>
                  <a:pt x="593911" y="1522893"/>
                </a:lnTo>
                <a:lnTo>
                  <a:pt x="547333" y="1511466"/>
                </a:lnTo>
                <a:lnTo>
                  <a:pt x="502676" y="1496800"/>
                </a:lnTo>
                <a:lnTo>
                  <a:pt x="460164" y="1478941"/>
                </a:lnTo>
                <a:lnTo>
                  <a:pt x="420022" y="1457936"/>
                </a:lnTo>
                <a:lnTo>
                  <a:pt x="382476" y="1433831"/>
                </a:lnTo>
                <a:lnTo>
                  <a:pt x="347750" y="1406673"/>
                </a:lnTo>
                <a:lnTo>
                  <a:pt x="316069" y="1376509"/>
                </a:lnTo>
                <a:lnTo>
                  <a:pt x="287659" y="1343383"/>
                </a:lnTo>
                <a:lnTo>
                  <a:pt x="262744" y="1307344"/>
                </a:lnTo>
                <a:lnTo>
                  <a:pt x="241549" y="1268437"/>
                </a:lnTo>
                <a:lnTo>
                  <a:pt x="40635" y="847471"/>
                </a:lnTo>
                <a:lnTo>
                  <a:pt x="16495" y="783913"/>
                </a:lnTo>
                <a:lnTo>
                  <a:pt x="3034" y="717599"/>
                </a:lnTo>
                <a:lnTo>
                  <a:pt x="0" y="649334"/>
                </a:lnTo>
                <a:lnTo>
                  <a:pt x="2312" y="614720"/>
                </a:lnTo>
                <a:lnTo>
                  <a:pt x="14439" y="545032"/>
                </a:lnTo>
                <a:lnTo>
                  <a:pt x="36355" y="475399"/>
                </a:lnTo>
                <a:lnTo>
                  <a:pt x="67806" y="406626"/>
                </a:lnTo>
                <a:lnTo>
                  <a:pt x="87027" y="372812"/>
                </a:lnTo>
                <a:lnTo>
                  <a:pt x="108537" y="339514"/>
                </a:lnTo>
                <a:lnTo>
                  <a:pt x="132303" y="306833"/>
                </a:lnTo>
                <a:lnTo>
                  <a:pt x="158294" y="274868"/>
                </a:lnTo>
                <a:lnTo>
                  <a:pt x="186478" y="243720"/>
                </a:lnTo>
                <a:lnTo>
                  <a:pt x="216822" y="213489"/>
                </a:lnTo>
                <a:lnTo>
                  <a:pt x="249296" y="184276"/>
                </a:lnTo>
                <a:lnTo>
                  <a:pt x="161412" y="0"/>
                </a:lnTo>
                <a:lnTo>
                  <a:pt x="550540" y="264794"/>
                </a:lnTo>
                <a:lnTo>
                  <a:pt x="538221" y="789432"/>
                </a:lnTo>
                <a:lnTo>
                  <a:pt x="450337" y="605282"/>
                </a:lnTo>
                <a:lnTo>
                  <a:pt x="417846" y="634494"/>
                </a:lnTo>
                <a:lnTo>
                  <a:pt x="387488" y="664725"/>
                </a:lnTo>
                <a:lnTo>
                  <a:pt x="359293" y="695872"/>
                </a:lnTo>
                <a:lnTo>
                  <a:pt x="333294" y="727837"/>
                </a:lnTo>
                <a:lnTo>
                  <a:pt x="309522" y="760519"/>
                </a:lnTo>
                <a:lnTo>
                  <a:pt x="288009" y="793816"/>
                </a:lnTo>
                <a:lnTo>
                  <a:pt x="268785" y="827629"/>
                </a:lnTo>
                <a:lnTo>
                  <a:pt x="251882" y="861858"/>
                </a:lnTo>
                <a:lnTo>
                  <a:pt x="225166" y="931159"/>
                </a:lnTo>
                <a:lnTo>
                  <a:pt x="208113" y="1000916"/>
                </a:lnTo>
                <a:lnTo>
                  <a:pt x="200973" y="1070326"/>
                </a:lnTo>
                <a:lnTo>
                  <a:pt x="201199" y="1104649"/>
                </a:lnTo>
                <a:lnTo>
                  <a:pt x="203998" y="1138585"/>
                </a:lnTo>
                <a:lnTo>
                  <a:pt x="209401" y="1172032"/>
                </a:lnTo>
                <a:lnTo>
                  <a:pt x="217440" y="1204890"/>
                </a:lnTo>
                <a:lnTo>
                  <a:pt x="228145" y="1237058"/>
                </a:lnTo>
                <a:lnTo>
                  <a:pt x="241549" y="1268437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2"/>
          <p:cNvSpPr txBox="1"/>
          <p:nvPr/>
        </p:nvSpPr>
        <p:spPr>
          <a:xfrm>
            <a:off x="441139" y="250571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 ExtraBold"/>
              <a:buNone/>
            </a:pPr>
            <a:r>
              <a:rPr lang="en-US" sz="2800" b="0" i="0" u="none" strike="noStrike" cap="none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Systems Theory Framework of  Career Development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9570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"/>
          <p:cNvSpPr txBox="1"/>
          <p:nvPr/>
        </p:nvSpPr>
        <p:spPr>
          <a:xfrm>
            <a:off x="1641094" y="1873549"/>
            <a:ext cx="8612400" cy="390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800"/>
              <a:buChar char="•"/>
            </a:pPr>
            <a:r>
              <a:rPr lang="en-US" sz="28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STF </a:t>
            </a:r>
            <a:r>
              <a:rPr lang="en-US" sz="2800" b="1" i="0" u="none" strike="noStrike" cap="none" dirty="0" err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Anwendung</a:t>
            </a:r>
            <a:r>
              <a:rPr lang="en-US" sz="28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 in der </a:t>
            </a:r>
            <a:r>
              <a:rPr lang="en-US" sz="2800" b="1" i="0" u="none" strike="noStrike" cap="none" dirty="0" err="1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beruflichen</a:t>
            </a:r>
            <a:r>
              <a:rPr lang="en-US" sz="28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 Beratung</a:t>
            </a:r>
            <a:endParaRPr sz="2800" b="1" i="0" u="none" strike="noStrike" cap="none" dirty="0">
              <a:solidFill>
                <a:srgbClr val="DC5E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“working with storytellers” </a:t>
            </a:r>
            <a:r>
              <a:rPr lang="en-US" sz="20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(McMahon, 2006, p. 16)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5080" lvl="1" indent="-342900" algn="l" rtl="0">
              <a:lnSpc>
                <a:spcPct val="92600"/>
              </a:lnSpc>
              <a:spcBef>
                <a:spcPts val="79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Story telling approach / </a:t>
            </a:r>
            <a:r>
              <a:rPr lang="en-US" sz="24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narrativer</a:t>
            </a:r>
            <a:r>
              <a:rPr lang="en-U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Ansatz </a:t>
            </a:r>
            <a:r>
              <a:rPr lang="en-US" sz="20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(McMahon, 2007, 2009; McMahon &amp; Watson, 2010, 2012, 2013)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Praxiskonstrukte</a:t>
            </a:r>
            <a:r>
              <a:rPr lang="en-U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(McMahon, 2005)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Reflexion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Connectedness (“</a:t>
            </a:r>
            <a:r>
              <a:rPr lang="en-US" sz="20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Angebundenheit</a:t>
            </a:r>
            <a:r>
              <a:rPr lang="en-US" sz="20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”, “</a:t>
            </a:r>
            <a:r>
              <a:rPr lang="en-US" sz="20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Verbundenheit</a:t>
            </a:r>
            <a:r>
              <a:rPr lang="en-US" sz="20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”)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de-DE" sz="20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Sinnfindung/Sinnstiftung (</a:t>
            </a:r>
            <a:r>
              <a:rPr lang="de-DE" sz="20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meaning</a:t>
            </a:r>
            <a:r>
              <a:rPr lang="de-DE" sz="20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making</a:t>
            </a:r>
            <a:r>
              <a:rPr lang="de-DE" sz="20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), Verstehen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Lernen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C5E00"/>
              </a:buClr>
              <a:buSzPts val="2000"/>
              <a:buFont typeface="Noto Sans Symbols"/>
              <a:buChar char="▪"/>
            </a:pPr>
            <a:r>
              <a:rPr lang="en-US" sz="2000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Handeln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3"/>
          <p:cNvSpPr txBox="1"/>
          <p:nvPr/>
        </p:nvSpPr>
        <p:spPr>
          <a:xfrm>
            <a:off x="503283" y="220262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 ExtraBold"/>
              <a:buNone/>
            </a:pPr>
            <a:r>
              <a:rPr lang="en-US" sz="2800" b="0" i="0" u="none" strike="noStrike" cap="none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Systems Theory Framework of  Career Development (STF)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213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4"/>
          <p:cNvSpPr txBox="1">
            <a:spLocks noGrp="1"/>
          </p:cNvSpPr>
          <p:nvPr>
            <p:ph type="body" idx="1"/>
          </p:nvPr>
        </p:nvSpPr>
        <p:spPr>
          <a:xfrm>
            <a:off x="636700" y="1473325"/>
            <a:ext cx="10357500" cy="4524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64563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2800"/>
              <a:buChar char="•"/>
            </a:pPr>
            <a:r>
              <a:rPr lang="de-DE" b="1" dirty="0">
                <a:solidFill>
                  <a:srgbClr val="DC5E00"/>
                </a:solidFill>
              </a:rPr>
              <a:t>Der </a:t>
            </a:r>
            <a:r>
              <a:rPr lang="de-DE" b="1" i="1" dirty="0">
                <a:solidFill>
                  <a:srgbClr val="DC5E00"/>
                </a:solidFill>
              </a:rPr>
              <a:t>Story </a:t>
            </a:r>
            <a:r>
              <a:rPr lang="de-DE" b="1" i="1" dirty="0" err="1">
                <a:solidFill>
                  <a:srgbClr val="DC5E00"/>
                </a:solidFill>
              </a:rPr>
              <a:t>Telling</a:t>
            </a:r>
            <a:r>
              <a:rPr lang="de-DE" b="1" i="1" dirty="0">
                <a:solidFill>
                  <a:srgbClr val="DC5E00"/>
                </a:solidFill>
              </a:rPr>
              <a:t> Approach</a:t>
            </a:r>
            <a:r>
              <a:rPr lang="de-DE" b="1" dirty="0">
                <a:solidFill>
                  <a:srgbClr val="DC5E00"/>
                </a:solidFill>
              </a:rPr>
              <a:t> fordert Individuen auf</a:t>
            </a:r>
          </a:p>
          <a:p>
            <a:pPr marL="1536065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de-DE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Sich auf Prozesse </a:t>
            </a:r>
            <a:r>
              <a:rPr lang="de-D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des Nachdenkens und der Selbstbetrachtung einzulassen</a:t>
            </a:r>
            <a:r>
              <a:rPr lang="de-DE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i="1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de-DE" sz="2400" i="1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  <a:r>
              <a:rPr lang="de-DE" sz="2400" i="1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de-DE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de-DE" sz="2400" dirty="0">
              <a:latin typeface="Calibri"/>
              <a:ea typeface="Calibri"/>
              <a:cs typeface="Calibri"/>
              <a:sym typeface="Calibri"/>
            </a:endParaRPr>
          </a:p>
          <a:p>
            <a:pPr marL="1536065" marR="615950" lvl="1" indent="-34290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de-DE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Ihre Geschichten in Bezug auf die Einflusssysteme, in denen sie leben, zu erzählen </a:t>
            </a:r>
            <a:r>
              <a:rPr lang="de-DE" sz="2400" i="1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de-DE" sz="2400" i="1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connectedness</a:t>
            </a:r>
            <a:r>
              <a:rPr lang="de-DE" sz="2400" i="1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de-DE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lang="de-DE" sz="2400" dirty="0">
              <a:latin typeface="Calibri"/>
              <a:ea typeface="Calibri"/>
              <a:cs typeface="Calibri"/>
              <a:sym typeface="Calibri"/>
            </a:endParaRPr>
          </a:p>
          <a:p>
            <a:pPr marL="1536065" marR="306070" lvl="1" indent="-34290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de-DE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Zu verstehen </a:t>
            </a:r>
            <a:r>
              <a:rPr lang="de-D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zu versuchen, wie diese Einflüsse sich auf ihre Geschichte ausgewirkt haben</a:t>
            </a:r>
            <a:r>
              <a:rPr lang="de-DE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i="1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de-DE" sz="2400" i="1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meaning</a:t>
            </a:r>
            <a:r>
              <a:rPr lang="de-DE" sz="2400" i="1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i="1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making</a:t>
            </a:r>
            <a:r>
              <a:rPr lang="de-DE" sz="2400" i="1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de-DE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lang="de-DE" sz="2400" dirty="0">
              <a:latin typeface="Calibri"/>
              <a:ea typeface="Calibri"/>
              <a:cs typeface="Calibri"/>
              <a:sym typeface="Calibri"/>
            </a:endParaRPr>
          </a:p>
          <a:p>
            <a:pPr marL="1536065" lvl="1" indent="-342900" algn="l" rtl="0">
              <a:lnSpc>
                <a:spcPct val="108124"/>
              </a:lnSpc>
              <a:spcBef>
                <a:spcPts val="28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de-DE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Themen und Muster zu identifizieren, die sich in ihren Geschichten wiederholen </a:t>
            </a:r>
            <a:r>
              <a:rPr lang="de-DE" sz="2400" i="1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de-DE" sz="2400" i="1" dirty="0" err="1">
                <a:latin typeface="Calibri"/>
                <a:ea typeface="Calibri"/>
                <a:cs typeface="Calibri"/>
                <a:sym typeface="Calibri"/>
              </a:rPr>
              <a:t>learning</a:t>
            </a:r>
            <a:r>
              <a:rPr lang="de-DE" sz="2400" i="1" dirty="0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de-DE" sz="2400" dirty="0"/>
              <a:t>, </a:t>
            </a:r>
            <a:r>
              <a:rPr lang="de-DE" sz="2400" dirty="0"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1536065" marR="114300" lvl="1" indent="-34290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de-DE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Eine aktivere Rolle in der Konstruktion </a:t>
            </a:r>
            <a:r>
              <a:rPr lang="de-D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künftiger Identität und beruflicher Entwicklung zu spielen</a:t>
            </a:r>
            <a:r>
              <a:rPr lang="de-DE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i="1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de-DE" sz="2400" i="1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agency</a:t>
            </a:r>
            <a:r>
              <a:rPr lang="de-DE" sz="2400" i="1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de-DE" i="1" dirty="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93165" marR="114300" lvl="1" indent="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DC5E00"/>
              </a:buClr>
              <a:buSzPts val="2400"/>
              <a:buNone/>
            </a:pPr>
            <a:r>
              <a:rPr lang="de-DE" sz="2000" i="1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de-DE" sz="2000" dirty="0"/>
              <a:t>(</a:t>
            </a:r>
            <a:r>
              <a:rPr lang="de-DE" sz="2000" dirty="0" err="1"/>
              <a:t>McMahon</a:t>
            </a:r>
            <a:r>
              <a:rPr lang="de-DE" sz="2000" dirty="0"/>
              <a:t>, Patton, &amp; Watson, 2015, p. 151)</a:t>
            </a:r>
          </a:p>
        </p:txBody>
      </p:sp>
      <p:sp>
        <p:nvSpPr>
          <p:cNvPr id="597" name="Google Shape;597;p14"/>
          <p:cNvSpPr txBox="1"/>
          <p:nvPr/>
        </p:nvSpPr>
        <p:spPr>
          <a:xfrm>
            <a:off x="432262" y="0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 ExtraBold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Systems Theory Framework of  Career Development (STF)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9051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5"/>
          <p:cNvSpPr txBox="1"/>
          <p:nvPr/>
        </p:nvSpPr>
        <p:spPr>
          <a:xfrm>
            <a:off x="1179626" y="1198625"/>
            <a:ext cx="10613700" cy="510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600"/>
              <a:buChar char="•"/>
            </a:pPr>
            <a:r>
              <a:rPr lang="de-DE" sz="26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Vorteile der Anwendung von STF in </a:t>
            </a:r>
            <a:r>
              <a:rPr lang="de-DE" sz="26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Einschätzung und Beratung</a:t>
            </a:r>
            <a:endParaRPr lang="de-DE" sz="2600" b="1" i="0" u="none" strike="noStrike" cap="none" dirty="0">
              <a:solidFill>
                <a:srgbClr val="DC5E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200"/>
              <a:buFont typeface="Noto Sans Symbols"/>
              <a:buChar char="⮚"/>
            </a:pPr>
            <a:r>
              <a:rPr lang="de-DE" sz="22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Praktisch und anwendungsfreundlich</a:t>
            </a:r>
            <a:endParaRPr lang="de-DE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200"/>
              <a:buFont typeface="Noto Sans Symbols"/>
              <a:buChar char="⮚"/>
            </a:pPr>
            <a:r>
              <a:rPr lang="de-DE" sz="22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Flexibilität, Ratsuchende </a:t>
            </a:r>
            <a:r>
              <a:rPr lang="de-DE" sz="22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individuell spezifisch zu beraten</a:t>
            </a:r>
            <a:endParaRPr lang="de-DE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200"/>
              <a:buFont typeface="Noto Sans Symbols"/>
              <a:buChar char="⮚"/>
            </a:pPr>
            <a:r>
              <a:rPr lang="de-DE" sz="22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Kann andere Ansätze in sich aufnehmen</a:t>
            </a:r>
            <a:endParaRPr lang="de-DE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200"/>
              <a:buFont typeface="Noto Sans Symbols"/>
              <a:buChar char="⮚"/>
            </a:pPr>
            <a:r>
              <a:rPr lang="de-DE" sz="22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Ist „kontextresonant“, anpassungsfähig</a:t>
            </a:r>
            <a:endParaRPr lang="de-DE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de-DE" sz="19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Systemisches Denken</a:t>
            </a:r>
            <a:endParaRPr lang="de-DE"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de-DE" sz="19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Kulturelle Diversität – kann sich einer Vielfalt unterschiedlicher kultureller Hintergründe und Situationen anpassen (</a:t>
            </a:r>
            <a:r>
              <a:rPr lang="de-DE" sz="19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see</a:t>
            </a:r>
            <a:r>
              <a:rPr lang="de-DE" sz="19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Patton, </a:t>
            </a:r>
            <a:r>
              <a:rPr lang="de-DE" sz="19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McMahon</a:t>
            </a:r>
            <a:r>
              <a:rPr lang="de-DE" sz="19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, &amp; Watson, 2006, </a:t>
            </a:r>
            <a:r>
              <a:rPr lang="de-DE" sz="19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McMahon</a:t>
            </a:r>
            <a:r>
              <a:rPr lang="de-DE" sz="19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, Watson, </a:t>
            </a:r>
            <a:r>
              <a:rPr lang="de-DE" sz="19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Chetty</a:t>
            </a:r>
            <a:r>
              <a:rPr lang="de-DE" sz="19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, &amp; </a:t>
            </a:r>
            <a:r>
              <a:rPr lang="de-DE" sz="19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Hoelson</a:t>
            </a:r>
            <a:r>
              <a:rPr lang="de-DE" sz="19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, 2012)</a:t>
            </a:r>
            <a:endParaRPr lang="de-DE"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487680" lvl="2" indent="-342900" algn="l" rtl="0">
              <a:lnSpc>
                <a:spcPct val="70000"/>
              </a:lnSpc>
              <a:spcBef>
                <a:spcPts val="685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de-DE" sz="19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Kann in beruflicher Beratung und qualitativem Career Assessment in </a:t>
            </a:r>
            <a:r>
              <a:rPr lang="de-DE" sz="19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verschiedenen nationalen Kontexten eingesetzt werden</a:t>
            </a:r>
            <a:r>
              <a:rPr lang="de-DE" sz="19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(z.B.  Australien, Kanada, Japan, Hong Kong, Italien, Südafrika, Schweiz)</a:t>
            </a:r>
            <a:endParaRPr lang="de-DE"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de-DE" sz="19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Inklusives Verständnis von „Kultur“</a:t>
            </a:r>
            <a:endParaRPr lang="de-DE"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de-DE" sz="19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Schließt an persönliche Kultur der Beratenden an</a:t>
            </a:r>
            <a:endParaRPr lang="de-DE"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de-DE" sz="19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Betrachtet Einflüsse aus multiplen Systemen</a:t>
            </a:r>
            <a:endParaRPr lang="de-DE"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1900"/>
              <a:buFont typeface="Noto Sans Symbols"/>
              <a:buChar char="▪"/>
            </a:pPr>
            <a:r>
              <a:rPr lang="de-DE" sz="19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Erlaubt Interventionen auf unterschiedlichen Leveln</a:t>
            </a:r>
            <a:endParaRPr lang="de-DE" dirty="0"/>
          </a:p>
          <a:p>
            <a:pPr marL="927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de-DE" sz="2000" b="0" i="0" u="none" strike="noStrike" cap="none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McMahon</a:t>
            </a:r>
            <a:r>
              <a:rPr lang="de-DE" sz="20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&amp; Patton 2016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SVP Conference</a:t>
            </a:r>
            <a:endParaRPr lang="de-DE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5"/>
          <p:cNvSpPr txBox="1"/>
          <p:nvPr/>
        </p:nvSpPr>
        <p:spPr>
          <a:xfrm>
            <a:off x="432262" y="0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 ExtraBold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Systems Theory Framework of  Career Development (STF)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6310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6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en-US" dirty="0" err="1"/>
              <a:t>Danke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Aufmerksamkeit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 </a:t>
            </a:r>
            <a:endParaRPr dirty="0"/>
          </a:p>
        </p:txBody>
      </p:sp>
      <p:sp>
        <p:nvSpPr>
          <p:cNvPr id="609" name="Google Shape;609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f7ead7544_0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4699D2F-6722-4B5B-AF38-4B4E149C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Entwicklung einer beruflichen Identität – „Zeitgeist“ dreier Paradigmen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FC5D78-273A-437D-83BE-4ACDF8296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06" y="1677880"/>
            <a:ext cx="8671461" cy="51066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341542F-7394-48AB-AA95-32D7FC3A6BEB}"/>
              </a:ext>
            </a:extLst>
          </p:cNvPr>
          <p:cNvSpPr txBox="1"/>
          <p:nvPr/>
        </p:nvSpPr>
        <p:spPr>
          <a:xfrm>
            <a:off x="9117367" y="5862009"/>
            <a:ext cx="24182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Quelle: Schreiber, 2017)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4329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f7ead7544_0_0"/>
          <p:cNvSpPr txBox="1">
            <a:spLocks noGrp="1"/>
          </p:cNvSpPr>
          <p:nvPr>
            <p:ph type="title"/>
          </p:nvPr>
        </p:nvSpPr>
        <p:spPr>
          <a:xfrm>
            <a:off x="836613" y="62950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 dirty="0">
                <a:latin typeface="Calibri"/>
                <a:ea typeface="Calibri"/>
                <a:cs typeface="Calibri"/>
                <a:sym typeface="Calibri"/>
              </a:rPr>
              <a:t>Career Construction Theory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cf7ead7544_0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107" name="Google Shape;107;gcf7ead7544_0_0"/>
          <p:cNvSpPr txBox="1"/>
          <p:nvPr/>
        </p:nvSpPr>
        <p:spPr>
          <a:xfrm>
            <a:off x="134911" y="1553007"/>
            <a:ext cx="8892039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Entwickelt von Mark L. </a:t>
            </a:r>
            <a:r>
              <a:rPr lang="de-DE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2005; 2013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lang="de-DE" dirty="0"/>
          </a:p>
          <a:p>
            <a:pPr marL="800100" marR="0" lvl="1" indent="-342900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Arial"/>
              <a:buChar char="•"/>
            </a:pPr>
            <a:r>
              <a:rPr lang="de-D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 </a:t>
            </a:r>
            <a:r>
              <a:rPr lang="de-DE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zum Verständnis beruflichen Verhaltens über den gesamten Lebensverlauf, 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die Frage zu beantworten, wie Individuen in allen Lebensabschnitten beruflichen Wandel vollziehen können, ohne dabei ihre soziale Identität oder Selbstbewusstsein zu verlieren.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Arial"/>
              <a:buChar char="•"/>
            </a:pPr>
            <a:r>
              <a:rPr lang="de-DE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Methoden und Materialien </a:t>
            </a:r>
            <a:r>
              <a:rPr lang="de-DE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Berufsberater*innen nutzen können, um berufliche Entscheidungsprozesse zu unterstützen und dadurch 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Zufriedenheit und Erfüllung im Arbeitsleben zu ermöglichen.</a:t>
            </a:r>
            <a:endParaRPr lang="de-DE" dirty="0"/>
          </a:p>
        </p:txBody>
      </p:sp>
      <p:pic>
        <p:nvPicPr>
          <p:cNvPr id="108" name="Google Shape;108;gcf7ead754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6950" y="1918400"/>
            <a:ext cx="2381525" cy="332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836613" y="62950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 dirty="0">
                <a:latin typeface="Calibri"/>
                <a:ea typeface="Calibri"/>
                <a:cs typeface="Calibri"/>
                <a:sym typeface="Calibri"/>
              </a:rPr>
              <a:t>Das </a:t>
            </a:r>
            <a:r>
              <a:rPr lang="en-GB" sz="4000" dirty="0" err="1">
                <a:latin typeface="Calibri"/>
                <a:ea typeface="Calibri"/>
                <a:cs typeface="Calibri"/>
                <a:sym typeface="Calibri"/>
              </a:rPr>
              <a:t>Selbst</a:t>
            </a:r>
            <a:r>
              <a:rPr lang="en-GB" sz="4000" dirty="0">
                <a:latin typeface="Calibri"/>
                <a:ea typeface="Calibri"/>
                <a:cs typeface="Calibri"/>
                <a:sym typeface="Calibri"/>
              </a:rPr>
              <a:t> in der CCT: </a:t>
            </a:r>
            <a:r>
              <a:rPr lang="en-GB" sz="4000" dirty="0" err="1">
                <a:latin typeface="Calibri"/>
                <a:ea typeface="Calibri"/>
                <a:cs typeface="Calibri"/>
                <a:sym typeface="Calibri"/>
              </a:rPr>
              <a:t>drei</a:t>
            </a:r>
            <a:r>
              <a:rPr lang="en-GB" sz="4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dirty="0" err="1">
                <a:latin typeface="Calibri"/>
                <a:ea typeface="Calibri"/>
                <a:cs typeface="Calibri"/>
                <a:sym typeface="Calibri"/>
              </a:rPr>
              <a:t>Entwicklungsphasen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grpSp>
        <p:nvGrpSpPr>
          <p:cNvPr id="115" name="Google Shape;115;p3"/>
          <p:cNvGrpSpPr/>
          <p:nvPr/>
        </p:nvGrpSpPr>
        <p:grpSpPr>
          <a:xfrm>
            <a:off x="2012875" y="1805789"/>
            <a:ext cx="10179125" cy="3961102"/>
            <a:chOff x="0" y="9483"/>
            <a:chExt cx="11261700" cy="3816606"/>
          </a:xfrm>
        </p:grpSpPr>
        <p:sp>
          <p:nvSpPr>
            <p:cNvPr id="116" name="Google Shape;116;p3"/>
            <p:cNvSpPr/>
            <p:nvPr/>
          </p:nvSpPr>
          <p:spPr>
            <a:xfrm>
              <a:off x="0" y="239491"/>
              <a:ext cx="11261700" cy="8316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0" y="239491"/>
              <a:ext cx="11261700" cy="645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4025" tIns="124950" rIns="874025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F2A"/>
                </a:buClr>
                <a:buSzPts val="2000"/>
                <a:buFont typeface="Calibri"/>
                <a:buChar char="•"/>
              </a:pPr>
              <a:r>
                <a:rPr lang="de-DE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Der Prozess der Selbst-Bildung 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(self-construction) </a:t>
              </a:r>
              <a:r>
                <a:rPr lang="de-DE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beginnt in der Kindheit mit der Identifizierung mit einer </a:t>
              </a:r>
              <a:r>
                <a:rPr lang="de-DE" sz="2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sozialen Rolle, </a:t>
              </a:r>
              <a:r>
                <a:rPr lang="de-DE" sz="20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die sie </a:t>
              </a:r>
              <a:r>
                <a:rPr lang="de-DE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innerhalb der </a:t>
              </a:r>
              <a:r>
                <a:rPr lang="de-DE" sz="2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Familie </a:t>
              </a:r>
              <a:r>
                <a:rPr lang="de-DE" sz="20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spielen</a:t>
              </a: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63086" y="9492"/>
              <a:ext cx="8187900" cy="318600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563086" y="9483"/>
              <a:ext cx="81570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7950" tIns="0" rIns="2979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Actor (</a:t>
              </a:r>
              <a:r>
                <a:rPr lang="en-GB" sz="24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Handelnde</a:t>
              </a: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als</a:t>
              </a: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Schauspieler</a:t>
              </a: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*</a:t>
              </a:r>
              <a:r>
                <a:rPr lang="en-GB" sz="24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innen</a:t>
              </a: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0" y="1333490"/>
              <a:ext cx="11261700" cy="11151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0" y="1333490"/>
              <a:ext cx="11261700" cy="11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4025" tIns="124950" rIns="874025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F2A"/>
                </a:buClr>
                <a:buSzPts val="2000"/>
                <a:buFont typeface="Calibri"/>
                <a:buChar char="•"/>
              </a:pPr>
              <a:r>
                <a:rPr lang="de-DE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der Adoleszenz passen junge Menschen </a:t>
              </a:r>
              <a:r>
                <a:rPr lang="de-DE" sz="2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als Handelnde </a:t>
              </a:r>
              <a:r>
                <a:rPr lang="de-DE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ihre Selbst gemäß den komplexen Erwartungen anderer (v.a. auch in der Schule) an – was ihnen in der Folge ermöglicht die zur Bewältigung beruflicher Entwicklungsaufgaben, Übergänge und Krisen sowie notwendigen Anpassungsleistungen zu erbringen</a:t>
              </a:r>
              <a:endParaRPr dirty="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63086" y="1103491"/>
              <a:ext cx="8187900" cy="318600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578637" y="1119042"/>
              <a:ext cx="81570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7950" tIns="0" rIns="2979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Agent (</a:t>
              </a:r>
              <a:r>
                <a:rPr lang="en-GB" sz="24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Handelnde</a:t>
              </a: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als</a:t>
              </a: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situativ</a:t>
              </a: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Reagierende</a:t>
              </a: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0" y="2710989"/>
              <a:ext cx="11261700" cy="8316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0" y="2710989"/>
              <a:ext cx="11261700" cy="11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4025" tIns="124950" rIns="874025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F2A"/>
                </a:buClr>
                <a:buSzPts val="2000"/>
                <a:buFont typeface="Arial"/>
                <a:buChar char="•"/>
              </a:pPr>
              <a:r>
                <a:rPr lang="de-DE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Als Erwachsene integrieren Individuen ihre Rollen (</a:t>
              </a:r>
              <a:r>
                <a:rPr lang="de-DE" sz="20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actions</a:t>
              </a:r>
              <a:r>
                <a:rPr lang="de-DE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und Handlungen (</a:t>
              </a:r>
              <a:r>
                <a:rPr lang="de-DE" sz="20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agency</a:t>
              </a:r>
              <a:r>
                <a:rPr lang="de-DE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in eine </a:t>
              </a:r>
              <a:r>
                <a:rPr lang="de-DE" sz="2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konsistente Identität</a:t>
              </a:r>
              <a:r>
                <a:rPr lang="de-DE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die sich aus der Konstruktion einer kohärenten </a:t>
              </a:r>
              <a:r>
                <a:rPr lang="de-DE" sz="2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Lebensgeschichte</a:t>
              </a:r>
              <a:r>
                <a:rPr lang="de-DE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speist, deren Autorenschaft sie idealerweise übernehmen.</a:t>
              </a:r>
              <a:endParaRPr lang="de-DE" dirty="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63086" y="2480990"/>
              <a:ext cx="8187900" cy="318600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578637" y="2496541"/>
              <a:ext cx="81570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7950" tIns="0" rIns="2979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Author (</a:t>
              </a:r>
              <a:r>
                <a:rPr lang="en-GB" sz="24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Handelnde</a:t>
              </a: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als</a:t>
              </a: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Interpretierende</a:t>
              </a: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&amp; </a:t>
              </a:r>
              <a:r>
                <a:rPr lang="en-GB" sz="24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Kreierende</a:t>
              </a:r>
              <a:r>
                <a:rPr lang="en-GB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2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8" name="Google Shape;1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88" y="1805789"/>
            <a:ext cx="1304925" cy="124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88" y="3360367"/>
            <a:ext cx="13049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rafik 19" descr="Recopilamos y publicamos nuestro trabajo | ¿El mundo es un ...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85" y="4894683"/>
            <a:ext cx="961729" cy="8722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3158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836613" y="61934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Drei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Aspekte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Selbst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GB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Berufsleben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als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Geschichte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grpSp>
        <p:nvGrpSpPr>
          <p:cNvPr id="137" name="Google Shape;137;p4"/>
          <p:cNvGrpSpPr/>
          <p:nvPr/>
        </p:nvGrpSpPr>
        <p:grpSpPr>
          <a:xfrm>
            <a:off x="666959" y="2448103"/>
            <a:ext cx="10854907" cy="3356166"/>
            <a:chOff x="30837" y="0"/>
            <a:chExt cx="10854907" cy="2983645"/>
          </a:xfrm>
        </p:grpSpPr>
        <p:sp>
          <p:nvSpPr>
            <p:cNvPr id="138" name="Google Shape;138;p4"/>
            <p:cNvSpPr/>
            <p:nvPr/>
          </p:nvSpPr>
          <p:spPr>
            <a:xfrm>
              <a:off x="30837" y="0"/>
              <a:ext cx="3455370" cy="2983645"/>
            </a:xfrm>
            <a:prstGeom prst="roundRect">
              <a:avLst>
                <a:gd name="adj" fmla="val 1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30837" y="0"/>
              <a:ext cx="3455370" cy="895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Actor</a:t>
              </a:r>
              <a:b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(Job Story)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46866" y="895093"/>
              <a:ext cx="2764296" cy="193936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403668" y="951895"/>
              <a:ext cx="2650692" cy="182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Calibri"/>
                <a:buNone/>
              </a:pPr>
              <a:r>
                <a:rPr lang="de-DE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Als Rollenspielende erzählen wir</a:t>
              </a:r>
              <a:r>
                <a:rPr lang="de-DE" sz="2000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de-DE" sz="2000" b="1" dirty="0">
                  <a:latin typeface="Calibri"/>
                  <a:ea typeface="Calibri"/>
                  <a:cs typeface="Calibri"/>
                  <a:sym typeface="Calibri"/>
                </a:rPr>
                <a:t>was</a:t>
              </a:r>
              <a:r>
                <a:rPr lang="de-DE" sz="2000" dirty="0">
                  <a:latin typeface="Calibri"/>
                  <a:ea typeface="Calibri"/>
                  <a:cs typeface="Calibri"/>
                  <a:sym typeface="Calibri"/>
                </a:rPr>
                <a:t> während des Berufslebens geschah: objektive Laufbahn </a:t>
              </a:r>
              <a:r>
                <a:rPr lang="de-DE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de-DE" sz="2000" b="0" i="0" u="none" strike="noStrike" cap="none" dirty="0" err="1">
                  <a:latin typeface="Calibri"/>
                  <a:ea typeface="Calibri"/>
                  <a:cs typeface="Calibri"/>
                  <a:sym typeface="Calibri"/>
                </a:rPr>
                <a:t>objective</a:t>
              </a:r>
              <a:r>
                <a:rPr lang="de-DE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latin typeface="Calibri"/>
                  <a:ea typeface="Calibri"/>
                  <a:cs typeface="Calibri"/>
                  <a:sym typeface="Calibri"/>
                </a:rPr>
                <a:t>career</a:t>
              </a:r>
              <a:r>
                <a:rPr lang="de-DE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lang="de-DE" dirty="0"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715851" y="0"/>
              <a:ext cx="3455370" cy="2983645"/>
            </a:xfrm>
            <a:prstGeom prst="roundRect">
              <a:avLst>
                <a:gd name="adj" fmla="val 1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3715851" y="0"/>
              <a:ext cx="3455370" cy="895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Agent</a:t>
              </a:r>
              <a:br>
                <a:rPr lang="en-GB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(Occupational Plot)</a:t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4061388" y="895093"/>
              <a:ext cx="2764296" cy="193936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4118190" y="951895"/>
              <a:ext cx="2650692" cy="182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Calibri"/>
                <a:buNone/>
              </a:pPr>
              <a:r>
                <a:rPr lang="de-DE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Als Handelnde erklären wir, </a:t>
              </a:r>
              <a:r>
                <a:rPr lang="de-DE" sz="20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warum</a:t>
              </a:r>
              <a:r>
                <a:rPr lang="de-DE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es geschah, aufgrund welcher Bedingungen und Entscheidungen: subjektive Laufbahn (</a:t>
              </a:r>
              <a:r>
                <a:rPr lang="de-DE" sz="2000" b="0" i="0" u="none" strike="noStrike" cap="none" dirty="0" err="1">
                  <a:latin typeface="Calibri"/>
                  <a:ea typeface="Calibri"/>
                  <a:cs typeface="Calibri"/>
                  <a:sym typeface="Calibri"/>
                </a:rPr>
                <a:t>subjective</a:t>
              </a:r>
              <a:r>
                <a:rPr lang="de-DE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de-DE" sz="2000" b="0" i="0" u="none" strike="noStrike" cap="none" dirty="0" err="1">
                  <a:latin typeface="Calibri"/>
                  <a:ea typeface="Calibri"/>
                  <a:cs typeface="Calibri"/>
                  <a:sym typeface="Calibri"/>
                </a:rPr>
                <a:t>career</a:t>
              </a:r>
              <a:r>
                <a:rPr lang="de-DE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lang="de-DE" dirty="0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7430374" y="0"/>
              <a:ext cx="3455370" cy="2983645"/>
            </a:xfrm>
            <a:prstGeom prst="roundRect">
              <a:avLst>
                <a:gd name="adj" fmla="val 1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7430374" y="0"/>
              <a:ext cx="3455370" cy="895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Author</a:t>
              </a:r>
              <a:br>
                <a:rPr lang="en-GB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(Career Theme)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7775911" y="895093"/>
              <a:ext cx="2764296" cy="193936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7832713" y="951895"/>
              <a:ext cx="2650692" cy="182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rPr lang="de-DE" sz="2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Als </a:t>
              </a:r>
              <a:r>
                <a:rPr lang="de-DE" sz="2000" dirty="0">
                  <a:latin typeface="Calibri"/>
                  <a:ea typeface="Calibri"/>
                  <a:cs typeface="Calibri"/>
                  <a:sym typeface="Calibri"/>
                </a:rPr>
                <a:t>Autor*innen interpretieren wir das Geschehene</a:t>
              </a:r>
              <a:r>
                <a:rPr lang="de-DE" sz="2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rPr lang="de-DE" sz="20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wir konstruieren unsere Laufbahn indem </a:t>
              </a:r>
              <a:r>
                <a:rPr lang="de-DE" sz="2000" dirty="0">
                  <a:latin typeface="Calibri"/>
                  <a:ea typeface="Calibri"/>
                  <a:cs typeface="Calibri"/>
                  <a:sym typeface="Calibri"/>
                </a:rPr>
                <a:t>wir unserem beruflichen Verhalten/Handeln einen Sinn geben</a:t>
              </a:r>
              <a:endParaRPr lang="de-DE" dirty="0"/>
            </a:p>
          </p:txBody>
        </p:sp>
      </p:grpSp>
      <p:pic>
        <p:nvPicPr>
          <p:cNvPr id="150" name="Google Shape;15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2245" y="1746521"/>
            <a:ext cx="827075" cy="8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9902" y="1775530"/>
            <a:ext cx="827075" cy="827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17550" y="1746525"/>
            <a:ext cx="827075" cy="8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 descr="Recopilamos y publicamos nuestro trabajo | ¿El mundo es un ...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960" y="1824296"/>
            <a:ext cx="804441" cy="7295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4875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pic>
        <p:nvPicPr>
          <p:cNvPr id="158" name="Google Shape;158;p5" descr="Spilli colorati collegati da un fil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037" y="2485007"/>
            <a:ext cx="4452754" cy="296850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 txBox="1"/>
          <p:nvPr/>
        </p:nvSpPr>
        <p:spPr>
          <a:xfrm>
            <a:off x="839788" y="62950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Career Theme (“</a:t>
            </a:r>
            <a:r>
              <a:rPr lang="en-GB" sz="4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Laufbahnmotiv</a:t>
            </a:r>
            <a:r>
              <a:rPr lang="en-GB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”)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311273" y="2014671"/>
            <a:ext cx="6993000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Arial"/>
              <a:buChar char="•"/>
            </a:pP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 die Grundvorstellung, aus der die </a:t>
            </a:r>
            <a:r>
              <a:rPr lang="de-DE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primären Sinn- und Bedeutungselemente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units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meaning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entspringen, die zur Interpretation der Fakten in einer Job Story und zur Erklärung des </a:t>
            </a:r>
            <a:r>
              <a:rPr lang="de-D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Occupational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Plot genutzt werden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de-DE" dirty="0"/>
          </a:p>
          <a:p>
            <a:pPr marL="800100" marR="0" lvl="1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Arial"/>
              <a:buChar char="•"/>
            </a:pP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Ermöglicht </a:t>
            </a:r>
            <a:r>
              <a:rPr lang="de-DE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Kontinuität</a:t>
            </a: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 es dasjenige herausstellt, was identisch bleibt - durch alle beruflichen Veränderungen und damit verbundenen vielfältigen Mikroerzählungen hindurch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530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839788" y="425767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Berufspersönlichkeit</a:t>
            </a:r>
            <a:r>
              <a:rPr lang="en-GB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/ Vocational Personality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839788" y="1096147"/>
            <a:ext cx="90106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Beruflich relevante Fähigkeiten, Bedürfnisse, Werte und Interessen</a:t>
            </a:r>
            <a:endParaRPr lang="de-DE" dirty="0"/>
          </a:p>
        </p:txBody>
      </p:sp>
      <p:sp>
        <p:nvSpPr>
          <p:cNvPr id="168" name="Google Shape;168;p6"/>
          <p:cNvSpPr txBox="1"/>
          <p:nvPr/>
        </p:nvSpPr>
        <p:spPr>
          <a:xfrm>
            <a:off x="2082350" y="2247906"/>
            <a:ext cx="90108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Anpassungs- und Bewältigungsstrategien (nicht: Kategorien)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Dynamische Prozesse, Möglichkeitsstrukturen (nicht: Merkmale, die die zukünftige Entwicklung determinieren)</a:t>
            </a:r>
            <a:endParaRPr lang="de-DE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Relationale Phänomene, die sozial konstruierten Sinn widerspiegeln</a:t>
            </a:r>
            <a:endParaRPr lang="de-DE" dirty="0"/>
          </a:p>
        </p:txBody>
      </p:sp>
      <p:pic>
        <p:nvPicPr>
          <p:cNvPr id="169" name="Google Shape;16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000" y="2206825"/>
            <a:ext cx="8953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7000" y="3230380"/>
            <a:ext cx="8953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7000" y="4144600"/>
            <a:ext cx="895350" cy="89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52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7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0" y="1644700"/>
            <a:ext cx="12192000" cy="408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839788" y="425767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Career Construction Counseling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839788" y="1096147"/>
            <a:ext cx="9010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der </a:t>
            </a: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praktischen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Anwendung</a:t>
            </a:r>
            <a:endParaRPr dirty="0"/>
          </a:p>
        </p:txBody>
      </p:sp>
      <p:grpSp>
        <p:nvGrpSpPr>
          <p:cNvPr id="180" name="Google Shape;180;p7"/>
          <p:cNvGrpSpPr/>
          <p:nvPr/>
        </p:nvGrpSpPr>
        <p:grpSpPr>
          <a:xfrm>
            <a:off x="439420" y="1958201"/>
            <a:ext cx="11305398" cy="3180463"/>
            <a:chOff x="0" y="618806"/>
            <a:chExt cx="11305398" cy="3180463"/>
          </a:xfrm>
        </p:grpSpPr>
        <p:sp>
          <p:nvSpPr>
            <p:cNvPr id="181" name="Google Shape;181;p7"/>
            <p:cNvSpPr/>
            <p:nvPr/>
          </p:nvSpPr>
          <p:spPr>
            <a:xfrm>
              <a:off x="5649685" y="1218846"/>
              <a:ext cx="4669720" cy="6613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7076"/>
                  </a:lnTo>
                  <a:lnTo>
                    <a:pt x="120000" y="870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2" name="Google Shape;182;p7"/>
            <p:cNvSpPr/>
            <p:nvPr/>
          </p:nvSpPr>
          <p:spPr>
            <a:xfrm>
              <a:off x="5649685" y="1218846"/>
              <a:ext cx="2334860" cy="6613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7076"/>
                  </a:lnTo>
                  <a:lnTo>
                    <a:pt x="120000" y="870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3" name="Google Shape;183;p7"/>
            <p:cNvSpPr/>
            <p:nvPr/>
          </p:nvSpPr>
          <p:spPr>
            <a:xfrm>
              <a:off x="5603965" y="1218846"/>
              <a:ext cx="91440" cy="6613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4" name="Google Shape;184;p7"/>
            <p:cNvSpPr/>
            <p:nvPr/>
          </p:nvSpPr>
          <p:spPr>
            <a:xfrm>
              <a:off x="3314824" y="1218846"/>
              <a:ext cx="2334860" cy="6613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7076"/>
                  </a:lnTo>
                  <a:lnTo>
                    <a:pt x="0" y="8707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5" name="Google Shape;185;p7"/>
            <p:cNvSpPr/>
            <p:nvPr/>
          </p:nvSpPr>
          <p:spPr>
            <a:xfrm>
              <a:off x="985992" y="1218846"/>
              <a:ext cx="4663692" cy="6613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7076"/>
                  </a:lnTo>
                  <a:lnTo>
                    <a:pt x="0" y="8707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6" name="Google Shape;186;p7"/>
            <p:cNvSpPr/>
            <p:nvPr/>
          </p:nvSpPr>
          <p:spPr>
            <a:xfrm>
              <a:off x="4803935" y="618806"/>
              <a:ext cx="1691499" cy="600040"/>
            </a:xfrm>
            <a:prstGeom prst="rect">
              <a:avLst/>
            </a:prstGeom>
            <a:solidFill>
              <a:srgbClr val="FF7F2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4803935" y="618806"/>
              <a:ext cx="1691499" cy="60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GB" sz="3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Ziele</a:t>
              </a:r>
              <a:endParaRPr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0" y="1880152"/>
              <a:ext cx="1971985" cy="1919117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0" y="1880152"/>
              <a:ext cx="1971985" cy="1919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de-D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Erzählung beruflicher Geschichten – Arbeitsleben, Übergänge, Probleme</a:t>
              </a:r>
              <a:endParaRPr lang="de-DE" dirty="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28832" y="1880152"/>
              <a:ext cx="1971985" cy="1919117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2328832" y="1880152"/>
              <a:ext cx="1971985" cy="1919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de-D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Integration der Geschichten in eine  identitäts-stiftende </a:t>
              </a:r>
              <a:r>
                <a:rPr lang="de-DE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Erzäh-lung</a:t>
              </a:r>
              <a:r>
                <a:rPr lang="de-D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über das Selbst und die Arbeit</a:t>
              </a:r>
              <a:endParaRPr lang="de-DE" dirty="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4663692" y="1880152"/>
              <a:ext cx="1971985" cy="1919117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 txBox="1"/>
            <p:nvPr/>
          </p:nvSpPr>
          <p:spPr>
            <a:xfrm>
              <a:off x="4663692" y="1880152"/>
              <a:ext cx="1971985" cy="1919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de-D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Nutzung dieser Erzählung, um Übergängen Sinn zu geben und Emotionen zu managen</a:t>
              </a:r>
              <a:endParaRPr lang="de-DE" dirty="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6998553" y="1880152"/>
              <a:ext cx="1971985" cy="1919117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6998553" y="1880152"/>
              <a:ext cx="1971985" cy="1919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de-DE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Entwurf des nächsten Kapitels oder einzelner Szenen im beruflichen Lebenslauf</a:t>
              </a:r>
              <a:endParaRPr lang="de-DE" dirty="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9333413" y="1880152"/>
              <a:ext cx="1971985" cy="1919117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9333413" y="1880152"/>
              <a:ext cx="1971985" cy="1919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de-DE" sz="2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Motivation konkreter Handlungen mit dem Ziel eines erfüllteren Arbeitslebens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565687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1843</Words>
  <Application>Microsoft Office PowerPoint</Application>
  <PresentationFormat>Breitbild</PresentationFormat>
  <Paragraphs>275</Paragraphs>
  <Slides>28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Noto Sans Symbols</vt:lpstr>
      <vt:lpstr>Open Sans</vt:lpstr>
      <vt:lpstr>Open Sans Extrabold</vt:lpstr>
      <vt:lpstr>Open Sans Extrabold</vt:lpstr>
      <vt:lpstr>Open Sans Light</vt:lpstr>
      <vt:lpstr>Times New Roman</vt:lpstr>
      <vt:lpstr>Tema di Office</vt:lpstr>
      <vt:lpstr>„Office“ tema</vt:lpstr>
      <vt:lpstr>Modul 3 – Lerneinheit 1</vt:lpstr>
      <vt:lpstr>Career Construction Theory CCT</vt:lpstr>
      <vt:lpstr>Entwicklung einer beruflichen Identität – „Zeitgeist“ dreier Paradigmen</vt:lpstr>
      <vt:lpstr>Career Construction Theory</vt:lpstr>
      <vt:lpstr>Das Selbst in der CCT: drei Entwicklungsphasen…</vt:lpstr>
      <vt:lpstr>Drei Aspekte des Selbst:  Berufsleben als Geschichte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References</vt:lpstr>
      <vt:lpstr>Systems Theory Framework der beruflichen Beratung (STF)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Systems Theory Framework of  Career Development:  mapping the influences</vt:lpstr>
      <vt:lpstr>PowerPoint-Präsentation</vt:lpstr>
      <vt:lpstr>PowerPoint-Präsentation</vt:lpstr>
      <vt:lpstr>PowerPoint-Präsentation</vt:lpstr>
      <vt:lpstr>PowerPoint-Präsentation</vt:lpstr>
      <vt:lpstr>Danke für Ihre Aufmerksamkeit.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UD3’s GOALS</dc:title>
  <dc:creator>Zuanetti Alessandra</dc:creator>
  <cp:lastModifiedBy>Edmund Panzenböck</cp:lastModifiedBy>
  <cp:revision>93</cp:revision>
  <dcterms:created xsi:type="dcterms:W3CDTF">2021-05-17T08:13:07Z</dcterms:created>
  <dcterms:modified xsi:type="dcterms:W3CDTF">2022-08-18T09:36:13Z</dcterms:modified>
</cp:coreProperties>
</file>