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64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A6C64-FBAE-B136-01B3-E8C732CF1C55}" v="9" dt="2021-07-22T09:21:52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2236-42CA-453F-B4CD-DF20FE1ABF22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23584-19CB-4547-A8A5-C5358C866EB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5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Gruppenarbeit 1: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Nutzen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erworbene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Wissen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über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theoretischen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Paradigmen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Werkzeuge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, um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herausfordernde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Situationen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beruflichen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Beratung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identifizieren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Gruppenarbeit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Beleuchten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Vorteile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reflektieren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wie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berufliche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Beratung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in KMU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Unternehmensstrategie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integriert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werden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könnte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Entwickeln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dazu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einen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 Plan!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3584-19CB-4547-A8A5-C5358C866E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2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Situationen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identifizieren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denen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Dimensionen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die in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Paradigmen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analysiert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Werkzeuge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(Programme,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Methoden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beschrieben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wurden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sich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nützlich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erweisen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um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Strategien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Organisationen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zur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Anwendung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kommen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23584-19CB-4547-A8A5-C5358C866E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68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81AED-DAF0-46C6-9000-63E4BCF1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A796C0-9551-40B0-81DF-0B8C52F98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36C63-7148-4E4F-A829-B7EE5520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A787BE-5B12-409E-BDF2-6E43FFD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0B434-D4C6-48A1-A3F7-98E3FCFD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D6490-CF2F-4B96-87D9-E7D2F39A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DB1E34-6EEE-462B-B1EE-9E0D79AE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473F4C-7F24-4DD2-B86C-68B76F9B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46B1D-6C6A-4E93-8422-D534C39A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7E4F8-F775-4231-9431-D03918E7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F885C8D-07AF-4FA1-9E72-630F6020B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C0C507-9ACD-4F7A-888B-B026F7DC4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5B054-6250-48FD-AE4E-51E4BA91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055E54-431C-41E6-AF7A-6C44DD3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0C055-66BB-467C-8A8C-9B423281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2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80470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5103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126967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918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4061655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65205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089009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333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EC5FA-75F4-498C-8939-90F27029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D1552-4002-4DB5-B679-03CB35E4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ECA252-80B8-4012-B46C-0F46993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685B5-8ED0-4871-8F52-E18DA173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AB003-15B9-4665-BEDD-CB8E1FD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54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507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1260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48040-130F-470C-897E-883D22A1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A6D363-EB69-42C4-83CC-EAB09E1CF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59C2A-ACFC-4DA3-85A7-6DC00F7B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8F1256-93D9-48FD-A520-675D6D7D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E2F3F-216D-4FD7-AA86-F6052B18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1F04E3-22CB-4430-987E-7359BAF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D08605-79D3-4274-B8D2-D7266EAF8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63B6F2-B603-41F3-BA28-07D7CCBB1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FE5BA2-214A-4B08-8601-E3021FF0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BD41A7-310D-46AC-BF40-7FF61867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5BFC27-D3F8-45D9-AABF-F98711FF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3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F1FB0-7A10-4269-97B4-51002ED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4304E3-93AB-4A0B-82F1-ED0E5A55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DB0310-A9C7-4F34-8997-4C2A9DF5C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F5BE32-8922-494A-A827-E02B3BC81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AA8667-B9AB-4625-A88D-0E715EA9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F38803-A0AE-4104-B507-E4B37860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19B17B-6868-473D-9E0A-22AEEBF1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F0F72A-7E29-47D6-A702-DF0B4302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14986-902D-4BA5-BEF3-2856C1A0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B4EDB7-6E29-4B1C-857F-44512E82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F19176-6AE8-42CC-BB88-993DB09C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59EE13-03E9-4291-BB0C-0BB03EB2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AF5F4D3-8607-441C-92D9-A98A2EF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8574B6-E204-4BCC-A5C9-CD377A7A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4FEFDE-085B-464A-BF9F-07AEC8D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1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90D08-8746-4E3A-B3A7-3BF47E0C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8D615-89ED-461C-B823-67F39D4C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04CEB-0E61-45FB-8B8E-5A2FEFEFF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38573F-D93C-4176-88F4-98F97A57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274A61-8B63-4191-AB5D-1B9C0DF4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809F7E-4535-42E6-A199-932ABAB9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F10B0-3E68-4076-A9F3-D4763DCB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B71A84-C1B6-47DA-BB07-1B90BC7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809AA-11DF-46D4-BED1-27D23CC33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0C325F-E917-4F0A-B3C8-6F31A2E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C8A806-9B20-4291-8414-E6C898B2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861B0-DA6D-4B96-A145-030542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5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BA13C3-E6F2-476B-A9EF-46BFA677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874262-A482-4DE1-B5A9-8E4BBE91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DC4DA5-E2B2-4B1E-998C-B0195106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EB79-E44B-4757-87D8-44D703D947F4}" type="datetimeFigureOut">
              <a:rPr lang="en-GB" smtClean="0"/>
              <a:t>18/08/2022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56AB95-B893-4C93-8FFF-2E1A61030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0096FE-5E1A-4BF8-91B0-9FD9DD6D9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A506C-035A-4517-BBA1-BF392404582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3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6" name="Pavadinimas 1">
            <a:extLst>
              <a:ext uri="{FF2B5EF4-FFF2-40B4-BE49-F238E27FC236}">
                <a16:creationId xmlns:a16="http://schemas.microsoft.com/office/drawing/2014/main" id="{05FB1455-659F-4A86-BEC1-CB6BBC66A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Modul 3 –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Lerneinheit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Implementierung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beruflichen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Beratung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in KMU</a:t>
            </a:r>
            <a:endParaRPr lang="lt-L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ntrinis pavadinimas 2">
            <a:extLst>
              <a:ext uri="{FF2B5EF4-FFF2-40B4-BE49-F238E27FC236}">
                <a16:creationId xmlns:a16="http://schemas.microsoft.com/office/drawing/2014/main" id="{6345EEE8-E1C2-4195-AC53-B5A34BDCF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" y="3771635"/>
            <a:ext cx="10058400" cy="746464"/>
          </a:xfrm>
        </p:spPr>
        <p:txBody>
          <a:bodyPr>
            <a:normAutofit/>
          </a:bodyPr>
          <a:lstStyle/>
          <a:p>
            <a:pPr lvl="0"/>
            <a:r>
              <a:rPr lang="en-GB" sz="2800" b="0" dirty="0">
                <a:latin typeface="Calibri" panose="020F0502020204030204" pitchFamily="34" charset="0"/>
                <a:cs typeface="Calibri" panose="020F0502020204030204" pitchFamily="34" charset="0"/>
              </a:rPr>
              <a:t>3.3.1p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EAB0EC-5F10-48AF-82D3-9AD329920568}"/>
              </a:ext>
            </a:extLst>
          </p:cNvPr>
          <p:cNvSpPr txBox="1"/>
          <p:nvPr/>
        </p:nvSpPr>
        <p:spPr>
          <a:xfrm>
            <a:off x="841829" y="4500033"/>
            <a:ext cx="94546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Basierend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 auf 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Entwürfen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 von Lea Ferrari und Teresa Maria 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 dirty="0">
              <a:solidFill>
                <a:srgbClr val="FFFFFF"/>
              </a:solidFill>
              <a:latin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564420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Überblick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über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Lerneinheit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lt-L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836613" y="2089256"/>
            <a:ext cx="1073058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Beschreibung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Ziels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der Einheit 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Analyse der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Ergebnisse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beruflicher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Beratung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Personalarbeit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IO2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Beschreibung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herausfordernder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Situationen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beruflicher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Beratung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Gruppenarbeit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Identifikation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herausfordernder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Situationen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beruflicher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Beratung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Hilfe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von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Theorien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Paradigmen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 und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Werkzeugen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Gruppenarbeit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2: Reflexion der Integration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beruflicher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Beratung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in KMU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Vorteile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Unternehmensstrategie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Planung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Zusammenfassung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Nutzen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von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Ansätzen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Werkzeugen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für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KMU)</a:t>
            </a: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Hausarbeit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7F2A"/>
              </a:buClr>
              <a:buSzPct val="130000"/>
              <a:buFontTx/>
              <a:buChar char="▲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Lernevaluation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 descr="Luci della città messe a fuoco in una lente di ingrandimento">
            <a:extLst>
              <a:ext uri="{FF2B5EF4-FFF2-40B4-BE49-F238E27FC236}">
                <a16:creationId xmlns:a16="http://schemas.microsoft.com/office/drawing/2014/main" id="{0357716B-200C-4FC7-AD1F-E033405AF2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1" y="137792"/>
            <a:ext cx="2927910" cy="19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5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ngegnere che usa tablet in fabbrica con robot industriali">
            <a:extLst>
              <a:ext uri="{FF2B5EF4-FFF2-40B4-BE49-F238E27FC236}">
                <a16:creationId xmlns:a16="http://schemas.microsoft.com/office/drawing/2014/main" id="{35B0BA73-BE93-4F70-8B02-3ED78C1EB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8"/>
          <a:stretch/>
        </p:blipFill>
        <p:spPr>
          <a:xfrm>
            <a:off x="7063014" y="1310506"/>
            <a:ext cx="2171060" cy="2240582"/>
          </a:xfrm>
          <a:prstGeom prst="rect">
            <a:avLst/>
          </a:prstGeom>
        </p:spPr>
      </p:pic>
      <p:pic>
        <p:nvPicPr>
          <p:cNvPr id="12" name="Immagine 11" descr="Sagoma di un cantiere">
            <a:extLst>
              <a:ext uri="{FF2B5EF4-FFF2-40B4-BE49-F238E27FC236}">
                <a16:creationId xmlns:a16="http://schemas.microsoft.com/office/drawing/2014/main" id="{B74B20F2-B391-41FA-950D-5D5DFEB261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74" y="3150073"/>
            <a:ext cx="2751097" cy="1833617"/>
          </a:xfrm>
          <a:prstGeom prst="rect">
            <a:avLst/>
          </a:prstGeom>
        </p:spPr>
      </p:pic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connect-erasmus.eu</a:t>
            </a:r>
          </a:p>
        </p:txBody>
      </p:sp>
      <p:sp>
        <p:nvSpPr>
          <p:cNvPr id="16" name="Pavadinimas 4">
            <a:extLst>
              <a:ext uri="{FF2B5EF4-FFF2-40B4-BE49-F238E27FC236}">
                <a16:creationId xmlns:a16="http://schemas.microsoft.com/office/drawing/2014/main" id="{009082CD-0098-495E-84E5-222527B107DC}"/>
              </a:ext>
            </a:extLst>
          </p:cNvPr>
          <p:cNvSpPr txBox="1">
            <a:spLocks/>
          </p:cNvSpPr>
          <p:nvPr/>
        </p:nvSpPr>
        <p:spPr>
          <a:xfrm>
            <a:off x="836613" y="628715"/>
            <a:ext cx="10515600" cy="678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Lernziele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der </a:t>
            </a:r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Lerneinheit 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</a:t>
            </a:r>
            <a:endParaRPr kumimoji="0" lang="lt-L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8B6848-2A6B-487F-8063-26308CE5F0DD}"/>
              </a:ext>
            </a:extLst>
          </p:cNvPr>
          <p:cNvSpPr txBox="1"/>
          <p:nvPr/>
        </p:nvSpPr>
        <p:spPr>
          <a:xfrm>
            <a:off x="575209" y="1957485"/>
            <a:ext cx="52548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FF7F2A"/>
              </a:buClr>
              <a:buSzPct val="130000"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können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FF7F2A"/>
              </a:buClr>
              <a:buSzPct val="130000"/>
              <a:buFontTx/>
              <a:buChar char="▲"/>
              <a:tabLst/>
              <a:defRPr/>
            </a:pP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Situationen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identifizieren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denen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neue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Beratungstheorien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Beratungsmethoden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Instrumente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Einsatz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finden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können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Immagine 9" descr="Persona che lavora con la pelle">
            <a:extLst>
              <a:ext uri="{FF2B5EF4-FFF2-40B4-BE49-F238E27FC236}">
                <a16:creationId xmlns:a16="http://schemas.microsoft.com/office/drawing/2014/main" id="{7AE94AC0-6ED7-40CA-93CE-60961CB1147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75" y="1316457"/>
            <a:ext cx="2751097" cy="1833617"/>
          </a:xfrm>
          <a:prstGeom prst="rect">
            <a:avLst/>
          </a:prstGeom>
        </p:spPr>
      </p:pic>
      <p:pic>
        <p:nvPicPr>
          <p:cNvPr id="8" name="Immagine 7" descr="Gruppo di persone che parlano">
            <a:extLst>
              <a:ext uri="{FF2B5EF4-FFF2-40B4-BE49-F238E27FC236}">
                <a16:creationId xmlns:a16="http://schemas.microsoft.com/office/drawing/2014/main" id="{1101C7F1-FA4A-4263-AB6C-F1AA3AF0E44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40" y="3095562"/>
            <a:ext cx="3665408" cy="24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33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Breitbild</PresentationFormat>
  <Paragraphs>22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Open Sans Extrabold</vt:lpstr>
      <vt:lpstr>Open Sans Light</vt:lpstr>
      <vt:lpstr>Tema di Office</vt:lpstr>
      <vt:lpstr>„Office“ tema</vt:lpstr>
      <vt:lpstr>Modul 3 – Lerneinheit 3 Implementierung der beruflichen Beratung in KMU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UD3’s GOALS</dc:title>
  <dc:creator>Zuanetti Alessandra</dc:creator>
  <cp:lastModifiedBy>Edmund Panzenböck</cp:lastModifiedBy>
  <cp:revision>40</cp:revision>
  <dcterms:created xsi:type="dcterms:W3CDTF">2021-05-17T08:13:07Z</dcterms:created>
  <dcterms:modified xsi:type="dcterms:W3CDTF">2022-08-18T09:50:54Z</dcterms:modified>
</cp:coreProperties>
</file>