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ExtraBold" panose="020B0906030804020204" pitchFamily="34" charset="0"/>
      <p:bold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2043285" y="5993248"/>
            <a:ext cx="2333330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6582988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en-US" dirty="0"/>
              <a:t>Finale </a:t>
            </a:r>
            <a:r>
              <a:rPr lang="en-US" dirty="0" err="1"/>
              <a:t>Gedanken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5520672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en-US" dirty="0" err="1"/>
              <a:t>Studierende</a:t>
            </a:r>
            <a:r>
              <a:rPr lang="en-US" dirty="0"/>
              <a:t> and </a:t>
            </a:r>
            <a:r>
              <a:rPr lang="en-US" dirty="0" err="1"/>
              <a:t>Lektor</a:t>
            </a:r>
            <a:r>
              <a:rPr lang="en-US" dirty="0"/>
              <a:t>*in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de-DE" dirty="0"/>
              <a:t>Zusammenfassung der möglichen Überschneidungen zwischen CGC und HRD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de-DE" dirty="0"/>
              <a:t>die kritischen Punkte für stärkere oder qualitativ bessere Überschneidungen von CGC und HRD sammeln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dirty="0" err="1"/>
              <a:t>Diskussion</a:t>
            </a:r>
            <a:r>
              <a:rPr lang="en-US" dirty="0"/>
              <a:t>/</a:t>
            </a:r>
            <a:r>
              <a:rPr lang="en-US" dirty="0" err="1"/>
              <a:t>Erörterung</a:t>
            </a:r>
            <a:r>
              <a:rPr lang="en-US" dirty="0"/>
              <a:t> </a:t>
            </a:r>
            <a:r>
              <a:rPr lang="en-US" dirty="0" err="1"/>
              <a:t>innovativer</a:t>
            </a:r>
            <a:r>
              <a:rPr lang="en-US" dirty="0"/>
              <a:t> </a:t>
            </a:r>
            <a:r>
              <a:rPr lang="en-US"/>
              <a:t>Entwicklungslinien</a:t>
            </a:r>
            <a:endParaRPr lang="en-US" dirty="0"/>
          </a:p>
          <a:p>
            <a:pPr marL="3429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 l="24305" r="9028"/>
          <a:stretch/>
        </p:blipFill>
        <p:spPr>
          <a:xfrm>
            <a:off x="7694612" y="1493521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/>
              <a:t>Thank you for </a:t>
            </a:r>
            <a:br>
              <a:rPr lang="en-US"/>
            </a:br>
            <a:r>
              <a:rPr lang="en-US"/>
              <a:t>the Attention. </a:t>
            </a:r>
            <a:br>
              <a:rPr lang="en-US"/>
            </a:br>
            <a:r>
              <a:rPr lang="en-US"/>
              <a:t>Questions?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2082361" y="5954171"/>
            <a:ext cx="2177023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98" name="Google Shape;98;p13"/>
          <p:cNvSpPr/>
          <p:nvPr/>
        </p:nvSpPr>
        <p:spPr>
          <a:xfrm>
            <a:off x="836613" y="3733726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peter.weber@hdba.de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Breitbild</PresentationFormat>
  <Paragraphs>11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Open Sans Light</vt:lpstr>
      <vt:lpstr>Open Sans</vt:lpstr>
      <vt:lpstr>Open Sans ExtraBold</vt:lpstr>
      <vt:lpstr>Calibri</vt:lpstr>
      <vt:lpstr>Arial</vt:lpstr>
      <vt:lpstr>„Office“ tema</vt:lpstr>
      <vt:lpstr>Finale Gedanken </vt:lpstr>
      <vt:lpstr>Thank you for  the Attention.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thoughts</dc:title>
  <dc:creator>Edmund Panzenböck</dc:creator>
  <cp:lastModifiedBy>Edmund Panzenböck</cp:lastModifiedBy>
  <cp:revision>2</cp:revision>
  <dcterms:modified xsi:type="dcterms:W3CDTF">2022-08-18T11:53:11Z</dcterms:modified>
</cp:coreProperties>
</file>