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8" r:id="rId2"/>
    <p:sldId id="292" r:id="rId3"/>
    <p:sldId id="297" r:id="rId4"/>
    <p:sldId id="298" r:id="rId5"/>
    <p:sldId id="305" r:id="rId6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 autoAdjust="0"/>
    <p:restoredTop sz="87755" autoAdjust="0"/>
  </p:normalViewPr>
  <p:slideViewPr>
    <p:cSldViewPr snapToGrid="0" showGuides="1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2022-03-04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309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Finanzierung durch Mitgliedsbeiträge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513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Learning Session 3: </a:t>
            </a:r>
            <a:r>
              <a:rPr lang="en-US" sz="2400" dirty="0">
                <a:solidFill>
                  <a:srgbClr val="FFFFFF"/>
                </a:solidFill>
              </a:rPr>
              <a:t>Using different methods of CGC and coaching in the HR context of SME (part 4)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21" y="5796580"/>
            <a:ext cx="896520" cy="315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9773" y="6111762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283723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Closing </a:t>
            </a:r>
            <a:r>
              <a:rPr lang="de-DE" altLang="de-DE" sz="4000" b="1" dirty="0" err="1"/>
              <a:t>Thoughts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10" y="2855700"/>
            <a:ext cx="4911308" cy="257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Characteristics</a:t>
            </a:r>
            <a:r>
              <a:rPr lang="de-DE" altLang="de-DE" sz="2000" i="1" dirty="0"/>
              <a:t> = e.g. SME, </a:t>
            </a:r>
            <a:r>
              <a:rPr lang="de-DE" altLang="de-DE" sz="2000" i="1" dirty="0" err="1"/>
              <a:t>no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costs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specific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offer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for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employers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only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long</a:t>
            </a:r>
            <a:r>
              <a:rPr lang="de-DE" altLang="de-DE" sz="2000" i="1" dirty="0"/>
              <a:t>-term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, network </a:t>
            </a:r>
            <a:r>
              <a:rPr lang="de-DE" altLang="de-DE" sz="2000" i="1" dirty="0" err="1"/>
              <a:t>partners</a:t>
            </a:r>
            <a:r>
              <a:rPr lang="de-DE" altLang="de-DE" sz="2000" i="1" dirty="0"/>
              <a:t> 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Methods </a:t>
            </a:r>
            <a:r>
              <a:rPr lang="de-DE" altLang="de-DE" sz="2000" i="1" dirty="0"/>
              <a:t>= e.g. individual/formal  </a:t>
            </a:r>
            <a:r>
              <a:rPr lang="de-DE" altLang="de-DE" sz="2000" i="1" dirty="0" err="1"/>
              <a:t>structures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holistic</a:t>
            </a:r>
            <a:r>
              <a:rPr lang="de-DE" altLang="de-DE" sz="2000" i="1" dirty="0"/>
              <a:t>, reflexive, </a:t>
            </a:r>
            <a:r>
              <a:rPr lang="de-DE" altLang="de-DE" sz="2000" i="1" dirty="0" err="1"/>
              <a:t>systemic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solution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oriented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use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tools</a:t>
            </a:r>
            <a:r>
              <a:rPr lang="de-DE" altLang="de-DE" sz="2000" i="1" dirty="0"/>
              <a:t> 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51" y="2855700"/>
            <a:ext cx="6625087" cy="230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Benefits </a:t>
            </a:r>
            <a:r>
              <a:rPr lang="de-DE" altLang="de-DE" sz="2000" i="1" dirty="0"/>
              <a:t>= e.g. </a:t>
            </a:r>
            <a:r>
              <a:rPr lang="de-DE" altLang="de-DE" sz="2000" i="1" dirty="0" err="1"/>
              <a:t>expertise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financial</a:t>
            </a:r>
            <a:r>
              <a:rPr lang="de-DE" altLang="de-DE" sz="2000" i="1" dirty="0"/>
              <a:t> support, quick </a:t>
            </a:r>
            <a:r>
              <a:rPr lang="de-DE" altLang="de-DE" sz="2000" i="1" dirty="0" err="1"/>
              <a:t>availablity</a:t>
            </a:r>
            <a:r>
              <a:rPr lang="de-DE" altLang="de-DE" sz="2000" i="1" dirty="0"/>
              <a:t>, professional </a:t>
            </a:r>
            <a:r>
              <a:rPr lang="de-DE" altLang="de-DE" sz="2000" i="1" dirty="0" err="1"/>
              <a:t>counselling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Disadvantages</a:t>
            </a:r>
            <a:r>
              <a:rPr lang="de-DE" altLang="de-DE" sz="2000" b="1" i="1" dirty="0"/>
              <a:t>/</a:t>
            </a:r>
            <a:r>
              <a:rPr lang="de-DE" altLang="de-DE" sz="2000" b="1" i="1" dirty="0" err="1"/>
              <a:t>problems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e.g. </a:t>
            </a:r>
            <a:r>
              <a:rPr lang="de-DE" altLang="de-DE" sz="2000" i="1" dirty="0" err="1"/>
              <a:t>low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publicity</a:t>
            </a:r>
            <a:r>
              <a:rPr lang="de-DE" altLang="de-DE" sz="2000" i="1" dirty="0"/>
              <a:t>, limited </a:t>
            </a:r>
            <a:r>
              <a:rPr lang="de-DE" altLang="de-DE" sz="2000" i="1" dirty="0" err="1"/>
              <a:t>portfolio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offers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Positioning</a:t>
            </a:r>
            <a:r>
              <a:rPr lang="de-DE" altLang="de-DE" sz="2000" b="1" i="1" dirty="0"/>
              <a:t> in </a:t>
            </a:r>
            <a:r>
              <a:rPr lang="de-DE" altLang="de-DE" sz="2000" b="1" i="1" dirty="0" err="1"/>
              <a:t>continuum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</a:t>
            </a:r>
            <a:r>
              <a:rPr lang="de-DE" altLang="de-DE" sz="2000" i="1" dirty="0" err="1"/>
              <a:t>near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 in HR</a:t>
            </a:r>
            <a:endParaRPr lang="de-DE" altLang="de-DE" sz="20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F7418ECB-F3A9-4ABE-B13F-E8662665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28" y="2073822"/>
            <a:ext cx="1115991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dirty="0"/>
              <a:t>1. Qualification </a:t>
            </a:r>
            <a:r>
              <a:rPr lang="de-DE" altLang="de-DE" sz="2400" b="1" dirty="0" err="1"/>
              <a:t>counselling</a:t>
            </a:r>
            <a:r>
              <a:rPr lang="de-DE" altLang="de-DE" sz="2400" b="1" dirty="0"/>
              <a:t> in German Public </a:t>
            </a:r>
            <a:r>
              <a:rPr lang="de-DE" altLang="de-DE" sz="2400" b="1" dirty="0" err="1"/>
              <a:t>Employment</a:t>
            </a:r>
            <a:r>
              <a:rPr lang="de-DE" altLang="de-DE" sz="2400" b="1" dirty="0"/>
              <a:t> Service (PES) </a:t>
            </a:r>
          </a:p>
        </p:txBody>
      </p:sp>
    </p:spTree>
    <p:extLst>
      <p:ext uri="{BB962C8B-B14F-4D97-AF65-F5344CB8AC3E}">
        <p14:creationId xmlns:p14="http://schemas.microsoft.com/office/powerpoint/2010/main" val="38575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Closing </a:t>
            </a:r>
            <a:r>
              <a:rPr lang="de-DE" altLang="de-DE" sz="4000" b="1" dirty="0" err="1"/>
              <a:t>Thoughts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53" y="2917496"/>
            <a:ext cx="5453747" cy="297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Characteristics</a:t>
            </a:r>
            <a:r>
              <a:rPr lang="de-DE" altLang="de-DE" sz="2000" i="1" dirty="0"/>
              <a:t> = e.g. SME, </a:t>
            </a:r>
            <a:r>
              <a:rPr lang="de-DE" altLang="de-DE" sz="2000" i="1" dirty="0" err="1"/>
              <a:t>no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costs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broad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range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professional </a:t>
            </a:r>
            <a:r>
              <a:rPr lang="de-DE" altLang="de-DE" sz="2000" i="1" dirty="0" err="1"/>
              <a:t>offers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long</a:t>
            </a:r>
            <a:r>
              <a:rPr lang="de-DE" altLang="de-DE" sz="2000" i="1" dirty="0"/>
              <a:t>-term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offers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for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employers</a:t>
            </a:r>
            <a:r>
              <a:rPr lang="de-DE" altLang="de-DE" sz="2000" i="1" dirty="0"/>
              <a:t> and </a:t>
            </a:r>
            <a:r>
              <a:rPr lang="de-DE" altLang="de-DE" sz="2000" i="1" dirty="0" err="1"/>
              <a:t>staff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Methods </a:t>
            </a:r>
            <a:r>
              <a:rPr lang="de-DE" altLang="de-DE" sz="2000" i="1" dirty="0"/>
              <a:t>= e.g. individual and formal  </a:t>
            </a:r>
            <a:r>
              <a:rPr lang="de-DE" altLang="de-DE" sz="2000" i="1" dirty="0" err="1"/>
              <a:t>structures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holistic</a:t>
            </a:r>
            <a:r>
              <a:rPr lang="de-DE" altLang="de-DE" sz="2000" i="1" dirty="0"/>
              <a:t>, reflexive, </a:t>
            </a:r>
            <a:r>
              <a:rPr lang="de-DE" altLang="de-DE" sz="2000" i="1" dirty="0" err="1"/>
              <a:t>systemic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solution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oriented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use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 </a:t>
            </a:r>
            <a:r>
              <a:rPr lang="de-DE" altLang="de-DE" sz="2000" i="1" dirty="0" err="1"/>
              <a:t>tools</a:t>
            </a:r>
            <a:r>
              <a:rPr lang="de-DE" altLang="de-DE" sz="2000" i="1" dirty="0"/>
              <a:t> and </a:t>
            </a:r>
            <a:r>
              <a:rPr lang="de-DE" altLang="de-DE" sz="2000" i="1" dirty="0" err="1"/>
              <a:t>projects</a:t>
            </a:r>
            <a:r>
              <a:rPr lang="de-DE" altLang="de-DE" sz="2000" i="1" dirty="0"/>
              <a:t>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85267"/>
            <a:ext cx="5720447" cy="310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Benefits </a:t>
            </a:r>
            <a:r>
              <a:rPr lang="de-DE" altLang="de-DE" sz="2000" i="1" dirty="0"/>
              <a:t>= e.g. high </a:t>
            </a:r>
            <a:r>
              <a:rPr lang="de-DE" altLang="de-DE" sz="2000" i="1" dirty="0" err="1"/>
              <a:t>expertise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good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practice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availability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offers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projects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networking</a:t>
            </a:r>
            <a:r>
              <a:rPr lang="de-DE" altLang="de-DE" sz="2000" i="1" dirty="0"/>
              <a:t>, innovative </a:t>
            </a:r>
            <a:r>
              <a:rPr lang="de-DE" altLang="de-DE" sz="2000" i="1" dirty="0" err="1"/>
              <a:t>offers</a:t>
            </a:r>
            <a:r>
              <a:rPr lang="de-DE" altLang="de-DE" sz="2000" i="1" dirty="0"/>
              <a:t> 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Disadvantages</a:t>
            </a:r>
            <a:r>
              <a:rPr lang="de-DE" altLang="de-DE" sz="2000" b="1" i="1" dirty="0"/>
              <a:t>/</a:t>
            </a:r>
            <a:r>
              <a:rPr lang="de-DE" altLang="de-DE" sz="2000" b="1" i="1" dirty="0" err="1"/>
              <a:t>problems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e.g. regional different </a:t>
            </a:r>
            <a:r>
              <a:rPr lang="de-DE" altLang="de-DE" sz="2000" i="1" dirty="0" err="1"/>
              <a:t>offers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offers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partly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only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for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members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Positioning</a:t>
            </a:r>
            <a:r>
              <a:rPr lang="de-DE" altLang="de-DE" sz="2000" b="1" i="1" dirty="0"/>
              <a:t> in </a:t>
            </a:r>
            <a:r>
              <a:rPr lang="de-DE" altLang="de-DE" sz="2000" b="1" i="1" dirty="0" err="1"/>
              <a:t>continuum</a:t>
            </a:r>
            <a:r>
              <a:rPr lang="de-DE" altLang="de-DE" sz="2000" b="1" i="1" dirty="0"/>
              <a:t> = </a:t>
            </a:r>
            <a:r>
              <a:rPr lang="de-DE" altLang="de-DE" sz="2000" i="1" dirty="0"/>
              <a:t>different </a:t>
            </a:r>
            <a:r>
              <a:rPr lang="de-DE" altLang="de-DE" sz="2000" i="1" dirty="0" err="1"/>
              <a:t>depending</a:t>
            </a:r>
            <a:r>
              <a:rPr lang="de-DE" altLang="de-DE" sz="2000" i="1" dirty="0"/>
              <a:t> on </a:t>
            </a:r>
            <a:r>
              <a:rPr lang="de-DE" altLang="de-DE" sz="2000" i="1" dirty="0" err="1"/>
              <a:t>each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offer</a:t>
            </a:r>
            <a:endParaRPr lang="de-DE" altLang="de-DE" sz="20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A7A31C28-1F3C-495B-AD79-E949243F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12" y="2041505"/>
            <a:ext cx="1142053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n-US" altLang="de-DE" sz="2400" b="1" dirty="0"/>
              <a:t>2. Chambers of industry and commerce respectively chambers of handicrafts </a:t>
            </a:r>
          </a:p>
        </p:txBody>
      </p:sp>
    </p:spTree>
    <p:extLst>
      <p:ext uri="{BB962C8B-B14F-4D97-AF65-F5344CB8AC3E}">
        <p14:creationId xmlns:p14="http://schemas.microsoft.com/office/powerpoint/2010/main" val="33504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Closing </a:t>
            </a:r>
            <a:r>
              <a:rPr lang="de-DE" altLang="de-DE" sz="4000" b="1" dirty="0" err="1"/>
              <a:t>Thoughts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77" y="3122421"/>
            <a:ext cx="6108791" cy="257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Characteristics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e.g. SME, </a:t>
            </a:r>
            <a:r>
              <a:rPr lang="de-DE" altLang="de-DE" sz="2000" i="1" dirty="0" err="1"/>
              <a:t>with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costs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special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application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procedure</a:t>
            </a:r>
            <a:r>
              <a:rPr lang="de-DE" altLang="de-DE" sz="2000" i="1" dirty="0"/>
              <a:t>, limited time,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for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employer</a:t>
            </a:r>
            <a:r>
              <a:rPr lang="de-DE" altLang="de-DE" sz="2000" i="1" dirty="0"/>
              <a:t> and </a:t>
            </a:r>
            <a:r>
              <a:rPr lang="de-DE" altLang="de-DE" sz="2000" i="1" dirty="0" err="1"/>
              <a:t>staff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range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topics</a:t>
            </a:r>
            <a:r>
              <a:rPr lang="de-DE" altLang="de-DE" sz="2000" i="1" dirty="0"/>
              <a:t>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Methods</a:t>
            </a:r>
            <a:r>
              <a:rPr lang="de-DE" altLang="de-DE" sz="2000" i="1" dirty="0"/>
              <a:t> = e.g. </a:t>
            </a:r>
            <a:r>
              <a:rPr lang="de-DE" altLang="de-DE" sz="2000" i="1" dirty="0" err="1"/>
              <a:t>structured</a:t>
            </a:r>
            <a:r>
              <a:rPr lang="de-DE" altLang="de-DE" sz="2000" i="1" dirty="0"/>
              <a:t> (</a:t>
            </a:r>
            <a:r>
              <a:rPr lang="de-DE" altLang="de-DE" sz="2000" i="1" dirty="0" err="1"/>
              <a:t>phases</a:t>
            </a:r>
            <a:r>
              <a:rPr lang="de-DE" altLang="de-DE" sz="2000" i="1" dirty="0"/>
              <a:t>/</a:t>
            </a:r>
            <a:r>
              <a:rPr lang="de-DE" altLang="de-DE" sz="2000" i="1" dirty="0" err="1"/>
              <a:t>steps</a:t>
            </a:r>
            <a:r>
              <a:rPr lang="de-DE" altLang="de-DE" sz="2000" i="1" dirty="0"/>
              <a:t>), </a:t>
            </a:r>
            <a:r>
              <a:rPr lang="de-DE" altLang="de-DE" sz="2000" i="1" dirty="0" err="1"/>
              <a:t>holistic</a:t>
            </a:r>
            <a:r>
              <a:rPr lang="de-DE" altLang="de-DE" sz="2000" i="1" dirty="0"/>
              <a:t>, reflexive, </a:t>
            </a:r>
            <a:r>
              <a:rPr lang="de-DE" altLang="de-DE" sz="2000" i="1" dirty="0" err="1"/>
              <a:t>systemic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solution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oriented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participation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use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tools</a:t>
            </a:r>
            <a:r>
              <a:rPr lang="de-DE" altLang="de-DE" sz="2000" i="1" dirty="0"/>
              <a:t> 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380" y="3021772"/>
            <a:ext cx="5595667" cy="310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Benefits </a:t>
            </a:r>
            <a:r>
              <a:rPr lang="de-DE" altLang="de-DE" sz="2000" i="1" dirty="0"/>
              <a:t>= e.g. </a:t>
            </a:r>
            <a:r>
              <a:rPr lang="de-DE" altLang="de-DE" sz="2000" i="1" dirty="0" err="1"/>
              <a:t>change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management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good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practice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networking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Disadvantages</a:t>
            </a:r>
            <a:r>
              <a:rPr lang="de-DE" altLang="de-DE" sz="2000" b="1" i="1" dirty="0"/>
              <a:t>/</a:t>
            </a:r>
            <a:r>
              <a:rPr lang="de-DE" altLang="de-DE" sz="2000" b="1" i="1" dirty="0" err="1"/>
              <a:t>problems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e.g. </a:t>
            </a:r>
            <a:r>
              <a:rPr lang="de-DE" altLang="de-DE" sz="2000" i="1" dirty="0" err="1"/>
              <a:t>low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publicity</a:t>
            </a:r>
            <a:r>
              <a:rPr lang="de-DE" altLang="de-DE" sz="2000" i="1" dirty="0"/>
              <a:t>, limited </a:t>
            </a:r>
            <a:r>
              <a:rPr lang="de-DE" altLang="de-DE" sz="2000" i="1" dirty="0" err="1"/>
              <a:t>availability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selection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procedure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Positioning</a:t>
            </a:r>
            <a:r>
              <a:rPr lang="de-DE" altLang="de-DE" sz="2000" b="1" i="1" dirty="0"/>
              <a:t> in </a:t>
            </a:r>
            <a:r>
              <a:rPr lang="de-DE" altLang="de-DE" sz="2000" b="1" i="1" dirty="0" err="1"/>
              <a:t>continuum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</a:t>
            </a:r>
            <a:r>
              <a:rPr lang="de-DE" altLang="de-DE" sz="2000" i="1" dirty="0" err="1"/>
              <a:t>near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 in HR</a:t>
            </a:r>
            <a:endParaRPr lang="de-DE" altLang="de-DE" sz="20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8F2C23C-7361-420A-9C8B-BF2CDAA5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93" y="1867706"/>
            <a:ext cx="10303845" cy="100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dirty="0"/>
              <a:t>3. Programm „</a:t>
            </a:r>
            <a:r>
              <a:rPr lang="de-DE" altLang="de-DE" sz="2400" b="1" dirty="0" err="1"/>
              <a:t>company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value</a:t>
            </a:r>
            <a:r>
              <a:rPr lang="de-DE" altLang="de-DE" sz="2400" b="1" dirty="0"/>
              <a:t>: human“ (</a:t>
            </a:r>
            <a:r>
              <a:rPr lang="de-DE" altLang="de-DE" sz="2400" b="1" dirty="0" err="1"/>
              <a:t>unternehmensWert:Mensch</a:t>
            </a:r>
            <a:r>
              <a:rPr lang="de-DE" altLang="de-DE" sz="2400" b="1" dirty="0"/>
              <a:t>)</a:t>
            </a:r>
            <a:r>
              <a:rPr lang="en-US" altLang="de-DE" sz="2400" b="1" dirty="0"/>
              <a:t> as part of the INQA initiative</a:t>
            </a:r>
            <a:endParaRPr lang="de-DE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56193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4. Closing </a:t>
            </a:r>
            <a:r>
              <a:rPr lang="de-DE" altLang="de-DE" sz="4000" b="1" dirty="0" err="1"/>
              <a:t>Thoughts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89" y="3071585"/>
            <a:ext cx="5788086" cy="27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Characteristics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e.g. SME, </a:t>
            </a:r>
            <a:r>
              <a:rPr lang="de-DE" altLang="de-DE" sz="2000" i="1" dirty="0" err="1"/>
              <a:t>no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costs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specific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offer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for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employers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long</a:t>
            </a:r>
            <a:r>
              <a:rPr lang="de-DE" altLang="de-DE" sz="2000" i="1" dirty="0"/>
              <a:t>-term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, network </a:t>
            </a:r>
            <a:r>
              <a:rPr lang="de-DE" altLang="de-DE" sz="2000" i="1" dirty="0" err="1"/>
              <a:t>partners</a:t>
            </a:r>
            <a:r>
              <a:rPr lang="de-DE" altLang="de-DE" sz="2000" i="1" dirty="0"/>
              <a:t>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Methods</a:t>
            </a:r>
            <a:r>
              <a:rPr lang="de-DE" altLang="de-DE" sz="2000" i="1" dirty="0"/>
              <a:t> = e.g.  Individual, </a:t>
            </a:r>
            <a:r>
              <a:rPr lang="de-DE" altLang="de-DE" sz="2000" i="1" dirty="0" err="1"/>
              <a:t>holistic</a:t>
            </a:r>
            <a:r>
              <a:rPr lang="de-DE" altLang="de-DE" sz="2000" i="1" dirty="0"/>
              <a:t>, reflexive, </a:t>
            </a:r>
            <a:r>
              <a:rPr lang="de-DE" altLang="de-DE" sz="2000" i="1" dirty="0" err="1"/>
              <a:t>systemic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solution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oriented</a:t>
            </a:r>
            <a:r>
              <a:rPr lang="de-DE" altLang="de-DE" sz="2000" i="1" dirty="0"/>
              <a:t> 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endParaRPr lang="de-DE" altLang="de-DE" sz="2000" i="1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36D751D-3D67-4E70-AF8A-C3E5F108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380" y="3021772"/>
            <a:ext cx="5595667" cy="27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Benefits </a:t>
            </a:r>
            <a:r>
              <a:rPr lang="de-DE" altLang="de-DE" sz="2000" i="1" dirty="0"/>
              <a:t>= e.g. </a:t>
            </a:r>
            <a:r>
              <a:rPr lang="de-DE" altLang="de-DE" sz="2000" i="1" dirty="0" err="1"/>
              <a:t>expertise</a:t>
            </a:r>
            <a:r>
              <a:rPr lang="de-DE" altLang="de-DE" sz="2000" i="1" dirty="0"/>
              <a:t>, </a:t>
            </a:r>
            <a:r>
              <a:rPr lang="de-DE" altLang="de-DE" sz="2000" i="1" dirty="0" err="1"/>
              <a:t>financial</a:t>
            </a:r>
            <a:r>
              <a:rPr lang="de-DE" altLang="de-DE" sz="2000" i="1" dirty="0"/>
              <a:t> support, </a:t>
            </a:r>
            <a:r>
              <a:rPr lang="de-DE" altLang="de-DE" sz="2000" i="1" dirty="0" err="1"/>
              <a:t>good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practice</a:t>
            </a:r>
            <a:r>
              <a:rPr lang="de-DE" altLang="de-DE" sz="2000" i="1" dirty="0"/>
              <a:t>, innovative </a:t>
            </a:r>
            <a:r>
              <a:rPr lang="de-DE" altLang="de-DE" sz="2000" i="1" dirty="0" err="1"/>
              <a:t>offer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Disadvantages</a:t>
            </a:r>
            <a:r>
              <a:rPr lang="de-DE" altLang="de-DE" sz="2000" b="1" i="1" dirty="0"/>
              <a:t>/</a:t>
            </a:r>
            <a:r>
              <a:rPr lang="de-DE" altLang="de-DE" sz="2000" b="1" i="1" dirty="0" err="1"/>
              <a:t>problems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e.g. </a:t>
            </a:r>
            <a:r>
              <a:rPr lang="de-DE" altLang="de-DE" sz="2000" i="1" dirty="0" err="1"/>
              <a:t>low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publicity</a:t>
            </a:r>
            <a:r>
              <a:rPr lang="de-DE" altLang="de-DE" sz="2000" i="1" dirty="0"/>
              <a:t>, high own </a:t>
            </a:r>
            <a:r>
              <a:rPr lang="de-DE" altLang="de-DE" sz="2000" i="1" dirty="0" err="1"/>
              <a:t>activity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necessary</a:t>
            </a:r>
            <a:endParaRPr lang="de-DE" altLang="de-DE" sz="2000" i="1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Positioning</a:t>
            </a:r>
            <a:r>
              <a:rPr lang="de-DE" altLang="de-DE" sz="2000" b="1" i="1" dirty="0"/>
              <a:t> in </a:t>
            </a:r>
            <a:r>
              <a:rPr lang="de-DE" altLang="de-DE" sz="2000" b="1" i="1" dirty="0" err="1"/>
              <a:t>continuum</a:t>
            </a:r>
            <a:r>
              <a:rPr lang="de-DE" altLang="de-DE" sz="2000" b="1" i="1" dirty="0"/>
              <a:t> </a:t>
            </a:r>
            <a:r>
              <a:rPr lang="de-DE" altLang="de-DE" sz="2000" i="1" dirty="0"/>
              <a:t>= </a:t>
            </a:r>
            <a:r>
              <a:rPr lang="de-DE" altLang="de-DE" sz="2000" i="1" dirty="0" err="1"/>
              <a:t>Near</a:t>
            </a:r>
            <a:r>
              <a:rPr lang="de-DE" altLang="de-DE" sz="2000" i="1" dirty="0"/>
              <a:t> </a:t>
            </a:r>
            <a:r>
              <a:rPr lang="de-DE" altLang="de-DE" sz="2000" i="1" dirty="0" err="1"/>
              <a:t>counselling</a:t>
            </a:r>
            <a:r>
              <a:rPr lang="de-DE" altLang="de-DE" sz="2000" i="1" dirty="0"/>
              <a:t> in HR</a:t>
            </a:r>
            <a:endParaRPr lang="de-DE" altLang="de-DE" sz="2000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8F2C23C-7361-420A-9C8B-BF2CDAA5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18" y="1856040"/>
            <a:ext cx="10303845" cy="100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dirty="0"/>
              <a:t>4. </a:t>
            </a:r>
            <a:r>
              <a:rPr lang="en-US" altLang="de-DE" sz="2400" b="1" dirty="0"/>
              <a:t>Project „qualification network“ under the auspices of the German Federal Ministry of Labor and Social Affairs (BMAS)</a:t>
            </a:r>
            <a:endParaRPr lang="de-DE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9735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4</TotalTime>
  <Words>479</Words>
  <Application>Microsoft Office PowerPoint</Application>
  <PresentationFormat>Widescreen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Open Sans</vt:lpstr>
      <vt:lpstr>Open Sans Extrabold</vt:lpstr>
      <vt:lpstr>Open Sans Light</vt:lpstr>
      <vt:lpstr>„Office“ tema</vt:lpstr>
      <vt:lpstr>Unit 4</vt:lpstr>
      <vt:lpstr>4. Closing Thoughts</vt:lpstr>
      <vt:lpstr>4. Closing Thoughts</vt:lpstr>
      <vt:lpstr>4. Closing Thoughts</vt:lpstr>
      <vt:lpstr>4. 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234</cp:revision>
  <dcterms:created xsi:type="dcterms:W3CDTF">2020-01-27T22:45:30Z</dcterms:created>
  <dcterms:modified xsi:type="dcterms:W3CDTF">2022-03-04T12:33:31Z</dcterms:modified>
</cp:coreProperties>
</file>