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Open Sans Light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ExtraBold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Merker: „other innovative concepts“ is missing yet. I have written about in the 2020 text.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Introduction and Description of the goal of the session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1: Knowing basic definitions of CGC and other “innovative” concepts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1: Developing knowledge about intersections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2: Knowing typical cases of intersection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Closing thoughts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Homework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 Level of learning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>
  <p:cSld name="Sekcijos antraštė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47726" y="2516164"/>
            <a:ext cx="10504487" cy="164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/>
              <a:t>Learning </a:t>
            </a:r>
            <a:r>
              <a:rPr lang="de-DE" dirty="0" err="1"/>
              <a:t>Activity</a:t>
            </a:r>
            <a:r>
              <a:rPr lang="de-DE" dirty="0"/>
              <a:t> 1: </a:t>
            </a:r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definitions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CGC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“innovative” </a:t>
            </a:r>
            <a:r>
              <a:rPr lang="de-DE" dirty="0" err="1"/>
              <a:t>concepts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9788" y="4213353"/>
            <a:ext cx="10512425" cy="4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de-DE" dirty="0" err="1"/>
              <a:t>Widening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CGC 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contemorary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CGC. In </a:t>
            </a:r>
            <a:r>
              <a:rPr lang="de-DE" dirty="0" err="1"/>
              <a:t>this</a:t>
            </a:r>
            <a:r>
              <a:rPr lang="de-DE" dirty="0"/>
              <a:t> LA </a:t>
            </a:r>
            <a:r>
              <a:rPr lang="de-DE" dirty="0" err="1"/>
              <a:t>we</a:t>
            </a:r>
            <a:r>
              <a:rPr lang="de-DE" dirty="0"/>
              <a:t> link </a:t>
            </a:r>
            <a:r>
              <a:rPr lang="de-DE" dirty="0" err="1"/>
              <a:t>those</a:t>
            </a:r>
            <a:r>
              <a:rPr lang="de-DE" dirty="0"/>
              <a:t> wo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reflection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analyses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isues</a:t>
            </a:r>
            <a:r>
              <a:rPr lang="de-DE" dirty="0"/>
              <a:t> CGC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dealing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dirty="0"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082361" y="5954171"/>
            <a:ext cx="1989453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de-DE"/>
              <a:t>STEPS TOWARD THE LEARNING GOAL 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082361" y="5954171"/>
            <a:ext cx="2145761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de-DE"/>
              <a:t>Step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de-DE"/>
              <a:t>Introduction by the lectorer based on Material 2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de-DE"/>
              <a:t>Step 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de-DE"/>
              <a:t>Brainstorming and collection of knowledge and questions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</a:pPr>
            <a:r>
              <a:rPr lang="de-DE">
                <a:solidFill>
                  <a:schemeClr val="dk1"/>
                </a:solidFill>
              </a:rPr>
              <a:t>Introduction Learning activity 1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359508" y="1801904"/>
            <a:ext cx="11504245" cy="450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 sz="1900" b="1" dirty="0"/>
              <a:t>Career: </a:t>
            </a:r>
            <a:r>
              <a:rPr lang="de-DE" sz="1900" dirty="0"/>
              <a:t>Career </a:t>
            </a:r>
            <a:r>
              <a:rPr lang="de-DE" sz="1900" dirty="0" err="1"/>
              <a:t>today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seen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tied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activities</a:t>
            </a:r>
            <a:r>
              <a:rPr lang="de-DE" sz="1900" dirty="0"/>
              <a:t> (</a:t>
            </a:r>
            <a:r>
              <a:rPr lang="de-DE" sz="1900" dirty="0" err="1"/>
              <a:t>jobs</a:t>
            </a:r>
            <a:r>
              <a:rPr lang="de-DE" sz="1900" dirty="0"/>
              <a:t>) </a:t>
            </a:r>
            <a:r>
              <a:rPr lang="de-DE" sz="1900" dirty="0" err="1"/>
              <a:t>rather</a:t>
            </a:r>
            <a:r>
              <a:rPr lang="de-DE" sz="1900" dirty="0"/>
              <a:t> </a:t>
            </a:r>
            <a:r>
              <a:rPr lang="de-DE" sz="1900" dirty="0" err="1"/>
              <a:t>than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career</a:t>
            </a:r>
            <a:r>
              <a:rPr lang="de-DE" sz="1900" dirty="0"/>
              <a:t> </a:t>
            </a:r>
            <a:r>
              <a:rPr lang="de-DE" sz="1900" dirty="0" err="1"/>
              <a:t>paths</a:t>
            </a:r>
            <a:r>
              <a:rPr lang="de-DE" sz="1900" dirty="0"/>
              <a:t>, </a:t>
            </a:r>
            <a:r>
              <a:rPr lang="de-DE" sz="1900" dirty="0" err="1"/>
              <a:t>career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individualized</a:t>
            </a:r>
            <a:r>
              <a:rPr lang="de-DE" sz="1900" dirty="0"/>
              <a:t>, </a:t>
            </a:r>
            <a:r>
              <a:rPr lang="de-DE" sz="1900" dirty="0" err="1"/>
              <a:t>unpredictable</a:t>
            </a:r>
            <a:r>
              <a:rPr lang="de-DE" sz="1900" dirty="0"/>
              <a:t>, </a:t>
            </a:r>
            <a:r>
              <a:rPr lang="de-DE" sz="1900" dirty="0" err="1"/>
              <a:t>risky</a:t>
            </a:r>
            <a:r>
              <a:rPr lang="de-DE" sz="1900" dirty="0"/>
              <a:t>, fragile, also lateral </a:t>
            </a:r>
            <a:r>
              <a:rPr lang="de-DE" sz="1900" dirty="0" err="1"/>
              <a:t>careers</a:t>
            </a:r>
            <a:r>
              <a:rPr lang="de-DE" sz="1900" dirty="0"/>
              <a:t> </a:t>
            </a:r>
            <a:r>
              <a:rPr lang="de-DE" sz="1900" dirty="0" err="1"/>
              <a:t>are</a:t>
            </a:r>
            <a:r>
              <a:rPr lang="de-DE" sz="1900" dirty="0"/>
              <a:t> </a:t>
            </a:r>
            <a:r>
              <a:rPr lang="de-DE" sz="1900" dirty="0" err="1"/>
              <a:t>usual</a:t>
            </a:r>
            <a:r>
              <a:rPr lang="de-DE" sz="1900" dirty="0"/>
              <a:t>, </a:t>
            </a:r>
            <a:r>
              <a:rPr lang="de-DE" sz="1900" dirty="0" err="1"/>
              <a:t>career</a:t>
            </a:r>
            <a:r>
              <a:rPr lang="de-DE" sz="1900" dirty="0"/>
              <a:t> </a:t>
            </a:r>
            <a:r>
              <a:rPr lang="de-DE" sz="1900" dirty="0" err="1"/>
              <a:t>can</a:t>
            </a:r>
            <a:r>
              <a:rPr lang="de-DE" sz="1900" dirty="0"/>
              <a:t>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project-based</a:t>
            </a:r>
            <a:r>
              <a:rPr lang="de-DE" sz="1900" dirty="0"/>
              <a:t>. </a:t>
            </a:r>
            <a:endParaRPr sz="19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de-DE" sz="1900" b="1" dirty="0"/>
              <a:t>CGC: “</a:t>
            </a:r>
            <a:r>
              <a:rPr lang="de-DE" sz="1900" dirty="0"/>
              <a:t>Career </a:t>
            </a:r>
            <a:r>
              <a:rPr lang="de-DE" sz="1900" dirty="0" err="1"/>
              <a:t>Guidance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Counseling</a:t>
            </a:r>
            <a:r>
              <a:rPr lang="de-DE" sz="1900" dirty="0"/>
              <a:t>" </a:t>
            </a:r>
            <a:r>
              <a:rPr lang="de-DE" sz="1900" dirty="0" err="1"/>
              <a:t>as</a:t>
            </a:r>
            <a:r>
              <a:rPr lang="de-DE" sz="1900" dirty="0"/>
              <a:t> professional </a:t>
            </a:r>
            <a:r>
              <a:rPr lang="de-DE" sz="1900" dirty="0" err="1"/>
              <a:t>conversation</a:t>
            </a:r>
            <a:r>
              <a:rPr lang="de-DE" sz="1900" dirty="0"/>
              <a:t> </a:t>
            </a:r>
            <a:r>
              <a:rPr lang="de-DE" sz="1900" dirty="0" err="1"/>
              <a:t>technique</a:t>
            </a:r>
            <a:r>
              <a:rPr lang="de-DE" sz="1900" dirty="0"/>
              <a:t> </a:t>
            </a:r>
            <a:r>
              <a:rPr lang="de-DE" sz="1900" dirty="0" err="1"/>
              <a:t>is</a:t>
            </a:r>
            <a:r>
              <a:rPr lang="de-DE" sz="1900" dirty="0"/>
              <a:t> </a:t>
            </a:r>
            <a:r>
              <a:rPr lang="de-DE" sz="1900" dirty="0" err="1"/>
              <a:t>applied</a:t>
            </a:r>
            <a:r>
              <a:rPr lang="de-DE" sz="1900" dirty="0"/>
              <a:t> in </a:t>
            </a:r>
            <a:r>
              <a:rPr lang="de-DE" sz="1900" dirty="0" err="1"/>
              <a:t>many</a:t>
            </a:r>
            <a:r>
              <a:rPr lang="de-DE" sz="1900" dirty="0"/>
              <a:t> </a:t>
            </a:r>
            <a:r>
              <a:rPr lang="de-DE" sz="1900" dirty="0" err="1"/>
              <a:t>contexts</a:t>
            </a:r>
            <a:r>
              <a:rPr lang="de-DE" sz="1900" dirty="0"/>
              <a:t>. Thus, </a:t>
            </a:r>
            <a:r>
              <a:rPr lang="de-DE" sz="1900" dirty="0" err="1"/>
              <a:t>guidance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counseling</a:t>
            </a:r>
            <a:r>
              <a:rPr lang="de-DE" sz="1900" dirty="0"/>
              <a:t> </a:t>
            </a:r>
            <a:r>
              <a:rPr lang="de-DE" sz="1900" dirty="0" err="1"/>
              <a:t>can</a:t>
            </a:r>
            <a:r>
              <a:rPr lang="de-DE" sz="1900" dirty="0"/>
              <a:t> </a:t>
            </a:r>
            <a:r>
              <a:rPr lang="de-DE" sz="1900" dirty="0" err="1"/>
              <a:t>be</a:t>
            </a:r>
            <a:r>
              <a:rPr lang="de-DE" sz="1900" dirty="0"/>
              <a:t> a </a:t>
            </a:r>
            <a:r>
              <a:rPr lang="de-DE" sz="1900" dirty="0" err="1"/>
              <a:t>meaningful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important</a:t>
            </a:r>
            <a:r>
              <a:rPr lang="de-DE" sz="1900" dirty="0"/>
              <a:t> </a:t>
            </a:r>
            <a:r>
              <a:rPr lang="de-DE" sz="1900" dirty="0" err="1"/>
              <a:t>element</a:t>
            </a:r>
            <a:r>
              <a:rPr lang="de-DE" sz="1900" dirty="0"/>
              <a:t> in </a:t>
            </a:r>
            <a:r>
              <a:rPr lang="de-DE" sz="1900" dirty="0" err="1"/>
              <a:t>the</a:t>
            </a:r>
            <a:r>
              <a:rPr lang="de-DE" sz="1900" dirty="0"/>
              <a:t> </a:t>
            </a:r>
            <a:r>
              <a:rPr lang="de-DE" sz="1900" dirty="0" err="1"/>
              <a:t>context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vocational</a:t>
            </a:r>
            <a:r>
              <a:rPr lang="de-DE" sz="1900" dirty="0"/>
              <a:t> </a:t>
            </a:r>
            <a:r>
              <a:rPr lang="de-DE" sz="1900" dirty="0" err="1"/>
              <a:t>orientation</a:t>
            </a:r>
            <a:r>
              <a:rPr lang="de-DE" sz="1900" dirty="0"/>
              <a:t>, </a:t>
            </a:r>
            <a:r>
              <a:rPr lang="de-DE" sz="1900" dirty="0" err="1"/>
              <a:t>employment</a:t>
            </a:r>
            <a:r>
              <a:rPr lang="de-DE" sz="1900" dirty="0"/>
              <a:t> </a:t>
            </a:r>
            <a:r>
              <a:rPr lang="de-DE" sz="1900" dirty="0" err="1"/>
              <a:t>promotion</a:t>
            </a:r>
            <a:r>
              <a:rPr lang="de-DE" sz="1900" dirty="0"/>
              <a:t>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job</a:t>
            </a:r>
            <a:r>
              <a:rPr lang="de-DE" sz="1900" dirty="0"/>
              <a:t> </a:t>
            </a:r>
            <a:r>
              <a:rPr lang="de-DE" sz="1900" dirty="0" err="1"/>
              <a:t>placement</a:t>
            </a:r>
            <a:r>
              <a:rPr lang="de-DE" sz="1900" dirty="0"/>
              <a:t>, </a:t>
            </a:r>
            <a:r>
              <a:rPr lang="de-DE" sz="1900" dirty="0" err="1"/>
              <a:t>career</a:t>
            </a:r>
            <a:r>
              <a:rPr lang="de-DE" sz="1900" dirty="0"/>
              <a:t> </a:t>
            </a:r>
            <a:r>
              <a:rPr lang="de-DE" sz="1900" dirty="0" err="1"/>
              <a:t>coaching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in </a:t>
            </a:r>
            <a:r>
              <a:rPr lang="de-DE" sz="1900" dirty="0" err="1"/>
              <a:t>other</a:t>
            </a:r>
            <a:r>
              <a:rPr lang="de-DE" sz="1900" dirty="0"/>
              <a:t> </a:t>
            </a:r>
            <a:r>
              <a:rPr lang="de-DE" sz="1900" dirty="0" err="1"/>
              <a:t>contexts</a:t>
            </a:r>
            <a:r>
              <a:rPr lang="de-DE" sz="1900" dirty="0"/>
              <a:t>. </a:t>
            </a:r>
            <a:endParaRPr sz="19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de-DE" sz="1900" dirty="0" err="1"/>
              <a:t>If</a:t>
            </a:r>
            <a:r>
              <a:rPr lang="de-DE" sz="1900" dirty="0"/>
              <a:t> </a:t>
            </a:r>
            <a:r>
              <a:rPr lang="de-DE" sz="1900" dirty="0" err="1"/>
              <a:t>one</a:t>
            </a:r>
            <a:r>
              <a:rPr lang="de-DE" sz="1900" dirty="0"/>
              <a:t> </a:t>
            </a:r>
            <a:r>
              <a:rPr lang="de-DE" sz="1900" dirty="0" err="1"/>
              <a:t>would</a:t>
            </a:r>
            <a:r>
              <a:rPr lang="de-DE" sz="1900" dirty="0"/>
              <a:t> </a:t>
            </a:r>
            <a:r>
              <a:rPr lang="de-DE" sz="1900" dirty="0" err="1"/>
              <a:t>prefer</a:t>
            </a:r>
            <a:r>
              <a:rPr lang="de-DE" sz="1900" dirty="0"/>
              <a:t>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distinguish</a:t>
            </a:r>
            <a:r>
              <a:rPr lang="de-DE" sz="1900" dirty="0"/>
              <a:t> </a:t>
            </a:r>
            <a:r>
              <a:rPr lang="de-DE" sz="1900" dirty="0" err="1"/>
              <a:t>between</a:t>
            </a:r>
            <a:r>
              <a:rPr lang="de-DE" sz="1900" dirty="0"/>
              <a:t> </a:t>
            </a:r>
            <a:r>
              <a:rPr lang="de-DE" sz="1900" dirty="0" err="1"/>
              <a:t>counseling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guidance</a:t>
            </a:r>
            <a:r>
              <a:rPr lang="de-DE" sz="1900" dirty="0"/>
              <a:t>, </a:t>
            </a:r>
            <a:r>
              <a:rPr lang="de-DE" sz="1900" dirty="0" err="1"/>
              <a:t>counseling</a:t>
            </a:r>
            <a:r>
              <a:rPr lang="de-DE" sz="1900" dirty="0"/>
              <a:t> </a:t>
            </a:r>
            <a:r>
              <a:rPr lang="de-DE" sz="1900" dirty="0" err="1"/>
              <a:t>would</a:t>
            </a:r>
            <a:r>
              <a:rPr lang="de-DE" sz="1900" dirty="0"/>
              <a:t>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mostly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a </a:t>
            </a:r>
            <a:r>
              <a:rPr lang="de-DE" sz="1900" dirty="0" err="1"/>
              <a:t>helpful</a:t>
            </a:r>
            <a:r>
              <a:rPr lang="de-DE" sz="1900" dirty="0"/>
              <a:t>, problem-</a:t>
            </a:r>
            <a:r>
              <a:rPr lang="de-DE" sz="1900" dirty="0" err="1"/>
              <a:t>solving</a:t>
            </a:r>
            <a:r>
              <a:rPr lang="de-DE" sz="1900" dirty="0"/>
              <a:t> </a:t>
            </a:r>
            <a:r>
              <a:rPr lang="de-DE" sz="1900" dirty="0" err="1"/>
              <a:t>interaction</a:t>
            </a:r>
            <a:r>
              <a:rPr lang="de-DE" sz="1900" dirty="0"/>
              <a:t> </a:t>
            </a:r>
            <a:r>
              <a:rPr lang="de-DE" sz="1900" dirty="0" err="1"/>
              <a:t>between</a:t>
            </a:r>
            <a:r>
              <a:rPr lang="de-DE" sz="1900" dirty="0"/>
              <a:t> </a:t>
            </a:r>
            <a:r>
              <a:rPr lang="de-DE" sz="1900" dirty="0" err="1"/>
              <a:t>mostly</a:t>
            </a:r>
            <a:r>
              <a:rPr lang="de-DE" sz="1900" dirty="0"/>
              <a:t> </a:t>
            </a:r>
            <a:r>
              <a:rPr lang="de-DE" sz="1900" dirty="0" err="1"/>
              <a:t>two</a:t>
            </a:r>
            <a:r>
              <a:rPr lang="de-DE" sz="1900" dirty="0"/>
              <a:t> </a:t>
            </a:r>
            <a:r>
              <a:rPr lang="de-DE" sz="1900" dirty="0" err="1"/>
              <a:t>individuals</a:t>
            </a:r>
            <a:r>
              <a:rPr lang="de-DE" sz="1900" dirty="0"/>
              <a:t> (Weber, 2013).  </a:t>
            </a:r>
            <a:r>
              <a:rPr lang="de-DE" sz="1900" dirty="0" err="1"/>
              <a:t>Guidance</a:t>
            </a:r>
            <a:r>
              <a:rPr lang="de-DE" sz="1900" dirty="0"/>
              <a:t> </a:t>
            </a:r>
            <a:r>
              <a:rPr lang="de-DE" sz="1900" dirty="0" err="1"/>
              <a:t>stands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a </a:t>
            </a:r>
            <a:r>
              <a:rPr lang="de-DE" sz="1900" dirty="0" err="1"/>
              <a:t>broad</a:t>
            </a:r>
            <a:r>
              <a:rPr lang="de-DE" sz="1900" dirty="0"/>
              <a:t> </a:t>
            </a:r>
            <a:r>
              <a:rPr lang="de-DE" sz="1900" dirty="0" err="1"/>
              <a:t>repertoire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action</a:t>
            </a:r>
            <a:r>
              <a:rPr lang="de-DE" sz="1900" dirty="0"/>
              <a:t> </a:t>
            </a:r>
            <a:r>
              <a:rPr lang="de-DE" sz="1900" dirty="0" err="1"/>
              <a:t>formats</a:t>
            </a:r>
            <a:r>
              <a:rPr lang="de-DE" sz="1900" dirty="0"/>
              <a:t> </a:t>
            </a:r>
            <a:r>
              <a:rPr lang="de-DE" sz="1900" dirty="0" err="1"/>
              <a:t>and</a:t>
            </a:r>
            <a:r>
              <a:rPr lang="de-DE" sz="1900" dirty="0"/>
              <a:t> </a:t>
            </a:r>
            <a:r>
              <a:rPr lang="de-DE" sz="1900" dirty="0" err="1"/>
              <a:t>includes</a:t>
            </a:r>
            <a:r>
              <a:rPr lang="de-DE" sz="1900" dirty="0"/>
              <a:t> </a:t>
            </a:r>
            <a:r>
              <a:rPr lang="de-DE" sz="1900" dirty="0" err="1"/>
              <a:t>other</a:t>
            </a:r>
            <a:r>
              <a:rPr lang="de-DE" sz="1900" dirty="0"/>
              <a:t> </a:t>
            </a:r>
            <a:r>
              <a:rPr lang="de-DE" sz="1900" dirty="0" err="1"/>
              <a:t>offers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career</a:t>
            </a:r>
            <a:r>
              <a:rPr lang="de-DE" sz="1900" dirty="0"/>
              <a:t> </a:t>
            </a:r>
            <a:r>
              <a:rPr lang="de-DE" sz="1900" dirty="0" err="1"/>
              <a:t>orientation</a:t>
            </a:r>
            <a:r>
              <a:rPr lang="de-DE" sz="1900" dirty="0"/>
              <a:t>, </a:t>
            </a:r>
            <a:r>
              <a:rPr lang="de-DE" sz="1900" dirty="0" err="1"/>
              <a:t>group</a:t>
            </a:r>
            <a:r>
              <a:rPr lang="de-DE" sz="1900" dirty="0"/>
              <a:t> </a:t>
            </a:r>
            <a:r>
              <a:rPr lang="de-DE" sz="1900" dirty="0" err="1"/>
              <a:t>counseling</a:t>
            </a:r>
            <a:r>
              <a:rPr lang="de-DE" sz="1900" dirty="0"/>
              <a:t>,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information</a:t>
            </a:r>
            <a:r>
              <a:rPr lang="de-DE" sz="1900" dirty="0"/>
              <a:t> </a:t>
            </a:r>
            <a:r>
              <a:rPr lang="de-DE" sz="1900" dirty="0" err="1"/>
              <a:t>services</a:t>
            </a:r>
            <a:r>
              <a:rPr lang="de-DE" sz="1900" dirty="0"/>
              <a:t> (cf. OECD 2004, p. 19; </a:t>
            </a:r>
            <a:r>
              <a:rPr lang="de-DE" sz="1900" dirty="0" err="1"/>
              <a:t>Commission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European Community 2005, p. 11; ELGPN, 2014).</a:t>
            </a:r>
            <a:endParaRPr sz="19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de-DE" sz="1900" b="1" dirty="0"/>
              <a:t>See Material </a:t>
            </a:r>
            <a:r>
              <a:rPr lang="de-DE" sz="1900" b="1" dirty="0" err="1"/>
              <a:t>No</a:t>
            </a:r>
            <a:r>
              <a:rPr lang="de-DE" sz="1900" b="1" dirty="0"/>
              <a:t>. 2</a:t>
            </a:r>
            <a:endParaRPr sz="1900" dirty="0"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442746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/>
              <a:t>Learning activity 1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839787" y="1630680"/>
            <a:ext cx="5655141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de-DE" sz="2000"/>
              <a:t>To deepen: Read Material No. 3 and 4 and discuss the following question: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de-DE" sz="2000"/>
              <a:t>What is the context in that CGC is embedded today?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de-DE" sz="2000"/>
              <a:t>What are drivers for change?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de-DE" sz="2000"/>
              <a:t>What are the changes in CGC?</a:t>
            </a: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de-DE" sz="2000"/>
              <a:t>What CGC can offer to employees?</a:t>
            </a: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de-DE" sz="2000"/>
              <a:t>Write down your reflections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de-DE" sz="2000" b="1"/>
              <a:t>Use Material No. 3 and 4</a:t>
            </a: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2239546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connect-erasmus.eu</a:t>
            </a:r>
            <a:endParaRPr dirty="0"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043" y="633911"/>
            <a:ext cx="4577713" cy="38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463</Words>
  <Application>Microsoft Office PowerPoint</Application>
  <PresentationFormat>Widescreen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Open Sans Light</vt:lpstr>
      <vt:lpstr>Calibri</vt:lpstr>
      <vt:lpstr>Arial</vt:lpstr>
      <vt:lpstr>Open Sans</vt:lpstr>
      <vt:lpstr>Open Sans ExtraBold</vt:lpstr>
      <vt:lpstr>Noto Sans Symbols</vt:lpstr>
      <vt:lpstr>„Office“ tema</vt:lpstr>
      <vt:lpstr>Learning Activity 1: Knowing basic definitions of CGC and other “innovative” concepts </vt:lpstr>
      <vt:lpstr>STEPS TOWARD THE LEARNING GOAL </vt:lpstr>
      <vt:lpstr>Introduction Learning activity 1 </vt:lpstr>
      <vt:lpstr>Learning activity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Activity 1: Knowing basic definitions of CGC and other “innovative” concepts </dc:title>
  <cp:lastModifiedBy>Praktikantas</cp:lastModifiedBy>
  <cp:revision>2</cp:revision>
  <dcterms:modified xsi:type="dcterms:W3CDTF">2022-03-03T09:39:19Z</dcterms:modified>
</cp:coreProperties>
</file>