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6"/>
  </p:notesMasterIdLst>
  <p:sldIdLst>
    <p:sldId id="256" r:id="rId2"/>
    <p:sldId id="257" r:id="rId3"/>
    <p:sldId id="258" r:id="rId4"/>
    <p:sldId id="259" r:id="rId5"/>
  </p:sldIdLst>
  <p:sldSz cx="12192000" cy="6858000"/>
  <p:notesSz cx="6858000" cy="9144000"/>
  <p:embeddedFontLst>
    <p:embeddedFont>
      <p:font typeface="Open Sans ExtraBold" panose="020B0604020202020204" charset="0"/>
      <p:bold r:id="rId7"/>
      <p:boldItalic r:id="rId8"/>
    </p:embeddedFont>
    <p:embeddedFont>
      <p:font typeface="Calibri" panose="020F0502020204030204" pitchFamily="34" charset="0"/>
      <p:regular r:id="rId9"/>
      <p:bold r:id="rId10"/>
      <p:italic r:id="rId11"/>
      <p:boldItalic r:id="rId12"/>
    </p:embeddedFont>
    <p:embeddedFont>
      <p:font typeface="Open Sans Light" panose="020B0604020202020204" charset="0"/>
      <p:regular r:id="rId13"/>
      <p:bold r:id="rId14"/>
      <p:italic r:id="rId15"/>
      <p:boldItalic r:id="rId16"/>
    </p:embeddedFont>
    <p:embeddedFont>
      <p:font typeface="Open Sans"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114" y="1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theme" Target="theme/theme1.xml"/><Relationship Id="rId10" Type="http://schemas.openxmlformats.org/officeDocument/2006/relationships/font" Target="fonts/font4.fntdata"/><Relationship Id="rId19"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de-DE"/>
              <a:t>Introduction and Description of the goal of the session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de-DE"/>
              <a:t>Teaching and learning Activity 1: Knowing basic definitions of CGC and other “innovative” concepts </a:t>
            </a:r>
            <a:endParaRPr/>
          </a:p>
          <a:p>
            <a:pPr marL="0" lvl="0" indent="0" algn="l" rtl="0">
              <a:spcBef>
                <a:spcPts val="0"/>
              </a:spcBef>
              <a:spcAft>
                <a:spcPts val="0"/>
              </a:spcAft>
              <a:buNone/>
            </a:pPr>
            <a:endParaRPr/>
          </a:p>
          <a:p>
            <a:pPr marL="0" lvl="0" indent="0" algn="l" rtl="0">
              <a:spcBef>
                <a:spcPts val="0"/>
              </a:spcBef>
              <a:spcAft>
                <a:spcPts val="0"/>
              </a:spcAft>
              <a:buNone/>
            </a:pPr>
            <a:r>
              <a:rPr lang="de-DE"/>
              <a:t>Teaching and learning Activity 2: Knowing basic aspects of HRD (connection to unit 2) </a:t>
            </a:r>
            <a:endParaRPr/>
          </a:p>
          <a:p>
            <a:pPr marL="0" lvl="0" indent="0" algn="l" rtl="0">
              <a:spcBef>
                <a:spcPts val="0"/>
              </a:spcBef>
              <a:spcAft>
                <a:spcPts val="0"/>
              </a:spcAft>
              <a:buNone/>
            </a:pPr>
            <a:endParaRPr/>
          </a:p>
          <a:p>
            <a:pPr marL="0" lvl="0" indent="0" algn="l" rtl="0">
              <a:spcBef>
                <a:spcPts val="0"/>
              </a:spcBef>
              <a:spcAft>
                <a:spcPts val="0"/>
              </a:spcAft>
              <a:buNone/>
            </a:pPr>
            <a:r>
              <a:rPr lang="de-DE"/>
              <a:t>Learning Activity 1: Developing knowledge about intersections between CGC and HRD in enterprises </a:t>
            </a:r>
            <a:endParaRPr/>
          </a:p>
          <a:p>
            <a:pPr marL="0" lvl="0" indent="0" algn="l" rtl="0">
              <a:spcBef>
                <a:spcPts val="0"/>
              </a:spcBef>
              <a:spcAft>
                <a:spcPts val="0"/>
              </a:spcAft>
              <a:buNone/>
            </a:pPr>
            <a:endParaRPr/>
          </a:p>
          <a:p>
            <a:pPr marL="0" lvl="0" indent="0" algn="l" rtl="0">
              <a:spcBef>
                <a:spcPts val="0"/>
              </a:spcBef>
              <a:spcAft>
                <a:spcPts val="0"/>
              </a:spcAft>
              <a:buNone/>
            </a:pPr>
            <a:r>
              <a:rPr lang="de-DE"/>
              <a:t>Learning Activity 2: Knowing typical cases of intersection between CGC and HRD in enterprises </a:t>
            </a:r>
            <a:endParaRPr/>
          </a:p>
          <a:p>
            <a:pPr marL="0" lvl="0" indent="0" algn="l" rtl="0">
              <a:spcBef>
                <a:spcPts val="0"/>
              </a:spcBef>
              <a:spcAft>
                <a:spcPts val="0"/>
              </a:spcAft>
              <a:buNone/>
            </a:pPr>
            <a:endParaRPr/>
          </a:p>
          <a:p>
            <a:pPr marL="0" lvl="0" indent="0" algn="l" rtl="0">
              <a:spcBef>
                <a:spcPts val="0"/>
              </a:spcBef>
              <a:spcAft>
                <a:spcPts val="0"/>
              </a:spcAft>
              <a:buNone/>
            </a:pPr>
            <a:r>
              <a:rPr lang="de-DE"/>
              <a:t>Closing thoughts </a:t>
            </a:r>
            <a:endParaRPr/>
          </a:p>
          <a:p>
            <a:pPr marL="0" lvl="0" indent="0" algn="l" rtl="0">
              <a:spcBef>
                <a:spcPts val="0"/>
              </a:spcBef>
              <a:spcAft>
                <a:spcPts val="0"/>
              </a:spcAft>
              <a:buNone/>
            </a:pPr>
            <a:endParaRPr/>
          </a:p>
          <a:p>
            <a:pPr marL="0" lvl="0" indent="0" algn="l" rtl="0">
              <a:spcBef>
                <a:spcPts val="0"/>
              </a:spcBef>
              <a:spcAft>
                <a:spcPts val="0"/>
              </a:spcAft>
              <a:buNone/>
            </a:pPr>
            <a:r>
              <a:rPr lang="de-DE"/>
              <a:t>Homework   </a:t>
            </a:r>
            <a:endParaRPr/>
          </a:p>
          <a:p>
            <a:pPr marL="0" lvl="0" indent="0" algn="l" rtl="0">
              <a:spcBef>
                <a:spcPts val="0"/>
              </a:spcBef>
              <a:spcAft>
                <a:spcPts val="0"/>
              </a:spcAft>
              <a:buNone/>
            </a:pPr>
            <a:endParaRPr/>
          </a:p>
          <a:p>
            <a:pPr marL="0" lvl="0" indent="0" algn="l" rtl="0">
              <a:spcBef>
                <a:spcPts val="0"/>
              </a:spcBef>
              <a:spcAft>
                <a:spcPts val="0"/>
              </a:spcAft>
              <a:buNone/>
            </a:pPr>
            <a:r>
              <a:rPr lang="de-DE"/>
              <a:t>Evaluation Level of learning </a:t>
            </a:r>
            <a:endParaRPr/>
          </a:p>
          <a:p>
            <a:pPr marL="0" lvl="0" indent="0" algn="l" rtl="0">
              <a:spcBef>
                <a:spcPts val="0"/>
              </a:spcBef>
              <a:spcAft>
                <a:spcPts val="0"/>
              </a:spcAft>
              <a:buNone/>
            </a:pPr>
            <a:endParaRPr/>
          </a:p>
        </p:txBody>
      </p:sp>
      <p:sp>
        <p:nvSpPr>
          <p:cNvPr id="94" name="Google Shape;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Sekcijos antraštė" type="secHead">
  <p:cSld name="SECTION_HEADER">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t="15291" b="29466"/>
          <a:stretch/>
        </p:blipFill>
        <p:spPr>
          <a:xfrm>
            <a:off x="0" y="0"/>
            <a:ext cx="12192000" cy="2232660"/>
          </a:xfrm>
          <a:prstGeom prst="rect">
            <a:avLst/>
          </a:prstGeom>
          <a:noFill/>
          <a:ln>
            <a:noFill/>
          </a:ln>
        </p:spPr>
      </p:pic>
      <p:sp>
        <p:nvSpPr>
          <p:cNvPr id="17" name="Google Shape;17;p2"/>
          <p:cNvSpPr txBox="1">
            <a:spLocks noGrp="1"/>
          </p:cNvSpPr>
          <p:nvPr>
            <p:ph type="title"/>
          </p:nvPr>
        </p:nvSpPr>
        <p:spPr>
          <a:xfrm>
            <a:off x="847726" y="2766153"/>
            <a:ext cx="10504487" cy="6842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Open Sans ExtraBold"/>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body" idx="1"/>
          </p:nvPr>
        </p:nvSpPr>
        <p:spPr>
          <a:xfrm>
            <a:off x="839787" y="3596640"/>
            <a:ext cx="10512425" cy="155289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7F7F7F"/>
              </a:buClr>
              <a:buSzPts val="2200"/>
              <a:buNone/>
              <a:defRPr sz="2200" b="0">
                <a:solidFill>
                  <a:srgbClr val="7F7F7F"/>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9" name="Google Shape;19;p2"/>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vadinimas ir vertikalus tekstas">
  <p:cSld name="Pavadinimas ir vertikalus tekstas">
    <p:spTree>
      <p:nvGrpSpPr>
        <p:cNvPr id="1" name="Shape 79"/>
        <p:cNvGrpSpPr/>
        <p:nvPr/>
      </p:nvGrpSpPr>
      <p:grpSpPr>
        <a:xfrm>
          <a:off x="0" y="0"/>
          <a:ext cx="0" cy="0"/>
          <a:chOff x="0" y="0"/>
          <a:chExt cx="0" cy="0"/>
        </a:xfrm>
      </p:grpSpPr>
      <p:pic>
        <p:nvPicPr>
          <p:cNvPr id="80" name="Google Shape;80;p11"/>
          <p:cNvPicPr preferRelativeResize="0"/>
          <p:nvPr/>
        </p:nvPicPr>
        <p:blipFill rotWithShape="1">
          <a:blip r:embed="rId2">
            <a:alphaModFix/>
          </a:blip>
          <a:srcRect l="-13" t="10937" r="13" b="22509"/>
          <a:stretch/>
        </p:blipFill>
        <p:spPr>
          <a:xfrm rot="10800000">
            <a:off x="0" y="-1"/>
            <a:ext cx="12192004" cy="5408613"/>
          </a:xfrm>
          <a:prstGeom prst="rect">
            <a:avLst/>
          </a:prstGeom>
          <a:noFill/>
          <a:ln>
            <a:noFill/>
          </a:ln>
        </p:spPr>
      </p:pic>
      <p:sp>
        <p:nvSpPr>
          <p:cNvPr id="81" name="Google Shape;81;p11"/>
          <p:cNvSpPr txBox="1">
            <a:spLocks noGrp="1"/>
          </p:cNvSpPr>
          <p:nvPr>
            <p:ph type="title"/>
          </p:nvPr>
        </p:nvSpPr>
        <p:spPr>
          <a:xfrm>
            <a:off x="836613" y="1577340"/>
            <a:ext cx="10515600" cy="201168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400"/>
              <a:buFont typeface="Open Sans ExtraBold"/>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1"/>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1"/>
          <p:cNvSpPr>
            <a:spLocks noGrp="1"/>
          </p:cNvSpPr>
          <p:nvPr>
            <p:ph type="pic" idx="2"/>
          </p:nvPr>
        </p:nvSpPr>
        <p:spPr>
          <a:xfrm>
            <a:off x="836613" y="3793201"/>
            <a:ext cx="10515600" cy="443516"/>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avadinimas ir turinys">
  <p:cSld name="Pavadinimas ir turinys">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1163637" y="1960595"/>
            <a:ext cx="10188575"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body" idx="2"/>
          </p:nvPr>
        </p:nvSpPr>
        <p:spPr>
          <a:xfrm>
            <a:off x="1163638" y="2450347"/>
            <a:ext cx="10190162" cy="8809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
          <p:cNvSpPr txBox="1">
            <a:spLocks noGrp="1"/>
          </p:cNvSpPr>
          <p:nvPr>
            <p:ph type="body" idx="3"/>
          </p:nvPr>
        </p:nvSpPr>
        <p:spPr>
          <a:xfrm>
            <a:off x="1163637" y="3632341"/>
            <a:ext cx="10188575"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3"/>
          <p:cNvSpPr txBox="1">
            <a:spLocks noGrp="1"/>
          </p:cNvSpPr>
          <p:nvPr>
            <p:ph type="body" idx="4"/>
          </p:nvPr>
        </p:nvSpPr>
        <p:spPr>
          <a:xfrm>
            <a:off x="1163638" y="4122093"/>
            <a:ext cx="10188574" cy="88090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uščia">
  <p:cSld name="Tuščia">
    <p:spTree>
      <p:nvGrpSpPr>
        <p:cNvPr id="1" name="Shape 27"/>
        <p:cNvGrpSpPr/>
        <p:nvPr/>
      </p:nvGrpSpPr>
      <p:grpSpPr>
        <a:xfrm>
          <a:off x="0" y="0"/>
          <a:ext cx="0" cy="0"/>
          <a:chOff x="0" y="0"/>
          <a:chExt cx="0" cy="0"/>
        </a:xfrm>
      </p:grpSpPr>
      <p:sp>
        <p:nvSpPr>
          <p:cNvPr id="28" name="Google Shape;28;p4"/>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title"/>
          </p:nvPr>
        </p:nvSpPr>
        <p:spPr>
          <a:xfrm>
            <a:off x="839788" y="765175"/>
            <a:ext cx="4913313" cy="7283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839787" y="1678308"/>
            <a:ext cx="4974273" cy="137508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body" idx="2"/>
          </p:nvPr>
        </p:nvSpPr>
        <p:spPr>
          <a:xfrm>
            <a:off x="1074312" y="3604208"/>
            <a:ext cx="2930230" cy="3206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
          <p:cNvSpPr txBox="1">
            <a:spLocks noGrp="1"/>
          </p:cNvSpPr>
          <p:nvPr>
            <p:ph type="body" idx="3"/>
          </p:nvPr>
        </p:nvSpPr>
        <p:spPr>
          <a:xfrm>
            <a:off x="4167547" y="3607238"/>
            <a:ext cx="1264136" cy="32067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4"/>
          <p:cNvSpPr txBox="1">
            <a:spLocks noGrp="1"/>
          </p:cNvSpPr>
          <p:nvPr>
            <p:ph type="body" idx="4"/>
          </p:nvPr>
        </p:nvSpPr>
        <p:spPr>
          <a:xfrm>
            <a:off x="1075794" y="4475701"/>
            <a:ext cx="2930230" cy="320676"/>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95959"/>
              </a:buClr>
              <a:buSzPts val="1800"/>
              <a:buNone/>
              <a:defRPr sz="18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4"/>
          <p:cNvSpPr txBox="1">
            <a:spLocks noGrp="1"/>
          </p:cNvSpPr>
          <p:nvPr>
            <p:ph type="body" idx="5"/>
          </p:nvPr>
        </p:nvSpPr>
        <p:spPr>
          <a:xfrm>
            <a:off x="4169029" y="4478731"/>
            <a:ext cx="1264136" cy="320676"/>
          </a:xfrm>
          <a:prstGeom prst="rect">
            <a:avLst/>
          </a:prstGeom>
          <a:noFill/>
          <a:ln>
            <a:noFill/>
          </a:ln>
        </p:spPr>
        <p:txBody>
          <a:bodyPr spcFirstLastPara="1" wrap="square" lIns="91425" tIns="45700" rIns="91425" bIns="45700" anchor="t" anchorCtr="0">
            <a:noAutofit/>
          </a:bodyPr>
          <a:lstStyle>
            <a:lvl1pPr marL="457200" lvl="0" indent="-228600" algn="r">
              <a:lnSpc>
                <a:spcPct val="90000"/>
              </a:lnSpc>
              <a:spcBef>
                <a:spcPts val="1000"/>
              </a:spcBef>
              <a:spcAft>
                <a:spcPts val="0"/>
              </a:spcAft>
              <a:buClr>
                <a:srgbClr val="595959"/>
              </a:buClr>
              <a:buSzPts val="2000"/>
              <a:buNone/>
              <a:defRPr sz="2000" b="0">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kcijos antraštė">
  <p:cSld name="Sekcijos antraštė">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847726" y="765176"/>
            <a:ext cx="4242752" cy="68421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Open Sans ExtraBold"/>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839788" y="1630680"/>
            <a:ext cx="4242752" cy="377793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rgbClr val="7F7F7F"/>
              </a:buClr>
              <a:buSzPts val="2400"/>
              <a:buNone/>
              <a:defRPr sz="2400" b="0">
                <a:solidFill>
                  <a:srgbClr val="7F7F7F"/>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8" name="Google Shape;38;p5"/>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avadinimo skaidrė" type="title">
  <p:cSld name="TITLE">
    <p:bg>
      <p:bgPr>
        <a:solidFill>
          <a:schemeClr val="lt1"/>
        </a:solidFill>
        <a:effectLst/>
      </p:bgPr>
    </p:bg>
    <p:spTree>
      <p:nvGrpSpPr>
        <p:cNvPr id="1" name="Shape 39"/>
        <p:cNvGrpSpPr/>
        <p:nvPr/>
      </p:nvGrpSpPr>
      <p:grpSpPr>
        <a:xfrm>
          <a:off x="0" y="0"/>
          <a:ext cx="0" cy="0"/>
          <a:chOff x="0" y="0"/>
          <a:chExt cx="0" cy="0"/>
        </a:xfrm>
      </p:grpSpPr>
      <p:pic>
        <p:nvPicPr>
          <p:cNvPr id="40" name="Google Shape;40;p6"/>
          <p:cNvPicPr preferRelativeResize="0"/>
          <p:nvPr/>
        </p:nvPicPr>
        <p:blipFill rotWithShape="1">
          <a:blip r:embed="rId2">
            <a:alphaModFix/>
          </a:blip>
          <a:srcRect t="10089" b="23357"/>
          <a:stretch/>
        </p:blipFill>
        <p:spPr>
          <a:xfrm rot="10800000">
            <a:off x="0" y="0"/>
            <a:ext cx="12192004" cy="5408613"/>
          </a:xfrm>
          <a:prstGeom prst="rect">
            <a:avLst/>
          </a:prstGeom>
          <a:noFill/>
          <a:ln>
            <a:noFill/>
          </a:ln>
        </p:spPr>
      </p:pic>
      <p:sp>
        <p:nvSpPr>
          <p:cNvPr id="41" name="Google Shape;41;p6"/>
          <p:cNvSpPr txBox="1">
            <a:spLocks noGrp="1"/>
          </p:cNvSpPr>
          <p:nvPr>
            <p:ph type="ctrTitle"/>
          </p:nvPr>
        </p:nvSpPr>
        <p:spPr>
          <a:xfrm>
            <a:off x="845820" y="924243"/>
            <a:ext cx="10058400" cy="2387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600"/>
              <a:buFont typeface="Open Sans ExtraBold"/>
              <a:buNone/>
              <a:defRPr sz="6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subTitle" idx="1"/>
          </p:nvPr>
        </p:nvSpPr>
        <p:spPr>
          <a:xfrm>
            <a:off x="845820" y="3434398"/>
            <a:ext cx="10058400" cy="1655762"/>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rgbClr val="595959"/>
              </a:buClr>
              <a:buSzPts val="2000"/>
              <a:buNone/>
              <a:defRPr sz="2000"/>
            </a:lvl2pPr>
            <a:lvl3pPr lvl="2" algn="ctr">
              <a:lnSpc>
                <a:spcPct val="90000"/>
              </a:lnSpc>
              <a:spcBef>
                <a:spcPts val="500"/>
              </a:spcBef>
              <a:spcAft>
                <a:spcPts val="0"/>
              </a:spcAft>
              <a:buClr>
                <a:srgbClr val="595959"/>
              </a:buClr>
              <a:buSzPts val="1800"/>
              <a:buNone/>
              <a:defRPr sz="1800"/>
            </a:lvl3pPr>
            <a:lvl4pPr lvl="3" algn="ctr">
              <a:lnSpc>
                <a:spcPct val="90000"/>
              </a:lnSpc>
              <a:spcBef>
                <a:spcPts val="500"/>
              </a:spcBef>
              <a:spcAft>
                <a:spcPts val="0"/>
              </a:spcAft>
              <a:buClr>
                <a:srgbClr val="595959"/>
              </a:buClr>
              <a:buSzPts val="1600"/>
              <a:buNone/>
              <a:defRPr sz="1600"/>
            </a:lvl4pPr>
            <a:lvl5pPr lvl="4" algn="ctr">
              <a:lnSpc>
                <a:spcPct val="90000"/>
              </a:lnSpc>
              <a:spcBef>
                <a:spcPts val="50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3" name="Google Shape;43;p6"/>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u turiniai">
  <p:cSld name="Du turiniai">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body" idx="1"/>
          </p:nvPr>
        </p:nvSpPr>
        <p:spPr>
          <a:xfrm>
            <a:off x="1163637" y="1871345"/>
            <a:ext cx="4856163"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2"/>
          </p:nvPr>
        </p:nvSpPr>
        <p:spPr>
          <a:xfrm>
            <a:off x="1163638" y="2419867"/>
            <a:ext cx="4856162"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7"/>
          <p:cNvSpPr txBox="1">
            <a:spLocks noGrp="1"/>
          </p:cNvSpPr>
          <p:nvPr>
            <p:ph type="body" idx="3"/>
          </p:nvPr>
        </p:nvSpPr>
        <p:spPr>
          <a:xfrm>
            <a:off x="1163638" y="3799981"/>
            <a:ext cx="4856162"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body" idx="4"/>
          </p:nvPr>
        </p:nvSpPr>
        <p:spPr>
          <a:xfrm>
            <a:off x="1163638" y="4289733"/>
            <a:ext cx="4856162" cy="11433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7"/>
          <p:cNvSpPr txBox="1">
            <a:spLocks noGrp="1"/>
          </p:cNvSpPr>
          <p:nvPr>
            <p:ph type="body" idx="5"/>
          </p:nvPr>
        </p:nvSpPr>
        <p:spPr>
          <a:xfrm>
            <a:off x="6496049" y="1871345"/>
            <a:ext cx="4856163"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7"/>
          <p:cNvSpPr txBox="1">
            <a:spLocks noGrp="1"/>
          </p:cNvSpPr>
          <p:nvPr>
            <p:ph type="body" idx="6"/>
          </p:nvPr>
        </p:nvSpPr>
        <p:spPr>
          <a:xfrm>
            <a:off x="6496050" y="2419867"/>
            <a:ext cx="4856162"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7"/>
          <p:cNvSpPr txBox="1">
            <a:spLocks noGrp="1"/>
          </p:cNvSpPr>
          <p:nvPr>
            <p:ph type="body" idx="7"/>
          </p:nvPr>
        </p:nvSpPr>
        <p:spPr>
          <a:xfrm>
            <a:off x="6496050" y="3799981"/>
            <a:ext cx="4856162"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7"/>
          <p:cNvSpPr txBox="1">
            <a:spLocks noGrp="1"/>
          </p:cNvSpPr>
          <p:nvPr>
            <p:ph type="body" idx="8"/>
          </p:nvPr>
        </p:nvSpPr>
        <p:spPr>
          <a:xfrm>
            <a:off x="6496050" y="4289733"/>
            <a:ext cx="4856162" cy="11433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yginimas" type="twoTxTwoObj">
  <p:cSld name="TWO_OBJECTS_WITH_TEXT">
    <p:spTree>
      <p:nvGrpSpPr>
        <p:cNvPr id="1" name="Shape 55"/>
        <p:cNvGrpSpPr/>
        <p:nvPr/>
      </p:nvGrpSpPr>
      <p:grpSpPr>
        <a:xfrm>
          <a:off x="0" y="0"/>
          <a:ext cx="0" cy="0"/>
          <a:chOff x="0" y="0"/>
          <a:chExt cx="0" cy="0"/>
        </a:xfrm>
      </p:grpSpPr>
      <p:pic>
        <p:nvPicPr>
          <p:cNvPr id="56" name="Google Shape;56;p8"/>
          <p:cNvPicPr preferRelativeResize="0"/>
          <p:nvPr/>
        </p:nvPicPr>
        <p:blipFill rotWithShape="1">
          <a:blip r:embed="rId2">
            <a:alphaModFix/>
          </a:blip>
          <a:srcRect t="48888" b="31104"/>
          <a:stretch/>
        </p:blipFill>
        <p:spPr>
          <a:xfrm rot="10800000">
            <a:off x="-1589" y="0"/>
            <a:ext cx="12192004" cy="1626016"/>
          </a:xfrm>
          <a:prstGeom prst="rect">
            <a:avLst/>
          </a:prstGeom>
          <a:noFill/>
          <a:ln>
            <a:noFill/>
          </a:ln>
        </p:spPr>
      </p:pic>
      <p:sp>
        <p:nvSpPr>
          <p:cNvPr id="57" name="Google Shape;57;p8"/>
          <p:cNvSpPr txBox="1">
            <a:spLocks noGrp="1"/>
          </p:cNvSpPr>
          <p:nvPr>
            <p:ph type="title"/>
          </p:nvPr>
        </p:nvSpPr>
        <p:spPr>
          <a:xfrm>
            <a:off x="836613" y="544195"/>
            <a:ext cx="10515600" cy="67881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4000"/>
              <a:buFont typeface="Open Sans ExtraBold"/>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8"/>
          <p:cNvSpPr txBox="1">
            <a:spLocks noGrp="1"/>
          </p:cNvSpPr>
          <p:nvPr>
            <p:ph type="body" idx="1"/>
          </p:nvPr>
        </p:nvSpPr>
        <p:spPr>
          <a:xfrm>
            <a:off x="839788" y="2046922"/>
            <a:ext cx="5157787" cy="993457"/>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595959"/>
              </a:buClr>
              <a:buSzPts val="2200"/>
              <a:buNone/>
              <a:defRPr sz="2200" b="1" i="0">
                <a:latin typeface="Open Sans"/>
                <a:ea typeface="Open Sans"/>
                <a:cs typeface="Open Sans"/>
                <a:sym typeface="Open Sans"/>
              </a:defRPr>
            </a:lvl1pPr>
            <a:lvl2pPr marL="914400" lvl="1" indent="-228600" algn="l">
              <a:lnSpc>
                <a:spcPct val="90000"/>
              </a:lnSpc>
              <a:spcBef>
                <a:spcPts val="500"/>
              </a:spcBef>
              <a:spcAft>
                <a:spcPts val="0"/>
              </a:spcAft>
              <a:buClr>
                <a:srgbClr val="595959"/>
              </a:buClr>
              <a:buSzPts val="2000"/>
              <a:buNone/>
              <a:defRPr sz="2000" b="1"/>
            </a:lvl2pPr>
            <a:lvl3pPr marL="1371600" lvl="2" indent="-228600" algn="l">
              <a:lnSpc>
                <a:spcPct val="90000"/>
              </a:lnSpc>
              <a:spcBef>
                <a:spcPts val="500"/>
              </a:spcBef>
              <a:spcAft>
                <a:spcPts val="0"/>
              </a:spcAft>
              <a:buClr>
                <a:srgbClr val="595959"/>
              </a:buClr>
              <a:buSzPts val="1800"/>
              <a:buNone/>
              <a:defRPr sz="1800" b="1"/>
            </a:lvl3pPr>
            <a:lvl4pPr marL="1828800" lvl="3" indent="-228600" algn="l">
              <a:lnSpc>
                <a:spcPct val="90000"/>
              </a:lnSpc>
              <a:spcBef>
                <a:spcPts val="500"/>
              </a:spcBef>
              <a:spcAft>
                <a:spcPts val="0"/>
              </a:spcAft>
              <a:buClr>
                <a:srgbClr val="595959"/>
              </a:buClr>
              <a:buSzPts val="1600"/>
              <a:buNone/>
              <a:defRPr sz="1600" b="1"/>
            </a:lvl4pPr>
            <a:lvl5pPr marL="2286000" lvl="4" indent="-228600" algn="l">
              <a:lnSpc>
                <a:spcPct val="9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8"/>
          <p:cNvSpPr txBox="1">
            <a:spLocks noGrp="1"/>
          </p:cNvSpPr>
          <p:nvPr>
            <p:ph type="body" idx="2"/>
          </p:nvPr>
        </p:nvSpPr>
        <p:spPr>
          <a:xfrm>
            <a:off x="839788" y="3277550"/>
            <a:ext cx="5157787" cy="2131063"/>
          </a:xfrm>
          <a:prstGeom prst="rect">
            <a:avLst/>
          </a:prstGeom>
          <a:noFill/>
          <a:ln>
            <a:noFill/>
          </a:ln>
        </p:spPr>
        <p:txBody>
          <a:bodyPr spcFirstLastPara="1" wrap="square" lIns="91425" tIns="45700" rIns="91425" bIns="45700" anchor="t" anchorCtr="0">
            <a:normAutofit/>
          </a:bodyPr>
          <a:lstStyle>
            <a:lvl1pPr marL="457200" marR="0" lvl="0" indent="-355600" algn="l">
              <a:lnSpc>
                <a:spcPct val="90000"/>
              </a:lnSpc>
              <a:spcBef>
                <a:spcPts val="1000"/>
              </a:spcBef>
              <a:spcAft>
                <a:spcPts val="0"/>
              </a:spcAft>
              <a:buClr>
                <a:srgbClr val="595959"/>
              </a:buClr>
              <a:buSzPts val="2000"/>
              <a:buFont typeface="Arial"/>
              <a:buChar char="•"/>
              <a:defRPr sz="2000" b="0"/>
            </a:lvl1pPr>
            <a:lvl2pPr marL="914400" lvl="1" indent="-381000" algn="l">
              <a:lnSpc>
                <a:spcPct val="90000"/>
              </a:lnSpc>
              <a:spcBef>
                <a:spcPts val="500"/>
              </a:spcBef>
              <a:spcAft>
                <a:spcPts val="0"/>
              </a:spcAft>
              <a:buClr>
                <a:srgbClr val="595959"/>
              </a:buClr>
              <a:buSzPts val="2400"/>
              <a:buChar char="•"/>
              <a:defRPr b="0"/>
            </a:lvl2pPr>
            <a:lvl3pPr marL="1371600" lvl="2" indent="-355600" algn="l">
              <a:lnSpc>
                <a:spcPct val="90000"/>
              </a:lnSpc>
              <a:spcBef>
                <a:spcPts val="500"/>
              </a:spcBef>
              <a:spcAft>
                <a:spcPts val="0"/>
              </a:spcAft>
              <a:buClr>
                <a:srgbClr val="595959"/>
              </a:buClr>
              <a:buSzPts val="2000"/>
              <a:buChar char="•"/>
              <a:defRPr b="0"/>
            </a:lvl3pPr>
            <a:lvl4pPr marL="1828800" lvl="3" indent="-342900" algn="l">
              <a:lnSpc>
                <a:spcPct val="90000"/>
              </a:lnSpc>
              <a:spcBef>
                <a:spcPts val="500"/>
              </a:spcBef>
              <a:spcAft>
                <a:spcPts val="0"/>
              </a:spcAft>
              <a:buClr>
                <a:srgbClr val="595959"/>
              </a:buClr>
              <a:buSzPts val="1800"/>
              <a:buChar char="•"/>
              <a:defRPr b="0"/>
            </a:lvl4pPr>
            <a:lvl5pPr marL="2286000" lvl="4" indent="-342900" algn="l">
              <a:lnSpc>
                <a:spcPct val="90000"/>
              </a:lnSpc>
              <a:spcBef>
                <a:spcPts val="500"/>
              </a:spcBef>
              <a:spcAft>
                <a:spcPts val="0"/>
              </a:spcAft>
              <a:buClr>
                <a:srgbClr val="595959"/>
              </a:buClr>
              <a:buSzPts val="1800"/>
              <a:buChar char="•"/>
              <a:defRPr b="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8"/>
          <p:cNvSpPr txBox="1">
            <a:spLocks noGrp="1"/>
          </p:cNvSpPr>
          <p:nvPr>
            <p:ph type="body" idx="3"/>
          </p:nvPr>
        </p:nvSpPr>
        <p:spPr>
          <a:xfrm>
            <a:off x="6172200" y="2046923"/>
            <a:ext cx="5183188" cy="993456"/>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595959"/>
              </a:buClr>
              <a:buSzPts val="2200"/>
              <a:buNone/>
              <a:defRPr sz="2200" b="1">
                <a:latin typeface="Open Sans"/>
                <a:ea typeface="Open Sans"/>
                <a:cs typeface="Open Sans"/>
                <a:sym typeface="Open Sans"/>
              </a:defRPr>
            </a:lvl1pPr>
            <a:lvl2pPr marL="914400" lvl="1" indent="-228600" algn="l">
              <a:lnSpc>
                <a:spcPct val="90000"/>
              </a:lnSpc>
              <a:spcBef>
                <a:spcPts val="500"/>
              </a:spcBef>
              <a:spcAft>
                <a:spcPts val="0"/>
              </a:spcAft>
              <a:buClr>
                <a:srgbClr val="595959"/>
              </a:buClr>
              <a:buSzPts val="2000"/>
              <a:buNone/>
              <a:defRPr sz="2000" b="1"/>
            </a:lvl2pPr>
            <a:lvl3pPr marL="1371600" lvl="2" indent="-228600" algn="l">
              <a:lnSpc>
                <a:spcPct val="90000"/>
              </a:lnSpc>
              <a:spcBef>
                <a:spcPts val="500"/>
              </a:spcBef>
              <a:spcAft>
                <a:spcPts val="0"/>
              </a:spcAft>
              <a:buClr>
                <a:srgbClr val="595959"/>
              </a:buClr>
              <a:buSzPts val="1800"/>
              <a:buNone/>
              <a:defRPr sz="1800" b="1"/>
            </a:lvl3pPr>
            <a:lvl4pPr marL="1828800" lvl="3" indent="-228600" algn="l">
              <a:lnSpc>
                <a:spcPct val="90000"/>
              </a:lnSpc>
              <a:spcBef>
                <a:spcPts val="500"/>
              </a:spcBef>
              <a:spcAft>
                <a:spcPts val="0"/>
              </a:spcAft>
              <a:buClr>
                <a:srgbClr val="595959"/>
              </a:buClr>
              <a:buSzPts val="1600"/>
              <a:buNone/>
              <a:defRPr sz="1600" b="1"/>
            </a:lvl4pPr>
            <a:lvl5pPr marL="2286000" lvl="4" indent="-228600" algn="l">
              <a:lnSpc>
                <a:spcPct val="9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8"/>
          <p:cNvSpPr txBox="1">
            <a:spLocks noGrp="1"/>
          </p:cNvSpPr>
          <p:nvPr>
            <p:ph type="body" idx="4"/>
          </p:nvPr>
        </p:nvSpPr>
        <p:spPr>
          <a:xfrm>
            <a:off x="6172200" y="3277550"/>
            <a:ext cx="5183188" cy="2131064"/>
          </a:xfrm>
          <a:prstGeom prst="rect">
            <a:avLst/>
          </a:prstGeom>
          <a:noFill/>
          <a:ln>
            <a:noFill/>
          </a:ln>
        </p:spPr>
        <p:txBody>
          <a:bodyPr spcFirstLastPara="1" wrap="square" lIns="91425" tIns="45700" rIns="91425" bIns="45700" anchor="t" anchorCtr="0">
            <a:normAutofit/>
          </a:bodyPr>
          <a:lstStyle>
            <a:lvl1pPr marL="457200" marR="0" lvl="0" indent="-355600" algn="l">
              <a:lnSpc>
                <a:spcPct val="90000"/>
              </a:lnSpc>
              <a:spcBef>
                <a:spcPts val="1000"/>
              </a:spcBef>
              <a:spcAft>
                <a:spcPts val="0"/>
              </a:spcAft>
              <a:buClr>
                <a:srgbClr val="595959"/>
              </a:buClr>
              <a:buSzPts val="2000"/>
              <a:buFont typeface="Arial"/>
              <a:buChar char="•"/>
              <a:defRPr sz="2000" b="0"/>
            </a:lvl1pPr>
            <a:lvl2pPr marL="914400" lvl="1" indent="-381000" algn="l">
              <a:lnSpc>
                <a:spcPct val="90000"/>
              </a:lnSpc>
              <a:spcBef>
                <a:spcPts val="500"/>
              </a:spcBef>
              <a:spcAft>
                <a:spcPts val="0"/>
              </a:spcAft>
              <a:buClr>
                <a:srgbClr val="595959"/>
              </a:buClr>
              <a:buSzPts val="2400"/>
              <a:buChar char="•"/>
              <a:defRPr b="0"/>
            </a:lvl2pPr>
            <a:lvl3pPr marL="1371600" lvl="2" indent="-355600" algn="l">
              <a:lnSpc>
                <a:spcPct val="90000"/>
              </a:lnSpc>
              <a:spcBef>
                <a:spcPts val="500"/>
              </a:spcBef>
              <a:spcAft>
                <a:spcPts val="0"/>
              </a:spcAft>
              <a:buClr>
                <a:srgbClr val="595959"/>
              </a:buClr>
              <a:buSzPts val="2000"/>
              <a:buChar char="•"/>
              <a:defRPr b="0"/>
            </a:lvl3pPr>
            <a:lvl4pPr marL="1828800" lvl="3" indent="-342900" algn="l">
              <a:lnSpc>
                <a:spcPct val="90000"/>
              </a:lnSpc>
              <a:spcBef>
                <a:spcPts val="500"/>
              </a:spcBef>
              <a:spcAft>
                <a:spcPts val="0"/>
              </a:spcAft>
              <a:buClr>
                <a:srgbClr val="595959"/>
              </a:buClr>
              <a:buSzPts val="1800"/>
              <a:buChar char="•"/>
              <a:defRPr b="0"/>
            </a:lvl4pPr>
            <a:lvl5pPr marL="2286000" lvl="4" indent="-342900" algn="l">
              <a:lnSpc>
                <a:spcPct val="90000"/>
              </a:lnSpc>
              <a:spcBef>
                <a:spcPts val="500"/>
              </a:spcBef>
              <a:spcAft>
                <a:spcPts val="0"/>
              </a:spcAft>
              <a:buClr>
                <a:srgbClr val="595959"/>
              </a:buClr>
              <a:buSzPts val="1800"/>
              <a:buChar char="•"/>
              <a:defRPr b="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8"/>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urinys ir antraštė">
  <p:cSld name="Turinys ir antraštė">
    <p:spTree>
      <p:nvGrpSpPr>
        <p:cNvPr id="1" name="Shape 63"/>
        <p:cNvGrpSpPr/>
        <p:nvPr/>
      </p:nvGrpSpPr>
      <p:grpSpPr>
        <a:xfrm>
          <a:off x="0" y="0"/>
          <a:ext cx="0" cy="0"/>
          <a:chOff x="0" y="0"/>
          <a:chExt cx="0" cy="0"/>
        </a:xfrm>
      </p:grpSpPr>
      <p:sp>
        <p:nvSpPr>
          <p:cNvPr id="64" name="Google Shape;64;p9"/>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title"/>
          </p:nvPr>
        </p:nvSpPr>
        <p:spPr>
          <a:xfrm>
            <a:off x="839788" y="765175"/>
            <a:ext cx="4913313" cy="72834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9"/>
          <p:cNvSpPr txBox="1">
            <a:spLocks noGrp="1"/>
          </p:cNvSpPr>
          <p:nvPr>
            <p:ph type="body" idx="1"/>
          </p:nvPr>
        </p:nvSpPr>
        <p:spPr>
          <a:xfrm>
            <a:off x="839787" y="1678308"/>
            <a:ext cx="4913313" cy="358863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aveikslėlis ir antraštė">
  <p:cSld name="Paveikslėlis ir antraštė">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body" idx="1"/>
          </p:nvPr>
        </p:nvSpPr>
        <p:spPr>
          <a:xfrm>
            <a:off x="1370011" y="1825625"/>
            <a:ext cx="4558349"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0"/>
          <p:cNvSpPr txBox="1">
            <a:spLocks noGrp="1"/>
          </p:cNvSpPr>
          <p:nvPr>
            <p:ph type="body" idx="2"/>
          </p:nvPr>
        </p:nvSpPr>
        <p:spPr>
          <a:xfrm>
            <a:off x="1370012" y="2374147"/>
            <a:ext cx="4558348"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0"/>
          <p:cNvSpPr txBox="1">
            <a:spLocks noGrp="1"/>
          </p:cNvSpPr>
          <p:nvPr>
            <p:ph type="body" idx="3"/>
          </p:nvPr>
        </p:nvSpPr>
        <p:spPr>
          <a:xfrm>
            <a:off x="1370012" y="3799981"/>
            <a:ext cx="4558348"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0"/>
          <p:cNvSpPr txBox="1">
            <a:spLocks noGrp="1"/>
          </p:cNvSpPr>
          <p:nvPr>
            <p:ph type="body" idx="4"/>
          </p:nvPr>
        </p:nvSpPr>
        <p:spPr>
          <a:xfrm>
            <a:off x="1370012" y="4289734"/>
            <a:ext cx="4558348" cy="111888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0"/>
          <p:cNvSpPr txBox="1">
            <a:spLocks noGrp="1"/>
          </p:cNvSpPr>
          <p:nvPr>
            <p:ph type="body" idx="5"/>
          </p:nvPr>
        </p:nvSpPr>
        <p:spPr>
          <a:xfrm>
            <a:off x="6793863" y="1825625"/>
            <a:ext cx="4558349"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0"/>
          <p:cNvSpPr txBox="1">
            <a:spLocks noGrp="1"/>
          </p:cNvSpPr>
          <p:nvPr>
            <p:ph type="body" idx="6"/>
          </p:nvPr>
        </p:nvSpPr>
        <p:spPr>
          <a:xfrm>
            <a:off x="6793864" y="2374147"/>
            <a:ext cx="4558348" cy="12066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0"/>
          <p:cNvSpPr txBox="1">
            <a:spLocks noGrp="1"/>
          </p:cNvSpPr>
          <p:nvPr>
            <p:ph type="body" idx="7"/>
          </p:nvPr>
        </p:nvSpPr>
        <p:spPr>
          <a:xfrm>
            <a:off x="6793864" y="3799981"/>
            <a:ext cx="4558348" cy="466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800"/>
              <a:buNone/>
              <a:defRPr sz="2800" b="1">
                <a:latin typeface="Open Sans"/>
                <a:ea typeface="Open Sans"/>
                <a:cs typeface="Open Sans"/>
                <a:sym typeface="Open Sans"/>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0"/>
          <p:cNvSpPr txBox="1">
            <a:spLocks noGrp="1"/>
          </p:cNvSpPr>
          <p:nvPr>
            <p:ph type="body" idx="8"/>
          </p:nvPr>
        </p:nvSpPr>
        <p:spPr>
          <a:xfrm>
            <a:off x="6793864" y="4289733"/>
            <a:ext cx="4558348" cy="111888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95959"/>
              </a:buClr>
              <a:buSzPts val="2200"/>
              <a:buNone/>
              <a:defRPr sz="2200" b="0"/>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0"/>
          <p:cNvSpPr txBox="1">
            <a:spLocks noGrp="1"/>
          </p:cNvSpPr>
          <p:nvPr>
            <p:ph type="body" idx="9"/>
          </p:nvPr>
        </p:nvSpPr>
        <p:spPr>
          <a:xfrm>
            <a:off x="1538167" y="8832967"/>
            <a:ext cx="3968894" cy="88090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chemeClr val="dk1"/>
              </a:buClr>
              <a:buSzPts val="4400"/>
              <a:buFont typeface="Open Sans ExtraBold"/>
              <a:buNone/>
              <a:defRPr sz="4400" b="1" i="0" u="none" strike="noStrike" cap="none">
                <a:solidFill>
                  <a:schemeClr val="dk1"/>
                </a:solidFill>
                <a:latin typeface="Open Sans ExtraBold"/>
                <a:ea typeface="Open Sans ExtraBold"/>
                <a:cs typeface="Open Sans ExtraBold"/>
                <a:sym typeface="Open Sans Extra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691640"/>
            <a:ext cx="10515600" cy="3716973"/>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000"/>
              </a:spcBef>
              <a:spcAft>
                <a:spcPts val="0"/>
              </a:spcAft>
              <a:buClr>
                <a:srgbClr val="595959"/>
              </a:buClr>
              <a:buSzPts val="2400"/>
              <a:buFont typeface="Arial"/>
              <a:buChar char="•"/>
              <a:defRPr sz="2400" b="1" i="0" u="none" strike="noStrike" cap="none">
                <a:solidFill>
                  <a:srgbClr val="595959"/>
                </a:solidFill>
                <a:latin typeface="Open Sans Light"/>
                <a:ea typeface="Open Sans Light"/>
                <a:cs typeface="Open Sans Light"/>
                <a:sym typeface="Open Sans Light"/>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Open Sans Light"/>
                <a:ea typeface="Open Sans Light"/>
                <a:cs typeface="Open Sans Light"/>
                <a:sym typeface="Open Sans Light"/>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Open Sans Light"/>
                <a:ea typeface="Open Sans Light"/>
                <a:cs typeface="Open Sans Light"/>
                <a:sym typeface="Open Sans Light"/>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Open Sans Light"/>
                <a:ea typeface="Open Sans Light"/>
                <a:cs typeface="Open Sans Light"/>
                <a:sym typeface="Open Sans Light"/>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Open Sans Light"/>
                <a:ea typeface="Open Sans Light"/>
                <a:cs typeface="Open Sans Light"/>
                <a:sym typeface="Open Sans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Light"/>
                <a:ea typeface="Open Sans Light"/>
                <a:cs typeface="Open Sans Light"/>
                <a:sym typeface="Open Sans Light"/>
              </a:defRPr>
            </a:lvl9pPr>
          </a:lstStyle>
          <a:p>
            <a:endParaRPr/>
          </a:p>
        </p:txBody>
      </p:sp>
      <p:sp>
        <p:nvSpPr>
          <p:cNvPr id="12" name="Google Shape;12;p1"/>
          <p:cNvSpPr txBox="1">
            <a:spLocks noGrp="1"/>
          </p:cNvSpPr>
          <p:nvPr>
            <p:ph type="ftr" idx="11"/>
          </p:nvPr>
        </p:nvSpPr>
        <p:spPr>
          <a:xfrm>
            <a:off x="2082362" y="5954171"/>
            <a:ext cx="1613338" cy="27432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FF7F2A"/>
                </a:solidFill>
                <a:latin typeface="Open Sans Light"/>
                <a:ea typeface="Open Sans Light"/>
                <a:cs typeface="Open Sans Light"/>
                <a:sym typeface="Open Sans Light"/>
              </a:defRPr>
            </a:lvl1pPr>
            <a:lvl2pPr marR="0" lvl="1"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2pPr>
            <a:lvl3pPr marR="0" lvl="2"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3pPr>
            <a:lvl4pPr marR="0" lvl="3"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4pPr>
            <a:lvl5pPr marR="0" lvl="4"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5pPr>
            <a:lvl6pPr marR="0" lvl="5"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6pPr>
            <a:lvl7pPr marR="0" lvl="6"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7pPr>
            <a:lvl8pPr marR="0" lvl="7"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8pPr>
            <a:lvl9pPr marR="0" lvl="8" algn="l" rtl="0">
              <a:spcBef>
                <a:spcPts val="0"/>
              </a:spcBef>
              <a:spcAft>
                <a:spcPts val="0"/>
              </a:spcAft>
              <a:buSzPts val="1400"/>
              <a:buNone/>
              <a:defRPr sz="1800" b="0" i="0" u="none" strike="noStrike" cap="none">
                <a:solidFill>
                  <a:schemeClr val="dk1"/>
                </a:solidFill>
                <a:latin typeface="Open Sans Light"/>
                <a:ea typeface="Open Sans Light"/>
                <a:cs typeface="Open Sans Light"/>
                <a:sym typeface="Open Sans Light"/>
              </a:defRPr>
            </a:lvl9pPr>
          </a:lstStyle>
          <a:p>
            <a:endParaRPr/>
          </a:p>
        </p:txBody>
      </p:sp>
      <p:pic>
        <p:nvPicPr>
          <p:cNvPr id="13" name="Google Shape;13;p1"/>
          <p:cNvPicPr preferRelativeResize="0"/>
          <p:nvPr/>
        </p:nvPicPr>
        <p:blipFill rotWithShape="1">
          <a:blip r:embed="rId12">
            <a:alphaModFix/>
          </a:blip>
          <a:srcRect/>
          <a:stretch/>
        </p:blipFill>
        <p:spPr>
          <a:xfrm>
            <a:off x="833707" y="5853458"/>
            <a:ext cx="1226837" cy="508481"/>
          </a:xfrm>
          <a:prstGeom prst="rect">
            <a:avLst/>
          </a:prstGeom>
          <a:noFill/>
          <a:ln>
            <a:noFill/>
          </a:ln>
        </p:spPr>
      </p:pic>
      <p:pic>
        <p:nvPicPr>
          <p:cNvPr id="14" name="Google Shape;14;p1"/>
          <p:cNvPicPr preferRelativeResize="0"/>
          <p:nvPr/>
        </p:nvPicPr>
        <p:blipFill rotWithShape="1">
          <a:blip r:embed="rId13">
            <a:alphaModFix/>
          </a:blip>
          <a:srcRect/>
          <a:stretch/>
        </p:blipFill>
        <p:spPr>
          <a:xfrm>
            <a:off x="9135004" y="5904739"/>
            <a:ext cx="2218796"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82">
          <p15:clr>
            <a:srgbClr val="F26B43"/>
          </p15:clr>
        </p15:guide>
        <p15:guide id="2" pos="7151">
          <p15:clr>
            <a:srgbClr val="F26B43"/>
          </p15:clr>
        </p15:guide>
        <p15:guide id="3" pos="733">
          <p15:clr>
            <a:srgbClr val="F26B43"/>
          </p15:clr>
        </p15:guide>
        <p15:guide id="4" orient="horz" pos="3407">
          <p15:clr>
            <a:srgbClr val="F26B43"/>
          </p15:clr>
        </p15:guide>
        <p15:guide id="5" pos="52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expert360.com/resources/articles/talent-management-importan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title"/>
          </p:nvPr>
        </p:nvSpPr>
        <p:spPr>
          <a:xfrm>
            <a:off x="847726" y="2766153"/>
            <a:ext cx="10504487" cy="957548"/>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600"/>
              <a:buFont typeface="Open Sans ExtraBold"/>
              <a:buNone/>
            </a:pPr>
            <a:r>
              <a:rPr lang="de-DE" sz="3600"/>
              <a:t>Teaching and learning Activity 2: Knowing basic aspects of HRD </a:t>
            </a:r>
            <a:endParaRPr/>
          </a:p>
        </p:txBody>
      </p:sp>
      <p:sp>
        <p:nvSpPr>
          <p:cNvPr id="89" name="Google Shape;89;p12"/>
          <p:cNvSpPr txBox="1">
            <a:spLocks noGrp="1"/>
          </p:cNvSpPr>
          <p:nvPr>
            <p:ph type="body" idx="1"/>
          </p:nvPr>
        </p:nvSpPr>
        <p:spPr>
          <a:xfrm>
            <a:off x="839787" y="4004265"/>
            <a:ext cx="10512425" cy="155289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F7F7F"/>
              </a:buClr>
              <a:buSzPts val="2200"/>
              <a:buNone/>
            </a:pPr>
            <a:r>
              <a:rPr lang="de-DE"/>
              <a:t>As base for the further discussion of intersections between CGC and HRD, basic aspects of HRD will be presented and reflected. We develop an overview on basic aspects of HRD which can show intersections for CGC. </a:t>
            </a:r>
            <a:endParaRPr/>
          </a:p>
          <a:p>
            <a:pPr marL="0" lvl="0" indent="0" algn="l" rtl="0">
              <a:lnSpc>
                <a:spcPct val="100000"/>
              </a:lnSpc>
              <a:spcBef>
                <a:spcPts val="0"/>
              </a:spcBef>
              <a:spcAft>
                <a:spcPts val="0"/>
              </a:spcAft>
              <a:buClr>
                <a:srgbClr val="7F7F7F"/>
              </a:buClr>
              <a:buSzPts val="2200"/>
              <a:buNone/>
            </a:pPr>
            <a:endParaRPr/>
          </a:p>
        </p:txBody>
      </p:sp>
      <p:sp>
        <p:nvSpPr>
          <p:cNvPr id="90" name="Google Shape;90;p12"/>
          <p:cNvSpPr txBox="1">
            <a:spLocks noGrp="1"/>
          </p:cNvSpPr>
          <p:nvPr>
            <p:ph type="ftr" idx="11"/>
          </p:nvPr>
        </p:nvSpPr>
        <p:spPr>
          <a:xfrm>
            <a:off x="2082361" y="5954171"/>
            <a:ext cx="1989453"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de-DE" dirty="0"/>
              <a:t>connect-erasmus.eu</a:t>
            </a:r>
            <a:endParaRPr dirty="0"/>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51221" y="5796580"/>
            <a:ext cx="896520" cy="315182"/>
          </a:xfrm>
          <a:prstGeom prst="rect">
            <a:avLst/>
          </a:prstGeom>
        </p:spPr>
      </p:pic>
      <p:sp>
        <p:nvSpPr>
          <p:cNvPr id="6" name="TextBox 5"/>
          <p:cNvSpPr txBox="1"/>
          <p:nvPr/>
        </p:nvSpPr>
        <p:spPr>
          <a:xfrm>
            <a:off x="4639773" y="6111762"/>
            <a:ext cx="3584578" cy="46166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800" dirty="0"/>
              <a:t>This license lets you (or other party) share, remix, transform, and build upon this material non-commercially, as long as you credit the Connect! project partners and license your new creations under identical terms.</a:t>
            </a:r>
            <a:endParaRPr lang="lt-LT" sz="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3"/>
          <p:cNvSpPr txBox="1">
            <a:spLocks noGrp="1"/>
          </p:cNvSpPr>
          <p:nvPr>
            <p:ph type="title"/>
          </p:nvPr>
        </p:nvSpPr>
        <p:spPr>
          <a:xfrm>
            <a:off x="838200" y="765175"/>
            <a:ext cx="10515600" cy="78168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ExtraBold"/>
              <a:buNone/>
            </a:pPr>
            <a:r>
              <a:rPr lang="de-DE"/>
              <a:t>STEPS TOWARD THE LEARNING GOAL </a:t>
            </a:r>
            <a:endParaRPr/>
          </a:p>
        </p:txBody>
      </p:sp>
      <p:sp>
        <p:nvSpPr>
          <p:cNvPr id="97" name="Google Shape;97;p13"/>
          <p:cNvSpPr txBox="1">
            <a:spLocks noGrp="1"/>
          </p:cNvSpPr>
          <p:nvPr>
            <p:ph type="ftr" idx="11"/>
          </p:nvPr>
        </p:nvSpPr>
        <p:spPr>
          <a:xfrm>
            <a:off x="2082362" y="5954171"/>
            <a:ext cx="2130130"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de-DE" dirty="0"/>
              <a:t>connect-erasmus.eu</a:t>
            </a:r>
            <a:endParaRPr dirty="0"/>
          </a:p>
        </p:txBody>
      </p:sp>
      <p:sp>
        <p:nvSpPr>
          <p:cNvPr id="98" name="Google Shape;98;p13"/>
          <p:cNvSpPr txBox="1">
            <a:spLocks noGrp="1"/>
          </p:cNvSpPr>
          <p:nvPr>
            <p:ph type="body" idx="1"/>
          </p:nvPr>
        </p:nvSpPr>
        <p:spPr>
          <a:xfrm>
            <a:off x="1163637" y="1960595"/>
            <a:ext cx="10188575" cy="466586"/>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595959"/>
              </a:buClr>
              <a:buSzPts val="2800"/>
              <a:buNone/>
            </a:pPr>
            <a:r>
              <a:rPr lang="de-DE"/>
              <a:t>Step 1</a:t>
            </a:r>
            <a:endParaRPr/>
          </a:p>
          <a:p>
            <a:pPr marL="0" lvl="0" indent="0" algn="l" rtl="0">
              <a:lnSpc>
                <a:spcPct val="90000"/>
              </a:lnSpc>
              <a:spcBef>
                <a:spcPts val="1000"/>
              </a:spcBef>
              <a:spcAft>
                <a:spcPts val="0"/>
              </a:spcAft>
              <a:buClr>
                <a:srgbClr val="595959"/>
              </a:buClr>
              <a:buSzPts val="2800"/>
              <a:buNone/>
            </a:pPr>
            <a:endParaRPr/>
          </a:p>
        </p:txBody>
      </p:sp>
      <p:sp>
        <p:nvSpPr>
          <p:cNvPr id="99" name="Google Shape;99;p13"/>
          <p:cNvSpPr txBox="1">
            <a:spLocks noGrp="1"/>
          </p:cNvSpPr>
          <p:nvPr>
            <p:ph type="body" idx="2"/>
          </p:nvPr>
        </p:nvSpPr>
        <p:spPr>
          <a:xfrm>
            <a:off x="1163638" y="2450347"/>
            <a:ext cx="10190162" cy="88090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2200"/>
              <a:buNone/>
            </a:pPr>
            <a:r>
              <a:rPr lang="de-DE"/>
              <a:t>Getting familiar with the HRD Cycle – share your knowledge about major steps and specific aspcts</a:t>
            </a:r>
            <a:endParaRPr/>
          </a:p>
          <a:p>
            <a:pPr marL="0" lvl="0" indent="0" algn="l" rtl="0">
              <a:lnSpc>
                <a:spcPct val="90000"/>
              </a:lnSpc>
              <a:spcBef>
                <a:spcPts val="1000"/>
              </a:spcBef>
              <a:spcAft>
                <a:spcPts val="0"/>
              </a:spcAft>
              <a:buClr>
                <a:srgbClr val="595959"/>
              </a:buClr>
              <a:buSzPts val="2200"/>
              <a:buNone/>
            </a:pPr>
            <a:endParaRPr/>
          </a:p>
        </p:txBody>
      </p:sp>
      <p:sp>
        <p:nvSpPr>
          <p:cNvPr id="100" name="Google Shape;100;p13"/>
          <p:cNvSpPr txBox="1">
            <a:spLocks noGrp="1"/>
          </p:cNvSpPr>
          <p:nvPr>
            <p:ph type="body" idx="3"/>
          </p:nvPr>
        </p:nvSpPr>
        <p:spPr>
          <a:xfrm>
            <a:off x="1163637" y="3632341"/>
            <a:ext cx="10188575" cy="466586"/>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rgbClr val="595959"/>
              </a:buClr>
              <a:buSzPts val="2800"/>
              <a:buNone/>
            </a:pPr>
            <a:r>
              <a:rPr lang="de-DE"/>
              <a:t>Step 2 </a:t>
            </a:r>
            <a:endParaRPr/>
          </a:p>
          <a:p>
            <a:pPr marL="0" lvl="0" indent="0" algn="l" rtl="0">
              <a:lnSpc>
                <a:spcPct val="90000"/>
              </a:lnSpc>
              <a:spcBef>
                <a:spcPts val="1000"/>
              </a:spcBef>
              <a:spcAft>
                <a:spcPts val="0"/>
              </a:spcAft>
              <a:buClr>
                <a:srgbClr val="595959"/>
              </a:buClr>
              <a:buSzPts val="2800"/>
              <a:buNone/>
            </a:pPr>
            <a:endParaRPr/>
          </a:p>
        </p:txBody>
      </p:sp>
      <p:sp>
        <p:nvSpPr>
          <p:cNvPr id="101" name="Google Shape;101;p13"/>
          <p:cNvSpPr txBox="1">
            <a:spLocks noGrp="1"/>
          </p:cNvSpPr>
          <p:nvPr>
            <p:ph type="body" idx="4"/>
          </p:nvPr>
        </p:nvSpPr>
        <p:spPr>
          <a:xfrm>
            <a:off x="1163638" y="4122093"/>
            <a:ext cx="10188574" cy="88090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2200"/>
              <a:buNone/>
            </a:pPr>
            <a:r>
              <a:rPr lang="de-DE"/>
              <a:t>Think about changes in companies and HRD, discuss links between HRD and CGC</a:t>
            </a:r>
            <a:endParaRPr/>
          </a:p>
          <a:p>
            <a:pPr marL="0" lvl="0" indent="0" algn="l" rtl="0">
              <a:lnSpc>
                <a:spcPct val="90000"/>
              </a:lnSpc>
              <a:spcBef>
                <a:spcPts val="1000"/>
              </a:spcBef>
              <a:spcAft>
                <a:spcPts val="0"/>
              </a:spcAft>
              <a:buClr>
                <a:srgbClr val="595959"/>
              </a:buClr>
              <a:buSzPts val="2200"/>
              <a:buNone/>
            </a:pPr>
            <a:endParaRPr/>
          </a:p>
        </p:txBody>
      </p:sp>
      <p:sp>
        <p:nvSpPr>
          <p:cNvPr id="102" name="Google Shape;102;p13"/>
          <p:cNvSpPr/>
          <p:nvPr/>
        </p:nvSpPr>
        <p:spPr>
          <a:xfrm>
            <a:off x="839788" y="1985113"/>
            <a:ext cx="234632" cy="239927"/>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Light"/>
              <a:ea typeface="Open Sans Light"/>
              <a:cs typeface="Open Sans Light"/>
              <a:sym typeface="Open Sans Light"/>
            </a:endParaRPr>
          </a:p>
        </p:txBody>
      </p:sp>
      <p:sp>
        <p:nvSpPr>
          <p:cNvPr id="103" name="Google Shape;103;p13"/>
          <p:cNvSpPr/>
          <p:nvPr/>
        </p:nvSpPr>
        <p:spPr>
          <a:xfrm>
            <a:off x="839788" y="3670441"/>
            <a:ext cx="234632" cy="239927"/>
          </a:xfrm>
          <a:prstGeom prst="triangle">
            <a:avLst>
              <a:gd name="adj" fmla="val 50000"/>
            </a:avLst>
          </a:prstGeom>
          <a:solidFill>
            <a:srgbClr val="FF7F2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Open Sans Light"/>
              <a:ea typeface="Open Sans Light"/>
              <a:cs typeface="Open Sans Light"/>
              <a:sym typeface="Open Sans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4"/>
          <p:cNvSpPr txBox="1">
            <a:spLocks noGrp="1"/>
          </p:cNvSpPr>
          <p:nvPr>
            <p:ph type="ftr" idx="11"/>
          </p:nvPr>
        </p:nvSpPr>
        <p:spPr>
          <a:xfrm>
            <a:off x="545067" y="6381761"/>
            <a:ext cx="2051976"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de-DE" dirty="0"/>
              <a:t>connect-erasmus.eu</a:t>
            </a:r>
            <a:endParaRPr dirty="0"/>
          </a:p>
        </p:txBody>
      </p:sp>
      <p:sp>
        <p:nvSpPr>
          <p:cNvPr id="109" name="Google Shape;109;p14"/>
          <p:cNvSpPr txBox="1">
            <a:spLocks noGrp="1"/>
          </p:cNvSpPr>
          <p:nvPr>
            <p:ph type="title"/>
          </p:nvPr>
        </p:nvSpPr>
        <p:spPr>
          <a:xfrm>
            <a:off x="729620" y="765175"/>
            <a:ext cx="5023481" cy="72834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ExtraBold"/>
              <a:buNone/>
            </a:pPr>
            <a:r>
              <a:rPr lang="de-DE"/>
              <a:t>HRD Cycle</a:t>
            </a:r>
            <a:endParaRPr/>
          </a:p>
        </p:txBody>
      </p:sp>
      <p:sp>
        <p:nvSpPr>
          <p:cNvPr id="110" name="Google Shape;110;p14"/>
          <p:cNvSpPr txBox="1">
            <a:spLocks noGrp="1"/>
          </p:cNvSpPr>
          <p:nvPr>
            <p:ph type="body" idx="1"/>
          </p:nvPr>
        </p:nvSpPr>
        <p:spPr>
          <a:xfrm>
            <a:off x="729620" y="1961003"/>
            <a:ext cx="2861880" cy="495503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95959"/>
              </a:buClr>
              <a:buSzPts val="2200"/>
              <a:buNone/>
            </a:pPr>
            <a:r>
              <a:rPr lang="de-DE" b="1" dirty="0"/>
              <a:t>The </a:t>
            </a:r>
            <a:r>
              <a:rPr lang="de-DE" b="1" dirty="0" err="1"/>
              <a:t>graph</a:t>
            </a:r>
            <a:r>
              <a:rPr lang="de-DE" b="1" dirty="0"/>
              <a:t> </a:t>
            </a:r>
            <a:r>
              <a:rPr lang="de-DE" dirty="0" err="1"/>
              <a:t>is</a:t>
            </a:r>
            <a:r>
              <a:rPr lang="de-DE" dirty="0"/>
              <a:t> </a:t>
            </a:r>
            <a:r>
              <a:rPr lang="de-DE" dirty="0" err="1"/>
              <a:t>showing</a:t>
            </a:r>
            <a:r>
              <a:rPr lang="de-DE" dirty="0"/>
              <a:t> </a:t>
            </a:r>
            <a:r>
              <a:rPr lang="de-DE" dirty="0" err="1"/>
              <a:t>the</a:t>
            </a:r>
            <a:r>
              <a:rPr lang="de-DE" dirty="0"/>
              <a:t> HRD </a:t>
            </a:r>
            <a:r>
              <a:rPr lang="de-DE" dirty="0" err="1"/>
              <a:t>cycle</a:t>
            </a:r>
            <a:r>
              <a:rPr lang="de-DE" dirty="0"/>
              <a:t>. </a:t>
            </a:r>
            <a:r>
              <a:rPr lang="de-DE" dirty="0" err="1"/>
              <a:t>It</a:t>
            </a:r>
            <a:r>
              <a:rPr lang="de-DE" dirty="0"/>
              <a:t> </a:t>
            </a:r>
            <a:r>
              <a:rPr lang="de-DE" dirty="0" err="1"/>
              <a:t>is</a:t>
            </a:r>
            <a:r>
              <a:rPr lang="de-DE" dirty="0"/>
              <a:t> </a:t>
            </a:r>
            <a:r>
              <a:rPr lang="de-DE" dirty="0" err="1"/>
              <a:t>linking</a:t>
            </a:r>
            <a:r>
              <a:rPr lang="de-DE" dirty="0"/>
              <a:t> </a:t>
            </a:r>
            <a:r>
              <a:rPr lang="de-DE" dirty="0" err="1"/>
              <a:t>personnel</a:t>
            </a:r>
            <a:r>
              <a:rPr lang="de-DE" dirty="0"/>
              <a:t> </a:t>
            </a:r>
            <a:r>
              <a:rPr lang="de-DE" dirty="0" err="1"/>
              <a:t>to</a:t>
            </a:r>
            <a:r>
              <a:rPr lang="de-DE" dirty="0"/>
              <a:t> </a:t>
            </a:r>
            <a:r>
              <a:rPr lang="de-DE" dirty="0" err="1"/>
              <a:t>major</a:t>
            </a:r>
            <a:r>
              <a:rPr lang="de-DE" dirty="0"/>
              <a:t> HRD </a:t>
            </a:r>
            <a:r>
              <a:rPr lang="de-DE" dirty="0" err="1"/>
              <a:t>activities</a:t>
            </a:r>
            <a:r>
              <a:rPr lang="de-DE" dirty="0"/>
              <a:t>. </a:t>
            </a:r>
            <a:endParaRPr dirty="0"/>
          </a:p>
          <a:p>
            <a:pPr marL="0" lvl="0" indent="0" algn="l" rtl="0">
              <a:lnSpc>
                <a:spcPct val="90000"/>
              </a:lnSpc>
              <a:spcBef>
                <a:spcPts val="1000"/>
              </a:spcBef>
              <a:spcAft>
                <a:spcPts val="0"/>
              </a:spcAft>
              <a:buClr>
                <a:srgbClr val="595959"/>
              </a:buClr>
              <a:buSzPts val="2200"/>
              <a:buNone/>
            </a:pPr>
            <a:r>
              <a:rPr lang="de-DE" dirty="0" err="1"/>
              <a:t>We</a:t>
            </a:r>
            <a:r>
              <a:rPr lang="de-DE" dirty="0"/>
              <a:t> </a:t>
            </a:r>
            <a:r>
              <a:rPr lang="de-DE" dirty="0" err="1"/>
              <a:t>identify</a:t>
            </a:r>
            <a:r>
              <a:rPr lang="de-DE" dirty="0"/>
              <a:t> </a:t>
            </a:r>
            <a:r>
              <a:rPr lang="de-DE" dirty="0" err="1"/>
              <a:t>intersections</a:t>
            </a:r>
            <a:r>
              <a:rPr lang="de-DE" dirty="0"/>
              <a:t> </a:t>
            </a:r>
            <a:r>
              <a:rPr lang="de-DE" dirty="0" err="1"/>
              <a:t>between</a:t>
            </a:r>
            <a:r>
              <a:rPr lang="de-DE" dirty="0"/>
              <a:t> HR-Cycle </a:t>
            </a:r>
            <a:r>
              <a:rPr lang="de-DE" dirty="0" err="1"/>
              <a:t>and</a:t>
            </a:r>
            <a:r>
              <a:rPr lang="de-DE" dirty="0"/>
              <a:t> Career </a:t>
            </a:r>
            <a:r>
              <a:rPr lang="de-DE" dirty="0" err="1"/>
              <a:t>Counselling</a:t>
            </a:r>
            <a:endParaRPr dirty="0"/>
          </a:p>
          <a:p>
            <a:pPr marL="0" lvl="0" indent="0" algn="l" rtl="0">
              <a:lnSpc>
                <a:spcPct val="90000"/>
              </a:lnSpc>
              <a:spcBef>
                <a:spcPts val="1000"/>
              </a:spcBef>
              <a:spcAft>
                <a:spcPts val="0"/>
              </a:spcAft>
              <a:buClr>
                <a:srgbClr val="595959"/>
              </a:buClr>
              <a:buSzPts val="2200"/>
              <a:buNone/>
            </a:pPr>
            <a:endParaRPr dirty="0"/>
          </a:p>
          <a:p>
            <a:pPr marL="0" lvl="0" indent="0" algn="l" rtl="0">
              <a:lnSpc>
                <a:spcPct val="90000"/>
              </a:lnSpc>
              <a:spcBef>
                <a:spcPts val="1000"/>
              </a:spcBef>
              <a:spcAft>
                <a:spcPts val="0"/>
              </a:spcAft>
              <a:buClr>
                <a:srgbClr val="595959"/>
              </a:buClr>
              <a:buSzPts val="2200"/>
              <a:buNone/>
            </a:pPr>
            <a:endParaRPr dirty="0"/>
          </a:p>
        </p:txBody>
      </p:sp>
      <p:pic>
        <p:nvPicPr>
          <p:cNvPr id="111" name="Google Shape;111;p14"/>
          <p:cNvPicPr preferRelativeResize="0"/>
          <p:nvPr/>
        </p:nvPicPr>
        <p:blipFill rotWithShape="1">
          <a:blip r:embed="rId3">
            <a:alphaModFix/>
          </a:blip>
          <a:srcRect/>
          <a:stretch/>
        </p:blipFill>
        <p:spPr>
          <a:xfrm>
            <a:off x="3654561" y="1040597"/>
            <a:ext cx="8129886" cy="5615488"/>
          </a:xfrm>
          <a:prstGeom prst="rect">
            <a:avLst/>
          </a:prstGeom>
          <a:noFill/>
          <a:ln>
            <a:noFill/>
          </a:ln>
        </p:spPr>
      </p:pic>
      <p:sp>
        <p:nvSpPr>
          <p:cNvPr id="112" name="Google Shape;112;p14"/>
          <p:cNvSpPr txBox="1"/>
          <p:nvPr/>
        </p:nvSpPr>
        <p:spPr>
          <a:xfrm rot="-5400000">
            <a:off x="7923901" y="2554240"/>
            <a:ext cx="8052204"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1100" b="0" i="0" u="none" strike="noStrike" cap="none">
                <a:solidFill>
                  <a:schemeClr val="dk1"/>
                </a:solidFill>
                <a:latin typeface="Open Sans Light"/>
                <a:ea typeface="Open Sans Light"/>
                <a:cs typeface="Open Sans Light"/>
                <a:sym typeface="Open Sans Light"/>
              </a:rPr>
              <a:t> Source: Mona Momtazian, Expert 360,</a:t>
            </a:r>
            <a:endParaRPr/>
          </a:p>
          <a:p>
            <a:pPr marL="0" marR="0" lvl="0" indent="0" algn="l" rtl="0">
              <a:spcBef>
                <a:spcPts val="0"/>
              </a:spcBef>
              <a:spcAft>
                <a:spcPts val="0"/>
              </a:spcAft>
              <a:buNone/>
            </a:pPr>
            <a:r>
              <a:rPr lang="de-DE" sz="1100">
                <a:solidFill>
                  <a:schemeClr val="dk1"/>
                </a:solidFill>
                <a:latin typeface="Open Sans Light"/>
                <a:ea typeface="Open Sans Light"/>
                <a:cs typeface="Open Sans Light"/>
                <a:sym typeface="Open Sans Light"/>
              </a:rPr>
              <a:t>  </a:t>
            </a:r>
            <a:r>
              <a:rPr lang="de-DE" sz="1100" u="sng">
                <a:solidFill>
                  <a:schemeClr val="hlink"/>
                </a:solidFill>
                <a:latin typeface="Open Sans Light"/>
                <a:ea typeface="Open Sans Light"/>
                <a:cs typeface="Open Sans Light"/>
                <a:sym typeface="Open Sans Light"/>
                <a:hlinkClick r:id="rId4"/>
              </a:rPr>
              <a:t>https://expert360.com/resources/articles/talent-management-important</a:t>
            </a:r>
            <a:r>
              <a:rPr lang="de-DE" sz="1100">
                <a:solidFill>
                  <a:schemeClr val="dk1"/>
                </a:solidFill>
                <a:latin typeface="Open Sans Light"/>
                <a:ea typeface="Open Sans Light"/>
                <a:cs typeface="Open Sans Light"/>
                <a:sym typeface="Open Sans Light"/>
              </a:rPr>
              <a:t> (2020-04-06). </a:t>
            </a:r>
            <a:endParaRPr/>
          </a:p>
          <a:p>
            <a:pPr marL="0" marR="0" lvl="0" indent="0" algn="l" rtl="0">
              <a:spcBef>
                <a:spcPts val="0"/>
              </a:spcBef>
              <a:spcAft>
                <a:spcPts val="0"/>
              </a:spcAft>
              <a:buNone/>
            </a:pPr>
            <a:endParaRPr sz="1100">
              <a:solidFill>
                <a:schemeClr val="dk1"/>
              </a:solidFill>
              <a:latin typeface="Open Sans Light"/>
              <a:ea typeface="Open Sans Light"/>
              <a:cs typeface="Open Sans Light"/>
              <a:sym typeface="Open Sans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5"/>
          <p:cNvSpPr txBox="1">
            <a:spLocks noGrp="1"/>
          </p:cNvSpPr>
          <p:nvPr>
            <p:ph type="title"/>
          </p:nvPr>
        </p:nvSpPr>
        <p:spPr>
          <a:xfrm>
            <a:off x="847725" y="765176"/>
            <a:ext cx="4577713" cy="68421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100000"/>
              <a:buFont typeface="Open Sans ExtraBold"/>
              <a:buNone/>
            </a:pPr>
            <a:r>
              <a:rPr lang="de-DE"/>
              <a:t>Learning activity 2</a:t>
            </a:r>
            <a:endParaRPr/>
          </a:p>
        </p:txBody>
      </p:sp>
      <p:sp>
        <p:nvSpPr>
          <p:cNvPr id="118" name="Google Shape;118;p15"/>
          <p:cNvSpPr txBox="1">
            <a:spLocks noGrp="1"/>
          </p:cNvSpPr>
          <p:nvPr>
            <p:ph type="body" idx="1"/>
          </p:nvPr>
        </p:nvSpPr>
        <p:spPr>
          <a:xfrm>
            <a:off x="839787" y="1630680"/>
            <a:ext cx="4713847" cy="3777933"/>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7F7F7F"/>
              </a:buClr>
              <a:buSzPts val="2400"/>
              <a:buNone/>
            </a:pPr>
            <a:r>
              <a:rPr lang="de-DE"/>
              <a:t>Read Material No. 5</a:t>
            </a:r>
            <a:endParaRPr/>
          </a:p>
          <a:p>
            <a:pPr marL="0" lvl="0" indent="0" algn="l" rtl="0">
              <a:lnSpc>
                <a:spcPct val="100000"/>
              </a:lnSpc>
              <a:spcBef>
                <a:spcPts val="0"/>
              </a:spcBef>
              <a:spcAft>
                <a:spcPts val="0"/>
              </a:spcAft>
              <a:buClr>
                <a:srgbClr val="7F7F7F"/>
              </a:buClr>
              <a:buSzPts val="2400"/>
              <a:buNone/>
            </a:pPr>
            <a:r>
              <a:rPr lang="de-DE"/>
              <a:t>Discuss the following question: </a:t>
            </a:r>
            <a:endParaRPr/>
          </a:p>
          <a:p>
            <a:pPr marL="342900" lvl="0" indent="-342900" algn="l" rtl="0">
              <a:lnSpc>
                <a:spcPct val="100000"/>
              </a:lnSpc>
              <a:spcBef>
                <a:spcPts val="0"/>
              </a:spcBef>
              <a:spcAft>
                <a:spcPts val="0"/>
              </a:spcAft>
              <a:buClr>
                <a:srgbClr val="7F7F7F"/>
              </a:buClr>
              <a:buSzPts val="2400"/>
              <a:buFont typeface="Arial"/>
              <a:buChar char="•"/>
            </a:pPr>
            <a:r>
              <a:rPr lang="de-DE"/>
              <a:t>Questions for reflection:</a:t>
            </a:r>
            <a:endParaRPr/>
          </a:p>
          <a:p>
            <a:pPr marL="342900" lvl="0" indent="-342900" algn="l" rtl="0">
              <a:lnSpc>
                <a:spcPct val="100000"/>
              </a:lnSpc>
              <a:spcBef>
                <a:spcPts val="0"/>
              </a:spcBef>
              <a:spcAft>
                <a:spcPts val="0"/>
              </a:spcAft>
              <a:buClr>
                <a:srgbClr val="7F7F7F"/>
              </a:buClr>
              <a:buSzPts val="2400"/>
              <a:buFont typeface="Arial"/>
              <a:buChar char="•"/>
            </a:pPr>
            <a:r>
              <a:rPr lang="de-DE"/>
              <a:t>Where do you see lines of development in the HRD field? </a:t>
            </a:r>
            <a:endParaRPr/>
          </a:p>
          <a:p>
            <a:pPr marL="342900" lvl="0" indent="-342900" algn="l" rtl="0">
              <a:lnSpc>
                <a:spcPct val="100000"/>
              </a:lnSpc>
              <a:spcBef>
                <a:spcPts val="0"/>
              </a:spcBef>
              <a:spcAft>
                <a:spcPts val="0"/>
              </a:spcAft>
              <a:buClr>
                <a:srgbClr val="7F7F7F"/>
              </a:buClr>
              <a:buSzPts val="2400"/>
              <a:buFont typeface="Arial"/>
              <a:buChar char="•"/>
            </a:pPr>
            <a:r>
              <a:rPr lang="de-DE"/>
              <a:t>What are links form HRD to CGC?</a:t>
            </a:r>
            <a:endParaRPr/>
          </a:p>
          <a:p>
            <a:pPr marL="0" lvl="0" indent="0" algn="l" rtl="0">
              <a:lnSpc>
                <a:spcPct val="100000"/>
              </a:lnSpc>
              <a:spcBef>
                <a:spcPts val="0"/>
              </a:spcBef>
              <a:spcAft>
                <a:spcPts val="0"/>
              </a:spcAft>
              <a:buClr>
                <a:srgbClr val="7F7F7F"/>
              </a:buClr>
              <a:buSzPts val="2400"/>
              <a:buNone/>
            </a:pPr>
            <a:r>
              <a:rPr lang="de-DE"/>
              <a:t>Write down your reflections</a:t>
            </a:r>
            <a:endParaRPr/>
          </a:p>
          <a:p>
            <a:pPr marL="0" lvl="0" indent="0" algn="l" rtl="0">
              <a:lnSpc>
                <a:spcPct val="100000"/>
              </a:lnSpc>
              <a:spcBef>
                <a:spcPts val="0"/>
              </a:spcBef>
              <a:spcAft>
                <a:spcPts val="0"/>
              </a:spcAft>
              <a:buClr>
                <a:srgbClr val="7F7F7F"/>
              </a:buClr>
              <a:buSzPts val="2400"/>
              <a:buNone/>
            </a:pPr>
            <a:endParaRPr/>
          </a:p>
          <a:p>
            <a:pPr marL="0" lvl="0" indent="0" algn="l" rtl="0">
              <a:lnSpc>
                <a:spcPct val="100000"/>
              </a:lnSpc>
              <a:spcBef>
                <a:spcPts val="0"/>
              </a:spcBef>
              <a:spcAft>
                <a:spcPts val="0"/>
              </a:spcAft>
              <a:buClr>
                <a:srgbClr val="7F7F7F"/>
              </a:buClr>
              <a:buSzPts val="2400"/>
              <a:buNone/>
            </a:pPr>
            <a:r>
              <a:rPr lang="de-DE" b="1"/>
              <a:t>Use Material No. 05</a:t>
            </a:r>
            <a:endParaRPr b="1"/>
          </a:p>
          <a:p>
            <a:pPr marL="0" lvl="0" indent="0" algn="l" rtl="0">
              <a:lnSpc>
                <a:spcPct val="100000"/>
              </a:lnSpc>
              <a:spcBef>
                <a:spcPts val="0"/>
              </a:spcBef>
              <a:spcAft>
                <a:spcPts val="0"/>
              </a:spcAft>
              <a:buClr>
                <a:srgbClr val="7F7F7F"/>
              </a:buClr>
              <a:buSzPts val="2400"/>
              <a:buNone/>
            </a:pPr>
            <a:endParaRPr/>
          </a:p>
        </p:txBody>
      </p:sp>
      <p:sp>
        <p:nvSpPr>
          <p:cNvPr id="119" name="Google Shape;119;p15"/>
          <p:cNvSpPr txBox="1">
            <a:spLocks noGrp="1"/>
          </p:cNvSpPr>
          <p:nvPr>
            <p:ph type="ftr" idx="11"/>
          </p:nvPr>
        </p:nvSpPr>
        <p:spPr>
          <a:xfrm>
            <a:off x="2082362" y="5954171"/>
            <a:ext cx="2114500" cy="274324"/>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de-DE" dirty="0"/>
              <a:t>connect-erasmus.eu</a:t>
            </a:r>
            <a:endParaRPr dirty="0"/>
          </a:p>
        </p:txBody>
      </p:sp>
      <p:pic>
        <p:nvPicPr>
          <p:cNvPr id="120" name="Google Shape;120;p15"/>
          <p:cNvPicPr preferRelativeResize="0"/>
          <p:nvPr/>
        </p:nvPicPr>
        <p:blipFill rotWithShape="1">
          <a:blip r:embed="rId3">
            <a:alphaModFix/>
          </a:blip>
          <a:srcRect/>
          <a:stretch/>
        </p:blipFill>
        <p:spPr>
          <a:xfrm>
            <a:off x="6148425" y="633911"/>
            <a:ext cx="5281331" cy="4475972"/>
          </a:xfrm>
          <a:prstGeom prst="rect">
            <a:avLst/>
          </a:prstGeom>
          <a:noFill/>
          <a:ln>
            <a:noFill/>
          </a:ln>
        </p:spPr>
      </p:pic>
    </p:spTree>
  </p:cSld>
  <p:clrMapOvr>
    <a:masterClrMapping/>
  </p:clrMapOvr>
</p:sld>
</file>

<file path=ppt/theme/theme1.xml><?xml version="1.0" encoding="utf-8"?>
<a:theme xmlns:a="http://schemas.openxmlformats.org/drawingml/2006/main" name="„Office“ tema">
  <a:themeElements>
    <a:clrScheme name="Raudona oranžinė">
      <a:dk1>
        <a:srgbClr val="000000"/>
      </a:dk1>
      <a:lt1>
        <a:srgbClr val="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275</Words>
  <Application>Microsoft Office PowerPoint</Application>
  <PresentationFormat>Widescreen</PresentationFormat>
  <Paragraphs>44</Paragraphs>
  <Slides>4</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Open Sans ExtraBold</vt:lpstr>
      <vt:lpstr>Calibri</vt:lpstr>
      <vt:lpstr>Open Sans Light</vt:lpstr>
      <vt:lpstr>Open Sans</vt:lpstr>
      <vt:lpstr>Arial</vt:lpstr>
      <vt:lpstr>„Office“ tema</vt:lpstr>
      <vt:lpstr>Teaching and learning Activity 2: Knowing basic aspects of HRD </vt:lpstr>
      <vt:lpstr>STEPS TOWARD THE LEARNING GOAL </vt:lpstr>
      <vt:lpstr>HRD Cycle</vt:lpstr>
      <vt:lpstr>Learning activity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and learning Activity 2: Knowing basic aspects of HRD </dc:title>
  <cp:lastModifiedBy>Praktikantas</cp:lastModifiedBy>
  <cp:revision>2</cp:revision>
  <dcterms:modified xsi:type="dcterms:W3CDTF">2022-03-03T09:41:03Z</dcterms:modified>
</cp:coreProperties>
</file>