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Open Sans ExtraBold" panose="020B0604020202020204" charset="0"/>
      <p:bold r:id="rId14"/>
      <p:boldItalic r:id="rId15"/>
    </p:embeddedFont>
    <p:embeddedFont>
      <p:font typeface="Open Sans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could you analysis of the examples?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Life Cycle = all stages of competence development. Where do you see relevant links between the examples and the HRD / Career Life Cycle?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Target groups: e.g. skilled workers. Which target groups are in focus?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3.) Missing aspects: what is not covered by the examples? Do you have additional examples from your experience?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>
  <p:cSld name="Sekcijos antraštė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843756" y="2449896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GB" dirty="0"/>
              <a:t>Homework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839786" y="3261360"/>
            <a:ext cx="5256213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rPr lang="en-GB" dirty="0"/>
              <a:t>For your homework: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Open Sans Light"/>
              <a:buChar char="-"/>
            </a:pPr>
            <a:r>
              <a:rPr lang="en-GB" dirty="0"/>
              <a:t>Your receive material 8 with three examples/cases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Open Sans Light"/>
              <a:buChar char="-"/>
            </a:pPr>
            <a:r>
              <a:rPr lang="en-GB" dirty="0"/>
              <a:t>Read the material and answer the questions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2208284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p12"/>
          <p:cNvSpPr txBox="1"/>
          <p:nvPr/>
        </p:nvSpPr>
        <p:spPr>
          <a:xfrm>
            <a:off x="6291276" y="2449896"/>
            <a:ext cx="478657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guiding questions for analysis and reflection: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is the benefit for employees?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is the benefit and motivation for company to invest in these measures?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are strong points from the examples?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are your questions or critical thoughts?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21" y="5796580"/>
            <a:ext cx="896520" cy="31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9773" y="6111762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GB"/>
              <a:t>Learning activity 4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rPr lang="en-GB" dirty="0"/>
              <a:t>Goal is to know typical cases of intersection between CGC and HRD in enterprises from a deeper analysis and discussion of examples. Your work on case studies (examples of common, good respectively innovative practice),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rPr lang="en-GB" dirty="0"/>
              <a:t>you use guiding questions and  present your results.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2082361" y="5954171"/>
            <a:ext cx="2098869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en-GB"/>
              <a:t>Introduction Learning activity 4 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7491412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en-GB"/>
              <a:t>In material Nr. 8 you find examples from practice with some details. Your task is to read and reflect the examples. Questions for analysis and reflection:</a:t>
            </a: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7262812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GB"/>
              <a:t>What is the benefit for employees?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GB"/>
              <a:t>What is the benefit and motivation for company to invest in this measures?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GB"/>
              <a:t>What are strong points from the examples?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GB"/>
              <a:t>What are your questions or critical thoughts?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GB" b="1"/>
              <a:t>Use Material No. 8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20832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l="18476" r="11981"/>
          <a:stretch/>
        </p:blipFill>
        <p:spPr>
          <a:xfrm>
            <a:off x="8331200" y="2046922"/>
            <a:ext cx="3576917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 l="4811" r="27333"/>
          <a:stretch/>
        </p:blipFill>
        <p:spPr>
          <a:xfrm>
            <a:off x="8216153" y="2046922"/>
            <a:ext cx="3666565" cy="360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Widescreen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Open Sans</vt:lpstr>
      <vt:lpstr>Open Sans ExtraBold</vt:lpstr>
      <vt:lpstr>Arial</vt:lpstr>
      <vt:lpstr>Open Sans Light</vt:lpstr>
      <vt:lpstr>„Office“ tema</vt:lpstr>
      <vt:lpstr>Homework</vt:lpstr>
      <vt:lpstr>Learning activity 4</vt:lpstr>
      <vt:lpstr>Introduction Learning activity 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</dc:title>
  <cp:lastModifiedBy>Praktikantas</cp:lastModifiedBy>
  <cp:revision>1</cp:revision>
  <dcterms:modified xsi:type="dcterms:W3CDTF">2022-03-03T09:46:19Z</dcterms:modified>
</cp:coreProperties>
</file>