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Open Sans" panose="020B0604020202020204" charset="0"/>
      <p:regular r:id="rId9"/>
      <p:bold r:id="rId10"/>
      <p:italic r:id="rId11"/>
      <p:boldItalic r:id="rId12"/>
    </p:embeddedFont>
    <p:embeddedFont>
      <p:font typeface="Open Sans ExtraBold" panose="020B0604020202020204" charset="0"/>
      <p:bold r:id="rId13"/>
      <p:boldItalic r:id="rId14"/>
    </p:embeddedFont>
    <p:embeddedFont>
      <p:font typeface="Open Sans Light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>
  <p:cSld name="Turinys ir antraštė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13313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>
  <p:cSld name="Paveikslėlis ir antrašt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1370011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2"/>
          </p:nvPr>
        </p:nvSpPr>
        <p:spPr>
          <a:xfrm>
            <a:off x="1370012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3"/>
          </p:nvPr>
        </p:nvSpPr>
        <p:spPr>
          <a:xfrm>
            <a:off x="1370012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4"/>
          </p:nvPr>
        </p:nvSpPr>
        <p:spPr>
          <a:xfrm>
            <a:off x="1370012" y="4289734"/>
            <a:ext cx="4558348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5"/>
          </p:nvPr>
        </p:nvSpPr>
        <p:spPr>
          <a:xfrm>
            <a:off x="6793863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6"/>
          </p:nvPr>
        </p:nvSpPr>
        <p:spPr>
          <a:xfrm>
            <a:off x="6793864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7"/>
          </p:nvPr>
        </p:nvSpPr>
        <p:spPr>
          <a:xfrm>
            <a:off x="6793864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8"/>
          </p:nvPr>
        </p:nvSpPr>
        <p:spPr>
          <a:xfrm>
            <a:off x="6793864" y="4289733"/>
            <a:ext cx="4558348" cy="111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9"/>
          </p:nvPr>
        </p:nvSpPr>
        <p:spPr>
          <a:xfrm>
            <a:off x="1538167" y="8832967"/>
            <a:ext cx="396889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Pavadinimas ir vertikalus teksta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t="10089" b="23357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>
  <p:cSld name="Pavadinimas ir turiny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>
  <p:cSld name="Du turiniai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1163637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1163638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3"/>
          </p:nvPr>
        </p:nvSpPr>
        <p:spPr>
          <a:xfrm>
            <a:off x="1163638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4"/>
          </p:nvPr>
        </p:nvSpPr>
        <p:spPr>
          <a:xfrm>
            <a:off x="1163638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5"/>
          </p:nvPr>
        </p:nvSpPr>
        <p:spPr>
          <a:xfrm>
            <a:off x="6496049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6"/>
          </p:nvPr>
        </p:nvSpPr>
        <p:spPr>
          <a:xfrm>
            <a:off x="6496050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7"/>
          </p:nvPr>
        </p:nvSpPr>
        <p:spPr>
          <a:xfrm>
            <a:off x="6496050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8"/>
          </p:nvPr>
        </p:nvSpPr>
        <p:spPr>
          <a:xfrm>
            <a:off x="6496050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847726" y="765176"/>
            <a:ext cx="4242752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839788" y="1630680"/>
            <a:ext cx="4242752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/>
          <p:cNvPicPr preferRelativeResize="0"/>
          <p:nvPr/>
        </p:nvPicPr>
        <p:blipFill rotWithShape="1">
          <a:blip r:embed="rId2">
            <a:alphaModFix/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5157787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5157787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3"/>
          </p:nvPr>
        </p:nvSpPr>
        <p:spPr>
          <a:xfrm>
            <a:off x="6172200" y="2046923"/>
            <a:ext cx="5183188" cy="99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4"/>
          </p:nvPr>
        </p:nvSpPr>
        <p:spPr>
          <a:xfrm>
            <a:off x="6172200" y="3277550"/>
            <a:ext cx="5183188" cy="213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kcijos antraštė">
  <p:cSld name="1_Sekcijos antraštė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9"/>
          <p:cNvPicPr preferRelativeResize="0"/>
          <p:nvPr/>
        </p:nvPicPr>
        <p:blipFill rotWithShape="1">
          <a:blip r:embed="rId2">
            <a:alphaModFix/>
          </a:blip>
          <a:srcRect t="15291" b="29466"/>
          <a:stretch/>
        </p:blipFill>
        <p:spPr>
          <a:xfrm>
            <a:off x="0" y="0"/>
            <a:ext cx="1219200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>
  <p:cSld name="Tušči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74273" cy="13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1074312" y="3604208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3"/>
          </p:nvPr>
        </p:nvSpPr>
        <p:spPr>
          <a:xfrm>
            <a:off x="4167547" y="3607238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4"/>
          </p:nvPr>
        </p:nvSpPr>
        <p:spPr>
          <a:xfrm>
            <a:off x="1075794" y="4475701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5"/>
          </p:nvPr>
        </p:nvSpPr>
        <p:spPr>
          <a:xfrm>
            <a:off x="4169029" y="4478731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sz="4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3707" y="5853458"/>
            <a:ext cx="1226837" cy="50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35004" y="5904739"/>
            <a:ext cx="2218796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2043285" y="5993248"/>
            <a:ext cx="2333330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connect-erasmus.eu</a:t>
            </a:r>
            <a:endParaRPr dirty="0"/>
          </a:p>
        </p:txBody>
      </p:sp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6582988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</a:pPr>
            <a:r>
              <a:rPr lang="en-US"/>
              <a:t>Final thoughts </a:t>
            </a:r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5520672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r>
              <a:rPr lang="en-US" dirty="0"/>
              <a:t>Students and Lecturer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dirty="0"/>
              <a:t>summarizing possible intersections between CGC and HRD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dirty="0"/>
              <a:t>collect the critical points for stronger or qualitative better intersections of CGC and HRD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dirty="0"/>
              <a:t>Discuss innovative lines of development</a:t>
            </a:r>
            <a:endParaRPr dirty="0"/>
          </a:p>
          <a:p>
            <a:pPr marL="342900" lvl="0" indent="-203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endParaRPr dirty="0"/>
          </a:p>
        </p:txBody>
      </p:sp>
      <p:pic>
        <p:nvPicPr>
          <p:cNvPr id="91" name="Google Shape;91;p12"/>
          <p:cNvPicPr preferRelativeResize="0"/>
          <p:nvPr/>
        </p:nvPicPr>
        <p:blipFill rotWithShape="1">
          <a:blip r:embed="rId3">
            <a:alphaModFix/>
          </a:blip>
          <a:srcRect l="24305" r="9028"/>
          <a:stretch/>
        </p:blipFill>
        <p:spPr>
          <a:xfrm>
            <a:off x="7694612" y="1493521"/>
            <a:ext cx="36576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221" y="5796580"/>
            <a:ext cx="896520" cy="315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39773" y="6111762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</a:pPr>
            <a:r>
              <a:rPr lang="en-US"/>
              <a:t>Thank you for </a:t>
            </a:r>
            <a:br>
              <a:rPr lang="en-US"/>
            </a:br>
            <a:r>
              <a:rPr lang="en-US"/>
              <a:t>the Attention. </a:t>
            </a:r>
            <a:br>
              <a:rPr lang="en-US"/>
            </a:br>
            <a:r>
              <a:rPr lang="en-US"/>
              <a:t>Questions?</a:t>
            </a: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2082361" y="5954171"/>
            <a:ext cx="2177023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connect-erasmus.eu</a:t>
            </a:r>
            <a:endParaRPr dirty="0"/>
          </a:p>
        </p:txBody>
      </p:sp>
      <p:sp>
        <p:nvSpPr>
          <p:cNvPr id="98" name="Google Shape;98;p13"/>
          <p:cNvSpPr/>
          <p:nvPr/>
        </p:nvSpPr>
        <p:spPr>
          <a:xfrm>
            <a:off x="836613" y="3733726"/>
            <a:ext cx="10515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peter.weber@hdba.de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Widescreen</PresentationFormat>
  <Paragraphs>11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Open Sans</vt:lpstr>
      <vt:lpstr>Arial</vt:lpstr>
      <vt:lpstr>Open Sans ExtraBold</vt:lpstr>
      <vt:lpstr>Open Sans Light</vt:lpstr>
      <vt:lpstr>„Office“ tema</vt:lpstr>
      <vt:lpstr>Final thoughts </vt:lpstr>
      <vt:lpstr>Thank you for  the Attention.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thoughts </dc:title>
  <cp:lastModifiedBy>Praktikantas</cp:lastModifiedBy>
  <cp:revision>1</cp:revision>
  <dcterms:modified xsi:type="dcterms:W3CDTF">2022-03-03T09:47:43Z</dcterms:modified>
</cp:coreProperties>
</file>