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80" r:id="rId6"/>
    <p:sldId id="292" r:id="rId7"/>
    <p:sldId id="297" r:id="rId8"/>
    <p:sldId id="328" r:id="rId9"/>
    <p:sldId id="302" r:id="rId10"/>
    <p:sldId id="306" r:id="rId11"/>
    <p:sldId id="307" r:id="rId12"/>
    <p:sldId id="287" r:id="rId13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F6AF12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15E36-B30C-D6A4-FA7E-46B38F2BC715}" v="9" dt="2022-08-28T15:02:39.993"/>
    <p1510:client id="{D651453B-7CF5-41C0-9D47-CB95C10D7258}" v="27" dt="2022-08-28T15:02:55.079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32" autoAdjust="0"/>
  </p:normalViewPr>
  <p:slideViewPr>
    <p:cSldViewPr snapToGrid="0" showGuides="1">
      <p:cViewPr varScale="1">
        <p:scale>
          <a:sx n="57" d="100"/>
          <a:sy n="57" d="100"/>
        </p:scale>
        <p:origin x="832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18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62c843e8-eff1-401f-8c64-96493ae781c5" providerId="ADAL" clId="{D651453B-7CF5-41C0-9D47-CB95C10D7258}"/>
    <pc:docChg chg="undo custSel modSld">
      <pc:chgData name="Zuanetti Alessandra" userId="62c843e8-eff1-401f-8c64-96493ae781c5" providerId="ADAL" clId="{D651453B-7CF5-41C0-9D47-CB95C10D7258}" dt="2022-08-28T15:05:02.243" v="1000" actId="20577"/>
      <pc:docMkLst>
        <pc:docMk/>
      </pc:docMkLst>
      <pc:sldChg chg="addSp delSp modSp mod">
        <pc:chgData name="Zuanetti Alessandra" userId="62c843e8-eff1-401f-8c64-96493ae781c5" providerId="ADAL" clId="{D651453B-7CF5-41C0-9D47-CB95C10D7258}" dt="2022-08-28T15:03:28.753" v="949" actId="1076"/>
        <pc:sldMkLst>
          <pc:docMk/>
          <pc:sldMk cId="3214650052" sldId="256"/>
        </pc:sldMkLst>
        <pc:spChg chg="mod">
          <ac:chgData name="Zuanetti Alessandra" userId="62c843e8-eff1-401f-8c64-96493ae781c5" providerId="ADAL" clId="{D651453B-7CF5-41C0-9D47-CB95C10D7258}" dt="2022-08-28T15:03:28.753" v="949" actId="1076"/>
          <ac:spMkLst>
            <pc:docMk/>
            <pc:sldMk cId="3214650052" sldId="256"/>
            <ac:spMk id="2" creationId="{2202E593-ED43-4FFC-8DD0-E023EDF712B4}"/>
          </ac:spMkLst>
        </pc:spChg>
        <pc:spChg chg="add mod">
          <ac:chgData name="Zuanetti Alessandra" userId="62c843e8-eff1-401f-8c64-96493ae781c5" providerId="ADAL" clId="{D651453B-7CF5-41C0-9D47-CB95C10D7258}" dt="2022-08-23T13:58:26.651" v="0"/>
          <ac:spMkLst>
            <pc:docMk/>
            <pc:sldMk cId="3214650052" sldId="256"/>
            <ac:spMk id="5" creationId="{A92F27C2-FAF4-8509-4136-D2282387BBF7}"/>
          </ac:spMkLst>
        </pc:spChg>
        <pc:spChg chg="del mod">
          <ac:chgData name="Zuanetti Alessandra" userId="62c843e8-eff1-401f-8c64-96493ae781c5" providerId="ADAL" clId="{D651453B-7CF5-41C0-9D47-CB95C10D7258}" dt="2022-08-23T13:59:47.742" v="23" actId="478"/>
          <ac:spMkLst>
            <pc:docMk/>
            <pc:sldMk cId="3214650052" sldId="256"/>
            <ac:spMk id="6" creationId="{85252015-4215-4DB3-957B-B3463F6B676E}"/>
          </ac:spMkLst>
        </pc:spChg>
        <pc:picChg chg="add mod">
          <ac:chgData name="Zuanetti Alessandra" userId="62c843e8-eff1-401f-8c64-96493ae781c5" providerId="ADAL" clId="{D651453B-7CF5-41C0-9D47-CB95C10D7258}" dt="2022-08-23T13:58:26.651" v="0"/>
          <ac:picMkLst>
            <pc:docMk/>
            <pc:sldMk cId="3214650052" sldId="256"/>
            <ac:picMk id="3" creationId="{7F9AAF5C-7C88-A7C2-F5A8-E198A1E11811}"/>
          </ac:picMkLst>
        </pc:picChg>
      </pc:sldChg>
      <pc:sldChg chg="delSp modSp mod">
        <pc:chgData name="Zuanetti Alessandra" userId="62c843e8-eff1-401f-8c64-96493ae781c5" providerId="ADAL" clId="{D651453B-7CF5-41C0-9D47-CB95C10D7258}" dt="2022-08-23T14:10:29.110" v="606" actId="20577"/>
        <pc:sldMkLst>
          <pc:docMk/>
          <pc:sldMk cId="3667602076" sldId="280"/>
        </pc:sldMkLst>
        <pc:spChg chg="mod">
          <ac:chgData name="Zuanetti Alessandra" userId="62c843e8-eff1-401f-8c64-96493ae781c5" providerId="ADAL" clId="{D651453B-7CF5-41C0-9D47-CB95C10D7258}" dt="2022-08-23T14:05:26.477" v="105" actId="313"/>
          <ac:spMkLst>
            <pc:docMk/>
            <pc:sldMk cId="3667602076" sldId="280"/>
            <ac:spMk id="2" creationId="{89C87766-35FA-44BE-B22F-3E336B70F368}"/>
          </ac:spMkLst>
        </pc:spChg>
        <pc:spChg chg="del">
          <ac:chgData name="Zuanetti Alessandra" userId="62c843e8-eff1-401f-8c64-96493ae781c5" providerId="ADAL" clId="{D651453B-7CF5-41C0-9D47-CB95C10D7258}" dt="2022-08-23T14:04:19.710" v="97" actId="478"/>
          <ac:spMkLst>
            <pc:docMk/>
            <pc:sldMk cId="3667602076" sldId="280"/>
            <ac:spMk id="4" creationId="{CACFE39C-CCC4-4DCA-A062-76373A290E97}"/>
          </ac:spMkLst>
        </pc:spChg>
        <pc:spChg chg="mod">
          <ac:chgData name="Zuanetti Alessandra" userId="62c843e8-eff1-401f-8c64-96493ae781c5" providerId="ADAL" clId="{D651453B-7CF5-41C0-9D47-CB95C10D7258}" dt="2022-08-23T14:10:29.110" v="606" actId="20577"/>
          <ac:spMkLst>
            <pc:docMk/>
            <pc:sldMk cId="3667602076" sldId="280"/>
            <ac:spMk id="5" creationId="{12684791-2E56-4079-A117-F8DFB7E81D44}"/>
          </ac:spMkLst>
        </pc:spChg>
      </pc:sldChg>
      <pc:sldChg chg="modSp mod">
        <pc:chgData name="Zuanetti Alessandra" userId="62c843e8-eff1-401f-8c64-96493ae781c5" providerId="ADAL" clId="{D651453B-7CF5-41C0-9D47-CB95C10D7258}" dt="2022-08-23T14:28:51.460" v="928"/>
        <pc:sldMkLst>
          <pc:docMk/>
          <pc:sldMk cId="2496307191" sldId="287"/>
        </pc:sldMkLst>
        <pc:spChg chg="mod">
          <ac:chgData name="Zuanetti Alessandra" userId="62c843e8-eff1-401f-8c64-96493ae781c5" providerId="ADAL" clId="{D651453B-7CF5-41C0-9D47-CB95C10D7258}" dt="2022-08-23T14:28:51.460" v="928"/>
          <ac:spMkLst>
            <pc:docMk/>
            <pc:sldMk cId="2496307191" sldId="287"/>
            <ac:spMk id="2" creationId="{5921766E-C461-44C6-999D-2AF60C111AAC}"/>
          </ac:spMkLst>
        </pc:spChg>
      </pc:sldChg>
      <pc:sldChg chg="addSp modSp mod">
        <pc:chgData name="Zuanetti Alessandra" userId="62c843e8-eff1-401f-8c64-96493ae781c5" providerId="ADAL" clId="{D651453B-7CF5-41C0-9D47-CB95C10D7258}" dt="2022-08-23T15:22:44.592" v="941" actId="113"/>
        <pc:sldMkLst>
          <pc:docMk/>
          <pc:sldMk cId="1165841529" sldId="292"/>
        </pc:sldMkLst>
        <pc:spChg chg="mod">
          <ac:chgData name="Zuanetti Alessandra" userId="62c843e8-eff1-401f-8c64-96493ae781c5" providerId="ADAL" clId="{D651453B-7CF5-41C0-9D47-CB95C10D7258}" dt="2022-08-23T14:11:15.063" v="626" actId="20577"/>
          <ac:spMkLst>
            <pc:docMk/>
            <pc:sldMk cId="1165841529" sldId="292"/>
            <ac:spMk id="2" creationId="{00000000-0000-0000-0000-000000000000}"/>
          </ac:spMkLst>
        </pc:spChg>
        <pc:spChg chg="mod">
          <ac:chgData name="Zuanetti Alessandra" userId="62c843e8-eff1-401f-8c64-96493ae781c5" providerId="ADAL" clId="{D651453B-7CF5-41C0-9D47-CB95C10D7258}" dt="2022-08-23T15:22:44.592" v="941" actId="113"/>
          <ac:spMkLst>
            <pc:docMk/>
            <pc:sldMk cId="1165841529" sldId="292"/>
            <ac:spMk id="3" creationId="{00000000-0000-0000-0000-000000000000}"/>
          </ac:spMkLst>
        </pc:spChg>
        <pc:spChg chg="add mod">
          <ac:chgData name="Zuanetti Alessandra" userId="62c843e8-eff1-401f-8c64-96493ae781c5" providerId="ADAL" clId="{D651453B-7CF5-41C0-9D47-CB95C10D7258}" dt="2022-08-23T14:19:54.420" v="807"/>
          <ac:spMkLst>
            <pc:docMk/>
            <pc:sldMk cId="1165841529" sldId="292"/>
            <ac:spMk id="4" creationId="{A4880E65-C7A1-9C13-7BD0-540AA542BB6D}"/>
          </ac:spMkLst>
        </pc:spChg>
      </pc:sldChg>
      <pc:sldChg chg="addSp delSp modSp mod">
        <pc:chgData name="Zuanetti Alessandra" userId="62c843e8-eff1-401f-8c64-96493ae781c5" providerId="ADAL" clId="{D651453B-7CF5-41C0-9D47-CB95C10D7258}" dt="2022-08-23T14:20:04.864" v="812"/>
        <pc:sldMkLst>
          <pc:docMk/>
          <pc:sldMk cId="780819859" sldId="297"/>
        </pc:sldMkLst>
        <pc:spChg chg="mod">
          <ac:chgData name="Zuanetti Alessandra" userId="62c843e8-eff1-401f-8c64-96493ae781c5" providerId="ADAL" clId="{D651453B-7CF5-41C0-9D47-CB95C10D7258}" dt="2022-08-23T14:17:25.303" v="757" actId="20577"/>
          <ac:spMkLst>
            <pc:docMk/>
            <pc:sldMk cId="780819859" sldId="297"/>
            <ac:spMk id="2" creationId="{00000000-0000-0000-0000-000000000000}"/>
          </ac:spMkLst>
        </pc:spChg>
        <pc:spChg chg="mod">
          <ac:chgData name="Zuanetti Alessandra" userId="62c843e8-eff1-401f-8c64-96493ae781c5" providerId="ADAL" clId="{D651453B-7CF5-41C0-9D47-CB95C10D7258}" dt="2022-08-23T14:18:43.504" v="806" actId="948"/>
          <ac:spMkLst>
            <pc:docMk/>
            <pc:sldMk cId="780819859" sldId="297"/>
            <ac:spMk id="3" creationId="{00000000-0000-0000-0000-000000000000}"/>
          </ac:spMkLst>
        </pc:spChg>
        <pc:spChg chg="add del mod">
          <ac:chgData name="Zuanetti Alessandra" userId="62c843e8-eff1-401f-8c64-96493ae781c5" providerId="ADAL" clId="{D651453B-7CF5-41C0-9D47-CB95C10D7258}" dt="2022-08-23T14:20:01.634" v="811"/>
          <ac:spMkLst>
            <pc:docMk/>
            <pc:sldMk cId="780819859" sldId="297"/>
            <ac:spMk id="4" creationId="{6BD4FEC3-E562-3605-241A-4347FA88AB8D}"/>
          </ac:spMkLst>
        </pc:spChg>
        <pc:spChg chg="add mod">
          <ac:chgData name="Zuanetti Alessandra" userId="62c843e8-eff1-401f-8c64-96493ae781c5" providerId="ADAL" clId="{D651453B-7CF5-41C0-9D47-CB95C10D7258}" dt="2022-08-23T14:20:04.864" v="812"/>
          <ac:spMkLst>
            <pc:docMk/>
            <pc:sldMk cId="780819859" sldId="297"/>
            <ac:spMk id="5" creationId="{349ED710-56D1-80ED-18DF-C531AB991D2A}"/>
          </ac:spMkLst>
        </pc:spChg>
      </pc:sldChg>
      <pc:sldChg chg="addSp delSp modSp mod">
        <pc:chgData name="Zuanetti Alessandra" userId="62c843e8-eff1-401f-8c64-96493ae781c5" providerId="ADAL" clId="{D651453B-7CF5-41C0-9D47-CB95C10D7258}" dt="2022-08-28T15:04:19.255" v="993" actId="20577"/>
        <pc:sldMkLst>
          <pc:docMk/>
          <pc:sldMk cId="2067662760" sldId="302"/>
        </pc:sldMkLst>
        <pc:spChg chg="mod">
          <ac:chgData name="Zuanetti Alessandra" userId="62c843e8-eff1-401f-8c64-96493ae781c5" providerId="ADAL" clId="{D651453B-7CF5-41C0-9D47-CB95C10D7258}" dt="2022-08-28T15:04:19.255" v="993" actId="20577"/>
          <ac:spMkLst>
            <pc:docMk/>
            <pc:sldMk cId="2067662760" sldId="302"/>
            <ac:spMk id="2" creationId="{00000000-0000-0000-0000-000000000000}"/>
          </ac:spMkLst>
        </pc:spChg>
        <pc:spChg chg="del">
          <ac:chgData name="Zuanetti Alessandra" userId="62c843e8-eff1-401f-8c64-96493ae781c5" providerId="ADAL" clId="{D651453B-7CF5-41C0-9D47-CB95C10D7258}" dt="2022-08-23T14:22:26.439" v="875" actId="478"/>
          <ac:spMkLst>
            <pc:docMk/>
            <pc:sldMk cId="2067662760" sldId="302"/>
            <ac:spMk id="3" creationId="{00000000-0000-0000-0000-000000000000}"/>
          </ac:spMkLst>
        </pc:spChg>
        <pc:spChg chg="add del mod">
          <ac:chgData name="Zuanetti Alessandra" userId="62c843e8-eff1-401f-8c64-96493ae781c5" providerId="ADAL" clId="{D651453B-7CF5-41C0-9D47-CB95C10D7258}" dt="2022-08-23T14:22:28.598" v="877" actId="478"/>
          <ac:spMkLst>
            <pc:docMk/>
            <pc:sldMk cId="2067662760" sldId="302"/>
            <ac:spMk id="5" creationId="{33351BFF-FF51-5589-B1AF-A9B1876A06CE}"/>
          </ac:spMkLst>
        </pc:spChg>
        <pc:spChg chg="add mod">
          <ac:chgData name="Zuanetti Alessandra" userId="62c843e8-eff1-401f-8c64-96493ae781c5" providerId="ADAL" clId="{D651453B-7CF5-41C0-9D47-CB95C10D7258}" dt="2022-08-23T14:23:07.714" v="889" actId="27636"/>
          <ac:spMkLst>
            <pc:docMk/>
            <pc:sldMk cId="2067662760" sldId="302"/>
            <ac:spMk id="6" creationId="{A50DC098-BB39-57B3-60F8-ED9F2376D1B3}"/>
          </ac:spMkLst>
        </pc:spChg>
        <pc:spChg chg="add del mod">
          <ac:chgData name="Zuanetti Alessandra" userId="62c843e8-eff1-401f-8c64-96493ae781c5" providerId="ADAL" clId="{D651453B-7CF5-41C0-9D47-CB95C10D7258}" dt="2022-08-23T14:22:43.964" v="884"/>
          <ac:spMkLst>
            <pc:docMk/>
            <pc:sldMk cId="2067662760" sldId="302"/>
            <ac:spMk id="7" creationId="{E4ADBEE3-D2AF-8E8E-3227-E6B58ABC86D0}"/>
          </ac:spMkLst>
        </pc:spChg>
        <pc:spChg chg="add mod">
          <ac:chgData name="Zuanetti Alessandra" userId="62c843e8-eff1-401f-8c64-96493ae781c5" providerId="ADAL" clId="{D651453B-7CF5-41C0-9D47-CB95C10D7258}" dt="2022-08-23T14:22:50.310" v="885"/>
          <ac:spMkLst>
            <pc:docMk/>
            <pc:sldMk cId="2067662760" sldId="302"/>
            <ac:spMk id="8" creationId="{586D8D4E-E9A2-1C5B-43B5-384A23093E7D}"/>
          </ac:spMkLst>
        </pc:spChg>
      </pc:sldChg>
      <pc:sldChg chg="addSp modSp mod">
        <pc:chgData name="Zuanetti Alessandra" userId="62c843e8-eff1-401f-8c64-96493ae781c5" providerId="ADAL" clId="{D651453B-7CF5-41C0-9D47-CB95C10D7258}" dt="2022-08-23T14:23:54.614" v="892" actId="12788"/>
        <pc:sldMkLst>
          <pc:docMk/>
          <pc:sldMk cId="3307084868" sldId="306"/>
        </pc:sldMkLst>
        <pc:spChg chg="mod">
          <ac:chgData name="Zuanetti Alessandra" userId="62c843e8-eff1-401f-8c64-96493ae781c5" providerId="ADAL" clId="{D651453B-7CF5-41C0-9D47-CB95C10D7258}" dt="2022-08-23T14:23:27.369" v="890"/>
          <ac:spMkLst>
            <pc:docMk/>
            <pc:sldMk cId="3307084868" sldId="306"/>
            <ac:spMk id="2" creationId="{00000000-0000-0000-0000-000000000000}"/>
          </ac:spMkLst>
        </pc:spChg>
        <pc:spChg chg="mod">
          <ac:chgData name="Zuanetti Alessandra" userId="62c843e8-eff1-401f-8c64-96493ae781c5" providerId="ADAL" clId="{D651453B-7CF5-41C0-9D47-CB95C10D7258}" dt="2022-08-23T14:23:37.605" v="891"/>
          <ac:spMkLst>
            <pc:docMk/>
            <pc:sldMk cId="3307084868" sldId="306"/>
            <ac:spMk id="3" creationId="{00000000-0000-0000-0000-000000000000}"/>
          </ac:spMkLst>
        </pc:spChg>
        <pc:spChg chg="add mod">
          <ac:chgData name="Zuanetti Alessandra" userId="62c843e8-eff1-401f-8c64-96493ae781c5" providerId="ADAL" clId="{D651453B-7CF5-41C0-9D47-CB95C10D7258}" dt="2022-08-23T14:22:51.539" v="886"/>
          <ac:spMkLst>
            <pc:docMk/>
            <pc:sldMk cId="3307084868" sldId="306"/>
            <ac:spMk id="5" creationId="{166374B8-7D86-0F47-7822-F66BE273D29C}"/>
          </ac:spMkLst>
        </pc:spChg>
        <pc:picChg chg="mod">
          <ac:chgData name="Zuanetti Alessandra" userId="62c843e8-eff1-401f-8c64-96493ae781c5" providerId="ADAL" clId="{D651453B-7CF5-41C0-9D47-CB95C10D7258}" dt="2022-08-23T14:23:54.614" v="892" actId="12788"/>
          <ac:picMkLst>
            <pc:docMk/>
            <pc:sldMk cId="3307084868" sldId="306"/>
            <ac:picMk id="4" creationId="{00000000-0000-0000-0000-000000000000}"/>
          </ac:picMkLst>
        </pc:picChg>
      </pc:sldChg>
      <pc:sldChg chg="addSp delSp modSp mod">
        <pc:chgData name="Zuanetti Alessandra" userId="62c843e8-eff1-401f-8c64-96493ae781c5" providerId="ADAL" clId="{D651453B-7CF5-41C0-9D47-CB95C10D7258}" dt="2022-08-28T15:05:02.243" v="1000" actId="20577"/>
        <pc:sldMkLst>
          <pc:docMk/>
          <pc:sldMk cId="2452240112" sldId="307"/>
        </pc:sldMkLst>
        <pc:spChg chg="mod">
          <ac:chgData name="Zuanetti Alessandra" userId="62c843e8-eff1-401f-8c64-96493ae781c5" providerId="ADAL" clId="{D651453B-7CF5-41C0-9D47-CB95C10D7258}" dt="2022-08-23T14:24:10.110" v="893"/>
          <ac:spMkLst>
            <pc:docMk/>
            <pc:sldMk cId="2452240112" sldId="307"/>
            <ac:spMk id="2" creationId="{00000000-0000-0000-0000-000000000000}"/>
          </ac:spMkLst>
        </pc:spChg>
        <pc:spChg chg="add mod">
          <ac:chgData name="Zuanetti Alessandra" userId="62c843e8-eff1-401f-8c64-96493ae781c5" providerId="ADAL" clId="{D651453B-7CF5-41C0-9D47-CB95C10D7258}" dt="2022-08-23T14:22:52.464" v="887"/>
          <ac:spMkLst>
            <pc:docMk/>
            <pc:sldMk cId="2452240112" sldId="307"/>
            <ac:spMk id="3" creationId="{FFD9EA22-9DA8-E2CF-5EBC-AE15490B0635}"/>
          </ac:spMkLst>
        </pc:spChg>
        <pc:spChg chg="mod">
          <ac:chgData name="Zuanetti Alessandra" userId="62c843e8-eff1-401f-8c64-96493ae781c5" providerId="ADAL" clId="{D651453B-7CF5-41C0-9D47-CB95C10D7258}" dt="2022-08-28T15:05:02.243" v="1000" actId="20577"/>
          <ac:spMkLst>
            <pc:docMk/>
            <pc:sldMk cId="2452240112" sldId="307"/>
            <ac:spMk id="5" creationId="{00000000-0000-0000-0000-000000000000}"/>
          </ac:spMkLst>
        </pc:spChg>
        <pc:spChg chg="add del mod">
          <ac:chgData name="Zuanetti Alessandra" userId="62c843e8-eff1-401f-8c64-96493ae781c5" providerId="ADAL" clId="{D651453B-7CF5-41C0-9D47-CB95C10D7258}" dt="2022-08-23T14:24:24.920" v="895" actId="478"/>
          <ac:spMkLst>
            <pc:docMk/>
            <pc:sldMk cId="2452240112" sldId="307"/>
            <ac:spMk id="7" creationId="{54AC4CD5-8002-A112-92D3-2C850147DDCC}"/>
          </ac:spMkLst>
        </pc:spChg>
        <pc:graphicFrameChg chg="del">
          <ac:chgData name="Zuanetti Alessandra" userId="62c843e8-eff1-401f-8c64-96493ae781c5" providerId="ADAL" clId="{D651453B-7CF5-41C0-9D47-CB95C10D7258}" dt="2022-08-23T14:24:22.275" v="894" actId="478"/>
          <ac:graphicFrameMkLst>
            <pc:docMk/>
            <pc:sldMk cId="2452240112" sldId="307"/>
            <ac:graphicFrameMk id="4" creationId="{00000000-0000-0000-0000-000000000000}"/>
          </ac:graphicFrameMkLst>
        </pc:graphicFrameChg>
        <pc:graphicFrameChg chg="add del mod">
          <ac:chgData name="Zuanetti Alessandra" userId="62c843e8-eff1-401f-8c64-96493ae781c5" providerId="ADAL" clId="{D651453B-7CF5-41C0-9D47-CB95C10D7258}" dt="2022-08-23T14:24:27.535" v="897"/>
          <ac:graphicFrameMkLst>
            <pc:docMk/>
            <pc:sldMk cId="2452240112" sldId="307"/>
            <ac:graphicFrameMk id="8" creationId="{3193D813-B1CA-4487-1A50-FDDE04B549B5}"/>
          </ac:graphicFrameMkLst>
        </pc:graphicFrameChg>
        <pc:graphicFrameChg chg="add mod modGraphic">
          <ac:chgData name="Zuanetti Alessandra" userId="62c843e8-eff1-401f-8c64-96493ae781c5" providerId="ADAL" clId="{D651453B-7CF5-41C0-9D47-CB95C10D7258}" dt="2022-08-28T15:04:53.029" v="995" actId="207"/>
          <ac:graphicFrameMkLst>
            <pc:docMk/>
            <pc:sldMk cId="2452240112" sldId="307"/>
            <ac:graphicFrameMk id="9" creationId="{B4CF0954-83BF-2895-4D30-FC37D949B258}"/>
          </ac:graphicFrameMkLst>
        </pc:graphicFrameChg>
      </pc:sldChg>
      <pc:sldChg chg="addSp delSp modSp mod">
        <pc:chgData name="Zuanetti Alessandra" userId="62c843e8-eff1-401f-8c64-96493ae781c5" providerId="ADAL" clId="{D651453B-7CF5-41C0-9D47-CB95C10D7258}" dt="2022-08-23T14:21:45.664" v="874" actId="1076"/>
        <pc:sldMkLst>
          <pc:docMk/>
          <pc:sldMk cId="2231830355" sldId="328"/>
        </pc:sldMkLst>
        <pc:spChg chg="mod">
          <ac:chgData name="Zuanetti Alessandra" userId="62c843e8-eff1-401f-8c64-96493ae781c5" providerId="ADAL" clId="{D651453B-7CF5-41C0-9D47-CB95C10D7258}" dt="2022-08-23T14:20:57.414" v="869" actId="1076"/>
          <ac:spMkLst>
            <pc:docMk/>
            <pc:sldMk cId="2231830355" sldId="328"/>
            <ac:spMk id="2" creationId="{00000000-0000-0000-0000-000000000000}"/>
          </ac:spMkLst>
        </pc:spChg>
        <pc:spChg chg="add del mod">
          <ac:chgData name="Zuanetti Alessandra" userId="62c843e8-eff1-401f-8c64-96493ae781c5" providerId="ADAL" clId="{D651453B-7CF5-41C0-9D47-CB95C10D7258}" dt="2022-08-23T14:20:00.994" v="810"/>
          <ac:spMkLst>
            <pc:docMk/>
            <pc:sldMk cId="2231830355" sldId="328"/>
            <ac:spMk id="3" creationId="{1D29E351-231A-CCDD-070E-E73B58E5693D}"/>
          </ac:spMkLst>
        </pc:spChg>
        <pc:spChg chg="del">
          <ac:chgData name="Zuanetti Alessandra" userId="62c843e8-eff1-401f-8c64-96493ae781c5" providerId="ADAL" clId="{D651453B-7CF5-41C0-9D47-CB95C10D7258}" dt="2022-08-23T14:20:14.624" v="814" actId="478"/>
          <ac:spMkLst>
            <pc:docMk/>
            <pc:sldMk cId="2231830355" sldId="328"/>
            <ac:spMk id="4" creationId="{00000000-0000-0000-0000-000000000000}"/>
          </ac:spMkLst>
        </pc:spChg>
        <pc:spChg chg="add mod">
          <ac:chgData name="Zuanetti Alessandra" userId="62c843e8-eff1-401f-8c64-96493ae781c5" providerId="ADAL" clId="{D651453B-7CF5-41C0-9D47-CB95C10D7258}" dt="2022-08-23T14:20:15.013" v="815"/>
          <ac:spMkLst>
            <pc:docMk/>
            <pc:sldMk cId="2231830355" sldId="328"/>
            <ac:spMk id="5" creationId="{1BB4EC06-8AAE-61EC-B770-196981FBF4DA}"/>
          </ac:spMkLst>
        </pc:spChg>
        <pc:spChg chg="mod">
          <ac:chgData name="Zuanetti Alessandra" userId="62c843e8-eff1-401f-8c64-96493ae781c5" providerId="ADAL" clId="{D651453B-7CF5-41C0-9D47-CB95C10D7258}" dt="2022-08-23T14:21:00.414" v="870" actId="1076"/>
          <ac:spMkLst>
            <pc:docMk/>
            <pc:sldMk cId="2231830355" sldId="328"/>
            <ac:spMk id="8" creationId="{00000000-0000-0000-0000-000000000000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9" creationId="{2205ECE3-5549-1DD8-2B0A-E3FA512E213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0" creationId="{9DBE3B97-7C2E-4098-11BA-C2EB03151EB9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1" creationId="{7892DA85-5FB6-4680-9FD9-F95E50B1D2F6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2" creationId="{F4A597B2-9988-0EDE-621F-C29D716FF5A2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3" creationId="{778EFF84-BA66-A9FA-62B8-795E4405494D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4" creationId="{C0D0BD84-97B0-8BD8-E91C-BD8AE6FCAD2C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5" creationId="{E34D2E9D-FA02-F04C-C812-321FC5EC660C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6" creationId="{A920C1A1-3476-9F89-140B-768C7CB5EB37}"/>
          </ac:spMkLst>
        </pc:spChg>
        <pc:spChg chg="mod">
          <ac:chgData name="Zuanetti Alessandra" userId="62c843e8-eff1-401f-8c64-96493ae781c5" providerId="ADAL" clId="{D651453B-7CF5-41C0-9D47-CB95C10D7258}" dt="2022-08-23T14:21:45.664" v="874" actId="1076"/>
          <ac:spMkLst>
            <pc:docMk/>
            <pc:sldMk cId="2231830355" sldId="328"/>
            <ac:spMk id="17" creationId="{931E86B7-2BD6-381A-73CC-6368A51CF4C1}"/>
          </ac:spMkLst>
        </pc:spChg>
        <pc:spChg chg="mod">
          <ac:chgData name="Zuanetti Alessandra" userId="62c843e8-eff1-401f-8c64-96493ae781c5" providerId="ADAL" clId="{D651453B-7CF5-41C0-9D47-CB95C10D7258}" dt="2022-08-23T14:21:45.664" v="874" actId="1076"/>
          <ac:spMkLst>
            <pc:docMk/>
            <pc:sldMk cId="2231830355" sldId="328"/>
            <ac:spMk id="18" creationId="{873A2A25-38F7-E17A-E9E9-5FD8AF19B1C0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19" creationId="{7E98754B-B2E0-2CC7-645C-3A152AD363EE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0" creationId="{9EFF9D7A-9CE7-B93D-D21C-E1B35CD379DC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1" creationId="{C6BC747A-9D0B-857B-B529-43DE7798BE3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2" creationId="{BAF40679-060B-6569-6014-F2B32E29A846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3" creationId="{C575FE76-5192-7151-F6CB-E91477A9A82D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4" creationId="{DF689828-E01E-F1FC-E9E1-36CFEE934F00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5" creationId="{FF347080-D6DC-3C19-DED9-414D38E176DE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6" creationId="{57F3E740-CA6C-37E8-2180-3C7B67953783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7" creationId="{01C6D93B-CCD8-D8C0-68E8-C630AB35FE66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8" creationId="{4EA78354-D895-7FE7-AAB3-66D14607A41F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29" creationId="{F05FCF6C-0E9E-F79C-72FF-FD823E16AAE6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0" creationId="{42769AAC-7551-C1A5-927D-20116E1B0740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1" creationId="{FC8A1CD9-DAF2-483D-8D4F-3A60BBCA935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2" creationId="{6D6BDB77-0F65-A3AB-3E1E-0AB18E21ACD7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3" creationId="{8AF5E346-C36B-7B91-78F0-43C5830C0E0D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4" creationId="{DDC8143D-E8FC-3F07-78E4-11864EA14B3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5" creationId="{73121012-817F-F9DA-459D-D690FF4F8E0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6" creationId="{4D410E33-71C0-44AC-2455-405E86EE1D4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7" creationId="{2461A3C8-1999-C2E4-E0CA-ACD2D0A6DAB4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8" creationId="{44228297-8A0A-A0F7-47C7-AA8E50F0C44B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39" creationId="{A0BD2B07-58E3-1AB2-FD2A-2B2BCE11D912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40" creationId="{255CEE4E-2B7E-603D-ADE7-A931EAC77CAA}"/>
          </ac:spMkLst>
        </pc:spChg>
        <pc:spChg chg="mod">
          <ac:chgData name="Zuanetti Alessandra" userId="62c843e8-eff1-401f-8c64-96493ae781c5" providerId="ADAL" clId="{D651453B-7CF5-41C0-9D47-CB95C10D7258}" dt="2022-08-23T14:21:34.905" v="873" actId="14100"/>
          <ac:spMkLst>
            <pc:docMk/>
            <pc:sldMk cId="2231830355" sldId="328"/>
            <ac:spMk id="41" creationId="{202692F7-5F2A-F788-7D7F-CCC8E5C546CC}"/>
          </ac:spMkLst>
        </pc:spChg>
        <pc:spChg chg="mod">
          <ac:chgData name="Zuanetti Alessandra" userId="62c843e8-eff1-401f-8c64-96493ae781c5" providerId="ADAL" clId="{D651453B-7CF5-41C0-9D47-CB95C10D7258}" dt="2022-08-23T14:20:48.564" v="868"/>
          <ac:spMkLst>
            <pc:docMk/>
            <pc:sldMk cId="2231830355" sldId="328"/>
            <ac:spMk id="42" creationId="{84F185B7-1030-9D5E-42D8-CAB134E81FCE}"/>
          </ac:spMkLst>
        </pc:spChg>
        <pc:grpChg chg="add mod">
          <ac:chgData name="Zuanetti Alessandra" userId="62c843e8-eff1-401f-8c64-96493ae781c5" providerId="ADAL" clId="{D651453B-7CF5-41C0-9D47-CB95C10D7258}" dt="2022-08-23T14:21:23.432" v="872" actId="12788"/>
          <ac:grpSpMkLst>
            <pc:docMk/>
            <pc:sldMk cId="2231830355" sldId="328"/>
            <ac:grpSpMk id="6" creationId="{D046C88C-727E-3FE6-C80C-5F85BD239BEE}"/>
          </ac:grpSpMkLst>
        </pc:grpChg>
        <pc:graphicFrameChg chg="del ord">
          <ac:chgData name="Zuanetti Alessandra" userId="62c843e8-eff1-401f-8c64-96493ae781c5" providerId="ADAL" clId="{D651453B-7CF5-41C0-9D47-CB95C10D7258}" dt="2022-08-23T14:20:47.824" v="867" actId="478"/>
          <ac:graphicFrameMkLst>
            <pc:docMk/>
            <pc:sldMk cId="2231830355" sldId="328"/>
            <ac:graphicFrameMk id="7" creationId="{00000000-0000-0000-0000-000000000000}"/>
          </ac:graphicFrameMkLst>
        </pc:graphicFrameChg>
      </pc:sldChg>
    </pc:docChg>
  </pc:docChgLst>
  <pc:docChgLst>
    <pc:chgData name="Zuanetti Alessandra" userId="S::alessandra.zuanetti@studenti.unipd.it::62c843e8-eff1-401f-8c64-96493ae781c5" providerId="AD" clId="Web-{11115E36-B30C-D6A4-FA7E-46B38F2BC715}"/>
    <pc:docChg chg="modSld">
      <pc:chgData name="Zuanetti Alessandra" userId="S::alessandra.zuanetti@studenti.unipd.it::62c843e8-eff1-401f-8c64-96493ae781c5" providerId="AD" clId="Web-{11115E36-B30C-D6A4-FA7E-46B38F2BC715}" dt="2022-08-28T15:02:34.946" v="7" actId="20577"/>
      <pc:docMkLst>
        <pc:docMk/>
      </pc:docMkLst>
      <pc:sldChg chg="modSp">
        <pc:chgData name="Zuanetti Alessandra" userId="S::alessandra.zuanetti@studenti.unipd.it::62c843e8-eff1-401f-8c64-96493ae781c5" providerId="AD" clId="Web-{11115E36-B30C-D6A4-FA7E-46B38F2BC715}" dt="2022-08-28T15:02:34.946" v="7" actId="20577"/>
        <pc:sldMkLst>
          <pc:docMk/>
          <pc:sldMk cId="3214650052" sldId="256"/>
        </pc:sldMkLst>
        <pc:spChg chg="mod">
          <ac:chgData name="Zuanetti Alessandra" userId="S::alessandra.zuanetti@studenti.unipd.it::62c843e8-eff1-401f-8c64-96493ae781c5" providerId="AD" clId="Web-{11115E36-B30C-D6A4-FA7E-46B38F2BC715}" dt="2022-08-28T15:02:34.946" v="7" actId="20577"/>
          <ac:spMkLst>
            <pc:docMk/>
            <pc:sldMk cId="3214650052" sldId="256"/>
            <ac:spMk id="2" creationId="{2202E593-ED43-4FFC-8DD0-E023EDF712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2022-08-28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DBD5-18D9-404A-9580-46B63D4EF5A6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BA2C-6D61-4939-A52F-AB02112242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65" y="1647295"/>
            <a:ext cx="11991278" cy="3025139"/>
          </a:xfrm>
        </p:spPr>
        <p:txBody>
          <a:bodyPr>
            <a:normAutofit fontScale="90000"/>
          </a:bodyPr>
          <a:lstStyle/>
          <a:p>
            <a:r>
              <a:rPr lang="en-GB" sz="5300" noProof="0" dirty="0"/>
              <a:t>Workshop </a:t>
            </a:r>
            <a:r>
              <a:rPr lang="en-GB" sz="5300" i="1" noProof="0" dirty="0"/>
              <a:t>Connect!</a:t>
            </a:r>
            <a:br>
              <a:rPr lang="en-GB" sz="5300" i="1" noProof="0" dirty="0"/>
            </a:br>
            <a:r>
              <a:rPr lang="en-GB" sz="5300" noProof="0" dirty="0"/>
              <a:t>per </a:t>
            </a:r>
            <a:r>
              <a:rPr lang="en-GB" sz="5300" dirty="0" err="1"/>
              <a:t>professionisti</a:t>
            </a:r>
            <a:br>
              <a:rPr lang="en-GB" sz="5300" noProof="0" dirty="0"/>
            </a:br>
            <a:br>
              <a:rPr lang="en-GB" sz="5300" dirty="0"/>
            </a:br>
            <a:r>
              <a:rPr lang="en-GB" sz="5300" noProof="0" dirty="0" err="1"/>
              <a:t>Unità</a:t>
            </a:r>
            <a:r>
              <a:rPr lang="en-GB" sz="5300" noProof="0" dirty="0"/>
              <a:t> 2 – </a:t>
            </a:r>
            <a:r>
              <a:rPr lang="en-GB" sz="5300" noProof="0" dirty="0" err="1"/>
              <a:t>Parte</a:t>
            </a:r>
            <a:r>
              <a:rPr lang="en-GB" sz="5300" noProof="0" dirty="0"/>
              <a:t> 2</a:t>
            </a:r>
            <a:br>
              <a:rPr lang="en-GB" sz="5300" noProof="0" dirty="0"/>
            </a:br>
            <a:r>
              <a:rPr lang="it-IT" sz="5300" dirty="0"/>
              <a:t>Concetti innovativi e </a:t>
            </a:r>
            <a:br>
              <a:rPr lang="it-IT" sz="5300" dirty="0"/>
            </a:br>
            <a:r>
              <a:rPr lang="it-IT" sz="5300" dirty="0"/>
              <a:t>sviluppo per l’HR</a:t>
            </a:r>
            <a:endParaRPr lang="en-GB" sz="5300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F9AAF5C-7C88-A7C2-F5A8-E198A1E118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2F27C2-FAF4-8509-4136-D2282387BBF7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7766-35FA-44BE-B22F-3E336B70F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6" y="900158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Panoramica sulla sfida 2: </a:t>
            </a:r>
            <a:br>
              <a:rPr lang="it-IT" sz="4000" dirty="0"/>
            </a:br>
            <a:r>
              <a:rPr lang="it-IT" sz="4000" dirty="0"/>
              <a:t>Responsabilità Sociale d’Impresa</a:t>
            </a:r>
            <a:endParaRPr lang="en-GB" sz="4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D17FB5-4A56-44C4-AFC2-B155245D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684791-2E56-4079-A117-F8DFB7E81D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8194" y="2392261"/>
            <a:ext cx="10190162" cy="240475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Al </a:t>
            </a:r>
            <a:r>
              <a:rPr lang="en-GB" sz="2400" dirty="0" err="1">
                <a:solidFill>
                  <a:schemeClr val="tx1"/>
                </a:solidFill>
              </a:rPr>
              <a:t>termine</a:t>
            </a:r>
            <a:r>
              <a:rPr lang="en-GB" sz="2400" dirty="0">
                <a:solidFill>
                  <a:schemeClr val="tx1"/>
                </a:solidFill>
              </a:rPr>
              <a:t> di </a:t>
            </a:r>
            <a:r>
              <a:rPr lang="en-GB" sz="2400" dirty="0" err="1">
                <a:solidFill>
                  <a:schemeClr val="tx1"/>
                </a:solidFill>
              </a:rPr>
              <a:t>questa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parte</a:t>
            </a:r>
            <a:r>
              <a:rPr lang="en-GB" sz="2400" dirty="0">
                <a:solidFill>
                  <a:schemeClr val="tx1"/>
                </a:solidFill>
              </a:rPr>
              <a:t> del </a:t>
            </a:r>
            <a:r>
              <a:rPr lang="en-GB" sz="2400" dirty="0" err="1">
                <a:solidFill>
                  <a:schemeClr val="tx1"/>
                </a:solidFill>
              </a:rPr>
              <a:t>percorso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sarai</a:t>
            </a:r>
            <a:r>
              <a:rPr lang="en-GB" sz="2400" dirty="0">
                <a:solidFill>
                  <a:schemeClr val="tx1"/>
                </a:solidFill>
              </a:rPr>
              <a:t> in </a:t>
            </a:r>
            <a:r>
              <a:rPr lang="en-GB" sz="2400" dirty="0" err="1">
                <a:solidFill>
                  <a:schemeClr val="tx1"/>
                </a:solidFill>
              </a:rPr>
              <a:t>grado</a:t>
            </a:r>
            <a:r>
              <a:rPr lang="en-GB" sz="2400" dirty="0">
                <a:solidFill>
                  <a:schemeClr val="tx1"/>
                </a:solidFill>
              </a:rPr>
              <a:t> di: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spiegare</a:t>
            </a:r>
            <a:r>
              <a:rPr lang="en-GB" sz="2400" dirty="0">
                <a:solidFill>
                  <a:schemeClr val="tx1"/>
                </a:solidFill>
              </a:rPr>
              <a:t> la </a:t>
            </a:r>
            <a:r>
              <a:rPr lang="en-GB" sz="2400" dirty="0" err="1">
                <a:solidFill>
                  <a:schemeClr val="tx1"/>
                </a:solidFill>
              </a:rPr>
              <a:t>Responsabilità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Sociale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d’Impresa</a:t>
            </a:r>
            <a:r>
              <a:rPr lang="en-GB" sz="2400" dirty="0">
                <a:solidFill>
                  <a:schemeClr val="tx1"/>
                </a:solidFill>
              </a:rPr>
              <a:t> (RSI) come </a:t>
            </a:r>
            <a:r>
              <a:rPr lang="en-GB" sz="2400" dirty="0" err="1">
                <a:solidFill>
                  <a:schemeClr val="tx1"/>
                </a:solidFill>
              </a:rPr>
              <a:t>motore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della</a:t>
            </a:r>
            <a:r>
              <a:rPr lang="en-GB" sz="2400" dirty="0">
                <a:solidFill>
                  <a:schemeClr val="tx1"/>
                </a:solidFill>
              </a:rPr>
              <a:t> nostra </a:t>
            </a:r>
            <a:r>
              <a:rPr lang="en-GB" sz="2400" dirty="0" err="1">
                <a:solidFill>
                  <a:schemeClr val="tx1"/>
                </a:solidFill>
              </a:rPr>
              <a:t>società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tx1"/>
                </a:solidFill>
              </a:rPr>
              <a:t>identificare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ruoli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dei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professionisti</a:t>
            </a:r>
            <a:r>
              <a:rPr lang="en-GB" sz="2400" dirty="0">
                <a:solidFill>
                  <a:schemeClr val="tx1"/>
                </a:solidFill>
              </a:rPr>
              <a:t> HR per la RSI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</a:rPr>
              <a:t>descrivere esempi di attività di responsabilità sociale di successo</a:t>
            </a:r>
          </a:p>
        </p:txBody>
      </p:sp>
    </p:spTree>
    <p:extLst>
      <p:ext uri="{BB962C8B-B14F-4D97-AF65-F5344CB8AC3E}">
        <p14:creationId xmlns:p14="http://schemas.microsoft.com/office/powerpoint/2010/main" val="366760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5161"/>
            <a:ext cx="10515600" cy="781685"/>
          </a:xfrm>
        </p:spPr>
        <p:txBody>
          <a:bodyPr>
            <a:normAutofit/>
          </a:bodyPr>
          <a:lstStyle/>
          <a:p>
            <a:r>
              <a:rPr lang="en-GB" sz="3600" dirty="0"/>
              <a:t>Quadro </a:t>
            </a:r>
            <a:r>
              <a:rPr lang="en-GB" sz="3600" dirty="0" err="1"/>
              <a:t>concettuale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3321" y="1882588"/>
            <a:ext cx="10360479" cy="309762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800" dirty="0" err="1">
                <a:solidFill>
                  <a:schemeClr val="dk1"/>
                </a:solidFill>
              </a:rPr>
              <a:t>Negli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err="1">
                <a:solidFill>
                  <a:schemeClr val="dk1"/>
                </a:solidFill>
              </a:rPr>
              <a:t>ultimi</a:t>
            </a:r>
            <a:r>
              <a:rPr lang="en-GB" sz="2800" dirty="0">
                <a:solidFill>
                  <a:schemeClr val="dk1"/>
                </a:solidFill>
              </a:rPr>
              <a:t> due </a:t>
            </a:r>
            <a:r>
              <a:rPr lang="en-GB" sz="2800" dirty="0" err="1">
                <a:solidFill>
                  <a:schemeClr val="dk1"/>
                </a:solidFill>
              </a:rPr>
              <a:t>decenni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err="1">
                <a:solidFill>
                  <a:schemeClr val="dk1"/>
                </a:solidFill>
              </a:rPr>
              <a:t>l'interesse</a:t>
            </a:r>
            <a:r>
              <a:rPr lang="en-GB" sz="2800" dirty="0">
                <a:solidFill>
                  <a:schemeClr val="dk1"/>
                </a:solidFill>
              </a:rPr>
              <a:t> per la RSI è </a:t>
            </a:r>
            <a:r>
              <a:rPr lang="en-GB" sz="2800" dirty="0" err="1">
                <a:solidFill>
                  <a:schemeClr val="dk1"/>
                </a:solidFill>
              </a:rPr>
              <a:t>andato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err="1">
                <a:solidFill>
                  <a:schemeClr val="dk1"/>
                </a:solidFill>
              </a:rPr>
              <a:t>costantemente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err="1">
                <a:solidFill>
                  <a:schemeClr val="dk1"/>
                </a:solidFill>
              </a:rPr>
              <a:t>aumentando</a:t>
            </a:r>
            <a:r>
              <a:rPr lang="en-GB" sz="2800" dirty="0">
                <a:solidFill>
                  <a:schemeClr val="dk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800" b="0" dirty="0">
                <a:solidFill>
                  <a:schemeClr val="dk1"/>
                </a:solidFill>
              </a:rPr>
              <a:t>La </a:t>
            </a:r>
            <a:r>
              <a:rPr lang="en-GB" sz="2800" b="0" dirty="0" err="1">
                <a:solidFill>
                  <a:schemeClr val="dk1"/>
                </a:solidFill>
              </a:rPr>
              <a:t>società</a:t>
            </a:r>
            <a:r>
              <a:rPr lang="en-GB" sz="2800" b="0" dirty="0">
                <a:solidFill>
                  <a:schemeClr val="dk1"/>
                </a:solidFill>
              </a:rPr>
              <a:t> civile </a:t>
            </a:r>
            <a:r>
              <a:rPr lang="en-GB" sz="2800" b="0" dirty="0" err="1">
                <a:solidFill>
                  <a:schemeClr val="dk1"/>
                </a:solidFill>
              </a:rPr>
              <a:t>dei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paesi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industrializzati</a:t>
            </a:r>
            <a:r>
              <a:rPr lang="en-GB" sz="2800" b="0" dirty="0">
                <a:solidFill>
                  <a:schemeClr val="dk1"/>
                </a:solidFill>
              </a:rPr>
              <a:t> ha subito </a:t>
            </a:r>
            <a:r>
              <a:rPr lang="en-GB" sz="2800" b="0" dirty="0" err="1">
                <a:solidFill>
                  <a:schemeClr val="dk1"/>
                </a:solidFill>
              </a:rPr>
              <a:t>importanti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cambiamenti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negli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ultimi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decenni</a:t>
            </a:r>
            <a:r>
              <a:rPr lang="en-GB" sz="2800" b="0" dirty="0">
                <a:solidFill>
                  <a:schemeClr val="dk1"/>
                </a:solidFill>
              </a:rPr>
              <a:t>. </a:t>
            </a:r>
            <a:r>
              <a:rPr lang="en-GB" sz="2800" b="0" dirty="0" err="1">
                <a:solidFill>
                  <a:schemeClr val="dk1"/>
                </a:solidFill>
              </a:rPr>
              <a:t>C'è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ora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una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crescente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consapevolezza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dei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problemi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ambientali</a:t>
            </a:r>
            <a:r>
              <a:rPr lang="en-GB" sz="2800" b="0" dirty="0">
                <a:solidFill>
                  <a:schemeClr val="dk1"/>
                </a:solidFill>
              </a:rPr>
              <a:t> e </a:t>
            </a:r>
            <a:r>
              <a:rPr lang="en-GB" sz="2800" b="0" dirty="0" err="1">
                <a:solidFill>
                  <a:schemeClr val="dk1"/>
                </a:solidFill>
              </a:rPr>
              <a:t>della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persistente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disuguaglianza</a:t>
            </a:r>
            <a:r>
              <a:rPr lang="en-GB" sz="2800" b="0" dirty="0">
                <a:solidFill>
                  <a:schemeClr val="dk1"/>
                </a:solidFill>
              </a:rPr>
              <a:t> </a:t>
            </a:r>
            <a:r>
              <a:rPr lang="en-GB" sz="2800" b="0" dirty="0" err="1">
                <a:solidFill>
                  <a:schemeClr val="dk1"/>
                </a:solidFill>
              </a:rPr>
              <a:t>sociale</a:t>
            </a:r>
            <a:endParaRPr lang="en-GB" sz="2800" b="0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6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800" b="0" dirty="0">
                <a:solidFill>
                  <a:schemeClr val="dk1"/>
                </a:solidFill>
              </a:rPr>
              <a:t>Grazie alla pressione dei media e dai progressi della tecnologia dell'informazione, sono aumentate le aspettative a  sostegno del fatto che le imprese, dato il loro crescente ruolo economico nella società, dovrebbero svolgere anche un ruolo sociale più importante </a:t>
            </a:r>
            <a:r>
              <a:rPr lang="fr-FR" sz="2800" b="0" dirty="0">
                <a:solidFill>
                  <a:schemeClr val="dk1"/>
                </a:solidFill>
              </a:rPr>
              <a:t>(</a:t>
            </a:r>
            <a:r>
              <a:rPr lang="fr-FR" sz="2800" b="0" dirty="0" err="1">
                <a:solidFill>
                  <a:schemeClr val="dk1"/>
                </a:solidFill>
              </a:rPr>
              <a:t>Preuss</a:t>
            </a:r>
            <a:r>
              <a:rPr lang="fr-FR" sz="2800" b="0" dirty="0">
                <a:solidFill>
                  <a:schemeClr val="dk1"/>
                </a:solidFill>
              </a:rPr>
              <a:t> et al, 2009, p. 955)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600" dirty="0"/>
          </a:p>
          <a:p>
            <a:pPr lvl="1"/>
            <a:endParaRPr lang="en-GB" dirty="0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A4880E65-C7A1-9C13-7BD0-540AA542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16584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Definizione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1639"/>
            <a:ext cx="10515600" cy="42997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Secondo il Libro </a:t>
            </a:r>
            <a:r>
              <a:rPr lang="en-GB" dirty="0" err="1">
                <a:solidFill>
                  <a:schemeClr val="tx1"/>
                </a:solidFill>
              </a:rPr>
              <a:t>verde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dell’UE</a:t>
            </a:r>
            <a:endParaRPr lang="en-GB" dirty="0">
              <a:solidFill>
                <a:schemeClr val="tx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La RSI è un concetto in base al quale le aziende integrano le preoccupazioni sociali e ambientali nelle loro operazioni commerciali e nella loro interazione con i loro stakeholder su base volontaria (Libro verde, Commissione delle Comunità europee, 2001, p. 6).</a:t>
            </a:r>
            <a:endParaRPr lang="it-IT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La RSI fornisce le basi di un approccio integrato che unisce interessi economici, ambientali e sociali a vantaggio reciproco.</a:t>
            </a:r>
            <a:endParaRPr lang="it-IT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Apre un modo di gestire il cambiamento e di conciliare lo sviluppo sociale con una migliore competitività.</a:t>
            </a:r>
            <a:endParaRPr lang="it-IT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Essere socialmente responsabili significa non solo soddisfare pienamente le aspettative legali, ma anche andare oltre la compliance investendo “di più” nel capitale umano, nell'ambiente e nelle loro relazioni con gli stakeholder.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349ED710-56D1-80ED-18DF-C531AB99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7808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7948"/>
            <a:ext cx="10515600" cy="781685"/>
          </a:xfrm>
        </p:spPr>
        <p:txBody>
          <a:bodyPr>
            <a:normAutofit/>
          </a:bodyPr>
          <a:lstStyle/>
          <a:p>
            <a:r>
              <a:rPr lang="it-IT" sz="4000" dirty="0"/>
              <a:t>Quadro concettuale</a:t>
            </a:r>
            <a:endParaRPr lang="en-GB" sz="4000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9788" y="1061858"/>
            <a:ext cx="10515600" cy="1060796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Concetti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correlati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BB4EC06-8AAE-61EC-B770-196981FBF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grpSp>
        <p:nvGrpSpPr>
          <p:cNvPr id="6" name="Google Shape;153;p9">
            <a:extLst>
              <a:ext uri="{FF2B5EF4-FFF2-40B4-BE49-F238E27FC236}">
                <a16:creationId xmlns:a16="http://schemas.microsoft.com/office/drawing/2014/main" id="{D046C88C-727E-3FE6-C80C-5F85BD239BEE}"/>
              </a:ext>
            </a:extLst>
          </p:cNvPr>
          <p:cNvGrpSpPr/>
          <p:nvPr/>
        </p:nvGrpSpPr>
        <p:grpSpPr>
          <a:xfrm>
            <a:off x="2679285" y="1061857"/>
            <a:ext cx="6833431" cy="5530773"/>
            <a:chOff x="1085320" y="19024"/>
            <a:chExt cx="6731087" cy="5604806"/>
          </a:xfrm>
        </p:grpSpPr>
        <p:sp>
          <p:nvSpPr>
            <p:cNvPr id="9" name="Google Shape;154;p9">
              <a:extLst>
                <a:ext uri="{FF2B5EF4-FFF2-40B4-BE49-F238E27FC236}">
                  <a16:creationId xmlns:a16="http://schemas.microsoft.com/office/drawing/2014/main" id="{2205ECE3-5549-1DD8-2B0A-E3FA512E213B}"/>
                </a:ext>
              </a:extLst>
            </p:cNvPr>
            <p:cNvSpPr/>
            <p:nvPr/>
          </p:nvSpPr>
          <p:spPr>
            <a:xfrm>
              <a:off x="3825867" y="2167239"/>
              <a:ext cx="1260805" cy="1260805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;p9">
              <a:extLst>
                <a:ext uri="{FF2B5EF4-FFF2-40B4-BE49-F238E27FC236}">
                  <a16:creationId xmlns:a16="http://schemas.microsoft.com/office/drawing/2014/main" id="{9DBE3B97-7C2E-4098-11BA-C2EB03151EB9}"/>
                </a:ext>
              </a:extLst>
            </p:cNvPr>
            <p:cNvSpPr txBox="1"/>
            <p:nvPr/>
          </p:nvSpPr>
          <p:spPr>
            <a:xfrm>
              <a:off x="4010508" y="2351880"/>
              <a:ext cx="891523" cy="891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25" tIns="29825" rIns="29825" bIns="2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Open Sans Light"/>
                <a:buNone/>
              </a:pPr>
              <a:r>
                <a:rPr lang="en-GB" sz="47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RSI</a:t>
              </a:r>
              <a:endParaRPr/>
            </a:p>
          </p:txBody>
        </p:sp>
        <p:sp>
          <p:nvSpPr>
            <p:cNvPr id="11" name="Google Shape;156;p9">
              <a:extLst>
                <a:ext uri="{FF2B5EF4-FFF2-40B4-BE49-F238E27FC236}">
                  <a16:creationId xmlns:a16="http://schemas.microsoft.com/office/drawing/2014/main" id="{7892DA85-5FB6-4680-9FD9-F95E50B1D2F6}"/>
                </a:ext>
              </a:extLst>
            </p:cNvPr>
            <p:cNvSpPr/>
            <p:nvPr/>
          </p:nvSpPr>
          <p:spPr>
            <a:xfrm rot="-5102312">
              <a:off x="4148681" y="1761962"/>
              <a:ext cx="792785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;p9">
              <a:extLst>
                <a:ext uri="{FF2B5EF4-FFF2-40B4-BE49-F238E27FC236}">
                  <a16:creationId xmlns:a16="http://schemas.microsoft.com/office/drawing/2014/main" id="{F4A597B2-9988-0EDE-621F-C29D716FF5A2}"/>
                </a:ext>
              </a:extLst>
            </p:cNvPr>
            <p:cNvSpPr txBox="1"/>
            <p:nvPr/>
          </p:nvSpPr>
          <p:spPr>
            <a:xfrm rot="-5102312">
              <a:off x="4525254" y="1754874"/>
              <a:ext cx="39639" cy="39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3" name="Google Shape;158;p9">
              <a:extLst>
                <a:ext uri="{FF2B5EF4-FFF2-40B4-BE49-F238E27FC236}">
                  <a16:creationId xmlns:a16="http://schemas.microsoft.com/office/drawing/2014/main" id="{778EFF84-BA66-A9FA-62B8-795E4405494D}"/>
                </a:ext>
              </a:extLst>
            </p:cNvPr>
            <p:cNvSpPr/>
            <p:nvPr/>
          </p:nvSpPr>
          <p:spPr>
            <a:xfrm>
              <a:off x="3790791" y="19024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9;p9">
              <a:extLst>
                <a:ext uri="{FF2B5EF4-FFF2-40B4-BE49-F238E27FC236}">
                  <a16:creationId xmlns:a16="http://schemas.microsoft.com/office/drawing/2014/main" id="{C0D0BD84-97B0-8BD8-E91C-BD8AE6FCAD2C}"/>
                </a:ext>
              </a:extLst>
            </p:cNvPr>
            <p:cNvSpPr txBox="1"/>
            <p:nvPr/>
          </p:nvSpPr>
          <p:spPr>
            <a:xfrm>
              <a:off x="4039035" y="218545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Etica commerciale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5" name="Google Shape;160;p9">
              <a:extLst>
                <a:ext uri="{FF2B5EF4-FFF2-40B4-BE49-F238E27FC236}">
                  <a16:creationId xmlns:a16="http://schemas.microsoft.com/office/drawing/2014/main" id="{E34D2E9D-FA02-F04C-C812-321FC5EC660C}"/>
                </a:ext>
              </a:extLst>
            </p:cNvPr>
            <p:cNvSpPr/>
            <p:nvPr/>
          </p:nvSpPr>
          <p:spPr>
            <a:xfrm rot="-2373232">
              <a:off x="4751839" y="1853696"/>
              <a:ext cx="1663845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1;p9">
              <a:extLst>
                <a:ext uri="{FF2B5EF4-FFF2-40B4-BE49-F238E27FC236}">
                  <a16:creationId xmlns:a16="http://schemas.microsoft.com/office/drawing/2014/main" id="{A920C1A1-3476-9F89-140B-768C7CB5EB37}"/>
                </a:ext>
              </a:extLst>
            </p:cNvPr>
            <p:cNvSpPr txBox="1"/>
            <p:nvPr/>
          </p:nvSpPr>
          <p:spPr>
            <a:xfrm rot="-2373232">
              <a:off x="5542165" y="1824832"/>
              <a:ext cx="83192" cy="83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7" name="Google Shape;162;p9">
              <a:extLst>
                <a:ext uri="{FF2B5EF4-FFF2-40B4-BE49-F238E27FC236}">
                  <a16:creationId xmlns:a16="http://schemas.microsoft.com/office/drawing/2014/main" id="{931E86B7-2BD6-381A-73CC-6368A51CF4C1}"/>
                </a:ext>
              </a:extLst>
            </p:cNvPr>
            <p:cNvSpPr/>
            <p:nvPr/>
          </p:nvSpPr>
          <p:spPr>
            <a:xfrm>
              <a:off x="5808189" y="288144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3;p9">
              <a:extLst>
                <a:ext uri="{FF2B5EF4-FFF2-40B4-BE49-F238E27FC236}">
                  <a16:creationId xmlns:a16="http://schemas.microsoft.com/office/drawing/2014/main" id="{873A2A25-38F7-E17A-E9E9-5FD8AF19B1C0}"/>
                </a:ext>
              </a:extLst>
            </p:cNvPr>
            <p:cNvSpPr txBox="1"/>
            <p:nvPr/>
          </p:nvSpPr>
          <p:spPr>
            <a:xfrm>
              <a:off x="6056433" y="487665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Sostenibilità</a:t>
              </a:r>
              <a:r>
                <a:rPr lang="en-GB" sz="1400" dirty="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 </a:t>
              </a:r>
              <a:r>
                <a:rPr lang="en-GB" sz="1400" dirty="0" err="1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aziendale</a:t>
              </a:r>
              <a:endParaRPr sz="1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" name="Google Shape;164;p9">
              <a:extLst>
                <a:ext uri="{FF2B5EF4-FFF2-40B4-BE49-F238E27FC236}">
                  <a16:creationId xmlns:a16="http://schemas.microsoft.com/office/drawing/2014/main" id="{7E98754B-B2E0-2CC7-645C-3A152AD363EE}"/>
                </a:ext>
              </a:extLst>
            </p:cNvPr>
            <p:cNvSpPr/>
            <p:nvPr/>
          </p:nvSpPr>
          <p:spPr>
            <a:xfrm rot="-147838">
              <a:off x="5085610" y="2735509"/>
              <a:ext cx="1037372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5;p9">
              <a:extLst>
                <a:ext uri="{FF2B5EF4-FFF2-40B4-BE49-F238E27FC236}">
                  <a16:creationId xmlns:a16="http://schemas.microsoft.com/office/drawing/2014/main" id="{9EFF9D7A-9CE7-B93D-D21C-E1B35CD379DC}"/>
                </a:ext>
              </a:extLst>
            </p:cNvPr>
            <p:cNvSpPr txBox="1"/>
            <p:nvPr/>
          </p:nvSpPr>
          <p:spPr>
            <a:xfrm rot="-147838">
              <a:off x="5578363" y="2722307"/>
              <a:ext cx="51868" cy="518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1" name="Google Shape;166;p9">
              <a:extLst>
                <a:ext uri="{FF2B5EF4-FFF2-40B4-BE49-F238E27FC236}">
                  <a16:creationId xmlns:a16="http://schemas.microsoft.com/office/drawing/2014/main" id="{C6BC747A-9D0B-857B-B529-43DE7798BE3B}"/>
                </a:ext>
              </a:extLst>
            </p:cNvPr>
            <p:cNvSpPr/>
            <p:nvPr/>
          </p:nvSpPr>
          <p:spPr>
            <a:xfrm>
              <a:off x="6121292" y="2008316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7;p9">
              <a:extLst>
                <a:ext uri="{FF2B5EF4-FFF2-40B4-BE49-F238E27FC236}">
                  <a16:creationId xmlns:a16="http://schemas.microsoft.com/office/drawing/2014/main" id="{BAF40679-060B-6569-6014-F2B32E29A846}"/>
                </a:ext>
              </a:extLst>
            </p:cNvPr>
            <p:cNvSpPr txBox="1"/>
            <p:nvPr/>
          </p:nvSpPr>
          <p:spPr>
            <a:xfrm>
              <a:off x="6369536" y="2207837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Approccio delle parti interessate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" name="Google Shape;168;p9">
              <a:extLst>
                <a:ext uri="{FF2B5EF4-FFF2-40B4-BE49-F238E27FC236}">
                  <a16:creationId xmlns:a16="http://schemas.microsoft.com/office/drawing/2014/main" id="{C575FE76-5192-7151-F6CB-E91477A9A82D}"/>
                </a:ext>
              </a:extLst>
            </p:cNvPr>
            <p:cNvSpPr/>
            <p:nvPr/>
          </p:nvSpPr>
          <p:spPr>
            <a:xfrm rot="1935887">
              <a:off x="4906085" y="3409247"/>
              <a:ext cx="1078267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9;p9">
              <a:extLst>
                <a:ext uri="{FF2B5EF4-FFF2-40B4-BE49-F238E27FC236}">
                  <a16:creationId xmlns:a16="http://schemas.microsoft.com/office/drawing/2014/main" id="{DF689828-E01E-F1FC-E9E1-36CFEE934F00}"/>
                </a:ext>
              </a:extLst>
            </p:cNvPr>
            <p:cNvSpPr txBox="1"/>
            <p:nvPr/>
          </p:nvSpPr>
          <p:spPr>
            <a:xfrm rot="1935887">
              <a:off x="5418262" y="3395022"/>
              <a:ext cx="53913" cy="5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" name="Google Shape;170;p9">
              <a:extLst>
                <a:ext uri="{FF2B5EF4-FFF2-40B4-BE49-F238E27FC236}">
                  <a16:creationId xmlns:a16="http://schemas.microsoft.com/office/drawing/2014/main" id="{FF347080-D6DC-3C19-DED9-414D38E176DE}"/>
                </a:ext>
              </a:extLst>
            </p:cNvPr>
            <p:cNvSpPr/>
            <p:nvPr/>
          </p:nvSpPr>
          <p:spPr>
            <a:xfrm>
              <a:off x="5720073" y="3449366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1;p9">
              <a:extLst>
                <a:ext uri="{FF2B5EF4-FFF2-40B4-BE49-F238E27FC236}">
                  <a16:creationId xmlns:a16="http://schemas.microsoft.com/office/drawing/2014/main" id="{57F3E740-CA6C-37E8-2180-3C7B67953783}"/>
                </a:ext>
              </a:extLst>
            </p:cNvPr>
            <p:cNvSpPr txBox="1"/>
            <p:nvPr/>
          </p:nvSpPr>
          <p:spPr>
            <a:xfrm>
              <a:off x="5968317" y="3648887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Responsabilità aziendale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" name="Google Shape;172;p9">
              <a:extLst>
                <a:ext uri="{FF2B5EF4-FFF2-40B4-BE49-F238E27FC236}">
                  <a16:creationId xmlns:a16="http://schemas.microsoft.com/office/drawing/2014/main" id="{01C6D93B-CCD8-D8C0-68E8-C630AB35FE66}"/>
                </a:ext>
              </a:extLst>
            </p:cNvPr>
            <p:cNvSpPr/>
            <p:nvPr/>
          </p:nvSpPr>
          <p:spPr>
            <a:xfrm rot="4732742">
              <a:off x="4226811" y="3830253"/>
              <a:ext cx="869889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3;p9">
              <a:extLst>
                <a:ext uri="{FF2B5EF4-FFF2-40B4-BE49-F238E27FC236}">
                  <a16:creationId xmlns:a16="http://schemas.microsoft.com/office/drawing/2014/main" id="{4EA78354-D895-7FE7-AAB3-66D14607A41F}"/>
                </a:ext>
              </a:extLst>
            </p:cNvPr>
            <p:cNvSpPr txBox="1"/>
            <p:nvPr/>
          </p:nvSpPr>
          <p:spPr>
            <a:xfrm rot="4732742">
              <a:off x="4640008" y="3821237"/>
              <a:ext cx="43494" cy="434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" name="Google Shape;174;p9">
              <a:extLst>
                <a:ext uri="{FF2B5EF4-FFF2-40B4-BE49-F238E27FC236}">
                  <a16:creationId xmlns:a16="http://schemas.microsoft.com/office/drawing/2014/main" id="{F05FCF6C-0E9E-F79C-72FF-FD823E16AAE6}"/>
                </a:ext>
              </a:extLst>
            </p:cNvPr>
            <p:cNvSpPr/>
            <p:nvPr/>
          </p:nvSpPr>
          <p:spPr>
            <a:xfrm>
              <a:off x="4030356" y="4261416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;p9">
              <a:extLst>
                <a:ext uri="{FF2B5EF4-FFF2-40B4-BE49-F238E27FC236}">
                  <a16:creationId xmlns:a16="http://schemas.microsoft.com/office/drawing/2014/main" id="{42769AAC-7551-C1A5-927D-20116E1B0740}"/>
                </a:ext>
              </a:extLst>
            </p:cNvPr>
            <p:cNvSpPr txBox="1"/>
            <p:nvPr/>
          </p:nvSpPr>
          <p:spPr>
            <a:xfrm>
              <a:off x="4278600" y="4460937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Cittadinanza aziendale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" name="Google Shape;176;p9">
              <a:extLst>
                <a:ext uri="{FF2B5EF4-FFF2-40B4-BE49-F238E27FC236}">
                  <a16:creationId xmlns:a16="http://schemas.microsoft.com/office/drawing/2014/main" id="{FC8A1CD9-DAF2-483D-8D4F-3A60BBCA935B}"/>
                </a:ext>
              </a:extLst>
            </p:cNvPr>
            <p:cNvSpPr/>
            <p:nvPr/>
          </p:nvSpPr>
          <p:spPr>
            <a:xfrm rot="7972897">
              <a:off x="3043161" y="3675966"/>
              <a:ext cx="1171243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7;p9">
              <a:extLst>
                <a:ext uri="{FF2B5EF4-FFF2-40B4-BE49-F238E27FC236}">
                  <a16:creationId xmlns:a16="http://schemas.microsoft.com/office/drawing/2014/main" id="{6D6BDB77-0F65-A3AB-3E1E-0AB18E21ACD7}"/>
                </a:ext>
              </a:extLst>
            </p:cNvPr>
            <p:cNvSpPr txBox="1"/>
            <p:nvPr/>
          </p:nvSpPr>
          <p:spPr>
            <a:xfrm rot="-2827103">
              <a:off x="3599501" y="3659417"/>
              <a:ext cx="58562" cy="5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3" name="Google Shape;178;p9">
              <a:extLst>
                <a:ext uri="{FF2B5EF4-FFF2-40B4-BE49-F238E27FC236}">
                  <a16:creationId xmlns:a16="http://schemas.microsoft.com/office/drawing/2014/main" id="{8AF5E346-C36B-7B91-78F0-43C5830C0E0D}"/>
                </a:ext>
              </a:extLst>
            </p:cNvPr>
            <p:cNvSpPr/>
            <p:nvPr/>
          </p:nvSpPr>
          <p:spPr>
            <a:xfrm>
              <a:off x="1875753" y="3982521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;p9">
              <a:extLst>
                <a:ext uri="{FF2B5EF4-FFF2-40B4-BE49-F238E27FC236}">
                  <a16:creationId xmlns:a16="http://schemas.microsoft.com/office/drawing/2014/main" id="{DDC8143D-E8FC-3F07-78E4-11864EA14B3B}"/>
                </a:ext>
              </a:extLst>
            </p:cNvPr>
            <p:cNvSpPr txBox="1"/>
            <p:nvPr/>
          </p:nvSpPr>
          <p:spPr>
            <a:xfrm>
              <a:off x="2123997" y="4182042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Corporate social performance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5" name="Google Shape;180;p9">
              <a:extLst>
                <a:ext uri="{FF2B5EF4-FFF2-40B4-BE49-F238E27FC236}">
                  <a16:creationId xmlns:a16="http://schemas.microsoft.com/office/drawing/2014/main" id="{73121012-817F-F9DA-459D-D690FF4F8E0B}"/>
                </a:ext>
              </a:extLst>
            </p:cNvPr>
            <p:cNvSpPr/>
            <p:nvPr/>
          </p:nvSpPr>
          <p:spPr>
            <a:xfrm rot="-10741086">
              <a:off x="2780166" y="2765146"/>
              <a:ext cx="1045870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1;p9">
              <a:extLst>
                <a:ext uri="{FF2B5EF4-FFF2-40B4-BE49-F238E27FC236}">
                  <a16:creationId xmlns:a16="http://schemas.microsoft.com/office/drawing/2014/main" id="{4D410E33-71C0-44AC-2455-405E86EE1D4B}"/>
                </a:ext>
              </a:extLst>
            </p:cNvPr>
            <p:cNvSpPr txBox="1"/>
            <p:nvPr/>
          </p:nvSpPr>
          <p:spPr>
            <a:xfrm rot="58914">
              <a:off x="3276954" y="2751731"/>
              <a:ext cx="52293" cy="52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7" name="Google Shape;182;p9">
              <a:extLst>
                <a:ext uri="{FF2B5EF4-FFF2-40B4-BE49-F238E27FC236}">
                  <a16:creationId xmlns:a16="http://schemas.microsoft.com/office/drawing/2014/main" id="{2461A3C8-1999-C2E4-E0CA-ACD2D0A6DAB4}"/>
                </a:ext>
              </a:extLst>
            </p:cNvPr>
            <p:cNvSpPr/>
            <p:nvPr/>
          </p:nvSpPr>
          <p:spPr>
            <a:xfrm>
              <a:off x="1085320" y="2073186"/>
              <a:ext cx="1695115" cy="136241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3;p9">
              <a:extLst>
                <a:ext uri="{FF2B5EF4-FFF2-40B4-BE49-F238E27FC236}">
                  <a16:creationId xmlns:a16="http://schemas.microsoft.com/office/drawing/2014/main" id="{44228297-8A0A-A0F7-47C7-AA8E50F0C44B}"/>
                </a:ext>
              </a:extLst>
            </p:cNvPr>
            <p:cNvSpPr txBox="1"/>
            <p:nvPr/>
          </p:nvSpPr>
          <p:spPr>
            <a:xfrm>
              <a:off x="1165463" y="2272699"/>
              <a:ext cx="1540200" cy="96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Comportamento etico degli stakeholder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9" name="Google Shape;184;p9">
              <a:extLst>
                <a:ext uri="{FF2B5EF4-FFF2-40B4-BE49-F238E27FC236}">
                  <a16:creationId xmlns:a16="http://schemas.microsoft.com/office/drawing/2014/main" id="{A0BD2B07-58E3-1AB2-FD2A-2B2BCE11D912}"/>
                </a:ext>
              </a:extLst>
            </p:cNvPr>
            <p:cNvSpPr/>
            <p:nvPr/>
          </p:nvSpPr>
          <p:spPr>
            <a:xfrm rot="-8299246">
              <a:off x="2764349" y="1900904"/>
              <a:ext cx="1398020" cy="2546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B7391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5;p9">
              <a:extLst>
                <a:ext uri="{FF2B5EF4-FFF2-40B4-BE49-F238E27FC236}">
                  <a16:creationId xmlns:a16="http://schemas.microsoft.com/office/drawing/2014/main" id="{255CEE4E-2B7E-603D-ADE7-A931EAC77CAA}"/>
                </a:ext>
              </a:extLst>
            </p:cNvPr>
            <p:cNvSpPr txBox="1"/>
            <p:nvPr/>
          </p:nvSpPr>
          <p:spPr>
            <a:xfrm rot="2500754">
              <a:off x="3428408" y="1878686"/>
              <a:ext cx="69901" cy="69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 Light"/>
                <a:buNone/>
              </a:pPr>
              <a:endParaRPr sz="5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" name="Google Shape;186;p9">
              <a:extLst>
                <a:ext uri="{FF2B5EF4-FFF2-40B4-BE49-F238E27FC236}">
                  <a16:creationId xmlns:a16="http://schemas.microsoft.com/office/drawing/2014/main" id="{202692F7-5F2A-F788-7D7F-CCC8E5C546CC}"/>
                </a:ext>
              </a:extLst>
            </p:cNvPr>
            <p:cNvSpPr/>
            <p:nvPr/>
          </p:nvSpPr>
          <p:spPr>
            <a:xfrm>
              <a:off x="1617799" y="300419"/>
              <a:ext cx="1603101" cy="1323964"/>
            </a:xfrm>
            <a:prstGeom prst="ellipse">
              <a:avLst/>
            </a:prstGeom>
            <a:gradFill>
              <a:gsLst>
                <a:gs pos="0">
                  <a:srgbClr val="F4A89E"/>
                </a:gs>
                <a:gs pos="50000">
                  <a:srgbClr val="F19A90"/>
                </a:gs>
                <a:gs pos="100000">
                  <a:srgbClr val="F489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;p9">
              <a:extLst>
                <a:ext uri="{FF2B5EF4-FFF2-40B4-BE49-F238E27FC236}">
                  <a16:creationId xmlns:a16="http://schemas.microsoft.com/office/drawing/2014/main" id="{84F185B7-1030-9D5E-42D8-CAB134E81FCE}"/>
                </a:ext>
              </a:extLst>
            </p:cNvPr>
            <p:cNvSpPr txBox="1"/>
            <p:nvPr/>
          </p:nvSpPr>
          <p:spPr>
            <a:xfrm>
              <a:off x="1774029" y="461490"/>
              <a:ext cx="1198627" cy="963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 Light"/>
                <a:buNone/>
              </a:pPr>
              <a:r>
                <a:rPr lang="en-GB" sz="1400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Buon governo societario</a:t>
              </a:r>
              <a:endParaRPr sz="1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83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Impatto</a:t>
            </a:r>
            <a:r>
              <a:rPr lang="en-GB" sz="4000" dirty="0"/>
              <a:t> </a:t>
            </a:r>
            <a:r>
              <a:rPr lang="en-GB" sz="4000" dirty="0" err="1"/>
              <a:t>della</a:t>
            </a:r>
            <a:r>
              <a:rPr lang="en-GB" sz="4000" dirty="0"/>
              <a:t> </a:t>
            </a:r>
            <a:r>
              <a:rPr lang="en-GB" sz="4000" dirty="0" err="1"/>
              <a:t>Responsabilità</a:t>
            </a:r>
            <a:r>
              <a:rPr lang="en-GB" sz="4000" dirty="0"/>
              <a:t> </a:t>
            </a:r>
            <a:r>
              <a:rPr lang="en-GB" sz="4000" dirty="0" err="1"/>
              <a:t>Sociale</a:t>
            </a:r>
            <a:endParaRPr lang="en-GB" sz="4000" dirty="0"/>
          </a:p>
        </p:txBody>
      </p:sp>
      <p:sp>
        <p:nvSpPr>
          <p:cNvPr id="6" name="Google Shape;216;p13">
            <a:extLst>
              <a:ext uri="{FF2B5EF4-FFF2-40B4-BE49-F238E27FC236}">
                <a16:creationId xmlns:a16="http://schemas.microsoft.com/office/drawing/2014/main" id="{A50DC098-BB39-57B3-60F8-ED9F2376D1B3}"/>
              </a:ext>
            </a:extLst>
          </p:cNvPr>
          <p:cNvSpPr txBox="1">
            <a:spLocks/>
          </p:cNvSpPr>
          <p:nvPr/>
        </p:nvSpPr>
        <p:spPr>
          <a:xfrm>
            <a:off x="990600" y="18440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7169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La performance di un'organizzazione in materia di responsabilità sociale può influenzare, tra le altre cose:</a:t>
            </a:r>
            <a:endParaRPr lang="it-IT" dirty="0"/>
          </a:p>
          <a:p>
            <a:pPr lvl="1" indent="-217170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Vantaggio competitivo</a:t>
            </a:r>
            <a:endParaRPr lang="it-IT" dirty="0"/>
          </a:p>
          <a:p>
            <a:pPr lvl="1" indent="-217170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Reputazione</a:t>
            </a:r>
          </a:p>
          <a:p>
            <a:pPr lvl="1" indent="-217170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La capacità di attrarre e trattenere lavoratori o membri, clienti, clienti e utenti</a:t>
            </a:r>
            <a:endParaRPr lang="it-IT" dirty="0"/>
          </a:p>
          <a:p>
            <a:pPr lvl="1" indent="-217170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Il mantenimento del morale, dell'impegno e della produttività dei dipendenti</a:t>
            </a:r>
            <a:endParaRPr lang="it-IT" dirty="0"/>
          </a:p>
          <a:p>
            <a:pPr lvl="1" indent="-217170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La percezione di investitori, proprietari, donatori, sponsor e comunità finanziaria</a:t>
            </a:r>
            <a:endParaRPr lang="it-IT" dirty="0"/>
          </a:p>
          <a:p>
            <a:pPr lvl="1" indent="-217170">
              <a:spcAft>
                <a:spcPts val="600"/>
              </a:spcAft>
              <a:buClr>
                <a:schemeClr val="dk1"/>
              </a:buClr>
              <a:buSzPct val="100000"/>
            </a:pPr>
            <a:r>
              <a:rPr lang="it-IT" dirty="0">
                <a:solidFill>
                  <a:schemeClr val="dk1"/>
                </a:solidFill>
              </a:rPr>
              <a:t>Rapporti con aziende, governi, media, fornitori, colleghi, clienti e comunità in cui opera (ISO 26000).</a:t>
            </a:r>
            <a:endParaRPr lang="it-IT" dirty="0"/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586D8D4E-E9A2-1C5B-43B5-384A2309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0676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Ruolo</a:t>
            </a:r>
            <a:r>
              <a:rPr lang="en-GB" sz="4000" dirty="0"/>
              <a:t> </a:t>
            </a:r>
            <a:r>
              <a:rPr lang="en-GB" sz="4000" dirty="0" err="1"/>
              <a:t>delle</a:t>
            </a:r>
            <a:r>
              <a:rPr lang="en-GB" sz="4000" dirty="0"/>
              <a:t> </a:t>
            </a:r>
            <a:r>
              <a:rPr lang="en-GB" sz="4000" dirty="0" err="1"/>
              <a:t>risorse</a:t>
            </a:r>
            <a:r>
              <a:rPr lang="en-GB" sz="4000" dirty="0"/>
              <a:t> </a:t>
            </a:r>
            <a:r>
              <a:rPr lang="en-GB" sz="4000" dirty="0" err="1"/>
              <a:t>umane</a:t>
            </a:r>
            <a:r>
              <a:rPr lang="en-GB" sz="4000" dirty="0"/>
              <a:t> </a:t>
            </a:r>
            <a:r>
              <a:rPr lang="en-GB" sz="4000" dirty="0" err="1"/>
              <a:t>nella</a:t>
            </a:r>
            <a:r>
              <a:rPr lang="en-GB" sz="4000" dirty="0"/>
              <a:t> RSI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t-IT" dirty="0">
                <a:solidFill>
                  <a:schemeClr val="dk1"/>
                </a:solidFill>
              </a:rPr>
              <a:t>Modello di partnership per la gestione strategica delle risorse umane (HRM) - </a:t>
            </a:r>
            <a:r>
              <a:rPr lang="it-IT" sz="2000" b="0" dirty="0" err="1">
                <a:solidFill>
                  <a:schemeClr val="dk1"/>
                </a:solidFill>
              </a:rPr>
              <a:t>Jamali</a:t>
            </a:r>
            <a:r>
              <a:rPr lang="it-IT" sz="2000" b="0" dirty="0">
                <a:solidFill>
                  <a:schemeClr val="dk1"/>
                </a:solidFill>
              </a:rPr>
              <a:t> et al. 2015, p. 130</a:t>
            </a:r>
            <a:endParaRPr lang="it-I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821" y="2414916"/>
            <a:ext cx="5476358" cy="4262744"/>
          </a:xfrm>
          <a:prstGeom prst="rect">
            <a:avLst/>
          </a:prstGeom>
        </p:spPr>
      </p:pic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166374B8-7D86-0F47-7822-F66BE273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0708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Ambiti</a:t>
            </a:r>
            <a:r>
              <a:rPr lang="en-GB" sz="4000" dirty="0"/>
              <a:t> </a:t>
            </a:r>
            <a:r>
              <a:rPr lang="en-GB" sz="4000" dirty="0" err="1"/>
              <a:t>dei</a:t>
            </a:r>
            <a:r>
              <a:rPr lang="en-GB" sz="4000" dirty="0"/>
              <a:t> </a:t>
            </a:r>
            <a:r>
              <a:rPr lang="en-GB" sz="4000" dirty="0" err="1"/>
              <a:t>contributi</a:t>
            </a:r>
            <a:endParaRPr lang="en-GB" sz="4000" dirty="0"/>
          </a:p>
        </p:txBody>
      </p:sp>
      <p:sp>
        <p:nvSpPr>
          <p:cNvPr id="5" name="Textfeld 4"/>
          <p:cNvSpPr txBox="1"/>
          <p:nvPr/>
        </p:nvSpPr>
        <p:spPr>
          <a:xfrm>
            <a:off x="876300" y="4416095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Fonte: Jamali et al., 2015, p. 135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D9EA22-9DA8-E2CF-5EBC-AE15490B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 dirty="0"/>
              <a:t>connect-erasmus.eu</a:t>
            </a:r>
          </a:p>
        </p:txBody>
      </p:sp>
      <p:graphicFrame>
        <p:nvGraphicFramePr>
          <p:cNvPr id="9" name="Google Shape;242;p17">
            <a:extLst>
              <a:ext uri="{FF2B5EF4-FFF2-40B4-BE49-F238E27FC236}">
                <a16:creationId xmlns:a16="http://schemas.microsoft.com/office/drawing/2014/main" id="{B4CF0954-83BF-2895-4D30-FC37D949B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882260"/>
              </p:ext>
            </p:extLst>
          </p:nvPr>
        </p:nvGraphicFramePr>
        <p:xfrm>
          <a:off x="876300" y="2202648"/>
          <a:ext cx="10439400" cy="2041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chemeClr val="bg1"/>
                          </a:solidFill>
                        </a:rPr>
                        <a:t>Ambiti</a:t>
                      </a:r>
                      <a:r>
                        <a:rPr lang="en-GB" sz="2400" b="1" u="none" strike="noStrike" cap="none" dirty="0">
                          <a:solidFill>
                            <a:schemeClr val="bg1"/>
                          </a:solidFill>
                        </a:rPr>
                        <a:t> in cui </a:t>
                      </a:r>
                      <a:r>
                        <a:rPr lang="en-GB" sz="2400" b="1" u="none" strike="noStrike" cap="none" dirty="0" err="1">
                          <a:solidFill>
                            <a:schemeClr val="bg1"/>
                          </a:solidFill>
                        </a:rPr>
                        <a:t>l’HRM</a:t>
                      </a:r>
                      <a:r>
                        <a:rPr lang="en-GB" sz="2400" b="1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b="1" u="none" strike="noStrike" cap="none" dirty="0" err="1">
                          <a:solidFill>
                            <a:schemeClr val="bg1"/>
                          </a:solidFill>
                        </a:rPr>
                        <a:t>contribuisce</a:t>
                      </a:r>
                      <a:r>
                        <a:rPr lang="en-GB" sz="2400" b="1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b="1" u="none" strike="noStrike" cap="none" dirty="0" err="1">
                          <a:solidFill>
                            <a:schemeClr val="bg1"/>
                          </a:solidFill>
                        </a:rPr>
                        <a:t>alla</a:t>
                      </a:r>
                      <a:r>
                        <a:rPr lang="en-GB" sz="2400" b="1" u="none" strike="noStrike" cap="none" dirty="0">
                          <a:solidFill>
                            <a:schemeClr val="bg1"/>
                          </a:solidFill>
                        </a:rPr>
                        <a:t> RSI</a:t>
                      </a:r>
                      <a:endParaRPr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 err="1">
                          <a:solidFill>
                            <a:schemeClr val="bg1"/>
                          </a:solidFill>
                        </a:rPr>
                        <a:t>Ruolo</a:t>
                      </a:r>
                      <a:endParaRPr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Aiuta</a:t>
                      </a:r>
                      <a:r>
                        <a:rPr lang="en-GB" sz="2000" b="0" dirty="0">
                          <a:sym typeface="Helvetica Neue"/>
                        </a:rPr>
                        <a:t> a </a:t>
                      </a:r>
                      <a:r>
                        <a:rPr lang="en-GB" sz="2000" b="0" dirty="0" err="1">
                          <a:sym typeface="Helvetica Neue"/>
                        </a:rPr>
                        <a:t>definire</a:t>
                      </a:r>
                      <a:r>
                        <a:rPr lang="en-GB" sz="2000" b="0" dirty="0">
                          <a:sym typeface="Helvetica Neue"/>
                        </a:rPr>
                        <a:t> e a </a:t>
                      </a:r>
                      <a:r>
                        <a:rPr lang="en-GB" sz="2000" b="0" dirty="0" err="1">
                          <a:sym typeface="Helvetica Neue"/>
                        </a:rPr>
                        <a:t>mettere</a:t>
                      </a:r>
                      <a:r>
                        <a:rPr lang="en-GB" sz="2000" b="0" dirty="0">
                          <a:sym typeface="Helvetica Neue"/>
                        </a:rPr>
                        <a:t> in </a:t>
                      </a:r>
                      <a:r>
                        <a:rPr lang="en-GB" sz="2000" b="0" dirty="0" err="1">
                          <a:sym typeface="Helvetica Neue"/>
                        </a:rPr>
                        <a:t>atto</a:t>
                      </a:r>
                      <a:r>
                        <a:rPr lang="en-GB" sz="2000" b="0" dirty="0">
                          <a:sym typeface="Helvetica Neue"/>
                        </a:rPr>
                        <a:t> la RSI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>
                          <a:sym typeface="Helvetica Neue"/>
                        </a:rPr>
                        <a:t>Partner </a:t>
                      </a:r>
                      <a:r>
                        <a:rPr lang="en-GB" sz="2000" b="0" dirty="0" err="1">
                          <a:sym typeface="Helvetica Neue"/>
                        </a:rPr>
                        <a:t>strategico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Aiuta</a:t>
                      </a:r>
                      <a:r>
                        <a:rPr lang="en-GB" sz="2000" b="0" dirty="0">
                          <a:sym typeface="Helvetica Neue"/>
                        </a:rPr>
                        <a:t> a </a:t>
                      </a:r>
                      <a:r>
                        <a:rPr lang="en-GB" sz="2000" b="0" dirty="0" err="1">
                          <a:sym typeface="Helvetica Neue"/>
                        </a:rPr>
                        <a:t>creare</a:t>
                      </a:r>
                      <a:r>
                        <a:rPr lang="en-GB" sz="2000" b="0" dirty="0">
                          <a:sym typeface="Helvetica Neue"/>
                        </a:rPr>
                        <a:t> un </a:t>
                      </a:r>
                      <a:r>
                        <a:rPr lang="en-GB" sz="2000" b="0" dirty="0" err="1">
                          <a:sym typeface="Helvetica Neue"/>
                        </a:rPr>
                        <a:t>cambiamento</a:t>
                      </a:r>
                      <a:r>
                        <a:rPr lang="en-GB" sz="2000" b="0" dirty="0">
                          <a:sym typeface="Helvetica Neue"/>
                        </a:rPr>
                        <a:t> RSI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Agente</a:t>
                      </a:r>
                      <a:r>
                        <a:rPr lang="en-GB" sz="2000" b="0" dirty="0">
                          <a:sym typeface="Helvetica Neue"/>
                        </a:rPr>
                        <a:t> del </a:t>
                      </a:r>
                      <a:r>
                        <a:rPr lang="en-GB" sz="2000" b="0" dirty="0" err="1">
                          <a:sym typeface="Helvetica Neue"/>
                        </a:rPr>
                        <a:t>cambiamento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Aiuta</a:t>
                      </a:r>
                      <a:r>
                        <a:rPr lang="en-GB" sz="2000" b="0" dirty="0">
                          <a:sym typeface="Helvetica Neue"/>
                        </a:rPr>
                        <a:t> ad </a:t>
                      </a:r>
                      <a:r>
                        <a:rPr lang="en-GB" sz="2000" b="0" dirty="0" err="1">
                          <a:sym typeface="Helvetica Neue"/>
                        </a:rPr>
                        <a:t>aumentare</a:t>
                      </a:r>
                      <a:r>
                        <a:rPr lang="en-GB" sz="2000" b="0" dirty="0">
                          <a:sym typeface="Helvetica Neue"/>
                        </a:rPr>
                        <a:t> il </a:t>
                      </a:r>
                      <a:r>
                        <a:rPr lang="en-GB" sz="2000" b="0" dirty="0" err="1">
                          <a:sym typeface="Helvetica Neue"/>
                        </a:rPr>
                        <a:t>contributo</a:t>
                      </a:r>
                      <a:r>
                        <a:rPr lang="en-GB" sz="2000" b="0" dirty="0">
                          <a:sym typeface="Helvetica Neue"/>
                        </a:rPr>
                        <a:t> </a:t>
                      </a:r>
                      <a:r>
                        <a:rPr lang="en-GB" sz="2000" b="0" dirty="0" err="1">
                          <a:sym typeface="Helvetica Neue"/>
                        </a:rPr>
                        <a:t>dei</a:t>
                      </a:r>
                      <a:r>
                        <a:rPr lang="en-GB" sz="2000" b="0" dirty="0">
                          <a:sym typeface="Helvetica Neue"/>
                        </a:rPr>
                        <a:t> </a:t>
                      </a:r>
                      <a:r>
                        <a:rPr lang="en-GB" sz="2000" b="0" dirty="0" err="1">
                          <a:sym typeface="Helvetica Neue"/>
                        </a:rPr>
                        <a:t>dipendenti</a:t>
                      </a:r>
                      <a:r>
                        <a:rPr lang="en-GB" sz="2000" b="0" dirty="0">
                          <a:sym typeface="Helvetica Neue"/>
                        </a:rPr>
                        <a:t> </a:t>
                      </a:r>
                      <a:r>
                        <a:rPr lang="en-GB" sz="2000" b="0" dirty="0" err="1">
                          <a:sym typeface="Helvetica Neue"/>
                        </a:rPr>
                        <a:t>alla</a:t>
                      </a:r>
                      <a:r>
                        <a:rPr lang="en-GB" sz="2000" b="0" dirty="0">
                          <a:sym typeface="Helvetica Neue"/>
                        </a:rPr>
                        <a:t> RSI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Supporto</a:t>
                      </a:r>
                      <a:r>
                        <a:rPr lang="en-GB" sz="2000" b="0" dirty="0">
                          <a:sym typeface="Helvetica Neue"/>
                        </a:rPr>
                        <a:t> ai </a:t>
                      </a:r>
                      <a:r>
                        <a:rPr lang="en-GB" sz="2000" b="0" dirty="0" err="1">
                          <a:sym typeface="Helvetica Neue"/>
                        </a:rPr>
                        <a:t>dipendenti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Aiuta</a:t>
                      </a:r>
                      <a:r>
                        <a:rPr lang="en-GB" sz="2000" b="0" dirty="0">
                          <a:sym typeface="Helvetica Neue"/>
                        </a:rPr>
                        <a:t> a </a:t>
                      </a:r>
                      <a:r>
                        <a:rPr lang="en-GB" sz="2000" b="0" dirty="0" err="1">
                          <a:sym typeface="Helvetica Neue"/>
                        </a:rPr>
                        <a:t>fornire</a:t>
                      </a:r>
                      <a:r>
                        <a:rPr lang="en-GB" sz="2000" b="0" dirty="0">
                          <a:sym typeface="Helvetica Neue"/>
                        </a:rPr>
                        <a:t> RSI in modo </a:t>
                      </a:r>
                      <a:r>
                        <a:rPr lang="en-GB" sz="2000" b="0" dirty="0" err="1">
                          <a:sym typeface="Helvetica Neue"/>
                        </a:rPr>
                        <a:t>efficiente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dirty="0" err="1">
                          <a:sym typeface="Helvetica Neue"/>
                        </a:rPr>
                        <a:t>Esperto</a:t>
                      </a:r>
                      <a:r>
                        <a:rPr lang="en-GB" sz="2000" b="0" dirty="0">
                          <a:sym typeface="Helvetica Neue"/>
                        </a:rPr>
                        <a:t> </a:t>
                      </a:r>
                      <a:r>
                        <a:rPr lang="en-GB" sz="2000" b="0" dirty="0" err="1">
                          <a:sym typeface="Helvetica Neue"/>
                        </a:rPr>
                        <a:t>amministrativo</a:t>
                      </a:r>
                      <a:endParaRPr sz="20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2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1766E-C461-44C6-999D-2AF60C11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821"/>
            <a:ext cx="10515600" cy="2955472"/>
          </a:xfrm>
        </p:spPr>
        <p:txBody>
          <a:bodyPr/>
          <a:lstStyle/>
          <a:p>
            <a:r>
              <a:rPr lang="en-GB" dirty="0" err="1"/>
              <a:t>Grazie</a:t>
            </a:r>
            <a:r>
              <a:rPr lang="en-GB" dirty="0"/>
              <a:t> per </a:t>
            </a:r>
            <a:r>
              <a:rPr lang="en-GB" dirty="0" err="1"/>
              <a:t>l’attenzione</a:t>
            </a:r>
            <a:r>
              <a:rPr lang="en-GB" dirty="0"/>
              <a:t>.</a:t>
            </a:r>
            <a:br>
              <a:rPr lang="en-GB" dirty="0"/>
            </a:br>
            <a:br>
              <a:rPr lang="en-GB" dirty="0"/>
            </a:br>
            <a:r>
              <a:rPr lang="en-GB" dirty="0" err="1"/>
              <a:t>Aspettiamo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vostri</a:t>
            </a:r>
            <a:r>
              <a:rPr lang="en-GB" dirty="0"/>
              <a:t> </a:t>
            </a:r>
            <a:r>
              <a:rPr lang="en-GB" dirty="0" err="1"/>
              <a:t>commenti</a:t>
            </a:r>
            <a:r>
              <a:rPr lang="en-GB" dirty="0"/>
              <a:t> e le </a:t>
            </a:r>
            <a:r>
              <a:rPr lang="en-GB" dirty="0" err="1"/>
              <a:t>vostre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F50C51-C445-4F1A-96E0-5965085B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9630719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D2780C72AF0C42861EAEE3EDEEDC6B" ma:contentTypeVersion="4" ma:contentTypeDescription="Ein neues Dokument erstellen." ma:contentTypeScope="" ma:versionID="cf0d59e42a989195a3c02b4709af9757">
  <xsd:schema xmlns:xsd="http://www.w3.org/2001/XMLSchema" xmlns:xs="http://www.w3.org/2001/XMLSchema" xmlns:p="http://schemas.microsoft.com/office/2006/metadata/properties" xmlns:ns2="32c33877-4bc8-4626-ad7d-26c0138b51ab" targetNamespace="http://schemas.microsoft.com/office/2006/metadata/properties" ma:root="true" ma:fieldsID="a01a4c50d07b1ee557d68463fc43ea87" ns2:_="">
    <xsd:import namespace="32c33877-4bc8-4626-ad7d-26c0138b5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33877-4bc8-4626-ad7d-26c0138b5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9954B-F7D2-4490-AE97-73FD72B2B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2EE8E-6F27-4E79-BF12-5AB4C39DA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c33877-4bc8-4626-ad7d-26c0138b5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10B18C-7AB4-4B37-ABCD-0CA0121EBE7A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2c33877-4bc8-4626-ad7d-26c0138b51a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32</TotalTime>
  <Words>583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 Neue</vt:lpstr>
      <vt:lpstr>Open Sans</vt:lpstr>
      <vt:lpstr>Open Sans Extrabold</vt:lpstr>
      <vt:lpstr>Open Sans Light</vt:lpstr>
      <vt:lpstr>„Office“ tema</vt:lpstr>
      <vt:lpstr>Workshop Connect! per professionisti  Unità 2 – Parte 2 Concetti innovativi e  sviluppo per l’HR</vt:lpstr>
      <vt:lpstr>Panoramica sulla sfida 2:  Responsabilità Sociale d’Impresa</vt:lpstr>
      <vt:lpstr>Quadro concettuale</vt:lpstr>
      <vt:lpstr>Definizione</vt:lpstr>
      <vt:lpstr>Quadro concettuale</vt:lpstr>
      <vt:lpstr>Impatto della Responsabilità Sociale</vt:lpstr>
      <vt:lpstr>Ruolo delle risorse umane nella RSI</vt:lpstr>
      <vt:lpstr>Ambiti dei contributi</vt:lpstr>
      <vt:lpstr>Grazie per l’attenzione.  Aspettiamo i vostri commenti e le vostre domande.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Zuanetti Alessandra</cp:lastModifiedBy>
  <cp:revision>161</cp:revision>
  <cp:lastPrinted>2022-01-20T12:11:52Z</cp:lastPrinted>
  <dcterms:created xsi:type="dcterms:W3CDTF">2020-01-27T22:45:30Z</dcterms:created>
  <dcterms:modified xsi:type="dcterms:W3CDTF">2022-08-28T15:05:06Z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0x0101000CD2780C72AF0C42861EAEE3EDEEDC6B</vt:lpwstr>
  </property>
</Properties>
</file>