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283" r:id="rId6"/>
    <p:sldId id="269" r:id="rId7"/>
    <p:sldId id="266" r:id="rId8"/>
    <p:sldId id="309" r:id="rId9"/>
    <p:sldId id="310" r:id="rId10"/>
    <p:sldId id="259" r:id="rId11"/>
    <p:sldId id="268" r:id="rId12"/>
    <p:sldId id="257" r:id="rId13"/>
    <p:sldId id="277" r:id="rId14"/>
    <p:sldId id="272" r:id="rId15"/>
    <p:sldId id="261" r:id="rId16"/>
    <p:sldId id="312" r:id="rId17"/>
    <p:sldId id="313" r:id="rId18"/>
    <p:sldId id="314" r:id="rId19"/>
    <p:sldId id="267" r:id="rId20"/>
    <p:sldId id="315" r:id="rId21"/>
    <p:sldId id="316" r:id="rId22"/>
    <p:sldId id="317" r:id="rId23"/>
    <p:sldId id="305" r:id="rId24"/>
    <p:sldId id="285" r:id="rId25"/>
    <p:sldId id="260" r:id="rId26"/>
    <p:sldId id="301" r:id="rId27"/>
    <p:sldId id="302" r:id="rId28"/>
    <p:sldId id="288" r:id="rId29"/>
    <p:sldId id="289" r:id="rId30"/>
    <p:sldId id="306" r:id="rId31"/>
    <p:sldId id="264" r:id="rId32"/>
    <p:sldId id="258" r:id="rId33"/>
    <p:sldId id="303" r:id="rId34"/>
    <p:sldId id="304" r:id="rId35"/>
    <p:sldId id="307" r:id="rId36"/>
    <p:sldId id="265" r:id="rId37"/>
    <p:sldId id="308" r:id="rId3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A6CDC-3591-47F5-ACBF-BA4224FF2F80}" v="21" dt="2022-08-26T08:14:02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02" autoAdjust="0"/>
    <p:restoredTop sz="68487" autoAdjust="0"/>
  </p:normalViewPr>
  <p:slideViewPr>
    <p:cSldViewPr snapToGrid="0" showGuides="1">
      <p:cViewPr varScale="1">
        <p:scale>
          <a:sx n="41" d="100"/>
          <a:sy n="41" d="100"/>
        </p:scale>
        <p:origin x="1188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anetti Alessandra" userId="S::alessandra.zuanetti@studenti.unipd.it::62c843e8-eff1-401f-8c64-96493ae781c5" providerId="AD" clId="Web-{CE3F0AE8-01E9-5BFB-2CD6-84E08DC9735A}"/>
    <pc:docChg chg="addSld delSld modSld">
      <pc:chgData name="Zuanetti Alessandra" userId="S::alessandra.zuanetti@studenti.unipd.it::62c843e8-eff1-401f-8c64-96493ae781c5" providerId="AD" clId="Web-{CE3F0AE8-01E9-5BFB-2CD6-84E08DC9735A}" dt="2022-08-24T15:56:19.580" v="1016" actId="20577"/>
      <pc:docMkLst>
        <pc:docMk/>
      </pc:docMkLst>
      <pc:sldChg chg="addSp modSp">
        <pc:chgData name="Zuanetti Alessandra" userId="S::alessandra.zuanetti@studenti.unipd.it::62c843e8-eff1-401f-8c64-96493ae781c5" providerId="AD" clId="Web-{CE3F0AE8-01E9-5BFB-2CD6-84E08DC9735A}" dt="2022-08-24T14:33:07.617" v="483" actId="20577"/>
        <pc:sldMkLst>
          <pc:docMk/>
          <pc:sldMk cId="2177947721" sldId="258"/>
        </pc:sldMkLst>
        <pc:spChg chg="mod">
          <ac:chgData name="Zuanetti Alessandra" userId="S::alessandra.zuanetti@studenti.unipd.it::62c843e8-eff1-401f-8c64-96493ae781c5" providerId="AD" clId="Web-{CE3F0AE8-01E9-5BFB-2CD6-84E08DC9735A}" dt="2022-08-24T14:33:07.617" v="483" actId="20577"/>
          <ac:spMkLst>
            <pc:docMk/>
            <pc:sldMk cId="2177947721" sldId="258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25:34.347" v="452" actId="1076"/>
          <ac:spMkLst>
            <pc:docMk/>
            <pc:sldMk cId="2177947721" sldId="258"/>
            <ac:spMk id="6" creationId="{AC0536EC-49F6-495B-AA88-91349576320C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27:11.011" v="468" actId="14100"/>
          <ac:spMkLst>
            <pc:docMk/>
            <pc:sldMk cId="2177947721" sldId="258"/>
            <ac:spMk id="7" creationId="{B5E363EA-312A-4EAB-89CD-862E7C98E7C6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27:37.857" v="471" actId="1076"/>
          <ac:spMkLst>
            <pc:docMk/>
            <pc:sldMk cId="2177947721" sldId="258"/>
            <ac:spMk id="10" creationId="{AC0536EC-49F6-495B-AA88-91349576320C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28:55.441" v="479" actId="20577"/>
          <ac:spMkLst>
            <pc:docMk/>
            <pc:sldMk cId="2177947721" sldId="258"/>
            <ac:spMk id="11" creationId="{B5E363EA-312A-4EAB-89CD-862E7C98E7C6}"/>
          </ac:spMkLst>
        </pc:spChg>
        <pc:cxnChg chg="add mod">
          <ac:chgData name="Zuanetti Alessandra" userId="S::alessandra.zuanetti@studenti.unipd.it::62c843e8-eff1-401f-8c64-96493ae781c5" providerId="AD" clId="Web-{CE3F0AE8-01E9-5BFB-2CD6-84E08DC9735A}" dt="2022-08-24T14:26:48.869" v="463" actId="14100"/>
          <ac:cxnSpMkLst>
            <pc:docMk/>
            <pc:sldMk cId="2177947721" sldId="258"/>
            <ac:cxnSpMk id="2" creationId="{03D9B7A6-1E64-F481-72BA-A2FF20577A3B}"/>
          </ac:cxnSpMkLst>
        </pc:cxnChg>
      </pc:sldChg>
      <pc:sldChg chg="modSp">
        <pc:chgData name="Zuanetti Alessandra" userId="S::alessandra.zuanetti@studenti.unipd.it::62c843e8-eff1-401f-8c64-96493ae781c5" providerId="AD" clId="Web-{CE3F0AE8-01E9-5BFB-2CD6-84E08DC9735A}" dt="2022-08-24T10:24:18.417" v="61" actId="20577"/>
        <pc:sldMkLst>
          <pc:docMk/>
          <pc:sldMk cId="211641797" sldId="260"/>
        </pc:sldMkLst>
        <pc:spChg chg="mod">
          <ac:chgData name="Zuanetti Alessandra" userId="S::alessandra.zuanetti@studenti.unipd.it::62c843e8-eff1-401f-8c64-96493ae781c5" providerId="AD" clId="Web-{CE3F0AE8-01E9-5BFB-2CD6-84E08DC9735A}" dt="2022-08-24T10:24:18.417" v="61" actId="20577"/>
          <ac:spMkLst>
            <pc:docMk/>
            <pc:sldMk cId="211641797" sldId="260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0:24:06.479" v="59" actId="1076"/>
          <ac:spMkLst>
            <pc:docMk/>
            <pc:sldMk cId="211641797" sldId="260"/>
            <ac:spMk id="7" creationId="{B5E363EA-312A-4EAB-89CD-862E7C98E7C6}"/>
          </ac:spMkLst>
        </pc:spChg>
      </pc:sldChg>
      <pc:sldChg chg="modSp">
        <pc:chgData name="Zuanetti Alessandra" userId="S::alessandra.zuanetti@studenti.unipd.it::62c843e8-eff1-401f-8c64-96493ae781c5" providerId="AD" clId="Web-{CE3F0AE8-01E9-5BFB-2CD6-84E08DC9735A}" dt="2022-08-24T14:19:48.008" v="405" actId="20577"/>
        <pc:sldMkLst>
          <pc:docMk/>
          <pc:sldMk cId="32889044" sldId="264"/>
        </pc:sldMkLst>
        <pc:spChg chg="mod">
          <ac:chgData name="Zuanetti Alessandra" userId="S::alessandra.zuanetti@studenti.unipd.it::62c843e8-eff1-401f-8c64-96493ae781c5" providerId="AD" clId="Web-{CE3F0AE8-01E9-5BFB-2CD6-84E08DC9735A}" dt="2022-08-24T14:15:53.381" v="367" actId="20577"/>
          <ac:spMkLst>
            <pc:docMk/>
            <pc:sldMk cId="32889044" sldId="264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8:46.207" v="399" actId="20577"/>
          <ac:spMkLst>
            <pc:docMk/>
            <pc:sldMk cId="32889044" sldId="264"/>
            <ac:spMk id="10" creationId="{278BAB66-DBF5-4A66-AA98-206F72FEAACB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6:17.383" v="370" actId="20577"/>
          <ac:spMkLst>
            <pc:docMk/>
            <pc:sldMk cId="32889044" sldId="264"/>
            <ac:spMk id="11" creationId="{BAEB6828-AA17-4327-B003-B1041BD701CF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8:22.596" v="395" actId="20577"/>
          <ac:spMkLst>
            <pc:docMk/>
            <pc:sldMk cId="32889044" sldId="264"/>
            <ac:spMk id="14" creationId="{28CF4E05-41E6-4899-8582-4F1C6202BCEE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9:20.975" v="403" actId="20577"/>
          <ac:spMkLst>
            <pc:docMk/>
            <pc:sldMk cId="32889044" sldId="264"/>
            <ac:spMk id="15" creationId="{82D2C4B0-2A4B-44E6-91CC-B3C1BDCAB6E0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6:19.852" v="371" actId="20577"/>
          <ac:spMkLst>
            <pc:docMk/>
            <pc:sldMk cId="32889044" sldId="264"/>
            <ac:spMk id="17" creationId="{BAEB6828-AA17-4327-B003-B1041BD701CF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6:01.960" v="368" actId="20577"/>
          <ac:spMkLst>
            <pc:docMk/>
            <pc:sldMk cId="32889044" sldId="264"/>
            <ac:spMk id="18" creationId="{BAEB6828-AA17-4327-B003-B1041BD701CF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9:48.008" v="405" actId="20577"/>
          <ac:spMkLst>
            <pc:docMk/>
            <pc:sldMk cId="32889044" sldId="264"/>
            <ac:spMk id="19" creationId="{BAEB6828-AA17-4327-B003-B1041BD701CF}"/>
          </ac:spMkLst>
        </pc:spChg>
      </pc:sldChg>
      <pc:sldChg chg="delSp modSp">
        <pc:chgData name="Zuanetti Alessandra" userId="S::alessandra.zuanetti@studenti.unipd.it::62c843e8-eff1-401f-8c64-96493ae781c5" providerId="AD" clId="Web-{CE3F0AE8-01E9-5BFB-2CD6-84E08DC9735A}" dt="2022-08-24T15:53:37.271" v="996" actId="20577"/>
        <pc:sldMkLst>
          <pc:docMk/>
          <pc:sldMk cId="2994649593" sldId="265"/>
        </pc:sldMkLst>
        <pc:spChg chg="mod">
          <ac:chgData name="Zuanetti Alessandra" userId="S::alessandra.zuanetti@studenti.unipd.it::62c843e8-eff1-401f-8c64-96493ae781c5" providerId="AD" clId="Web-{CE3F0AE8-01E9-5BFB-2CD6-84E08DC9735A}" dt="2022-08-24T15:45:01.309" v="839" actId="1076"/>
          <ac:spMkLst>
            <pc:docMk/>
            <pc:sldMk cId="2994649593" sldId="265"/>
            <ac:spMk id="4" creationId="{F9357E8B-28AB-4F4A-8782-173C050979AB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3:37.271" v="996" actId="20577"/>
          <ac:spMkLst>
            <pc:docMk/>
            <pc:sldMk cId="2994649593" sldId="265"/>
            <ac:spMk id="13" creationId="{AD8E77BE-E075-44E0-B6C0-175391DA8D95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45:01.309" v="837" actId="1076"/>
          <ac:spMkLst>
            <pc:docMk/>
            <pc:sldMk cId="2994649593" sldId="265"/>
            <ac:spMk id="16" creationId="{6D42A6D8-77A5-4415-B9F0-B825407DD324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0:34.272" v="942" actId="20577"/>
          <ac:spMkLst>
            <pc:docMk/>
            <pc:sldMk cId="2994649593" sldId="265"/>
            <ac:spMk id="17" creationId="{BAEB6828-AA17-4327-B003-B1041BD701CF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49:43.987" v="934" actId="20577"/>
          <ac:spMkLst>
            <pc:docMk/>
            <pc:sldMk cId="2994649593" sldId="265"/>
            <ac:spMk id="18" creationId="{278BAB66-DBF5-4A66-AA98-206F72FEAACB}"/>
          </ac:spMkLst>
        </pc:spChg>
        <pc:spChg chg="del mod">
          <ac:chgData name="Zuanetti Alessandra" userId="S::alessandra.zuanetti@studenti.unipd.it::62c843e8-eff1-401f-8c64-96493ae781c5" providerId="AD" clId="Web-{CE3F0AE8-01E9-5BFB-2CD6-84E08DC9735A}" dt="2022-08-24T15:44:06.805" v="811"/>
          <ac:spMkLst>
            <pc:docMk/>
            <pc:sldMk cId="2994649593" sldId="265"/>
            <ac:spMk id="19" creationId="{CB3EFEB8-2826-4E4F-A4E7-082574906D44}"/>
          </ac:spMkLst>
        </pc:spChg>
        <pc:spChg chg="del mod">
          <ac:chgData name="Zuanetti Alessandra" userId="S::alessandra.zuanetti@studenti.unipd.it::62c843e8-eff1-401f-8c64-96493ae781c5" providerId="AD" clId="Web-{CE3F0AE8-01E9-5BFB-2CD6-84E08DC9735A}" dt="2022-08-24T15:47:28.539" v="912"/>
          <ac:spMkLst>
            <pc:docMk/>
            <pc:sldMk cId="2994649593" sldId="265"/>
            <ac:spMk id="20" creationId="{6245D1B6-2343-4DD4-B993-B92BD861F55F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45:01.309" v="833" actId="1076"/>
          <ac:spMkLst>
            <pc:docMk/>
            <pc:sldMk cId="2994649593" sldId="265"/>
            <ac:spMk id="21" creationId="{65AE614E-90E8-4063-B51C-25D2BD54042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45:11.982" v="843" actId="20577"/>
          <ac:spMkLst>
            <pc:docMk/>
            <pc:sldMk cId="2994649593" sldId="265"/>
            <ac:spMk id="24" creationId="{13081360-5B69-4AD6-83FC-7F7147EE996F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45:01.309" v="832" actId="1076"/>
          <ac:spMkLst>
            <pc:docMk/>
            <pc:sldMk cId="2994649593" sldId="265"/>
            <ac:spMk id="26" creationId="{3FE4AA40-C5D3-4F79-93D6-2B958481F249}"/>
          </ac:spMkLst>
        </pc:spChg>
        <pc:spChg chg="del mod">
          <ac:chgData name="Zuanetti Alessandra" userId="S::alessandra.zuanetti@studenti.unipd.it::62c843e8-eff1-401f-8c64-96493ae781c5" providerId="AD" clId="Web-{CE3F0AE8-01E9-5BFB-2CD6-84E08DC9735A}" dt="2022-08-24T15:45:09.857" v="841"/>
          <ac:spMkLst>
            <pc:docMk/>
            <pc:sldMk cId="2994649593" sldId="265"/>
            <ac:spMk id="27" creationId="{215B05C8-04F1-465A-9A77-4AD955AFE366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1:34.246" v="964" actId="20577"/>
          <ac:spMkLst>
            <pc:docMk/>
            <pc:sldMk cId="2994649593" sldId="265"/>
            <ac:spMk id="28" creationId="{28CF4E05-41E6-4899-8582-4F1C6202BCEE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0:05.958" v="937" actId="1076"/>
          <ac:spMkLst>
            <pc:docMk/>
            <pc:sldMk cId="2994649593" sldId="265"/>
            <ac:spMk id="30" creationId="{0BC9123D-A79A-4830-A53B-4DAFF16B4302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45:01.309" v="828" actId="1076"/>
          <ac:spMkLst>
            <pc:docMk/>
            <pc:sldMk cId="2994649593" sldId="265"/>
            <ac:spMk id="31" creationId="{E75DEDB2-0519-44FB-BC96-4C36A0CB2F01}"/>
          </ac:spMkLst>
        </pc:spChg>
      </pc:sldChg>
      <pc:sldChg chg="delSp modSp">
        <pc:chgData name="Zuanetti Alessandra" userId="S::alessandra.zuanetti@studenti.unipd.it::62c843e8-eff1-401f-8c64-96493ae781c5" providerId="AD" clId="Web-{CE3F0AE8-01E9-5BFB-2CD6-84E08DC9735A}" dt="2022-08-24T14:14:27.046" v="349" actId="20577"/>
        <pc:sldMkLst>
          <pc:docMk/>
          <pc:sldMk cId="2841692124" sldId="288"/>
        </pc:sldMkLst>
        <pc:spChg chg="mod">
          <ac:chgData name="Zuanetti Alessandra" userId="S::alessandra.zuanetti@studenti.unipd.it::62c843e8-eff1-401f-8c64-96493ae781c5" providerId="AD" clId="Web-{CE3F0AE8-01E9-5BFB-2CD6-84E08DC9735A}" dt="2022-08-24T14:00:30.279" v="274" actId="20577"/>
          <ac:spMkLst>
            <pc:docMk/>
            <pc:sldMk cId="2841692124" sldId="288"/>
            <ac:spMk id="2" creationId="{A015B08D-7A45-40E7-8DD2-CC84B5AB288D}"/>
          </ac:spMkLst>
        </pc:spChg>
        <pc:spChg chg="del">
          <ac:chgData name="Zuanetti Alessandra" userId="S::alessandra.zuanetti@studenti.unipd.it::62c843e8-eff1-401f-8c64-96493ae781c5" providerId="AD" clId="Web-{CE3F0AE8-01E9-5BFB-2CD6-84E08DC9735A}" dt="2022-08-24T14:05:20.129" v="312"/>
          <ac:spMkLst>
            <pc:docMk/>
            <pc:sldMk cId="2841692124" sldId="288"/>
            <ac:spMk id="6" creationId="{03E2BE96-85A3-4B5F-AD4B-C372FBCD3222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05:25.958" v="315" actId="14100"/>
          <ac:spMkLst>
            <pc:docMk/>
            <pc:sldMk cId="2841692124" sldId="288"/>
            <ac:spMk id="7" creationId="{3A7C8383-1F6B-408D-8816-D614F1A46ADD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4:27.046" v="349" actId="20577"/>
          <ac:spMkLst>
            <pc:docMk/>
            <pc:sldMk cId="2841692124" sldId="288"/>
            <ac:spMk id="8" creationId="{63409452-C0F3-4B03-9F68-2835DC8F7F2B}"/>
          </ac:spMkLst>
        </pc:spChg>
      </pc:sldChg>
      <pc:sldChg chg="addSp delSp modSp">
        <pc:chgData name="Zuanetti Alessandra" userId="S::alessandra.zuanetti@studenti.unipd.it::62c843e8-eff1-401f-8c64-96493ae781c5" providerId="AD" clId="Web-{CE3F0AE8-01E9-5BFB-2CD6-84E08DC9735A}" dt="2022-08-24T14:14:23.233" v="348" actId="20577"/>
        <pc:sldMkLst>
          <pc:docMk/>
          <pc:sldMk cId="3108175001" sldId="289"/>
        </pc:sldMkLst>
        <pc:spChg chg="add del mod">
          <ac:chgData name="Zuanetti Alessandra" userId="S::alessandra.zuanetti@studenti.unipd.it::62c843e8-eff1-401f-8c64-96493ae781c5" providerId="AD" clId="Web-{CE3F0AE8-01E9-5BFB-2CD6-84E08DC9735A}" dt="2022-08-24T14:10:03.307" v="319"/>
          <ac:spMkLst>
            <pc:docMk/>
            <pc:sldMk cId="3108175001" sldId="289"/>
            <ac:spMk id="3" creationId="{AAC3D6A6-5314-2278-7F41-3AA2402E7EB0}"/>
          </ac:spMkLst>
        </pc:spChg>
        <pc:spChg chg="del">
          <ac:chgData name="Zuanetti Alessandra" userId="S::alessandra.zuanetti@studenti.unipd.it::62c843e8-eff1-401f-8c64-96493ae781c5" providerId="AD" clId="Web-{CE3F0AE8-01E9-5BFB-2CD6-84E08DC9735A}" dt="2022-08-24T14:13:32.901" v="339"/>
          <ac:spMkLst>
            <pc:docMk/>
            <pc:sldMk cId="3108175001" sldId="289"/>
            <ac:spMk id="6" creationId="{CEEFE93A-7D74-448F-A60E-340CDF82630B}"/>
          </ac:spMkLst>
        </pc:spChg>
        <pc:spChg chg="add del mod">
          <ac:chgData name="Zuanetti Alessandra" userId="S::alessandra.zuanetti@studenti.unipd.it::62c843e8-eff1-401f-8c64-96493ae781c5" providerId="AD" clId="Web-{CE3F0AE8-01E9-5BFB-2CD6-84E08DC9735A}" dt="2022-08-24T14:10:08.480" v="320"/>
          <ac:spMkLst>
            <pc:docMk/>
            <pc:sldMk cId="3108175001" sldId="289"/>
            <ac:spMk id="7" creationId="{A9FBDEFF-2126-4B97-0AA3-7C6455EAF896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14:02.076" v="345" actId="20577"/>
          <ac:spMkLst>
            <pc:docMk/>
            <pc:sldMk cId="3108175001" sldId="289"/>
            <ac:spMk id="8" creationId="{2FB57FD2-B232-41F2-A8B7-2A9AB41414FA}"/>
          </ac:spMkLst>
        </pc:spChg>
        <pc:spChg chg="add mod">
          <ac:chgData name="Zuanetti Alessandra" userId="S::alessandra.zuanetti@studenti.unipd.it::62c843e8-eff1-401f-8c64-96493ae781c5" providerId="AD" clId="Web-{CE3F0AE8-01E9-5BFB-2CD6-84E08DC9735A}" dt="2022-08-24T14:14:23.233" v="348" actId="20577"/>
          <ac:spMkLst>
            <pc:docMk/>
            <pc:sldMk cId="3108175001" sldId="289"/>
            <ac:spMk id="10" creationId="{23907018-4491-75EB-5410-73CB7F96E0F0}"/>
          </ac:spMkLst>
        </pc:spChg>
        <pc:spChg chg="del">
          <ac:chgData name="Zuanetti Alessandra" userId="S::alessandra.zuanetti@studenti.unipd.it::62c843e8-eff1-401f-8c64-96493ae781c5" providerId="AD" clId="Web-{CE3F0AE8-01E9-5BFB-2CD6-84E08DC9735A}" dt="2022-08-24T14:09:50.478" v="316"/>
          <ac:spMkLst>
            <pc:docMk/>
            <pc:sldMk cId="3108175001" sldId="289"/>
            <ac:spMk id="11" creationId="{A473B48F-C235-4FA4-A506-E155EB46E427}"/>
          </ac:spMkLst>
        </pc:spChg>
      </pc:sldChg>
      <pc:sldChg chg="delSp modSp">
        <pc:chgData name="Zuanetti Alessandra" userId="S::alessandra.zuanetti@studenti.unipd.it::62c843e8-eff1-401f-8c64-96493ae781c5" providerId="AD" clId="Web-{CE3F0AE8-01E9-5BFB-2CD6-84E08DC9735A}" dt="2022-08-24T15:56:10.189" v="1012" actId="20577"/>
        <pc:sldMkLst>
          <pc:docMk/>
          <pc:sldMk cId="2610934200" sldId="301"/>
        </pc:sldMkLst>
        <pc:spChg chg="mod">
          <ac:chgData name="Zuanetti Alessandra" userId="S::alessandra.zuanetti@studenti.unipd.it::62c843e8-eff1-401f-8c64-96493ae781c5" providerId="AD" clId="Web-{CE3F0AE8-01E9-5BFB-2CD6-84E08DC9735A}" dt="2022-08-24T15:56:10.189" v="1012" actId="20577"/>
          <ac:spMkLst>
            <pc:docMk/>
            <pc:sldMk cId="2610934200" sldId="301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0:36:20.157" v="163" actId="20577"/>
          <ac:spMkLst>
            <pc:docMk/>
            <pc:sldMk cId="2610934200" sldId="301"/>
            <ac:spMk id="7" creationId="{96E1077C-7A62-4BBE-8070-12D9040EDBE0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0:26:14.504" v="72" actId="20577"/>
          <ac:spMkLst>
            <pc:docMk/>
            <pc:sldMk cId="2610934200" sldId="301"/>
            <ac:spMk id="8" creationId="{18519B22-2E70-41F6-9A1D-DE9F0AF18A1E}"/>
          </ac:spMkLst>
        </pc:spChg>
        <pc:spChg chg="del">
          <ac:chgData name="Zuanetti Alessandra" userId="S::alessandra.zuanetti@studenti.unipd.it::62c843e8-eff1-401f-8c64-96493ae781c5" providerId="AD" clId="Web-{CE3F0AE8-01E9-5BFB-2CD6-84E08DC9735A}" dt="2022-08-24T13:56:37.714" v="214"/>
          <ac:spMkLst>
            <pc:docMk/>
            <pc:sldMk cId="2610934200" sldId="301"/>
            <ac:spMk id="9" creationId="{9BEDEB51-F039-4BA8-BFFB-973CFBE72397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5:14.544" v="1007"/>
          <ac:spMkLst>
            <pc:docMk/>
            <pc:sldMk cId="2610934200" sldId="301"/>
            <ac:spMk id="10" creationId="{5787D7D4-5721-415E-8124-B078947F3334}"/>
          </ac:spMkLst>
        </pc:spChg>
      </pc:sldChg>
      <pc:sldChg chg="delSp modSp">
        <pc:chgData name="Zuanetti Alessandra" userId="S::alessandra.zuanetti@studenti.unipd.it::62c843e8-eff1-401f-8c64-96493ae781c5" providerId="AD" clId="Web-{CE3F0AE8-01E9-5BFB-2CD6-84E08DC9735A}" dt="2022-08-24T15:56:19.580" v="1016" actId="20577"/>
        <pc:sldMkLst>
          <pc:docMk/>
          <pc:sldMk cId="1145663814" sldId="302"/>
        </pc:sldMkLst>
        <pc:spChg chg="mod">
          <ac:chgData name="Zuanetti Alessandra" userId="S::alessandra.zuanetti@studenti.unipd.it::62c843e8-eff1-401f-8c64-96493ae781c5" providerId="AD" clId="Web-{CE3F0AE8-01E9-5BFB-2CD6-84E08DC9735A}" dt="2022-08-24T15:56:19.580" v="1016" actId="20577"/>
          <ac:spMkLst>
            <pc:docMk/>
            <pc:sldMk cId="1145663814" sldId="302"/>
            <ac:spMk id="5" creationId="{C1A0077C-8D81-4E34-A459-668D47C7E699}"/>
          </ac:spMkLst>
        </pc:spChg>
        <pc:spChg chg="del mod">
          <ac:chgData name="Zuanetti Alessandra" userId="S::alessandra.zuanetti@studenti.unipd.it::62c843e8-eff1-401f-8c64-96493ae781c5" providerId="AD" clId="Web-{CE3F0AE8-01E9-5BFB-2CD6-84E08DC9735A}" dt="2022-08-24T13:56:34.401" v="213"/>
          <ac:spMkLst>
            <pc:docMk/>
            <pc:sldMk cId="1145663814" sldId="302"/>
            <ac:spMk id="7" creationId="{9E9948D3-E168-4DE3-AA07-0587191898E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3:56:55.700" v="217" actId="14100"/>
          <ac:spMkLst>
            <pc:docMk/>
            <pc:sldMk cId="1145663814" sldId="302"/>
            <ac:spMk id="8" creationId="{18519B22-2E70-41F6-9A1D-DE9F0AF18A1E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5:20.935" v="1008"/>
          <ac:spMkLst>
            <pc:docMk/>
            <pc:sldMk cId="1145663814" sldId="302"/>
            <ac:spMk id="10" creationId="{5787D7D4-5721-415E-8124-B078947F3334}"/>
          </ac:spMkLst>
        </pc:spChg>
      </pc:sldChg>
      <pc:sldChg chg="addSp modSp">
        <pc:chgData name="Zuanetti Alessandra" userId="S::alessandra.zuanetti@studenti.unipd.it::62c843e8-eff1-401f-8c64-96493ae781c5" providerId="AD" clId="Web-{CE3F0AE8-01E9-5BFB-2CD6-84E08DC9735A}" dt="2022-08-24T14:48:50.501" v="537" actId="14100"/>
        <pc:sldMkLst>
          <pc:docMk/>
          <pc:sldMk cId="916443907" sldId="303"/>
        </pc:sldMkLst>
        <pc:spChg chg="mod">
          <ac:chgData name="Zuanetti Alessandra" userId="S::alessandra.zuanetti@studenti.unipd.it::62c843e8-eff1-401f-8c64-96493ae781c5" providerId="AD" clId="Web-{CE3F0AE8-01E9-5BFB-2CD6-84E08DC9735A}" dt="2022-08-24T14:29:20.959" v="481" actId="20577"/>
          <ac:spMkLst>
            <pc:docMk/>
            <pc:sldMk cId="916443907" sldId="303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40:46.933" v="527" actId="1076"/>
          <ac:spMkLst>
            <pc:docMk/>
            <pc:sldMk cId="916443907" sldId="303"/>
            <ac:spMk id="6" creationId="{AC0536EC-49F6-495B-AA88-91349576320C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40:54.527" v="528" actId="20577"/>
          <ac:spMkLst>
            <pc:docMk/>
            <pc:sldMk cId="916443907" sldId="303"/>
            <ac:spMk id="7" creationId="{B5E363EA-312A-4EAB-89CD-862E7C98E7C6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34:08.418" v="495" actId="20577"/>
          <ac:spMkLst>
            <pc:docMk/>
            <pc:sldMk cId="916443907" sldId="303"/>
            <ac:spMk id="10" creationId="{AC0536EC-49F6-495B-AA88-91349576320C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48:50.501" v="537" actId="14100"/>
          <ac:spMkLst>
            <pc:docMk/>
            <pc:sldMk cId="916443907" sldId="303"/>
            <ac:spMk id="11" creationId="{B5E363EA-312A-4EAB-89CD-862E7C98E7C6}"/>
          </ac:spMkLst>
        </pc:spChg>
        <pc:cxnChg chg="add">
          <ac:chgData name="Zuanetti Alessandra" userId="S::alessandra.zuanetti@studenti.unipd.it::62c843e8-eff1-401f-8c64-96493ae781c5" providerId="AD" clId="Web-{CE3F0AE8-01E9-5BFB-2CD6-84E08DC9735A}" dt="2022-08-24T14:41:00.137" v="529"/>
          <ac:cxnSpMkLst>
            <pc:docMk/>
            <pc:sldMk cId="916443907" sldId="303"/>
            <ac:cxnSpMk id="3" creationId="{9F6F9B56-9AD9-86B2-6335-A7019F3DC8A8}"/>
          </ac:cxnSpMkLst>
        </pc:cxnChg>
      </pc:sldChg>
      <pc:sldChg chg="addSp modSp">
        <pc:chgData name="Zuanetti Alessandra" userId="S::alessandra.zuanetti@studenti.unipd.it::62c843e8-eff1-401f-8c64-96493ae781c5" providerId="AD" clId="Web-{CE3F0AE8-01E9-5BFB-2CD6-84E08DC9735A}" dt="2022-08-24T15:54:20.290" v="1004" actId="20577"/>
        <pc:sldMkLst>
          <pc:docMk/>
          <pc:sldMk cId="42161311" sldId="304"/>
        </pc:sldMkLst>
        <pc:spChg chg="mod">
          <ac:chgData name="Zuanetti Alessandra" userId="S::alessandra.zuanetti@studenti.unipd.it::62c843e8-eff1-401f-8c64-96493ae781c5" providerId="AD" clId="Web-{CE3F0AE8-01E9-5BFB-2CD6-84E08DC9735A}" dt="2022-08-24T15:54:20.290" v="1004" actId="20577"/>
          <ac:spMkLst>
            <pc:docMk/>
            <pc:sldMk cId="42161311" sldId="304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05:19.421" v="600" actId="1076"/>
          <ac:spMkLst>
            <pc:docMk/>
            <pc:sldMk cId="42161311" sldId="304"/>
            <ac:spMk id="6" creationId="{AC0536EC-49F6-495B-AA88-91349576320C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05:22.280" v="601" actId="1076"/>
          <ac:spMkLst>
            <pc:docMk/>
            <pc:sldMk cId="42161311" sldId="304"/>
            <ac:spMk id="7" creationId="{B5E363EA-312A-4EAB-89CD-862E7C98E7C6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09:00.735" v="603" actId="20577"/>
          <ac:spMkLst>
            <pc:docMk/>
            <pc:sldMk cId="42161311" sldId="304"/>
            <ac:spMk id="10" creationId="{AC0536EC-49F6-495B-AA88-91349576320C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13:11.488" v="638" actId="20577"/>
          <ac:spMkLst>
            <pc:docMk/>
            <pc:sldMk cId="42161311" sldId="304"/>
            <ac:spMk id="11" creationId="{B5E363EA-312A-4EAB-89CD-862E7C98E7C6}"/>
          </ac:spMkLst>
        </pc:spChg>
        <pc:cxnChg chg="add">
          <ac:chgData name="Zuanetti Alessandra" userId="S::alessandra.zuanetti@studenti.unipd.it::62c843e8-eff1-401f-8c64-96493ae781c5" providerId="AD" clId="Web-{CE3F0AE8-01E9-5BFB-2CD6-84E08DC9735A}" dt="2022-08-24T15:09:05.157" v="604"/>
          <ac:cxnSpMkLst>
            <pc:docMk/>
            <pc:sldMk cId="42161311" sldId="304"/>
            <ac:cxnSpMk id="3" creationId="{BF7FF10E-9938-EC2A-ECF9-F38C5DA5B162}"/>
          </ac:cxnSpMkLst>
        </pc:cxnChg>
      </pc:sldChg>
      <pc:sldChg chg="modSp">
        <pc:chgData name="Zuanetti Alessandra" userId="S::alessandra.zuanetti@studenti.unipd.it::62c843e8-eff1-401f-8c64-96493ae781c5" providerId="AD" clId="Web-{CE3F0AE8-01E9-5BFB-2CD6-84E08DC9735A}" dt="2022-08-24T15:55:29.826" v="1009" actId="1076"/>
        <pc:sldMkLst>
          <pc:docMk/>
          <pc:sldMk cId="864927847" sldId="306"/>
        </pc:sldMkLst>
        <pc:spChg chg="mod">
          <ac:chgData name="Zuanetti Alessandra" userId="S::alessandra.zuanetti@studenti.unipd.it::62c843e8-eff1-401f-8c64-96493ae781c5" providerId="AD" clId="Web-{CE3F0AE8-01E9-5BFB-2CD6-84E08DC9735A}" dt="2022-08-24T14:14:19.202" v="347" actId="20577"/>
          <ac:spMkLst>
            <pc:docMk/>
            <pc:sldMk cId="864927847" sldId="306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5:29.826" v="1009" actId="1076"/>
          <ac:spMkLst>
            <pc:docMk/>
            <pc:sldMk cId="864927847" sldId="306"/>
            <ac:spMk id="7" creationId="{B5E363EA-312A-4EAB-89CD-862E7C98E7C6}"/>
          </ac:spMkLst>
        </pc:spChg>
      </pc:sldChg>
      <pc:sldChg chg="addSp delSp modSp">
        <pc:chgData name="Zuanetti Alessandra" userId="S::alessandra.zuanetti@studenti.unipd.it::62c843e8-eff1-401f-8c64-96493ae781c5" providerId="AD" clId="Web-{CE3F0AE8-01E9-5BFB-2CD6-84E08DC9735A}" dt="2022-08-24T15:53:41.490" v="997" actId="20577"/>
        <pc:sldMkLst>
          <pc:docMk/>
          <pc:sldMk cId="3770782482" sldId="307"/>
        </pc:sldMkLst>
        <pc:spChg chg="mod">
          <ac:chgData name="Zuanetti Alessandra" userId="S::alessandra.zuanetti@studenti.unipd.it::62c843e8-eff1-401f-8c64-96493ae781c5" providerId="AD" clId="Web-{CE3F0AE8-01E9-5BFB-2CD6-84E08DC9735A}" dt="2022-08-24T15:53:41.490" v="997" actId="20577"/>
          <ac:spMkLst>
            <pc:docMk/>
            <pc:sldMk cId="3770782482" sldId="307"/>
            <ac:spMk id="13" creationId="{AD8E77BE-E075-44E0-B6C0-175391DA8D95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21:33.592" v="725"/>
          <ac:spMkLst>
            <pc:docMk/>
            <pc:sldMk cId="3770782482" sldId="307"/>
            <ac:spMk id="17" creationId="{BAEB6828-AA17-4327-B003-B1041BD701CF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21:33.623" v="726"/>
          <ac:spMkLst>
            <pc:docMk/>
            <pc:sldMk cId="3770782482" sldId="307"/>
            <ac:spMk id="18" creationId="{278BAB66-DBF5-4A66-AA98-206F72FEAACB}"/>
          </ac:spMkLst>
        </pc:spChg>
        <pc:spChg chg="del mod">
          <ac:chgData name="Zuanetti Alessandra" userId="S::alessandra.zuanetti@studenti.unipd.it::62c843e8-eff1-401f-8c64-96493ae781c5" providerId="AD" clId="Web-{CE3F0AE8-01E9-5BFB-2CD6-84E08DC9735A}" dt="2022-08-24T15:14:40.901" v="658"/>
          <ac:spMkLst>
            <pc:docMk/>
            <pc:sldMk cId="3770782482" sldId="307"/>
            <ac:spMk id="19" creationId="{CB3EFEB8-2826-4E4F-A4E7-082574906D44}"/>
          </ac:spMkLst>
        </pc:spChg>
        <pc:spChg chg="topLvl">
          <ac:chgData name="Zuanetti Alessandra" userId="S::alessandra.zuanetti@studenti.unipd.it::62c843e8-eff1-401f-8c64-96493ae781c5" providerId="AD" clId="Web-{CE3F0AE8-01E9-5BFB-2CD6-84E08DC9735A}" dt="2022-08-24T15:45:20.920" v="846"/>
          <ac:spMkLst>
            <pc:docMk/>
            <pc:sldMk cId="3770782482" sldId="307"/>
            <ac:spMk id="21" creationId="{65AE614E-90E8-4063-B51C-25D2BD540429}"/>
          </ac:spMkLst>
        </pc:spChg>
        <pc:spChg chg="del mod topLvl">
          <ac:chgData name="Zuanetti Alessandra" userId="S::alessandra.zuanetti@studenti.unipd.it::62c843e8-eff1-401f-8c64-96493ae781c5" providerId="AD" clId="Web-{CE3F0AE8-01E9-5BFB-2CD6-84E08DC9735A}" dt="2022-08-24T15:45:25.061" v="847"/>
          <ac:spMkLst>
            <pc:docMk/>
            <pc:sldMk cId="3770782482" sldId="307"/>
            <ac:spMk id="22" creationId="{4D5A4894-2993-4DAA-8D51-A1D8709A92BB}"/>
          </ac:spMkLst>
        </pc:spChg>
        <pc:spChg chg="topLvl">
          <ac:chgData name="Zuanetti Alessandra" userId="S::alessandra.zuanetti@studenti.unipd.it::62c843e8-eff1-401f-8c64-96493ae781c5" providerId="AD" clId="Web-{CE3F0AE8-01E9-5BFB-2CD6-84E08DC9735A}" dt="2022-08-24T15:45:38.109" v="850"/>
          <ac:spMkLst>
            <pc:docMk/>
            <pc:sldMk cId="3770782482" sldId="307"/>
            <ac:spMk id="23" creationId="{0BC9123D-A79A-4830-A53B-4DAFF16B4302}"/>
          </ac:spMkLst>
        </pc:spChg>
        <pc:spChg chg="del mod ord topLvl">
          <ac:chgData name="Zuanetti Alessandra" userId="S::alessandra.zuanetti@studenti.unipd.it::62c843e8-eff1-401f-8c64-96493ae781c5" providerId="AD" clId="Web-{CE3F0AE8-01E9-5BFB-2CD6-84E08DC9735A}" dt="2022-08-24T15:45:33.968" v="849"/>
          <ac:spMkLst>
            <pc:docMk/>
            <pc:sldMk cId="3770782482" sldId="307"/>
            <ac:spMk id="24" creationId="{13081360-5B69-4AD6-83FC-7F7147EE996F}"/>
          </ac:spMkLst>
        </pc:spChg>
        <pc:spChg chg="mod topLvl">
          <ac:chgData name="Zuanetti Alessandra" userId="S::alessandra.zuanetti@studenti.unipd.it::62c843e8-eff1-401f-8c64-96493ae781c5" providerId="AD" clId="Web-{CE3F0AE8-01E9-5BFB-2CD6-84E08DC9735A}" dt="2022-08-24T15:45:30.358" v="848"/>
          <ac:spMkLst>
            <pc:docMk/>
            <pc:sldMk cId="3770782482" sldId="307"/>
            <ac:spMk id="25" creationId="{4C7FBF33-D4CC-464D-9094-B69B3E189A30}"/>
          </ac:spMkLst>
        </pc:spChg>
        <pc:spChg chg="del mod topLvl">
          <ac:chgData name="Zuanetti Alessandra" userId="S::alessandra.zuanetti@studenti.unipd.it::62c843e8-eff1-401f-8c64-96493ae781c5" providerId="AD" clId="Web-{CE3F0AE8-01E9-5BFB-2CD6-84E08DC9735A}" dt="2022-08-24T15:45:41.172" v="851"/>
          <ac:spMkLst>
            <pc:docMk/>
            <pc:sldMk cId="3770782482" sldId="307"/>
            <ac:spMk id="27" creationId="{215B05C8-04F1-465A-9A77-4AD955AFE366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26:42.600" v="791" actId="14100"/>
          <ac:spMkLst>
            <pc:docMk/>
            <pc:sldMk cId="3770782482" sldId="307"/>
            <ac:spMk id="28" creationId="{28CF4E05-41E6-4899-8582-4F1C6202BCEE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21:33.639" v="727"/>
          <ac:spMkLst>
            <pc:docMk/>
            <pc:sldMk cId="3770782482" sldId="307"/>
            <ac:spMk id="29" creationId="{278BAB66-DBF5-4A66-AA98-206F72FEAACB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26:36.287" v="789" actId="688"/>
          <ac:spMkLst>
            <pc:docMk/>
            <pc:sldMk cId="3770782482" sldId="307"/>
            <ac:spMk id="30" creationId="{0BC9123D-A79A-4830-A53B-4DAFF16B4302}"/>
          </ac:spMkLst>
        </pc:spChg>
        <pc:grpChg chg="add del">
          <ac:chgData name="Zuanetti Alessandra" userId="S::alessandra.zuanetti@studenti.unipd.it::62c843e8-eff1-401f-8c64-96493ae781c5" providerId="AD" clId="Web-{CE3F0AE8-01E9-5BFB-2CD6-84E08DC9735A}" dt="2022-08-24T15:45:20.920" v="846"/>
          <ac:grpSpMkLst>
            <pc:docMk/>
            <pc:sldMk cId="3770782482" sldId="307"/>
            <ac:grpSpMk id="2" creationId="{43C86F7F-F226-78F2-CF55-1D7D143C7DE8}"/>
          </ac:grpSpMkLst>
        </pc:grpChg>
        <pc:grpChg chg="add del mod">
          <ac:chgData name="Zuanetti Alessandra" userId="S::alessandra.zuanetti@studenti.unipd.it::62c843e8-eff1-401f-8c64-96493ae781c5" providerId="AD" clId="Web-{CE3F0AE8-01E9-5BFB-2CD6-84E08DC9735A}" dt="2022-08-24T15:45:30.358" v="848"/>
          <ac:grpSpMkLst>
            <pc:docMk/>
            <pc:sldMk cId="3770782482" sldId="307"/>
            <ac:grpSpMk id="3" creationId="{1337E87F-DAA1-9406-0DFB-C43117DB930B}"/>
          </ac:grpSpMkLst>
        </pc:grpChg>
        <pc:grpChg chg="add del mod">
          <ac:chgData name="Zuanetti Alessandra" userId="S::alessandra.zuanetti@studenti.unipd.it::62c843e8-eff1-401f-8c64-96493ae781c5" providerId="AD" clId="Web-{CE3F0AE8-01E9-5BFB-2CD6-84E08DC9735A}" dt="2022-08-24T15:45:38.109" v="850"/>
          <ac:grpSpMkLst>
            <pc:docMk/>
            <pc:sldMk cId="3770782482" sldId="307"/>
            <ac:grpSpMk id="5" creationId="{1B0AE748-3C1E-6E38-7C5A-8AA1A0B352C5}"/>
          </ac:grpSpMkLst>
        </pc:grpChg>
      </pc:sldChg>
      <pc:sldChg chg="delSp modSp">
        <pc:chgData name="Zuanetti Alessandra" userId="S::alessandra.zuanetti@studenti.unipd.it::62c843e8-eff1-401f-8c64-96493ae781c5" providerId="AD" clId="Web-{CE3F0AE8-01E9-5BFB-2CD6-84E08DC9735A}" dt="2022-08-24T15:53:29.364" v="995" actId="14100"/>
        <pc:sldMkLst>
          <pc:docMk/>
          <pc:sldMk cId="3928920588" sldId="308"/>
        </pc:sldMkLst>
        <pc:spChg chg="mod">
          <ac:chgData name="Zuanetti Alessandra" userId="S::alessandra.zuanetti@studenti.unipd.it::62c843e8-eff1-401f-8c64-96493ae781c5" providerId="AD" clId="Web-{CE3F0AE8-01E9-5BFB-2CD6-84E08DC9735A}" dt="2022-08-24T15:53:29.364" v="995" actId="14100"/>
          <ac:spMkLst>
            <pc:docMk/>
            <pc:sldMk cId="3928920588" sldId="308"/>
            <ac:spMk id="13" creationId="{AD8E77BE-E075-44E0-B6C0-175391DA8D95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2:51.048" v="985" actId="20577"/>
          <ac:spMkLst>
            <pc:docMk/>
            <pc:sldMk cId="3928920588" sldId="308"/>
            <ac:spMk id="18" creationId="{278BAB66-DBF5-4A66-AA98-206F72FEAACB}"/>
          </ac:spMkLst>
        </pc:spChg>
        <pc:spChg chg="del mod">
          <ac:chgData name="Zuanetti Alessandra" userId="S::alessandra.zuanetti@studenti.unipd.it::62c843e8-eff1-401f-8c64-96493ae781c5" providerId="AD" clId="Web-{CE3F0AE8-01E9-5BFB-2CD6-84E08DC9735A}" dt="2022-08-24T15:52:27.515" v="983"/>
          <ac:spMkLst>
            <pc:docMk/>
            <pc:sldMk cId="3928920588" sldId="308"/>
            <ac:spMk id="19" creationId="{CB3EFEB8-2826-4E4F-A4E7-082574906D44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5:53:16.988" v="991" actId="20577"/>
          <ac:spMkLst>
            <pc:docMk/>
            <pc:sldMk cId="3928920588" sldId="308"/>
            <ac:spMk id="29" creationId="{278BAB66-DBF5-4A66-AA98-206F72FEAACB}"/>
          </ac:spMkLst>
        </pc:spChg>
      </pc:sldChg>
      <pc:sldChg chg="addSp delSp modSp">
        <pc:chgData name="Zuanetti Alessandra" userId="S::alessandra.zuanetti@studenti.unipd.it::62c843e8-eff1-401f-8c64-96493ae781c5" providerId="AD" clId="Web-{CE3F0AE8-01E9-5BFB-2CD6-84E08DC9735A}" dt="2022-08-24T15:54:56.246" v="1006"/>
        <pc:sldMkLst>
          <pc:docMk/>
          <pc:sldMk cId="0" sldId="312"/>
        </pc:sldMkLst>
        <pc:spChg chg="add mod">
          <ac:chgData name="Zuanetti Alessandra" userId="S::alessandra.zuanetti@studenti.unipd.it::62c843e8-eff1-401f-8c64-96493ae781c5" providerId="AD" clId="Web-{CE3F0AE8-01E9-5BFB-2CD6-84E08DC9735A}" dt="2022-08-24T15:54:56.246" v="1006"/>
          <ac:spMkLst>
            <pc:docMk/>
            <pc:sldMk cId="0" sldId="312"/>
            <ac:spMk id="3" creationId="{8C7886E4-8EBF-9C31-8721-51808A4B17C4}"/>
          </ac:spMkLst>
        </pc:spChg>
        <pc:spChg chg="del">
          <ac:chgData name="Zuanetti Alessandra" userId="S::alessandra.zuanetti@studenti.unipd.it::62c843e8-eff1-401f-8c64-96493ae781c5" providerId="AD" clId="Web-{CE3F0AE8-01E9-5BFB-2CD6-84E08DC9735A}" dt="2022-08-24T15:54:49.042" v="1005"/>
          <ac:spMkLst>
            <pc:docMk/>
            <pc:sldMk cId="0" sldId="312"/>
            <ac:spMk id="97" creationId="{00000000-0000-0000-0000-000000000000}"/>
          </ac:spMkLst>
        </pc:spChg>
      </pc:sldChg>
      <pc:sldChg chg="modSp add del replId">
        <pc:chgData name="Zuanetti Alessandra" userId="S::alessandra.zuanetti@studenti.unipd.it::62c843e8-eff1-401f-8c64-96493ae781c5" providerId="AD" clId="Web-{CE3F0AE8-01E9-5BFB-2CD6-84E08DC9735A}" dt="2022-08-24T14:38:16.406" v="501"/>
        <pc:sldMkLst>
          <pc:docMk/>
          <pc:sldMk cId="1445339608" sldId="318"/>
        </pc:sldMkLst>
        <pc:spChg chg="mod">
          <ac:chgData name="Zuanetti Alessandra" userId="S::alessandra.zuanetti@studenti.unipd.it::62c843e8-eff1-401f-8c64-96493ae781c5" providerId="AD" clId="Web-{CE3F0AE8-01E9-5BFB-2CD6-84E08DC9735A}" dt="2022-08-24T14:35:10.860" v="500" actId="20577"/>
          <ac:spMkLst>
            <pc:docMk/>
            <pc:sldMk cId="1445339608" sldId="318"/>
            <ac:spMk id="5" creationId="{C1A0077C-8D81-4E34-A459-668D47C7E699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33:48.417" v="493" actId="20577"/>
          <ac:spMkLst>
            <pc:docMk/>
            <pc:sldMk cId="1445339608" sldId="318"/>
            <ac:spMk id="6" creationId="{AC0536EC-49F6-495B-AA88-91349576320C}"/>
          </ac:spMkLst>
        </pc:spChg>
        <pc:spChg chg="mod">
          <ac:chgData name="Zuanetti Alessandra" userId="S::alessandra.zuanetti@studenti.unipd.it::62c843e8-eff1-401f-8c64-96493ae781c5" providerId="AD" clId="Web-{CE3F0AE8-01E9-5BFB-2CD6-84E08DC9735A}" dt="2022-08-24T14:34:39.249" v="498" actId="20577"/>
          <ac:spMkLst>
            <pc:docMk/>
            <pc:sldMk cId="1445339608" sldId="318"/>
            <ac:spMk id="10" creationId="{AC0536EC-49F6-495B-AA88-91349576320C}"/>
          </ac:spMkLst>
        </pc:spChg>
      </pc:sldChg>
    </pc:docChg>
  </pc:docChgLst>
  <pc:docChgLst>
    <pc:chgData name="Zuanetti Alessandra" userId="S::alessandra.zuanetti@studenti.unipd.it::62c843e8-eff1-401f-8c64-96493ae781c5" providerId="AD" clId="Web-{941FE43C-2FCC-1BE2-1C83-5BE1A2870E53}"/>
    <pc:docChg chg="modSld">
      <pc:chgData name="Zuanetti Alessandra" userId="S::alessandra.zuanetti@studenti.unipd.it::62c843e8-eff1-401f-8c64-96493ae781c5" providerId="AD" clId="Web-{941FE43C-2FCC-1BE2-1C83-5BE1A2870E53}" dt="2022-08-24T10:16:47.673" v="1" actId="20577"/>
      <pc:docMkLst>
        <pc:docMk/>
      </pc:docMkLst>
      <pc:sldChg chg="modSp">
        <pc:chgData name="Zuanetti Alessandra" userId="S::alessandra.zuanetti@studenti.unipd.it::62c843e8-eff1-401f-8c64-96493ae781c5" providerId="AD" clId="Web-{941FE43C-2FCC-1BE2-1C83-5BE1A2870E53}" dt="2022-08-24T10:16:47.673" v="1" actId="20577"/>
        <pc:sldMkLst>
          <pc:docMk/>
          <pc:sldMk cId="211641797" sldId="260"/>
        </pc:sldMkLst>
        <pc:spChg chg="mod">
          <ac:chgData name="Zuanetti Alessandra" userId="S::alessandra.zuanetti@studenti.unipd.it::62c843e8-eff1-401f-8c64-96493ae781c5" providerId="AD" clId="Web-{941FE43C-2FCC-1BE2-1C83-5BE1A2870E53}" dt="2022-08-24T10:16:47.673" v="1" actId="20577"/>
          <ac:spMkLst>
            <pc:docMk/>
            <pc:sldMk cId="211641797" sldId="260"/>
            <ac:spMk id="7" creationId="{B5E363EA-312A-4EAB-89CD-862E7C98E7C6}"/>
          </ac:spMkLst>
        </pc:spChg>
      </pc:sldChg>
    </pc:docChg>
  </pc:docChgLst>
  <pc:docChgLst>
    <pc:chgData name="Zuanetti Alessandra" userId="62c843e8-eff1-401f-8c64-96493ae781c5" providerId="ADAL" clId="{055A6CDC-3591-47F5-ACBF-BA4224FF2F80}"/>
    <pc:docChg chg="undo custSel addSld delSld modSld sldOrd">
      <pc:chgData name="Zuanetti Alessandra" userId="62c843e8-eff1-401f-8c64-96493ae781c5" providerId="ADAL" clId="{055A6CDC-3591-47F5-ACBF-BA4224FF2F80}" dt="2022-08-28T15:43:33.810" v="1164" actId="20577"/>
      <pc:docMkLst>
        <pc:docMk/>
      </pc:docMkLst>
      <pc:sldChg chg="addSp modSp mod">
        <pc:chgData name="Zuanetti Alessandra" userId="62c843e8-eff1-401f-8c64-96493ae781c5" providerId="ADAL" clId="{055A6CDC-3591-47F5-ACBF-BA4224FF2F80}" dt="2022-08-23T20:26:20.747" v="361"/>
        <pc:sldMkLst>
          <pc:docMk/>
          <pc:sldMk cId="3214650052" sldId="256"/>
        </pc:sldMkLst>
        <pc:spChg chg="mod">
          <ac:chgData name="Zuanetti Alessandra" userId="62c843e8-eff1-401f-8c64-96493ae781c5" providerId="ADAL" clId="{055A6CDC-3591-47F5-ACBF-BA4224FF2F80}" dt="2022-08-23T20:10:03.940" v="0" actId="20577"/>
          <ac:spMkLst>
            <pc:docMk/>
            <pc:sldMk cId="3214650052" sldId="256"/>
            <ac:spMk id="2" creationId="{2202E593-ED43-4FFC-8DD0-E023EDF712B4}"/>
          </ac:spMkLst>
        </pc:spChg>
        <pc:spChg chg="mod">
          <ac:chgData name="Zuanetti Alessandra" userId="62c843e8-eff1-401f-8c64-96493ae781c5" providerId="ADAL" clId="{055A6CDC-3591-47F5-ACBF-BA4224FF2F80}" dt="2022-08-23T20:13:31.889" v="69" actId="6549"/>
          <ac:spMkLst>
            <pc:docMk/>
            <pc:sldMk cId="3214650052" sldId="256"/>
            <ac:spMk id="3" creationId="{11E258F2-1684-456C-BD99-58FC3C8EEE07}"/>
          </ac:spMkLst>
        </pc:spChg>
        <pc:spChg chg="add mod">
          <ac:chgData name="Zuanetti Alessandra" userId="62c843e8-eff1-401f-8c64-96493ae781c5" providerId="ADAL" clId="{055A6CDC-3591-47F5-ACBF-BA4224FF2F80}" dt="2022-08-23T20:26:20.747" v="361"/>
          <ac:spMkLst>
            <pc:docMk/>
            <pc:sldMk cId="3214650052" sldId="256"/>
            <ac:spMk id="6" creationId="{3B86E1AA-5A1B-D748-74A3-7BA83E448089}"/>
          </ac:spMkLst>
        </pc:spChg>
        <pc:picChg chg="add mod">
          <ac:chgData name="Zuanetti Alessandra" userId="62c843e8-eff1-401f-8c64-96493ae781c5" providerId="ADAL" clId="{055A6CDC-3591-47F5-ACBF-BA4224FF2F80}" dt="2022-08-23T20:26:20.747" v="361"/>
          <ac:picMkLst>
            <pc:docMk/>
            <pc:sldMk cId="3214650052" sldId="256"/>
            <ac:picMk id="5" creationId="{FE312C5C-85C1-0BAB-6FD4-AF14B8660683}"/>
          </ac:picMkLst>
        </pc:picChg>
      </pc:sldChg>
      <pc:sldChg chg="modSp add mod">
        <pc:chgData name="Zuanetti Alessandra" userId="62c843e8-eff1-401f-8c64-96493ae781c5" providerId="ADAL" clId="{055A6CDC-3591-47F5-ACBF-BA4224FF2F80}" dt="2022-08-23T20:27:52.472" v="373"/>
        <pc:sldMkLst>
          <pc:docMk/>
          <pc:sldMk cId="0" sldId="257"/>
        </pc:sldMkLst>
        <pc:spChg chg="mod">
          <ac:chgData name="Zuanetti Alessandra" userId="62c843e8-eff1-401f-8c64-96493ae781c5" providerId="ADAL" clId="{055A6CDC-3591-47F5-ACBF-BA4224FF2F80}" dt="2022-08-23T20:27:52.472" v="373"/>
          <ac:spMkLst>
            <pc:docMk/>
            <pc:sldMk cId="0" sldId="257"/>
            <ac:spMk id="97" creationId="{00000000-0000-0000-0000-000000000000}"/>
          </ac:spMkLst>
        </pc:spChg>
      </pc:sldChg>
      <pc:sldChg chg="addSp delSp modSp mod">
        <pc:chgData name="Zuanetti Alessandra" userId="62c843e8-eff1-401f-8c64-96493ae781c5" providerId="ADAL" clId="{055A6CDC-3591-47F5-ACBF-BA4224FF2F80}" dt="2022-08-23T20:25:05.270" v="357" actId="1076"/>
        <pc:sldMkLst>
          <pc:docMk/>
          <pc:sldMk cId="3309495188" sldId="259"/>
        </pc:sldMkLst>
        <pc:spChg chg="add del mod">
          <ac:chgData name="Zuanetti Alessandra" userId="62c843e8-eff1-401f-8c64-96493ae781c5" providerId="ADAL" clId="{055A6CDC-3591-47F5-ACBF-BA4224FF2F80}" dt="2022-08-23T20:24:29.428" v="350" actId="478"/>
          <ac:spMkLst>
            <pc:docMk/>
            <pc:sldMk cId="3309495188" sldId="259"/>
            <ac:spMk id="5" creationId="{165C3DBF-00D5-2784-52D1-8CBD7045A3E1}"/>
          </ac:spMkLst>
        </pc:spChg>
        <pc:spChg chg="add mod">
          <ac:chgData name="Zuanetti Alessandra" userId="62c843e8-eff1-401f-8c64-96493ae781c5" providerId="ADAL" clId="{055A6CDC-3591-47F5-ACBF-BA4224FF2F80}" dt="2022-08-23T20:25:02.806" v="356" actId="1076"/>
          <ac:spMkLst>
            <pc:docMk/>
            <pc:sldMk cId="3309495188" sldId="259"/>
            <ac:spMk id="6" creationId="{BE4F14E1-6C9C-DEBC-C8BE-D5396E9DE11D}"/>
          </ac:spMkLst>
        </pc:spChg>
        <pc:spChg chg="mod">
          <ac:chgData name="Zuanetti Alessandra" userId="62c843e8-eff1-401f-8c64-96493ae781c5" providerId="ADAL" clId="{055A6CDC-3591-47F5-ACBF-BA4224FF2F80}" dt="2022-08-23T20:24:01.387" v="348" actId="404"/>
          <ac:spMkLst>
            <pc:docMk/>
            <pc:sldMk cId="3309495188" sldId="259"/>
            <ac:spMk id="12" creationId="{9AFAD8BB-BE9F-44D6-BBAD-10873555C576}"/>
          </ac:spMkLst>
        </pc:spChg>
        <pc:spChg chg="del">
          <ac:chgData name="Zuanetti Alessandra" userId="62c843e8-eff1-401f-8c64-96493ae781c5" providerId="ADAL" clId="{055A6CDC-3591-47F5-ACBF-BA4224FF2F80}" dt="2022-08-23T20:24:26.552" v="349" actId="478"/>
          <ac:spMkLst>
            <pc:docMk/>
            <pc:sldMk cId="3309495188" sldId="259"/>
            <ac:spMk id="13" creationId="{0D9371FC-8141-4284-AA2B-A8A5E788B3B1}"/>
          </ac:spMkLst>
        </pc:spChg>
        <pc:picChg chg="mod">
          <ac:chgData name="Zuanetti Alessandra" userId="62c843e8-eff1-401f-8c64-96493ae781c5" providerId="ADAL" clId="{055A6CDC-3591-47F5-ACBF-BA4224FF2F80}" dt="2022-08-23T20:25:05.270" v="357" actId="1076"/>
          <ac:picMkLst>
            <pc:docMk/>
            <pc:sldMk cId="3309495188" sldId="259"/>
            <ac:picMk id="4" creationId="{2F5DE116-EDBB-43A0-85AA-38010CB76293}"/>
          </ac:picMkLst>
        </pc:picChg>
      </pc:sldChg>
      <pc:sldChg chg="modSp mod modNotesTx">
        <pc:chgData name="Zuanetti Alessandra" userId="62c843e8-eff1-401f-8c64-96493ae781c5" providerId="ADAL" clId="{055A6CDC-3591-47F5-ACBF-BA4224FF2F80}" dt="2022-08-24T10:15:42.310" v="984" actId="20577"/>
        <pc:sldMkLst>
          <pc:docMk/>
          <pc:sldMk cId="211641797" sldId="260"/>
        </pc:sldMkLst>
        <pc:spChg chg="mod">
          <ac:chgData name="Zuanetti Alessandra" userId="62c843e8-eff1-401f-8c64-96493ae781c5" providerId="ADAL" clId="{055A6CDC-3591-47F5-ACBF-BA4224FF2F80}" dt="2022-08-24T10:14:22.041" v="924" actId="20577"/>
          <ac:spMkLst>
            <pc:docMk/>
            <pc:sldMk cId="211641797" sldId="260"/>
            <ac:spMk id="5" creationId="{C1A0077C-8D81-4E34-A459-668D47C7E699}"/>
          </ac:spMkLst>
        </pc:spChg>
        <pc:spChg chg="mod">
          <ac:chgData name="Zuanetti Alessandra" userId="62c843e8-eff1-401f-8c64-96493ae781c5" providerId="ADAL" clId="{055A6CDC-3591-47F5-ACBF-BA4224FF2F80}" dt="2022-08-24T10:15:42.310" v="984" actId="20577"/>
          <ac:spMkLst>
            <pc:docMk/>
            <pc:sldMk cId="211641797" sldId="260"/>
            <ac:spMk id="7" creationId="{B5E363EA-312A-4EAB-89CD-862E7C98E7C6}"/>
          </ac:spMkLst>
        </pc:spChg>
      </pc:sldChg>
      <pc:sldChg chg="addSp delSp modSp mod ord">
        <pc:chgData name="Zuanetti Alessandra" userId="62c843e8-eff1-401f-8c64-96493ae781c5" providerId="ADAL" clId="{055A6CDC-3591-47F5-ACBF-BA4224FF2F80}" dt="2022-08-24T09:45:47.645" v="403"/>
        <pc:sldMkLst>
          <pc:docMk/>
          <pc:sldMk cId="2321053630" sldId="261"/>
        </pc:sldMkLst>
        <pc:spChg chg="add del mod">
          <ac:chgData name="Zuanetti Alessandra" userId="62c843e8-eff1-401f-8c64-96493ae781c5" providerId="ADAL" clId="{055A6CDC-3591-47F5-ACBF-BA4224FF2F80}" dt="2022-08-24T09:45:42.974" v="399" actId="478"/>
          <ac:spMkLst>
            <pc:docMk/>
            <pc:sldMk cId="2321053630" sldId="261"/>
            <ac:spMk id="3" creationId="{80A35D65-74D4-190B-2B7E-36CFC936B248}"/>
          </ac:spMkLst>
        </pc:spChg>
        <pc:spChg chg="add del mod">
          <ac:chgData name="Zuanetti Alessandra" userId="62c843e8-eff1-401f-8c64-96493ae781c5" providerId="ADAL" clId="{055A6CDC-3591-47F5-ACBF-BA4224FF2F80}" dt="2022-08-24T09:45:41.415" v="398" actId="478"/>
          <ac:spMkLst>
            <pc:docMk/>
            <pc:sldMk cId="2321053630" sldId="261"/>
            <ac:spMk id="5" creationId="{99C120B5-721F-609D-0803-EA93CF3F14E8}"/>
          </ac:spMkLst>
        </pc:spChg>
        <pc:spChg chg="add mod">
          <ac:chgData name="Zuanetti Alessandra" userId="62c843e8-eff1-401f-8c64-96493ae781c5" providerId="ADAL" clId="{055A6CDC-3591-47F5-ACBF-BA4224FF2F80}" dt="2022-08-24T09:45:45.155" v="401"/>
          <ac:spMkLst>
            <pc:docMk/>
            <pc:sldMk cId="2321053630" sldId="261"/>
            <ac:spMk id="6" creationId="{EDD122C3-08AA-5C62-DC1D-BE8A8D72879D}"/>
          </ac:spMkLst>
        </pc:spChg>
        <pc:spChg chg="del">
          <ac:chgData name="Zuanetti Alessandra" userId="62c843e8-eff1-401f-8c64-96493ae781c5" providerId="ADAL" clId="{055A6CDC-3591-47F5-ACBF-BA4224FF2F80}" dt="2022-08-24T09:45:44.044" v="400" actId="478"/>
          <ac:spMkLst>
            <pc:docMk/>
            <pc:sldMk cId="2321053630" sldId="261"/>
            <ac:spMk id="7" creationId="{47443566-7B91-4C5C-82B6-F5524B27740E}"/>
          </ac:spMkLst>
        </pc:spChg>
        <pc:spChg chg="del">
          <ac:chgData name="Zuanetti Alessandra" userId="62c843e8-eff1-401f-8c64-96493ae781c5" providerId="ADAL" clId="{055A6CDC-3591-47F5-ACBF-BA4224FF2F80}" dt="2022-08-24T09:44:37.295" v="394" actId="478"/>
          <ac:spMkLst>
            <pc:docMk/>
            <pc:sldMk cId="2321053630" sldId="261"/>
            <ac:spMk id="8" creationId="{C0CD1505-4837-4950-A181-1CD4C1FE145C}"/>
          </ac:spMkLst>
        </pc:spChg>
        <pc:spChg chg="del">
          <ac:chgData name="Zuanetti Alessandra" userId="62c843e8-eff1-401f-8c64-96493ae781c5" providerId="ADAL" clId="{055A6CDC-3591-47F5-ACBF-BA4224FF2F80}" dt="2022-08-24T09:45:40.180" v="397" actId="478"/>
          <ac:spMkLst>
            <pc:docMk/>
            <pc:sldMk cId="2321053630" sldId="261"/>
            <ac:spMk id="9" creationId="{8F693401-C268-4684-864A-232E139D9721}"/>
          </ac:spMkLst>
        </pc:spChg>
        <pc:spChg chg="add mod">
          <ac:chgData name="Zuanetti Alessandra" userId="62c843e8-eff1-401f-8c64-96493ae781c5" providerId="ADAL" clId="{055A6CDC-3591-47F5-ACBF-BA4224FF2F80}" dt="2022-08-24T09:45:45.155" v="401"/>
          <ac:spMkLst>
            <pc:docMk/>
            <pc:sldMk cId="2321053630" sldId="261"/>
            <ac:spMk id="10" creationId="{A84D12DA-D266-610E-D64B-22D29F06D4E8}"/>
          </ac:spMkLst>
        </pc:spChg>
        <pc:spChg chg="add mod">
          <ac:chgData name="Zuanetti Alessandra" userId="62c843e8-eff1-401f-8c64-96493ae781c5" providerId="ADAL" clId="{055A6CDC-3591-47F5-ACBF-BA4224FF2F80}" dt="2022-08-24T09:45:45.155" v="401"/>
          <ac:spMkLst>
            <pc:docMk/>
            <pc:sldMk cId="2321053630" sldId="261"/>
            <ac:spMk id="11" creationId="{DAE65DE2-3210-01CD-BFEC-5F504DC7F191}"/>
          </ac:spMkLst>
        </pc:spChg>
      </pc:sldChg>
      <pc:sldChg chg="del">
        <pc:chgData name="Zuanetti Alessandra" userId="62c843e8-eff1-401f-8c64-96493ae781c5" providerId="ADAL" clId="{055A6CDC-3591-47F5-ACBF-BA4224FF2F80}" dt="2022-08-24T09:46:38.096" v="460" actId="47"/>
        <pc:sldMkLst>
          <pc:docMk/>
          <pc:sldMk cId="1594885119" sldId="262"/>
        </pc:sldMkLst>
      </pc:sldChg>
      <pc:sldChg chg="modSp mod">
        <pc:chgData name="Zuanetti Alessandra" userId="62c843e8-eff1-401f-8c64-96493ae781c5" providerId="ADAL" clId="{055A6CDC-3591-47F5-ACBF-BA4224FF2F80}" dt="2022-08-28T15:32:19.316" v="1046" actId="1076"/>
        <pc:sldMkLst>
          <pc:docMk/>
          <pc:sldMk cId="32889044" sldId="264"/>
        </pc:sldMkLst>
        <pc:spChg chg="mod">
          <ac:chgData name="Zuanetti Alessandra" userId="62c843e8-eff1-401f-8c64-96493ae781c5" providerId="ADAL" clId="{055A6CDC-3591-47F5-ACBF-BA4224FF2F80}" dt="2022-08-28T15:32:19.316" v="1046" actId="1076"/>
          <ac:spMkLst>
            <pc:docMk/>
            <pc:sldMk cId="32889044" sldId="264"/>
            <ac:spMk id="5" creationId="{C1A0077C-8D81-4E34-A459-668D47C7E699}"/>
          </ac:spMkLst>
        </pc:spChg>
      </pc:sldChg>
      <pc:sldChg chg="modSp mod">
        <pc:chgData name="Zuanetti Alessandra" userId="62c843e8-eff1-401f-8c64-96493ae781c5" providerId="ADAL" clId="{055A6CDC-3591-47F5-ACBF-BA4224FF2F80}" dt="2022-08-28T15:41:54.332" v="1095" actId="20577"/>
        <pc:sldMkLst>
          <pc:docMk/>
          <pc:sldMk cId="2994649593" sldId="265"/>
        </pc:sldMkLst>
        <pc:spChg chg="mod">
          <ac:chgData name="Zuanetti Alessandra" userId="62c843e8-eff1-401f-8c64-96493ae781c5" providerId="ADAL" clId="{055A6CDC-3591-47F5-ACBF-BA4224FF2F80}" dt="2022-08-28T15:41:54.332" v="1095" actId="20577"/>
          <ac:spMkLst>
            <pc:docMk/>
            <pc:sldMk cId="2994649593" sldId="265"/>
            <ac:spMk id="28" creationId="{28CF4E05-41E6-4899-8582-4F1C6202BCEE}"/>
          </ac:spMkLst>
        </pc:spChg>
      </pc:sldChg>
      <pc:sldChg chg="addSp delSp modSp mod modNotesTx">
        <pc:chgData name="Zuanetti Alessandra" userId="62c843e8-eff1-401f-8c64-96493ae781c5" providerId="ADAL" clId="{055A6CDC-3591-47F5-ACBF-BA4224FF2F80}" dt="2022-08-23T20:26:32.309" v="363" actId="6549"/>
        <pc:sldMkLst>
          <pc:docMk/>
          <pc:sldMk cId="2031499812" sldId="266"/>
        </pc:sldMkLst>
        <pc:spChg chg="mod">
          <ac:chgData name="Zuanetti Alessandra" userId="62c843e8-eff1-401f-8c64-96493ae781c5" providerId="ADAL" clId="{055A6CDC-3591-47F5-ACBF-BA4224FF2F80}" dt="2022-08-23T20:22:37.625" v="305" actId="1076"/>
          <ac:spMkLst>
            <pc:docMk/>
            <pc:sldMk cId="2031499812" sldId="266"/>
            <ac:spMk id="2" creationId="{3A6E2A6E-16C1-418A-96EA-2CB5A316DF6E}"/>
          </ac:spMkLst>
        </pc:spChg>
        <pc:spChg chg="del">
          <ac:chgData name="Zuanetti Alessandra" userId="62c843e8-eff1-401f-8c64-96493ae781c5" providerId="ADAL" clId="{055A6CDC-3591-47F5-ACBF-BA4224FF2F80}" dt="2022-08-23T20:21:49.334" v="233" actId="478"/>
          <ac:spMkLst>
            <pc:docMk/>
            <pc:sldMk cId="2031499812" sldId="266"/>
            <ac:spMk id="3" creationId="{F9493724-C5D1-46F1-AB61-28C87C47E9F1}"/>
          </ac:spMkLst>
        </pc:spChg>
        <pc:spChg chg="del">
          <ac:chgData name="Zuanetti Alessandra" userId="62c843e8-eff1-401f-8c64-96493ae781c5" providerId="ADAL" clId="{055A6CDC-3591-47F5-ACBF-BA4224FF2F80}" dt="2022-08-23T20:21:49.334" v="233" actId="478"/>
          <ac:spMkLst>
            <pc:docMk/>
            <pc:sldMk cId="2031499812" sldId="266"/>
            <ac:spMk id="4" creationId="{11A10090-259C-445E-AB96-640E6AEC6205}"/>
          </ac:spMkLst>
        </pc:spChg>
        <pc:spChg chg="del">
          <ac:chgData name="Zuanetti Alessandra" userId="62c843e8-eff1-401f-8c64-96493ae781c5" providerId="ADAL" clId="{055A6CDC-3591-47F5-ACBF-BA4224FF2F80}" dt="2022-08-23T20:21:49.334" v="233" actId="478"/>
          <ac:spMkLst>
            <pc:docMk/>
            <pc:sldMk cId="2031499812" sldId="266"/>
            <ac:spMk id="5" creationId="{D15CDCE1-3388-42FC-ACED-8DD443C2C446}"/>
          </ac:spMkLst>
        </pc:spChg>
        <pc:spChg chg="del">
          <ac:chgData name="Zuanetti Alessandra" userId="62c843e8-eff1-401f-8c64-96493ae781c5" providerId="ADAL" clId="{055A6CDC-3591-47F5-ACBF-BA4224FF2F80}" dt="2022-08-23T20:21:49.334" v="233" actId="478"/>
          <ac:spMkLst>
            <pc:docMk/>
            <pc:sldMk cId="2031499812" sldId="266"/>
            <ac:spMk id="6" creationId="{A866B034-00D7-41D7-B54A-6B3F54BA9067}"/>
          </ac:spMkLst>
        </pc:spChg>
        <pc:spChg chg="del">
          <ac:chgData name="Zuanetti Alessandra" userId="62c843e8-eff1-401f-8c64-96493ae781c5" providerId="ADAL" clId="{055A6CDC-3591-47F5-ACBF-BA4224FF2F80}" dt="2022-08-23T20:21:49.334" v="233" actId="478"/>
          <ac:spMkLst>
            <pc:docMk/>
            <pc:sldMk cId="2031499812" sldId="266"/>
            <ac:spMk id="7" creationId="{30479993-4BF5-4D3B-933D-9D5DD0FB7977}"/>
          </ac:spMkLst>
        </pc:spChg>
        <pc:spChg chg="del">
          <ac:chgData name="Zuanetti Alessandra" userId="62c843e8-eff1-401f-8c64-96493ae781c5" providerId="ADAL" clId="{055A6CDC-3591-47F5-ACBF-BA4224FF2F80}" dt="2022-08-23T20:21:49.334" v="233" actId="478"/>
          <ac:spMkLst>
            <pc:docMk/>
            <pc:sldMk cId="2031499812" sldId="266"/>
            <ac:spMk id="8" creationId="{B5D3202F-320C-4BF4-8D1F-52BBFD5B6032}"/>
          </ac:spMkLst>
        </pc:spChg>
        <pc:spChg chg="del">
          <ac:chgData name="Zuanetti Alessandra" userId="62c843e8-eff1-401f-8c64-96493ae781c5" providerId="ADAL" clId="{055A6CDC-3591-47F5-ACBF-BA4224FF2F80}" dt="2022-08-23T20:21:49.334" v="233" actId="478"/>
          <ac:spMkLst>
            <pc:docMk/>
            <pc:sldMk cId="2031499812" sldId="266"/>
            <ac:spMk id="9" creationId="{FA64D3F5-9634-481F-9057-32BCA85352BB}"/>
          </ac:spMkLst>
        </pc:spChg>
        <pc:spChg chg="add del mod">
          <ac:chgData name="Zuanetti Alessandra" userId="62c843e8-eff1-401f-8c64-96493ae781c5" providerId="ADAL" clId="{055A6CDC-3591-47F5-ACBF-BA4224FF2F80}" dt="2022-08-23T20:21:52.461" v="236" actId="478"/>
          <ac:spMkLst>
            <pc:docMk/>
            <pc:sldMk cId="2031499812" sldId="266"/>
            <ac:spMk id="11" creationId="{BA986946-047C-29D6-7CFF-D3DB973A3309}"/>
          </ac:spMkLst>
        </pc:spChg>
        <pc:spChg chg="add del mod">
          <ac:chgData name="Zuanetti Alessandra" userId="62c843e8-eff1-401f-8c64-96493ae781c5" providerId="ADAL" clId="{055A6CDC-3591-47F5-ACBF-BA4224FF2F80}" dt="2022-08-23T20:21:52.461" v="236" actId="478"/>
          <ac:spMkLst>
            <pc:docMk/>
            <pc:sldMk cId="2031499812" sldId="266"/>
            <ac:spMk id="13" creationId="{41099F6F-F355-8070-862C-B0BF8A9A43BF}"/>
          </ac:spMkLst>
        </pc:spChg>
        <pc:spChg chg="add del mod">
          <ac:chgData name="Zuanetti Alessandra" userId="62c843e8-eff1-401f-8c64-96493ae781c5" providerId="ADAL" clId="{055A6CDC-3591-47F5-ACBF-BA4224FF2F80}" dt="2022-08-23T20:21:52.461" v="236" actId="478"/>
          <ac:spMkLst>
            <pc:docMk/>
            <pc:sldMk cId="2031499812" sldId="266"/>
            <ac:spMk id="15" creationId="{65BB1F54-CD78-6AC9-91EE-02BBEEB9A219}"/>
          </ac:spMkLst>
        </pc:spChg>
        <pc:spChg chg="add del mod">
          <ac:chgData name="Zuanetti Alessandra" userId="62c843e8-eff1-401f-8c64-96493ae781c5" providerId="ADAL" clId="{055A6CDC-3591-47F5-ACBF-BA4224FF2F80}" dt="2022-08-23T20:21:52.461" v="236" actId="478"/>
          <ac:spMkLst>
            <pc:docMk/>
            <pc:sldMk cId="2031499812" sldId="266"/>
            <ac:spMk id="17" creationId="{0BE226CE-1F70-9217-903D-ECA6473FC715}"/>
          </ac:spMkLst>
        </pc:spChg>
        <pc:spChg chg="add mod">
          <ac:chgData name="Zuanetti Alessandra" userId="62c843e8-eff1-401f-8c64-96493ae781c5" providerId="ADAL" clId="{055A6CDC-3591-47F5-ACBF-BA4224FF2F80}" dt="2022-08-23T20:21:53.395" v="237"/>
          <ac:spMkLst>
            <pc:docMk/>
            <pc:sldMk cId="2031499812" sldId="266"/>
            <ac:spMk id="18" creationId="{04854BF9-6819-0308-EAA2-47FB09D6A62B}"/>
          </ac:spMkLst>
        </pc:spChg>
        <pc:spChg chg="add mod">
          <ac:chgData name="Zuanetti Alessandra" userId="62c843e8-eff1-401f-8c64-96493ae781c5" providerId="ADAL" clId="{055A6CDC-3591-47F5-ACBF-BA4224FF2F80}" dt="2022-08-23T20:22:47.888" v="306" actId="1076"/>
          <ac:spMkLst>
            <pc:docMk/>
            <pc:sldMk cId="2031499812" sldId="266"/>
            <ac:spMk id="19" creationId="{8E46E326-17D9-04DD-4C62-BE018B78F06F}"/>
          </ac:spMkLst>
        </pc:spChg>
        <pc:spChg chg="add mod">
          <ac:chgData name="Zuanetti Alessandra" userId="62c843e8-eff1-401f-8c64-96493ae781c5" providerId="ADAL" clId="{055A6CDC-3591-47F5-ACBF-BA4224FF2F80}" dt="2022-08-23T20:22:47.888" v="306" actId="1076"/>
          <ac:spMkLst>
            <pc:docMk/>
            <pc:sldMk cId="2031499812" sldId="266"/>
            <ac:spMk id="20" creationId="{68E67890-C036-D65A-DEB4-A4DB702DA59F}"/>
          </ac:spMkLst>
        </pc:spChg>
        <pc:spChg chg="add mod">
          <ac:chgData name="Zuanetti Alessandra" userId="62c843e8-eff1-401f-8c64-96493ae781c5" providerId="ADAL" clId="{055A6CDC-3591-47F5-ACBF-BA4224FF2F80}" dt="2022-08-23T20:22:47.888" v="306" actId="1076"/>
          <ac:spMkLst>
            <pc:docMk/>
            <pc:sldMk cId="2031499812" sldId="266"/>
            <ac:spMk id="21" creationId="{25E38D6C-7ABC-CBCD-2B70-536D33F2ECF0}"/>
          </ac:spMkLst>
        </pc:spChg>
        <pc:spChg chg="add mod">
          <ac:chgData name="Zuanetti Alessandra" userId="62c843e8-eff1-401f-8c64-96493ae781c5" providerId="ADAL" clId="{055A6CDC-3591-47F5-ACBF-BA4224FF2F80}" dt="2022-08-23T20:22:47.888" v="306" actId="1076"/>
          <ac:spMkLst>
            <pc:docMk/>
            <pc:sldMk cId="2031499812" sldId="266"/>
            <ac:spMk id="22" creationId="{CEB87113-74CB-B892-0C18-4CB0EB465898}"/>
          </ac:spMkLst>
        </pc:spChg>
        <pc:spChg chg="add mod">
          <ac:chgData name="Zuanetti Alessandra" userId="62c843e8-eff1-401f-8c64-96493ae781c5" providerId="ADAL" clId="{055A6CDC-3591-47F5-ACBF-BA4224FF2F80}" dt="2022-08-23T20:22:47.888" v="306" actId="1076"/>
          <ac:spMkLst>
            <pc:docMk/>
            <pc:sldMk cId="2031499812" sldId="266"/>
            <ac:spMk id="23" creationId="{5D3076A2-F575-EA38-1CD5-535B7F16EA2E}"/>
          </ac:spMkLst>
        </pc:spChg>
        <pc:spChg chg="add mod">
          <ac:chgData name="Zuanetti Alessandra" userId="62c843e8-eff1-401f-8c64-96493ae781c5" providerId="ADAL" clId="{055A6CDC-3591-47F5-ACBF-BA4224FF2F80}" dt="2022-08-23T20:22:47.888" v="306" actId="1076"/>
          <ac:spMkLst>
            <pc:docMk/>
            <pc:sldMk cId="2031499812" sldId="266"/>
            <ac:spMk id="24" creationId="{6164A4A0-CCC4-0AC3-3AB3-2E9B1D6E4A82}"/>
          </ac:spMkLst>
        </pc:spChg>
        <pc:spChg chg="add del mod">
          <ac:chgData name="Zuanetti Alessandra" userId="62c843e8-eff1-401f-8c64-96493ae781c5" providerId="ADAL" clId="{055A6CDC-3591-47F5-ACBF-BA4224FF2F80}" dt="2022-08-23T20:22:01.032" v="239"/>
          <ac:spMkLst>
            <pc:docMk/>
            <pc:sldMk cId="2031499812" sldId="266"/>
            <ac:spMk id="25" creationId="{9C55F138-CC9D-A021-0DD9-3B189272578E}"/>
          </ac:spMkLst>
        </pc:spChg>
        <pc:spChg chg="add del mod">
          <ac:chgData name="Zuanetti Alessandra" userId="62c843e8-eff1-401f-8c64-96493ae781c5" providerId="ADAL" clId="{055A6CDC-3591-47F5-ACBF-BA4224FF2F80}" dt="2022-08-23T20:22:01.032" v="239"/>
          <ac:spMkLst>
            <pc:docMk/>
            <pc:sldMk cId="2031499812" sldId="266"/>
            <ac:spMk id="26" creationId="{B030BBB0-6FF5-E004-DF51-07DDCB5CDCB6}"/>
          </ac:spMkLst>
        </pc:spChg>
        <pc:spChg chg="add del mod">
          <ac:chgData name="Zuanetti Alessandra" userId="62c843e8-eff1-401f-8c64-96493ae781c5" providerId="ADAL" clId="{055A6CDC-3591-47F5-ACBF-BA4224FF2F80}" dt="2022-08-23T20:22:01.032" v="239"/>
          <ac:spMkLst>
            <pc:docMk/>
            <pc:sldMk cId="2031499812" sldId="266"/>
            <ac:spMk id="27" creationId="{A8B7F054-2E76-221A-53EA-155BD59C920A}"/>
          </ac:spMkLst>
        </pc:spChg>
        <pc:spChg chg="add del mod">
          <ac:chgData name="Zuanetti Alessandra" userId="62c843e8-eff1-401f-8c64-96493ae781c5" providerId="ADAL" clId="{055A6CDC-3591-47F5-ACBF-BA4224FF2F80}" dt="2022-08-23T20:22:01.032" v="239"/>
          <ac:spMkLst>
            <pc:docMk/>
            <pc:sldMk cId="2031499812" sldId="266"/>
            <ac:spMk id="28" creationId="{05499F4F-CD9E-2B84-4F4A-C6163F5F16A5}"/>
          </ac:spMkLst>
        </pc:spChg>
        <pc:spChg chg="add del mod">
          <ac:chgData name="Zuanetti Alessandra" userId="62c843e8-eff1-401f-8c64-96493ae781c5" providerId="ADAL" clId="{055A6CDC-3591-47F5-ACBF-BA4224FF2F80}" dt="2022-08-23T20:22:01.032" v="239"/>
          <ac:spMkLst>
            <pc:docMk/>
            <pc:sldMk cId="2031499812" sldId="266"/>
            <ac:spMk id="29" creationId="{4D5CD834-B907-9A8E-93EF-B786A14BF7AA}"/>
          </ac:spMkLst>
        </pc:spChg>
        <pc:spChg chg="add del mod">
          <ac:chgData name="Zuanetti Alessandra" userId="62c843e8-eff1-401f-8c64-96493ae781c5" providerId="ADAL" clId="{055A6CDC-3591-47F5-ACBF-BA4224FF2F80}" dt="2022-08-23T20:22:01.032" v="239"/>
          <ac:spMkLst>
            <pc:docMk/>
            <pc:sldMk cId="2031499812" sldId="266"/>
            <ac:spMk id="30" creationId="{EC62280E-F5A8-614F-B447-4D0C8E633F61}"/>
          </ac:spMkLst>
        </pc:spChg>
        <pc:spChg chg="add del mod">
          <ac:chgData name="Zuanetti Alessandra" userId="62c843e8-eff1-401f-8c64-96493ae781c5" providerId="ADAL" clId="{055A6CDC-3591-47F5-ACBF-BA4224FF2F80}" dt="2022-08-23T20:22:01.032" v="239"/>
          <ac:spMkLst>
            <pc:docMk/>
            <pc:sldMk cId="2031499812" sldId="266"/>
            <ac:spMk id="31" creationId="{BCC9EB1B-7F02-2F72-32AD-9A90DF0BC5ED}"/>
          </ac:spMkLst>
        </pc:spChg>
      </pc:sldChg>
      <pc:sldChg chg="addSp delSp modSp mod">
        <pc:chgData name="Zuanetti Alessandra" userId="62c843e8-eff1-401f-8c64-96493ae781c5" providerId="ADAL" clId="{055A6CDC-3591-47F5-ACBF-BA4224FF2F80}" dt="2022-08-24T10:07:48.186" v="895" actId="20577"/>
        <pc:sldMkLst>
          <pc:docMk/>
          <pc:sldMk cId="500233101" sldId="267"/>
        </pc:sldMkLst>
        <pc:spChg chg="add del mod">
          <ac:chgData name="Zuanetti Alessandra" userId="62c843e8-eff1-401f-8c64-96493ae781c5" providerId="ADAL" clId="{055A6CDC-3591-47F5-ACBF-BA4224FF2F80}" dt="2022-08-24T09:47:32.166" v="464" actId="478"/>
          <ac:spMkLst>
            <pc:docMk/>
            <pc:sldMk cId="500233101" sldId="267"/>
            <ac:spMk id="3" creationId="{E5F9EFD9-73E6-24AD-B79C-F7DCBDA2701E}"/>
          </ac:spMkLst>
        </pc:spChg>
        <pc:spChg chg="add del mod">
          <ac:chgData name="Zuanetti Alessandra" userId="62c843e8-eff1-401f-8c64-96493ae781c5" providerId="ADAL" clId="{055A6CDC-3591-47F5-ACBF-BA4224FF2F80}" dt="2022-08-24T09:47:34.936" v="466" actId="478"/>
          <ac:spMkLst>
            <pc:docMk/>
            <pc:sldMk cId="500233101" sldId="267"/>
            <ac:spMk id="5" creationId="{8D104895-678A-F6DA-200A-FCF38AE06DB2}"/>
          </ac:spMkLst>
        </pc:spChg>
        <pc:spChg chg="add mod">
          <ac:chgData name="Zuanetti Alessandra" userId="62c843e8-eff1-401f-8c64-96493ae781c5" providerId="ADAL" clId="{055A6CDC-3591-47F5-ACBF-BA4224FF2F80}" dt="2022-08-24T09:48:00.396" v="511" actId="404"/>
          <ac:spMkLst>
            <pc:docMk/>
            <pc:sldMk cId="500233101" sldId="267"/>
            <ac:spMk id="6" creationId="{D633972F-586B-7C47-0136-B574D4E91560}"/>
          </ac:spMkLst>
        </pc:spChg>
        <pc:spChg chg="del">
          <ac:chgData name="Zuanetti Alessandra" userId="62c843e8-eff1-401f-8c64-96493ae781c5" providerId="ADAL" clId="{055A6CDC-3591-47F5-ACBF-BA4224FF2F80}" dt="2022-08-24T09:47:36.686" v="467" actId="478"/>
          <ac:spMkLst>
            <pc:docMk/>
            <pc:sldMk cId="500233101" sldId="267"/>
            <ac:spMk id="7" creationId="{47443566-7B91-4C5C-82B6-F5524B27740E}"/>
          </ac:spMkLst>
        </pc:spChg>
        <pc:spChg chg="del">
          <ac:chgData name="Zuanetti Alessandra" userId="62c843e8-eff1-401f-8c64-96493ae781c5" providerId="ADAL" clId="{055A6CDC-3591-47F5-ACBF-BA4224FF2F80}" dt="2022-08-24T09:47:30.466" v="462" actId="478"/>
          <ac:spMkLst>
            <pc:docMk/>
            <pc:sldMk cId="500233101" sldId="267"/>
            <ac:spMk id="8" creationId="{C0CD1505-4837-4950-A181-1CD4C1FE145C}"/>
          </ac:spMkLst>
        </pc:spChg>
        <pc:spChg chg="del">
          <ac:chgData name="Zuanetti Alessandra" userId="62c843e8-eff1-401f-8c64-96493ae781c5" providerId="ADAL" clId="{055A6CDC-3591-47F5-ACBF-BA4224FF2F80}" dt="2022-08-24T09:47:32.925" v="465" actId="478"/>
          <ac:spMkLst>
            <pc:docMk/>
            <pc:sldMk cId="500233101" sldId="267"/>
            <ac:spMk id="9" creationId="{8F693401-C268-4684-864A-232E139D9721}"/>
          </ac:spMkLst>
        </pc:spChg>
        <pc:spChg chg="add mod">
          <ac:chgData name="Zuanetti Alessandra" userId="62c843e8-eff1-401f-8c64-96493ae781c5" providerId="ADAL" clId="{055A6CDC-3591-47F5-ACBF-BA4224FF2F80}" dt="2022-08-24T10:07:48.186" v="895" actId="20577"/>
          <ac:spMkLst>
            <pc:docMk/>
            <pc:sldMk cId="500233101" sldId="267"/>
            <ac:spMk id="10" creationId="{D128F233-258B-B810-AAAE-4106A81AE763}"/>
          </ac:spMkLst>
        </pc:spChg>
        <pc:spChg chg="add mod">
          <ac:chgData name="Zuanetti Alessandra" userId="62c843e8-eff1-401f-8c64-96493ae781c5" providerId="ADAL" clId="{055A6CDC-3591-47F5-ACBF-BA4224FF2F80}" dt="2022-08-24T09:47:37.971" v="468"/>
          <ac:spMkLst>
            <pc:docMk/>
            <pc:sldMk cId="500233101" sldId="267"/>
            <ac:spMk id="11" creationId="{5C29E6E4-052D-FDA9-DBFA-C44EB7B70B7C}"/>
          </ac:spMkLst>
        </pc:spChg>
      </pc:sldChg>
      <pc:sldChg chg="addSp delSp modSp mod modNotesTx">
        <pc:chgData name="Zuanetti Alessandra" userId="62c843e8-eff1-401f-8c64-96493ae781c5" providerId="ADAL" clId="{055A6CDC-3591-47F5-ACBF-BA4224FF2F80}" dt="2022-08-23T20:26:55.965" v="367" actId="1076"/>
        <pc:sldMkLst>
          <pc:docMk/>
          <pc:sldMk cId="2460958042" sldId="268"/>
        </pc:sldMkLst>
        <pc:spChg chg="add del mod">
          <ac:chgData name="Zuanetti Alessandra" userId="62c843e8-eff1-401f-8c64-96493ae781c5" providerId="ADAL" clId="{055A6CDC-3591-47F5-ACBF-BA4224FF2F80}" dt="2022-08-23T20:26:17.944" v="360" actId="21"/>
          <ac:spMkLst>
            <pc:docMk/>
            <pc:sldMk cId="2460958042" sldId="268"/>
            <ac:spMk id="3" creationId="{997939BD-FFA2-BCF7-0ECE-F7FDD02EF10B}"/>
          </ac:spMkLst>
        </pc:spChg>
        <pc:spChg chg="mod">
          <ac:chgData name="Zuanetti Alessandra" userId="62c843e8-eff1-401f-8c64-96493ae781c5" providerId="ADAL" clId="{055A6CDC-3591-47F5-ACBF-BA4224FF2F80}" dt="2022-08-23T20:26:03.086" v="358"/>
          <ac:spMkLst>
            <pc:docMk/>
            <pc:sldMk cId="2460958042" sldId="268"/>
            <ac:spMk id="8" creationId="{C0CD1505-4837-4950-A181-1CD4C1FE145C}"/>
          </ac:spMkLst>
        </pc:spChg>
        <pc:spChg chg="mod">
          <ac:chgData name="Zuanetti Alessandra" userId="62c843e8-eff1-401f-8c64-96493ae781c5" providerId="ADAL" clId="{055A6CDC-3591-47F5-ACBF-BA4224FF2F80}" dt="2022-08-23T20:26:55.965" v="367" actId="1076"/>
          <ac:spMkLst>
            <pc:docMk/>
            <pc:sldMk cId="2460958042" sldId="268"/>
            <ac:spMk id="9" creationId="{8F693401-C268-4684-864A-232E139D9721}"/>
          </ac:spMkLst>
        </pc:spChg>
        <pc:picChg chg="add del mod">
          <ac:chgData name="Zuanetti Alessandra" userId="62c843e8-eff1-401f-8c64-96493ae781c5" providerId="ADAL" clId="{055A6CDC-3591-47F5-ACBF-BA4224FF2F80}" dt="2022-08-23T20:26:17.944" v="360" actId="21"/>
          <ac:picMkLst>
            <pc:docMk/>
            <pc:sldMk cId="2460958042" sldId="268"/>
            <ac:picMk id="2" creationId="{8C8A5E69-C676-7FB0-99DC-3B69213E16DF}"/>
          </ac:picMkLst>
        </pc:picChg>
      </pc:sldChg>
      <pc:sldChg chg="addSp delSp modSp mod">
        <pc:chgData name="Zuanetti Alessandra" userId="62c843e8-eff1-401f-8c64-96493ae781c5" providerId="ADAL" clId="{055A6CDC-3591-47F5-ACBF-BA4224FF2F80}" dt="2022-08-28T15:28:37.045" v="1019" actId="20577"/>
        <pc:sldMkLst>
          <pc:docMk/>
          <pc:sldMk cId="3045413824" sldId="269"/>
        </pc:sldMkLst>
        <pc:spChg chg="add del mod">
          <ac:chgData name="Zuanetti Alessandra" userId="62c843e8-eff1-401f-8c64-96493ae781c5" providerId="ADAL" clId="{055A6CDC-3591-47F5-ACBF-BA4224FF2F80}" dt="2022-08-23T20:21:19.751" v="226" actId="478"/>
          <ac:spMkLst>
            <pc:docMk/>
            <pc:sldMk cId="3045413824" sldId="269"/>
            <ac:spMk id="3" creationId="{E929DC20-6A4D-0EE3-8FE8-81E0C77802DB}"/>
          </ac:spMkLst>
        </pc:spChg>
        <pc:spChg chg="add del mod">
          <ac:chgData name="Zuanetti Alessandra" userId="62c843e8-eff1-401f-8c64-96493ae781c5" providerId="ADAL" clId="{055A6CDC-3591-47F5-ACBF-BA4224FF2F80}" dt="2022-08-23T20:21:22.007" v="227" actId="478"/>
          <ac:spMkLst>
            <pc:docMk/>
            <pc:sldMk cId="3045413824" sldId="269"/>
            <ac:spMk id="5" creationId="{BB237181-6AB1-5A7C-EC4A-87CEF61B41F2}"/>
          </ac:spMkLst>
        </pc:spChg>
        <pc:spChg chg="add mod">
          <ac:chgData name="Zuanetti Alessandra" userId="62c843e8-eff1-401f-8c64-96493ae781c5" providerId="ADAL" clId="{055A6CDC-3591-47F5-ACBF-BA4224FF2F80}" dt="2022-08-28T15:28:37.045" v="1019" actId="20577"/>
          <ac:spMkLst>
            <pc:docMk/>
            <pc:sldMk cId="3045413824" sldId="269"/>
            <ac:spMk id="6" creationId="{98926FED-002B-20C9-34DE-320EE05ED2A6}"/>
          </ac:spMkLst>
        </pc:spChg>
        <pc:spChg chg="del">
          <ac:chgData name="Zuanetti Alessandra" userId="62c843e8-eff1-401f-8c64-96493ae781c5" providerId="ADAL" clId="{055A6CDC-3591-47F5-ACBF-BA4224FF2F80}" dt="2022-08-23T20:21:23.714" v="228" actId="478"/>
          <ac:spMkLst>
            <pc:docMk/>
            <pc:sldMk cId="3045413824" sldId="269"/>
            <ac:spMk id="7" creationId="{47443566-7B91-4C5C-82B6-F5524B27740E}"/>
          </ac:spMkLst>
        </pc:spChg>
        <pc:spChg chg="del">
          <ac:chgData name="Zuanetti Alessandra" userId="62c843e8-eff1-401f-8c64-96493ae781c5" providerId="ADAL" clId="{055A6CDC-3591-47F5-ACBF-BA4224FF2F80}" dt="2022-08-23T20:21:13.838" v="224" actId="478"/>
          <ac:spMkLst>
            <pc:docMk/>
            <pc:sldMk cId="3045413824" sldId="269"/>
            <ac:spMk id="8" creationId="{C0CD1505-4837-4950-A181-1CD4C1FE145C}"/>
          </ac:spMkLst>
        </pc:spChg>
        <pc:spChg chg="del">
          <ac:chgData name="Zuanetti Alessandra" userId="62c843e8-eff1-401f-8c64-96493ae781c5" providerId="ADAL" clId="{055A6CDC-3591-47F5-ACBF-BA4224FF2F80}" dt="2022-08-23T20:21:13.838" v="224" actId="478"/>
          <ac:spMkLst>
            <pc:docMk/>
            <pc:sldMk cId="3045413824" sldId="269"/>
            <ac:spMk id="9" creationId="{8F693401-C268-4684-864A-232E139D9721}"/>
          </ac:spMkLst>
        </pc:spChg>
        <pc:spChg chg="add mod">
          <ac:chgData name="Zuanetti Alessandra" userId="62c843e8-eff1-401f-8c64-96493ae781c5" providerId="ADAL" clId="{055A6CDC-3591-47F5-ACBF-BA4224FF2F80}" dt="2022-08-23T20:21:24.558" v="229"/>
          <ac:spMkLst>
            <pc:docMk/>
            <pc:sldMk cId="3045413824" sldId="269"/>
            <ac:spMk id="10" creationId="{194AA1B8-6B7B-BB3D-CB0B-18378C5B3747}"/>
          </ac:spMkLst>
        </pc:spChg>
        <pc:spChg chg="add mod">
          <ac:chgData name="Zuanetti Alessandra" userId="62c843e8-eff1-401f-8c64-96493ae781c5" providerId="ADAL" clId="{055A6CDC-3591-47F5-ACBF-BA4224FF2F80}" dt="2022-08-23T20:21:24.558" v="229"/>
          <ac:spMkLst>
            <pc:docMk/>
            <pc:sldMk cId="3045413824" sldId="269"/>
            <ac:spMk id="11" creationId="{59CC2195-BC3B-6301-641F-084D74ECEA4A}"/>
          </ac:spMkLst>
        </pc:spChg>
      </pc:sldChg>
      <pc:sldChg chg="del">
        <pc:chgData name="Zuanetti Alessandra" userId="62c843e8-eff1-401f-8c64-96493ae781c5" providerId="ADAL" clId="{055A6CDC-3591-47F5-ACBF-BA4224FF2F80}" dt="2022-08-24T09:46:37.209" v="459" actId="47"/>
        <pc:sldMkLst>
          <pc:docMk/>
          <pc:sldMk cId="458998997" sldId="270"/>
        </pc:sldMkLst>
      </pc:sldChg>
      <pc:sldChg chg="del">
        <pc:chgData name="Zuanetti Alessandra" userId="62c843e8-eff1-401f-8c64-96493ae781c5" providerId="ADAL" clId="{055A6CDC-3591-47F5-ACBF-BA4224FF2F80}" dt="2022-08-24T09:46:39.815" v="461" actId="47"/>
        <pc:sldMkLst>
          <pc:docMk/>
          <pc:sldMk cId="3617568408" sldId="271"/>
        </pc:sldMkLst>
      </pc:sldChg>
      <pc:sldChg chg="addSp delSp modSp mod">
        <pc:chgData name="Zuanetti Alessandra" userId="62c843e8-eff1-401f-8c64-96493ae781c5" providerId="ADAL" clId="{055A6CDC-3591-47F5-ACBF-BA4224FF2F80}" dt="2022-08-23T20:30:24.083" v="393" actId="1076"/>
        <pc:sldMkLst>
          <pc:docMk/>
          <pc:sldMk cId="4190251814" sldId="272"/>
        </pc:sldMkLst>
        <pc:spChg chg="add del mod">
          <ac:chgData name="Zuanetti Alessandra" userId="62c843e8-eff1-401f-8c64-96493ae781c5" providerId="ADAL" clId="{055A6CDC-3591-47F5-ACBF-BA4224FF2F80}" dt="2022-08-23T20:30:02.760" v="385" actId="478"/>
          <ac:spMkLst>
            <pc:docMk/>
            <pc:sldMk cId="4190251814" sldId="272"/>
            <ac:spMk id="5" creationId="{07342362-909C-2E10-31C3-D625B65DD3D3}"/>
          </ac:spMkLst>
        </pc:spChg>
        <pc:spChg chg="add mod">
          <ac:chgData name="Zuanetti Alessandra" userId="62c843e8-eff1-401f-8c64-96493ae781c5" providerId="ADAL" clId="{055A6CDC-3591-47F5-ACBF-BA4224FF2F80}" dt="2022-08-23T20:30:03.148" v="386"/>
          <ac:spMkLst>
            <pc:docMk/>
            <pc:sldMk cId="4190251814" sldId="272"/>
            <ac:spMk id="6" creationId="{FBCC2E34-B545-D5F0-C5CA-4393848A6C61}"/>
          </ac:spMkLst>
        </pc:spChg>
        <pc:spChg chg="add mod">
          <ac:chgData name="Zuanetti Alessandra" userId="62c843e8-eff1-401f-8c64-96493ae781c5" providerId="ADAL" clId="{055A6CDC-3591-47F5-ACBF-BA4224FF2F80}" dt="2022-08-23T20:30:08.742" v="388" actId="27636"/>
          <ac:spMkLst>
            <pc:docMk/>
            <pc:sldMk cId="4190251814" sldId="272"/>
            <ac:spMk id="7" creationId="{9BADF381-8CAD-6DCB-8F8A-637CA35D215C}"/>
          </ac:spMkLst>
        </pc:spChg>
        <pc:spChg chg="add del mod">
          <ac:chgData name="Zuanetti Alessandra" userId="62c843e8-eff1-401f-8c64-96493ae781c5" providerId="ADAL" clId="{055A6CDC-3591-47F5-ACBF-BA4224FF2F80}" dt="2022-08-23T20:30:20.872" v="392" actId="478"/>
          <ac:spMkLst>
            <pc:docMk/>
            <pc:sldMk cId="4190251814" sldId="272"/>
            <ac:spMk id="9" creationId="{4DADD189-DA76-05FB-AA9B-02D5780D4DD1}"/>
          </ac:spMkLst>
        </pc:spChg>
        <pc:spChg chg="del mod">
          <ac:chgData name="Zuanetti Alessandra" userId="62c843e8-eff1-401f-8c64-96493ae781c5" providerId="ADAL" clId="{055A6CDC-3591-47F5-ACBF-BA4224FF2F80}" dt="2022-08-23T20:30:19.103" v="390" actId="478"/>
          <ac:spMkLst>
            <pc:docMk/>
            <pc:sldMk cId="4190251814" sldId="272"/>
            <ac:spMk id="12" creationId="{9AFAD8BB-BE9F-44D6-BBAD-10873555C576}"/>
          </ac:spMkLst>
        </pc:spChg>
        <pc:spChg chg="del">
          <ac:chgData name="Zuanetti Alessandra" userId="62c843e8-eff1-401f-8c64-96493ae781c5" providerId="ADAL" clId="{055A6CDC-3591-47F5-ACBF-BA4224FF2F80}" dt="2022-08-23T20:29:59.587" v="384" actId="478"/>
          <ac:spMkLst>
            <pc:docMk/>
            <pc:sldMk cId="4190251814" sldId="272"/>
            <ac:spMk id="13" creationId="{0D9371FC-8141-4284-AA2B-A8A5E788B3B1}"/>
          </ac:spMkLst>
        </pc:spChg>
        <pc:picChg chg="mod">
          <ac:chgData name="Zuanetti Alessandra" userId="62c843e8-eff1-401f-8c64-96493ae781c5" providerId="ADAL" clId="{055A6CDC-3591-47F5-ACBF-BA4224FF2F80}" dt="2022-08-23T20:30:24.083" v="393" actId="1076"/>
          <ac:picMkLst>
            <pc:docMk/>
            <pc:sldMk cId="4190251814" sldId="272"/>
            <ac:picMk id="4" creationId="{2F5DE116-EDBB-43A0-85AA-38010CB76293}"/>
          </ac:picMkLst>
        </pc:picChg>
      </pc:sldChg>
      <pc:sldChg chg="add del modNotesTx">
        <pc:chgData name="Zuanetti Alessandra" userId="62c843e8-eff1-401f-8c64-96493ae781c5" providerId="ADAL" clId="{055A6CDC-3591-47F5-ACBF-BA4224FF2F80}" dt="2022-08-23T20:27:43.635" v="372" actId="47"/>
        <pc:sldMkLst>
          <pc:docMk/>
          <pc:sldMk cId="2936391145" sldId="273"/>
        </pc:sldMkLst>
      </pc:sldChg>
      <pc:sldChg chg="del">
        <pc:chgData name="Zuanetti Alessandra" userId="62c843e8-eff1-401f-8c64-96493ae781c5" providerId="ADAL" clId="{055A6CDC-3591-47F5-ACBF-BA4224FF2F80}" dt="2022-08-24T10:08:01.007" v="896" actId="47"/>
        <pc:sldMkLst>
          <pc:docMk/>
          <pc:sldMk cId="4230109052" sldId="274"/>
        </pc:sldMkLst>
      </pc:sldChg>
      <pc:sldChg chg="del">
        <pc:chgData name="Zuanetti Alessandra" userId="62c843e8-eff1-401f-8c64-96493ae781c5" providerId="ADAL" clId="{055A6CDC-3591-47F5-ACBF-BA4224FF2F80}" dt="2022-08-24T09:53:02.678" v="712" actId="47"/>
        <pc:sldMkLst>
          <pc:docMk/>
          <pc:sldMk cId="905743374" sldId="275"/>
        </pc:sldMkLst>
      </pc:sldChg>
      <pc:sldChg chg="modSp mod">
        <pc:chgData name="Zuanetti Alessandra" userId="62c843e8-eff1-401f-8c64-96493ae781c5" providerId="ADAL" clId="{055A6CDC-3591-47F5-ACBF-BA4224FF2F80}" dt="2022-08-24T10:07:23.832" v="894" actId="207"/>
        <pc:sldMkLst>
          <pc:docMk/>
          <pc:sldMk cId="579855131" sldId="277"/>
        </pc:sldMkLst>
        <pc:spChg chg="mod">
          <ac:chgData name="Zuanetti Alessandra" userId="62c843e8-eff1-401f-8c64-96493ae781c5" providerId="ADAL" clId="{055A6CDC-3591-47F5-ACBF-BA4224FF2F80}" dt="2022-08-24T10:07:23.832" v="894" actId="207"/>
          <ac:spMkLst>
            <pc:docMk/>
            <pc:sldMk cId="579855131" sldId="277"/>
            <ac:spMk id="5" creationId="{C1A0077C-8D81-4E34-A459-668D47C7E699}"/>
          </ac:spMkLst>
        </pc:spChg>
        <pc:spChg chg="mod">
          <ac:chgData name="Zuanetti Alessandra" userId="62c843e8-eff1-401f-8c64-96493ae781c5" providerId="ADAL" clId="{055A6CDC-3591-47F5-ACBF-BA4224FF2F80}" dt="2022-08-23T20:28:53.291" v="383" actId="1076"/>
          <ac:spMkLst>
            <pc:docMk/>
            <pc:sldMk cId="579855131" sldId="277"/>
            <ac:spMk id="7" creationId="{B5E363EA-312A-4EAB-89CD-862E7C98E7C6}"/>
          </ac:spMkLst>
        </pc:spChg>
      </pc:sldChg>
      <pc:sldChg chg="del">
        <pc:chgData name="Zuanetti Alessandra" userId="62c843e8-eff1-401f-8c64-96493ae781c5" providerId="ADAL" clId="{055A6CDC-3591-47F5-ACBF-BA4224FF2F80}" dt="2022-08-23T20:23:04.828" v="307" actId="47"/>
        <pc:sldMkLst>
          <pc:docMk/>
          <pc:sldMk cId="341215623" sldId="281"/>
        </pc:sldMkLst>
      </pc:sldChg>
      <pc:sldChg chg="del">
        <pc:chgData name="Zuanetti Alessandra" userId="62c843e8-eff1-401f-8c64-96493ae781c5" providerId="ADAL" clId="{055A6CDC-3591-47F5-ACBF-BA4224FF2F80}" dt="2022-08-23T20:23:30.506" v="310" actId="47"/>
        <pc:sldMkLst>
          <pc:docMk/>
          <pc:sldMk cId="1966286937" sldId="282"/>
        </pc:sldMkLst>
      </pc:sldChg>
      <pc:sldChg chg="delSp modSp mod modNotesTx">
        <pc:chgData name="Zuanetti Alessandra" userId="62c843e8-eff1-401f-8c64-96493ae781c5" providerId="ADAL" clId="{055A6CDC-3591-47F5-ACBF-BA4224FF2F80}" dt="2022-08-23T20:26:24.242" v="362" actId="20577"/>
        <pc:sldMkLst>
          <pc:docMk/>
          <pc:sldMk cId="2097868794" sldId="283"/>
        </pc:sldMkLst>
        <pc:spChg chg="mod">
          <ac:chgData name="Zuanetti Alessandra" userId="62c843e8-eff1-401f-8c64-96493ae781c5" providerId="ADAL" clId="{055A6CDC-3591-47F5-ACBF-BA4224FF2F80}" dt="2022-08-23T20:13:45.713" v="116" actId="20577"/>
          <ac:spMkLst>
            <pc:docMk/>
            <pc:sldMk cId="2097868794" sldId="283"/>
            <ac:spMk id="2" creationId="{3A6E2A6E-16C1-418A-96EA-2CB5A316DF6E}"/>
          </ac:spMkLst>
        </pc:spChg>
        <pc:spChg chg="mod">
          <ac:chgData name="Zuanetti Alessandra" userId="62c843e8-eff1-401f-8c64-96493ae781c5" providerId="ADAL" clId="{055A6CDC-3591-47F5-ACBF-BA4224FF2F80}" dt="2022-08-23T20:20:29.113" v="217" actId="1076"/>
          <ac:spMkLst>
            <pc:docMk/>
            <pc:sldMk cId="2097868794" sldId="283"/>
            <ac:spMk id="4" creationId="{11A10090-259C-445E-AB96-640E6AEC6205}"/>
          </ac:spMkLst>
        </pc:spChg>
        <pc:spChg chg="del">
          <ac:chgData name="Zuanetti Alessandra" userId="62c843e8-eff1-401f-8c64-96493ae781c5" providerId="ADAL" clId="{055A6CDC-3591-47F5-ACBF-BA4224FF2F80}" dt="2022-08-23T20:13:52.220" v="117" actId="478"/>
          <ac:spMkLst>
            <pc:docMk/>
            <pc:sldMk cId="2097868794" sldId="283"/>
            <ac:spMk id="8" creationId="{B5D3202F-320C-4BF4-8D1F-52BBFD5B6032}"/>
          </ac:spMkLst>
        </pc:spChg>
      </pc:sldChg>
      <pc:sldChg chg="del">
        <pc:chgData name="Zuanetti Alessandra" userId="62c843e8-eff1-401f-8c64-96493ae781c5" providerId="ADAL" clId="{055A6CDC-3591-47F5-ACBF-BA4224FF2F80}" dt="2022-08-24T09:49:28.427" v="556" actId="47"/>
        <pc:sldMkLst>
          <pc:docMk/>
          <pc:sldMk cId="3167378847" sldId="284"/>
        </pc:sldMkLst>
      </pc:sldChg>
      <pc:sldChg chg="modSp mod">
        <pc:chgData name="Zuanetti Alessandra" userId="62c843e8-eff1-401f-8c64-96493ae781c5" providerId="ADAL" clId="{055A6CDC-3591-47F5-ACBF-BA4224FF2F80}" dt="2022-08-24T10:09:38.120" v="915" actId="2711"/>
        <pc:sldMkLst>
          <pc:docMk/>
          <pc:sldMk cId="3687912163" sldId="285"/>
        </pc:sldMkLst>
        <pc:spChg chg="mod">
          <ac:chgData name="Zuanetti Alessandra" userId="62c843e8-eff1-401f-8c64-96493ae781c5" providerId="ADAL" clId="{055A6CDC-3591-47F5-ACBF-BA4224FF2F80}" dt="2022-08-24T10:09:38.120" v="915" actId="2711"/>
          <ac:spMkLst>
            <pc:docMk/>
            <pc:sldMk cId="3687912163" sldId="285"/>
            <ac:spMk id="13" creationId="{0D9371FC-8141-4284-AA2B-A8A5E788B3B1}"/>
          </ac:spMkLst>
        </pc:spChg>
      </pc:sldChg>
      <pc:sldChg chg="modNotesTx">
        <pc:chgData name="Zuanetti Alessandra" userId="62c843e8-eff1-401f-8c64-96493ae781c5" providerId="ADAL" clId="{055A6CDC-3591-47F5-ACBF-BA4224FF2F80}" dt="2022-08-26T08:16:03.444" v="987" actId="20577"/>
        <pc:sldMkLst>
          <pc:docMk/>
          <pc:sldMk cId="2841692124" sldId="288"/>
        </pc:sldMkLst>
      </pc:sldChg>
      <pc:sldChg chg="modSp mod">
        <pc:chgData name="Zuanetti Alessandra" userId="62c843e8-eff1-401f-8c64-96493ae781c5" providerId="ADAL" clId="{055A6CDC-3591-47F5-ACBF-BA4224FF2F80}" dt="2022-08-28T15:31:50.620" v="1039" actId="20577"/>
        <pc:sldMkLst>
          <pc:docMk/>
          <pc:sldMk cId="2610934200" sldId="301"/>
        </pc:sldMkLst>
        <pc:spChg chg="mod">
          <ac:chgData name="Zuanetti Alessandra" userId="62c843e8-eff1-401f-8c64-96493ae781c5" providerId="ADAL" clId="{055A6CDC-3591-47F5-ACBF-BA4224FF2F80}" dt="2022-08-28T15:31:50.620" v="1039" actId="20577"/>
          <ac:spMkLst>
            <pc:docMk/>
            <pc:sldMk cId="2610934200" sldId="301"/>
            <ac:spMk id="5" creationId="{C1A0077C-8D81-4E34-A459-668D47C7E699}"/>
          </ac:spMkLst>
        </pc:spChg>
      </pc:sldChg>
      <pc:sldChg chg="modSp mod">
        <pc:chgData name="Zuanetti Alessandra" userId="62c843e8-eff1-401f-8c64-96493ae781c5" providerId="ADAL" clId="{055A6CDC-3591-47F5-ACBF-BA4224FF2F80}" dt="2022-08-28T15:31:54.434" v="1045" actId="20577"/>
        <pc:sldMkLst>
          <pc:docMk/>
          <pc:sldMk cId="1145663814" sldId="302"/>
        </pc:sldMkLst>
        <pc:spChg chg="mod">
          <ac:chgData name="Zuanetti Alessandra" userId="62c843e8-eff1-401f-8c64-96493ae781c5" providerId="ADAL" clId="{055A6CDC-3591-47F5-ACBF-BA4224FF2F80}" dt="2022-08-28T15:31:54.434" v="1045" actId="20577"/>
          <ac:spMkLst>
            <pc:docMk/>
            <pc:sldMk cId="1145663814" sldId="302"/>
            <ac:spMk id="5" creationId="{C1A0077C-8D81-4E34-A459-668D47C7E699}"/>
          </ac:spMkLst>
        </pc:spChg>
      </pc:sldChg>
      <pc:sldChg chg="modSp mod">
        <pc:chgData name="Zuanetti Alessandra" userId="62c843e8-eff1-401f-8c64-96493ae781c5" providerId="ADAL" clId="{055A6CDC-3591-47F5-ACBF-BA4224FF2F80}" dt="2022-08-28T15:40:16.448" v="1048" actId="1036"/>
        <pc:sldMkLst>
          <pc:docMk/>
          <pc:sldMk cId="42161311" sldId="304"/>
        </pc:sldMkLst>
        <pc:spChg chg="mod">
          <ac:chgData name="Zuanetti Alessandra" userId="62c843e8-eff1-401f-8c64-96493ae781c5" providerId="ADAL" clId="{055A6CDC-3591-47F5-ACBF-BA4224FF2F80}" dt="2022-08-28T15:40:16.448" v="1048" actId="1036"/>
          <ac:spMkLst>
            <pc:docMk/>
            <pc:sldMk cId="42161311" sldId="304"/>
            <ac:spMk id="5" creationId="{C1A0077C-8D81-4E34-A459-668D47C7E699}"/>
          </ac:spMkLst>
        </pc:spChg>
      </pc:sldChg>
      <pc:sldChg chg="modSp mod modNotesTx">
        <pc:chgData name="Zuanetti Alessandra" userId="62c843e8-eff1-401f-8c64-96493ae781c5" providerId="ADAL" clId="{055A6CDC-3591-47F5-ACBF-BA4224FF2F80}" dt="2022-08-24T09:57:09.618" v="793" actId="14100"/>
        <pc:sldMkLst>
          <pc:docMk/>
          <pc:sldMk cId="1098161571" sldId="305"/>
        </pc:sldMkLst>
        <pc:spChg chg="mod">
          <ac:chgData name="Zuanetti Alessandra" userId="62c843e8-eff1-401f-8c64-96493ae781c5" providerId="ADAL" clId="{055A6CDC-3591-47F5-ACBF-BA4224FF2F80}" dt="2022-08-24T09:55:28.209" v="726" actId="6549"/>
          <ac:spMkLst>
            <pc:docMk/>
            <pc:sldMk cId="1098161571" sldId="305"/>
            <ac:spMk id="5" creationId="{C1A0077C-8D81-4E34-A459-668D47C7E699}"/>
          </ac:spMkLst>
        </pc:spChg>
        <pc:spChg chg="mod">
          <ac:chgData name="Zuanetti Alessandra" userId="62c843e8-eff1-401f-8c64-96493ae781c5" providerId="ADAL" clId="{055A6CDC-3591-47F5-ACBF-BA4224FF2F80}" dt="2022-08-24T09:57:09.618" v="793" actId="14100"/>
          <ac:spMkLst>
            <pc:docMk/>
            <pc:sldMk cId="1098161571" sldId="305"/>
            <ac:spMk id="7" creationId="{B5E363EA-312A-4EAB-89CD-862E7C98E7C6}"/>
          </ac:spMkLst>
        </pc:spChg>
      </pc:sldChg>
      <pc:sldChg chg="modSp mod modNotesTx">
        <pc:chgData name="Zuanetti Alessandra" userId="62c843e8-eff1-401f-8c64-96493ae781c5" providerId="ADAL" clId="{055A6CDC-3591-47F5-ACBF-BA4224FF2F80}" dt="2022-08-26T08:15:25.215" v="986" actId="6549"/>
        <pc:sldMkLst>
          <pc:docMk/>
          <pc:sldMk cId="864927847" sldId="306"/>
        </pc:sldMkLst>
        <pc:spChg chg="mod">
          <ac:chgData name="Zuanetti Alessandra" userId="62c843e8-eff1-401f-8c64-96493ae781c5" providerId="ADAL" clId="{055A6CDC-3591-47F5-ACBF-BA4224FF2F80}" dt="2022-08-23T20:21:05.065" v="219" actId="27636"/>
          <ac:spMkLst>
            <pc:docMk/>
            <pc:sldMk cId="864927847" sldId="306"/>
            <ac:spMk id="5" creationId="{C1A0077C-8D81-4E34-A459-668D47C7E699}"/>
          </ac:spMkLst>
        </pc:spChg>
      </pc:sldChg>
      <pc:sldChg chg="modSp mod">
        <pc:chgData name="Zuanetti Alessandra" userId="62c843e8-eff1-401f-8c64-96493ae781c5" providerId="ADAL" clId="{055A6CDC-3591-47F5-ACBF-BA4224FF2F80}" dt="2022-08-26T08:14:03.585" v="985" actId="27636"/>
        <pc:sldMkLst>
          <pc:docMk/>
          <pc:sldMk cId="3770782482" sldId="307"/>
        </pc:sldMkLst>
        <pc:spChg chg="mod">
          <ac:chgData name="Zuanetti Alessandra" userId="62c843e8-eff1-401f-8c64-96493ae781c5" providerId="ADAL" clId="{055A6CDC-3591-47F5-ACBF-BA4224FF2F80}" dt="2022-08-26T08:14:03.585" v="985" actId="27636"/>
          <ac:spMkLst>
            <pc:docMk/>
            <pc:sldMk cId="3770782482" sldId="307"/>
            <ac:spMk id="17" creationId="{BAEB6828-AA17-4327-B003-B1041BD701CF}"/>
          </ac:spMkLst>
        </pc:spChg>
      </pc:sldChg>
      <pc:sldChg chg="modSp mod modNotesTx">
        <pc:chgData name="Zuanetti Alessandra" userId="62c843e8-eff1-401f-8c64-96493ae781c5" providerId="ADAL" clId="{055A6CDC-3591-47F5-ACBF-BA4224FF2F80}" dt="2022-08-28T15:43:33.810" v="1164" actId="20577"/>
        <pc:sldMkLst>
          <pc:docMk/>
          <pc:sldMk cId="3928920588" sldId="308"/>
        </pc:sldMkLst>
        <pc:spChg chg="mod">
          <ac:chgData name="Zuanetti Alessandra" userId="62c843e8-eff1-401f-8c64-96493ae781c5" providerId="ADAL" clId="{055A6CDC-3591-47F5-ACBF-BA4224FF2F80}" dt="2022-08-26T08:17:31.810" v="1001" actId="20577"/>
          <ac:spMkLst>
            <pc:docMk/>
            <pc:sldMk cId="3928920588" sldId="308"/>
            <ac:spMk id="13" creationId="{AD8E77BE-E075-44E0-B6C0-175391DA8D95}"/>
          </ac:spMkLst>
        </pc:spChg>
        <pc:spChg chg="mod">
          <ac:chgData name="Zuanetti Alessandra" userId="62c843e8-eff1-401f-8c64-96493ae781c5" providerId="ADAL" clId="{055A6CDC-3591-47F5-ACBF-BA4224FF2F80}" dt="2022-08-28T15:43:33.810" v="1164" actId="20577"/>
          <ac:spMkLst>
            <pc:docMk/>
            <pc:sldMk cId="3928920588" sldId="308"/>
            <ac:spMk id="29" creationId="{278BAB66-DBF5-4A66-AA98-206F72FEAACB}"/>
          </ac:spMkLst>
        </pc:spChg>
      </pc:sldChg>
      <pc:sldChg chg="addSp delSp modSp add del mod">
        <pc:chgData name="Zuanetti Alessandra" userId="62c843e8-eff1-401f-8c64-96493ae781c5" providerId="ADAL" clId="{055A6CDC-3591-47F5-ACBF-BA4224FF2F80}" dt="2022-08-23T20:23:07.316" v="308"/>
        <pc:sldMkLst>
          <pc:docMk/>
          <pc:sldMk cId="0" sldId="309"/>
        </pc:sldMkLst>
        <pc:spChg chg="add mod">
          <ac:chgData name="Zuanetti Alessandra" userId="62c843e8-eff1-401f-8c64-96493ae781c5" providerId="ADAL" clId="{055A6CDC-3591-47F5-ACBF-BA4224FF2F80}" dt="2022-08-23T20:21:10.767" v="223" actId="27636"/>
          <ac:spMkLst>
            <pc:docMk/>
            <pc:sldMk cId="0" sldId="309"/>
            <ac:spMk id="3" creationId="{3CACFF0B-A7C6-462A-AFF0-384579537BBE}"/>
          </ac:spMkLst>
        </pc:spChg>
        <pc:spChg chg="add mod">
          <ac:chgData name="Zuanetti Alessandra" userId="62c843e8-eff1-401f-8c64-96493ae781c5" providerId="ADAL" clId="{055A6CDC-3591-47F5-ACBF-BA4224FF2F80}" dt="2022-08-23T20:21:10.739" v="222" actId="21"/>
          <ac:spMkLst>
            <pc:docMk/>
            <pc:sldMk cId="0" sldId="309"/>
            <ac:spMk id="5" creationId="{8CE706D0-FBBB-E296-01D5-1233D046592E}"/>
          </ac:spMkLst>
        </pc:spChg>
        <pc:spChg chg="del">
          <ac:chgData name="Zuanetti Alessandra" userId="62c843e8-eff1-401f-8c64-96493ae781c5" providerId="ADAL" clId="{055A6CDC-3591-47F5-ACBF-BA4224FF2F80}" dt="2022-08-23T20:21:10.739" v="222" actId="21"/>
          <ac:spMkLst>
            <pc:docMk/>
            <pc:sldMk cId="0" sldId="309"/>
            <ac:spMk id="113" creationId="{00000000-0000-0000-0000-000000000000}"/>
          </ac:spMkLst>
        </pc:spChg>
        <pc:spChg chg="del">
          <ac:chgData name="Zuanetti Alessandra" userId="62c843e8-eff1-401f-8c64-96493ae781c5" providerId="ADAL" clId="{055A6CDC-3591-47F5-ACBF-BA4224FF2F80}" dt="2022-08-23T20:21:10.739" v="222" actId="21"/>
          <ac:spMkLst>
            <pc:docMk/>
            <pc:sldMk cId="0" sldId="309"/>
            <ac:spMk id="114" creationId="{00000000-0000-0000-0000-000000000000}"/>
          </ac:spMkLst>
        </pc:spChg>
        <pc:spChg chg="del">
          <ac:chgData name="Zuanetti Alessandra" userId="62c843e8-eff1-401f-8c64-96493ae781c5" providerId="ADAL" clId="{055A6CDC-3591-47F5-ACBF-BA4224FF2F80}" dt="2022-08-23T20:21:10.739" v="222" actId="21"/>
          <ac:spMkLst>
            <pc:docMk/>
            <pc:sldMk cId="0" sldId="309"/>
            <ac:spMk id="115" creationId="{00000000-0000-0000-0000-000000000000}"/>
          </ac:spMkLst>
        </pc:spChg>
      </pc:sldChg>
      <pc:sldChg chg="add">
        <pc:chgData name="Zuanetti Alessandra" userId="62c843e8-eff1-401f-8c64-96493ae781c5" providerId="ADAL" clId="{055A6CDC-3591-47F5-ACBF-BA4224FF2F80}" dt="2022-08-23T20:23:28.766" v="309"/>
        <pc:sldMkLst>
          <pc:docMk/>
          <pc:sldMk cId="0" sldId="310"/>
        </pc:sldMkLst>
      </pc:sldChg>
      <pc:sldChg chg="add del">
        <pc:chgData name="Zuanetti Alessandra" userId="62c843e8-eff1-401f-8c64-96493ae781c5" providerId="ADAL" clId="{055A6CDC-3591-47F5-ACBF-BA4224FF2F80}" dt="2022-08-24T09:45:48.990" v="404" actId="47"/>
        <pc:sldMkLst>
          <pc:docMk/>
          <pc:sldMk cId="0" sldId="311"/>
        </pc:sldMkLst>
      </pc:sldChg>
      <pc:sldChg chg="modSp add mod">
        <pc:chgData name="Zuanetti Alessandra" userId="62c843e8-eff1-401f-8c64-96493ae781c5" providerId="ADAL" clId="{055A6CDC-3591-47F5-ACBF-BA4224FF2F80}" dt="2022-08-24T09:46:11.215" v="458" actId="20577"/>
        <pc:sldMkLst>
          <pc:docMk/>
          <pc:sldMk cId="0" sldId="312"/>
        </pc:sldMkLst>
        <pc:spChg chg="mod">
          <ac:chgData name="Zuanetti Alessandra" userId="62c843e8-eff1-401f-8c64-96493ae781c5" providerId="ADAL" clId="{055A6CDC-3591-47F5-ACBF-BA4224FF2F80}" dt="2022-08-24T09:46:11.215" v="458" actId="20577"/>
          <ac:spMkLst>
            <pc:docMk/>
            <pc:sldMk cId="0" sldId="312"/>
            <ac:spMk id="96" creationId="{00000000-0000-0000-0000-000000000000}"/>
          </ac:spMkLst>
        </pc:spChg>
      </pc:sldChg>
      <pc:sldChg chg="add">
        <pc:chgData name="Zuanetti Alessandra" userId="62c843e8-eff1-401f-8c64-96493ae781c5" providerId="ADAL" clId="{055A6CDC-3591-47F5-ACBF-BA4224FF2F80}" dt="2022-08-24T09:45:23.530" v="396"/>
        <pc:sldMkLst>
          <pc:docMk/>
          <pc:sldMk cId="0" sldId="313"/>
        </pc:sldMkLst>
      </pc:sldChg>
      <pc:sldChg chg="add">
        <pc:chgData name="Zuanetti Alessandra" userId="62c843e8-eff1-401f-8c64-96493ae781c5" providerId="ADAL" clId="{055A6CDC-3591-47F5-ACBF-BA4224FF2F80}" dt="2022-08-24T09:45:23.530" v="396"/>
        <pc:sldMkLst>
          <pc:docMk/>
          <pc:sldMk cId="0" sldId="314"/>
        </pc:sldMkLst>
      </pc:sldChg>
      <pc:sldChg chg="modSp add mod">
        <pc:chgData name="Zuanetti Alessandra" userId="62c843e8-eff1-401f-8c64-96493ae781c5" providerId="ADAL" clId="{055A6CDC-3591-47F5-ACBF-BA4224FF2F80}" dt="2022-08-24T09:48:44.526" v="554" actId="20577"/>
        <pc:sldMkLst>
          <pc:docMk/>
          <pc:sldMk cId="0" sldId="315"/>
        </pc:sldMkLst>
        <pc:spChg chg="mod">
          <ac:chgData name="Zuanetti Alessandra" userId="62c843e8-eff1-401f-8c64-96493ae781c5" providerId="ADAL" clId="{055A6CDC-3591-47F5-ACBF-BA4224FF2F80}" dt="2022-08-24T09:48:44.526" v="554" actId="20577"/>
          <ac:spMkLst>
            <pc:docMk/>
            <pc:sldMk cId="0" sldId="315"/>
            <ac:spMk id="96" creationId="{00000000-0000-0000-0000-000000000000}"/>
          </ac:spMkLst>
        </pc:spChg>
      </pc:sldChg>
      <pc:sldChg chg="modSp add mod">
        <pc:chgData name="Zuanetti Alessandra" userId="62c843e8-eff1-401f-8c64-96493ae781c5" providerId="ADAL" clId="{055A6CDC-3591-47F5-ACBF-BA4224FF2F80}" dt="2022-08-24T10:08:25.124" v="898" actId="14100"/>
        <pc:sldMkLst>
          <pc:docMk/>
          <pc:sldMk cId="0" sldId="316"/>
        </pc:sldMkLst>
        <pc:spChg chg="mod">
          <ac:chgData name="Zuanetti Alessandra" userId="62c843e8-eff1-401f-8c64-96493ae781c5" providerId="ADAL" clId="{055A6CDC-3591-47F5-ACBF-BA4224FF2F80}" dt="2022-08-24T10:08:25.124" v="898" actId="14100"/>
          <ac:spMkLst>
            <pc:docMk/>
            <pc:sldMk cId="0" sldId="316"/>
            <ac:spMk id="109" creationId="{00000000-0000-0000-0000-000000000000}"/>
          </ac:spMkLst>
        </pc:spChg>
        <pc:picChg chg="mod">
          <ac:chgData name="Zuanetti Alessandra" userId="62c843e8-eff1-401f-8c64-96493ae781c5" providerId="ADAL" clId="{055A6CDC-3591-47F5-ACBF-BA4224FF2F80}" dt="2022-08-24T10:08:18.956" v="897" actId="14100"/>
          <ac:picMkLst>
            <pc:docMk/>
            <pc:sldMk cId="0" sldId="316"/>
            <ac:picMk id="111" creationId="{00000000-0000-0000-0000-000000000000}"/>
          </ac:picMkLst>
        </pc:picChg>
      </pc:sldChg>
      <pc:sldChg chg="modSp add mod">
        <pc:chgData name="Zuanetti Alessandra" userId="62c843e8-eff1-401f-8c64-96493ae781c5" providerId="ADAL" clId="{055A6CDC-3591-47F5-ACBF-BA4224FF2F80}" dt="2022-08-24T10:08:44.624" v="903" actId="20577"/>
        <pc:sldMkLst>
          <pc:docMk/>
          <pc:sldMk cId="0" sldId="317"/>
        </pc:sldMkLst>
        <pc:spChg chg="mod">
          <ac:chgData name="Zuanetti Alessandra" userId="62c843e8-eff1-401f-8c64-96493ae781c5" providerId="ADAL" clId="{055A6CDC-3591-47F5-ACBF-BA4224FF2F80}" dt="2022-08-24T10:08:44.624" v="903" actId="20577"/>
          <ac:spMkLst>
            <pc:docMk/>
            <pc:sldMk cId="0" sldId="317"/>
            <ac:spMk id="117" creationId="{00000000-0000-0000-0000-000000000000}"/>
          </ac:spMkLst>
        </pc:spChg>
        <pc:picChg chg="mod">
          <ac:chgData name="Zuanetti Alessandra" userId="62c843e8-eff1-401f-8c64-96493ae781c5" providerId="ADAL" clId="{055A6CDC-3591-47F5-ACBF-BA4224FF2F80}" dt="2022-08-24T09:52:58.038" v="711" actId="14100"/>
          <ac:picMkLst>
            <pc:docMk/>
            <pc:sldMk cId="0" sldId="317"/>
            <ac:picMk id="1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CC101-83B2-4FCF-8E40-64EEF50EDD64}" type="datetimeFigureOut">
              <a:rPr lang="lt-LT" smtClean="0"/>
              <a:t>2022-08-29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2A99-8335-4AAC-9EFD-09FA6B9BBADF}" type="slidenum">
              <a:rPr lang="lt-LT" smtClean="0"/>
              <a:t>‹N›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1095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8344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 4.1: Warming up for students; In session 3 selected intersections described in session 1 will be looked at in more detail with respect to HR context in SME. This is done in a more practical way by looking at the use of different methods of CGC, used in HR context of SME.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chances are =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challenges are =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Connections to </a:t>
            </a:r>
            <a:r>
              <a:rPr lang="en-US" altLang="de-DE" sz="12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finalised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session 2 are = Using </a:t>
            </a:r>
            <a:r>
              <a:rPr lang="en-US" altLang="de-DE" sz="1200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different methods 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CGC in HRM with respect to different target groups (apprentices, senior workers, low-skilled workers ethical groups (diversity management) like  workplace guidance </a:t>
            </a:r>
            <a:r>
              <a:rPr lang="en-US" altLang="de-DE" sz="1200" dirty="0">
                <a:highlight>
                  <a:srgbClr val="FFFF00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(and others …)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99665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5039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99260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STF = Story telling approach with methods or techniques like reflection, connectedness, meaning making, learning, agency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29500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75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84725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026318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Per la riflessione: riassumere </a:t>
            </a:r>
            <a:r>
              <a:rPr lang="it-IT" dirty="0" err="1"/>
              <a:t>sotenendo</a:t>
            </a:r>
            <a:r>
              <a:rPr lang="it-IT" dirty="0"/>
              <a:t> che evidentemente sembrano esserci preziose opportunità e benefici nel rendere l'orientamento professionale e la consulenza una parte integrante della pratica organizzativa (anche date le sfide) – è un percorso che dovrebbe essere perseguito.</a:t>
            </a:r>
          </a:p>
          <a:p>
            <a:r>
              <a:rPr lang="it-IT" dirty="0"/>
              <a:t>Ma qual è il punto di vista del praticante: vedi possibilità nella tua pratica? Hai avuto esperienze positive (o negative)?</a:t>
            </a:r>
            <a:endParaRPr lang="en-I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43D94-7DC0-4687-9B97-1FC7372134D1}" type="slidenum">
              <a:rPr lang="en-IE" smtClean="0"/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83200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6722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468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1_Turinys ir antraštė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9455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1_Pavadinimas ir turiny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231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1_Tuščia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84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expert360.com/resources/articles/talent-management-importan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Unità</a:t>
            </a:r>
            <a:r>
              <a:rPr lang="en-US" dirty="0"/>
              <a:t>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332310"/>
            <a:ext cx="10058400" cy="1655762"/>
          </a:xfrm>
        </p:spPr>
        <p:txBody>
          <a:bodyPr>
            <a:normAutofit/>
          </a:bodyPr>
          <a:lstStyle/>
          <a:p>
            <a:r>
              <a:rPr lang="en-US" sz="3200" dirty="0" err="1"/>
              <a:t>Connettere</a:t>
            </a:r>
            <a:r>
              <a:rPr lang="en-US" sz="3200" dirty="0"/>
              <a:t> il CGC </a:t>
            </a:r>
            <a:r>
              <a:rPr lang="en-US" sz="3200" dirty="0" err="1"/>
              <a:t>nel</a:t>
            </a:r>
            <a:r>
              <a:rPr lang="en-US" sz="3200" dirty="0"/>
              <a:t> </a:t>
            </a:r>
            <a:r>
              <a:rPr lang="en-US" sz="3200" dirty="0" err="1"/>
              <a:t>contesto</a:t>
            </a:r>
            <a:r>
              <a:rPr lang="en-US" sz="3200" dirty="0"/>
              <a:t> </a:t>
            </a:r>
            <a:r>
              <a:rPr lang="en-US" sz="3200" dirty="0" err="1"/>
              <a:t>delle</a:t>
            </a:r>
            <a:r>
              <a:rPr lang="en-US" sz="3200" dirty="0"/>
              <a:t> </a:t>
            </a:r>
            <a:r>
              <a:rPr lang="en-US" sz="3200" dirty="0" err="1"/>
              <a:t>risorse</a:t>
            </a:r>
            <a:r>
              <a:rPr lang="en-US" sz="3200" dirty="0"/>
              <a:t> </a:t>
            </a:r>
            <a:r>
              <a:rPr lang="en-US" sz="3200" dirty="0" err="1"/>
              <a:t>umane</a:t>
            </a:r>
            <a:endParaRPr lang="en-US" sz="3200" dirty="0"/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</a:t>
            </a:r>
            <a:r>
              <a:rPr lang="lt-LT" dirty="0" err="1">
                <a:solidFill>
                  <a:srgbClr val="FFFFFF"/>
                </a:solidFill>
              </a:rPr>
              <a:t>Bettina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Siecke</a:t>
            </a:r>
            <a:r>
              <a:rPr lang="lt-LT" dirty="0">
                <a:solidFill>
                  <a:srgbClr val="FFFFFF"/>
                </a:solidFill>
              </a:rPr>
              <a:t>, Dr. </a:t>
            </a:r>
            <a:r>
              <a:rPr lang="lt-LT" dirty="0" err="1">
                <a:solidFill>
                  <a:srgbClr val="FFFFFF"/>
                </a:solidFill>
              </a:rPr>
              <a:t>Matthias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Zick-Varul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312C5C-85C1-0BAB-6FD4-AF14B866068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86E1AA-5A1B-D748-74A3-7BA83E448089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544195"/>
            <a:ext cx="10763204" cy="67881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Introduzione</a:t>
            </a:r>
            <a:r>
              <a:rPr lang="de-DE" dirty="0"/>
              <a:t> </a:t>
            </a:r>
            <a:r>
              <a:rPr lang="de-DE" dirty="0" err="1"/>
              <a:t>all‘Attività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 1</a:t>
            </a:r>
            <a:endParaRPr lang="lt-LT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9531" y="1589444"/>
            <a:ext cx="11272938" cy="4501889"/>
          </a:xfrm>
        </p:spPr>
        <p:txBody>
          <a:bodyPr>
            <a:normAutofit fontScale="92500" lnSpcReduction="10000"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buClr>
                <a:schemeClr val="dk1"/>
              </a:buClr>
              <a:buSzPts val="2000"/>
              <a:buChar char="•"/>
            </a:pPr>
            <a:r>
              <a:rPr lang="it-IT" b="1" dirty="0">
                <a:solidFill>
                  <a:schemeClr val="dk1"/>
                </a:solidFill>
              </a:rPr>
              <a:t>Carriera: </a:t>
            </a:r>
            <a:r>
              <a:rPr lang="it-IT" dirty="0">
                <a:solidFill>
                  <a:schemeClr val="dk1"/>
                </a:solidFill>
              </a:rPr>
              <a:t>la carriera oggi è vista come legata alle attività (lavori) piuttosto che ai percorsi di carriera; è individualizzata, imprevedibile, rischiosa, fragile; frequenti sono le carriere atipiche; le carriere possono essere basate su progetti.</a:t>
            </a:r>
            <a:endParaRPr lang="it-IT" dirty="0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  <a:buChar char="•"/>
            </a:pPr>
            <a:r>
              <a:rPr lang="it-IT" b="1" dirty="0">
                <a:solidFill>
                  <a:schemeClr val="dk1"/>
                </a:solidFill>
              </a:rPr>
              <a:t>CGC: </a:t>
            </a:r>
            <a:r>
              <a:rPr lang="it-IT" dirty="0">
                <a:solidFill>
                  <a:schemeClr val="dk1"/>
                </a:solidFill>
              </a:rPr>
              <a:t>l’orientamento e la consulenza professionale, come tecniche di comunicazione professionale, vengono applicate in molti contesti. Pertanto, l'orientamento e la consulenza possono essere un elemento significativo e importante nel contesto dell'orientamento professionale, della promozione dell'occupazione o dell'inserimento lavorativo, del coaching professionale e in altri contesti.</a:t>
            </a:r>
            <a:endParaRPr lang="it-IT" dirty="0"/>
          </a:p>
          <a:p>
            <a:pPr marL="228600" lvl="0" indent="-228600" algn="just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  <a:buChar char="•"/>
            </a:pPr>
            <a:r>
              <a:rPr lang="it-IT" dirty="0">
                <a:solidFill>
                  <a:schemeClr val="dk1"/>
                </a:solidFill>
              </a:rPr>
              <a:t>Se si preferisce distinguere tra consulenza e orientamento, la consulenza viene utilizzata principalmente per un'interazione di aiuto e di risoluzione dei problemi tra due individui (Weber, 2013). L'orientamento rappresenta un ampio repertorio di forme  di azione. Comprende altre offerte di orientamento professionale, consulenza di gruppo o servizi di informazione (cf. OECD 2004, p. 19; Commission of the </a:t>
            </a:r>
            <a:r>
              <a:rPr lang="it-IT" dirty="0" err="1">
                <a:solidFill>
                  <a:schemeClr val="dk1"/>
                </a:solidFill>
              </a:rPr>
              <a:t>European</a:t>
            </a:r>
            <a:r>
              <a:rPr lang="it-IT" dirty="0">
                <a:solidFill>
                  <a:schemeClr val="dk1"/>
                </a:solidFill>
              </a:rPr>
              <a:t> Community 2005, p. 11; ELGPN, 2014).</a:t>
            </a:r>
          </a:p>
          <a:p>
            <a:pPr marL="228600" marR="0" lvl="0" indent="-228600" algn="just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ts val="2000"/>
              <a:buFont typeface="Arial"/>
              <a:buChar char="•"/>
            </a:pPr>
            <a:r>
              <a:rPr lang="it-IT" b="1" dirty="0">
                <a:solidFill>
                  <a:schemeClr val="dk1"/>
                </a:solidFill>
              </a:rPr>
              <a:t>Vedi il materiale n. 2</a:t>
            </a:r>
            <a:endParaRPr lang="it-I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985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792" y="1699812"/>
            <a:ext cx="4577713" cy="3879650"/>
          </a:xfrm>
          <a:prstGeom prst="rect">
            <a:avLst/>
          </a:prstGeom>
        </p:spPr>
      </p:pic>
      <p:sp>
        <p:nvSpPr>
          <p:cNvPr id="6" name="Google Shape;117;p4">
            <a:extLst>
              <a:ext uri="{FF2B5EF4-FFF2-40B4-BE49-F238E27FC236}">
                <a16:creationId xmlns:a16="http://schemas.microsoft.com/office/drawing/2014/main" id="{FBCC2E34-B545-D5F0-C5CA-4393848A6C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74" y="1940375"/>
            <a:ext cx="6012300" cy="339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200"/>
              <a:buNone/>
            </a:pPr>
            <a:r>
              <a:rPr lang="it-IT" sz="2200" dirty="0">
                <a:solidFill>
                  <a:schemeClr val="dk1"/>
                </a:solidFill>
              </a:rPr>
              <a:t>Discuti le seguenti domande:</a:t>
            </a:r>
            <a:endParaRPr lang="it-IT" sz="2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Light"/>
              <a:buChar char="-"/>
            </a:pPr>
            <a:r>
              <a:rPr lang="it-IT" sz="2200" dirty="0">
                <a:solidFill>
                  <a:schemeClr val="dk1"/>
                </a:solidFill>
              </a:rPr>
              <a:t>Qual è il contesto in cui CGC viene incorporato oggi?</a:t>
            </a:r>
            <a:endParaRPr lang="it-IT" sz="2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Light"/>
              <a:buChar char="-"/>
            </a:pPr>
            <a:r>
              <a:rPr lang="it-IT" sz="2200" dirty="0">
                <a:solidFill>
                  <a:schemeClr val="dk1"/>
                </a:solidFill>
              </a:rPr>
              <a:t>Quali sono i “driver” </a:t>
            </a:r>
            <a:r>
              <a:rPr lang="it-IT" sz="2200" dirty="0" err="1">
                <a:solidFill>
                  <a:schemeClr val="dk1"/>
                </a:solidFill>
              </a:rPr>
              <a:t>dell</a:t>
            </a:r>
            <a:r>
              <a:rPr lang="it-IT" sz="2200" dirty="0">
                <a:solidFill>
                  <a:schemeClr val="dk1"/>
                </a:solidFill>
              </a:rPr>
              <a:t> cambiamento?</a:t>
            </a:r>
            <a:endParaRPr lang="it-IT" sz="2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Light"/>
              <a:buChar char="-"/>
            </a:pPr>
            <a:r>
              <a:rPr lang="it-IT" sz="2200" dirty="0">
                <a:solidFill>
                  <a:schemeClr val="dk1"/>
                </a:solidFill>
              </a:rPr>
              <a:t>Quali sono i cambiamenti nel CGC?</a:t>
            </a:r>
            <a:endParaRPr lang="it-IT" sz="2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Light"/>
              <a:buChar char="-"/>
            </a:pPr>
            <a:r>
              <a:rPr lang="it-IT" sz="2200" dirty="0">
                <a:solidFill>
                  <a:schemeClr val="dk1"/>
                </a:solidFill>
              </a:rPr>
              <a:t>Che cosa può offrire il CGC ai dipendenti?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pen Sans Light"/>
              <a:buChar char="-"/>
            </a:pPr>
            <a:endParaRPr lang="it-IT" sz="2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 dirty="0">
                <a:solidFill>
                  <a:schemeClr val="dk1"/>
                </a:solidFill>
              </a:rPr>
              <a:t>Scrivi le tue riflessioni.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lang="it-IT"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sz="2200" dirty="0">
                <a:solidFill>
                  <a:schemeClr val="dk1"/>
                </a:solidFill>
              </a:rPr>
              <a:t>Per approfondire, leggi il </a:t>
            </a:r>
            <a:r>
              <a:rPr lang="it-IT" sz="2200" b="1" dirty="0">
                <a:solidFill>
                  <a:schemeClr val="dk1"/>
                </a:solidFill>
              </a:rPr>
              <a:t>materiale n. 3 e 4.</a:t>
            </a:r>
            <a:endParaRPr lang="it-IT" sz="2200" dirty="0">
              <a:solidFill>
                <a:schemeClr val="dk1"/>
              </a:solidFill>
            </a:endParaRPr>
          </a:p>
        </p:txBody>
      </p:sp>
      <p:sp>
        <p:nvSpPr>
          <p:cNvPr id="7" name="Google Shape;116;p4">
            <a:extLst>
              <a:ext uri="{FF2B5EF4-FFF2-40B4-BE49-F238E27FC236}">
                <a16:creationId xmlns:a16="http://schemas.microsoft.com/office/drawing/2014/main" id="{9BADF381-8CAD-6DCB-8F8A-637CA35D215C}"/>
              </a:ext>
            </a:extLst>
          </p:cNvPr>
          <p:cNvSpPr txBox="1">
            <a:spLocks/>
          </p:cNvSpPr>
          <p:nvPr/>
        </p:nvSpPr>
        <p:spPr>
          <a:xfrm>
            <a:off x="847725" y="765176"/>
            <a:ext cx="9299885" cy="6842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/>
              <a:t>Attività di Apprendimento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25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8;p1">
            <a:extLst>
              <a:ext uri="{FF2B5EF4-FFF2-40B4-BE49-F238E27FC236}">
                <a16:creationId xmlns:a16="http://schemas.microsoft.com/office/drawing/2014/main" id="{EDD122C3-08AA-5C62-DC1D-BE8A8D7287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1211" y="2649704"/>
            <a:ext cx="11089578" cy="957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</a:pPr>
            <a:r>
              <a:rPr lang="de-DE" sz="3400" dirty="0" err="1"/>
              <a:t>Attività</a:t>
            </a:r>
            <a:r>
              <a:rPr lang="de-DE" sz="3400" dirty="0"/>
              <a:t> di </a:t>
            </a:r>
            <a:r>
              <a:rPr lang="de-DE" sz="3400" dirty="0" err="1"/>
              <a:t>Apprendimento</a:t>
            </a:r>
            <a:r>
              <a:rPr lang="de-DE" sz="3400" dirty="0"/>
              <a:t> e </a:t>
            </a:r>
            <a:r>
              <a:rPr lang="de-DE" sz="3400" dirty="0" err="1"/>
              <a:t>Attività</a:t>
            </a:r>
            <a:r>
              <a:rPr lang="de-DE" sz="3400" dirty="0"/>
              <a:t> </a:t>
            </a:r>
            <a:r>
              <a:rPr lang="de-DE" sz="3400" dirty="0" err="1"/>
              <a:t>Didattica</a:t>
            </a:r>
            <a:r>
              <a:rPr lang="de-DE" sz="3400" dirty="0"/>
              <a:t> 2: </a:t>
            </a:r>
            <a:endParaRPr sz="34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 ExtraBold"/>
              <a:buNone/>
            </a:pPr>
            <a:r>
              <a:rPr lang="de-DE" sz="3600" dirty="0" err="1"/>
              <a:t>Conoscere</a:t>
            </a:r>
            <a:r>
              <a:rPr lang="de-DE" sz="3600" dirty="0"/>
              <a:t> </a:t>
            </a:r>
            <a:r>
              <a:rPr lang="de-DE" sz="3600" dirty="0" err="1"/>
              <a:t>gli</a:t>
            </a:r>
            <a:r>
              <a:rPr lang="de-DE" sz="3600" dirty="0"/>
              <a:t> </a:t>
            </a:r>
            <a:r>
              <a:rPr lang="de-DE" sz="3600" dirty="0" err="1"/>
              <a:t>aspetti</a:t>
            </a:r>
            <a:r>
              <a:rPr lang="de-DE" sz="3600" dirty="0"/>
              <a:t> di </a:t>
            </a:r>
            <a:r>
              <a:rPr lang="de-DE" sz="3600" dirty="0" err="1"/>
              <a:t>base</a:t>
            </a:r>
            <a:r>
              <a:rPr lang="de-DE" sz="3600" dirty="0"/>
              <a:t> </a:t>
            </a:r>
            <a:r>
              <a:rPr lang="de-DE" sz="3600" dirty="0" err="1"/>
              <a:t>dell'HRD</a:t>
            </a:r>
            <a:endParaRPr sz="3600" dirty="0"/>
          </a:p>
        </p:txBody>
      </p:sp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A84D12DA-D266-610E-D64B-22D29F06D4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7" y="3741218"/>
            <a:ext cx="1061251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dirty="0">
                <a:solidFill>
                  <a:schemeClr val="dk1"/>
                </a:solidFill>
              </a:rPr>
              <a:t>Come base per l'ulteriore discussione delle intersezioni tra CGC e HRD, verranno presentati gli aspetti di base dell' HRD, sui quali verrà poi effettuata una riflessione.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dirty="0">
                <a:solidFill>
                  <a:schemeClr val="dk1"/>
                </a:solidFill>
              </a:rPr>
              <a:t>Presenteremo una panoramica degli aspetti di base dell' HRD da cui si evidenziano le intersezioni con il CGC.</a:t>
            </a:r>
          </a:p>
        </p:txBody>
      </p:sp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DAE65DE2-3210-01CD-BFEC-5F504DC7F191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 dirty="0"/>
              <a:t>STEP PER RAGGIUNGERE GLI OBIETTIVI DI APPRENDIMENTO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solidFill>
                  <a:schemeClr val="dk1"/>
                </a:solidFill>
              </a:rPr>
              <a:t>Step 1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e-DE">
                <a:solidFill>
                  <a:schemeClr val="dk1"/>
                </a:solidFill>
              </a:rPr>
              <a:t>Acquisire familiarità con il ciclo HRD – condividere le conoscenze sui passaggi principali e sugli aspetti specifici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solidFill>
                  <a:schemeClr val="dk1"/>
                </a:solidFill>
              </a:rPr>
              <a:t>Step 2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e-DE" dirty="0" err="1">
                <a:solidFill>
                  <a:schemeClr val="dk1"/>
                </a:solidFill>
              </a:rPr>
              <a:t>Pensare</a:t>
            </a:r>
            <a:r>
              <a:rPr lang="de-DE" dirty="0">
                <a:solidFill>
                  <a:schemeClr val="dk1"/>
                </a:solidFill>
              </a:rPr>
              <a:t> ai </a:t>
            </a:r>
            <a:r>
              <a:rPr lang="de-DE" dirty="0" err="1">
                <a:solidFill>
                  <a:schemeClr val="dk1"/>
                </a:solidFill>
              </a:rPr>
              <a:t>cambiamenti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nelle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aziende</a:t>
            </a:r>
            <a:r>
              <a:rPr lang="de-DE" dirty="0">
                <a:solidFill>
                  <a:schemeClr val="dk1"/>
                </a:solidFill>
              </a:rPr>
              <a:t> e </a:t>
            </a:r>
            <a:r>
              <a:rPr lang="de-DE" dirty="0" err="1">
                <a:solidFill>
                  <a:schemeClr val="dk1"/>
                </a:solidFill>
              </a:rPr>
              <a:t>nell'HRD</a:t>
            </a:r>
            <a:r>
              <a:rPr lang="de-DE" dirty="0">
                <a:solidFill>
                  <a:schemeClr val="dk1"/>
                </a:solidFill>
              </a:rPr>
              <a:t>, </a:t>
            </a:r>
            <a:r>
              <a:rPr lang="de-DE" dirty="0" err="1">
                <a:solidFill>
                  <a:schemeClr val="dk1"/>
                </a:solidFill>
              </a:rPr>
              <a:t>discutere</a:t>
            </a:r>
            <a:r>
              <a:rPr lang="de-DE" dirty="0">
                <a:solidFill>
                  <a:schemeClr val="dk1"/>
                </a:solidFill>
              </a:rPr>
              <a:t> i </a:t>
            </a:r>
            <a:r>
              <a:rPr lang="de-DE" dirty="0" err="1">
                <a:solidFill>
                  <a:schemeClr val="dk1"/>
                </a:solidFill>
              </a:rPr>
              <a:t>collegamenti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tra</a:t>
            </a:r>
            <a:r>
              <a:rPr lang="de-DE" dirty="0">
                <a:solidFill>
                  <a:schemeClr val="dk1"/>
                </a:solidFill>
              </a:rPr>
              <a:t> HRD e CGC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Google Shape;108;p3">
            <a:extLst>
              <a:ext uri="{FF2B5EF4-FFF2-40B4-BE49-F238E27FC236}">
                <a16:creationId xmlns:a16="http://schemas.microsoft.com/office/drawing/2014/main" id="{8C7886E4-8EBF-9C31-8721-51808A4B17C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729620" y="265332"/>
            <a:ext cx="5023481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de-DE" dirty="0"/>
              <a:t>Il </a:t>
            </a:r>
            <a:r>
              <a:rPr lang="de-DE" dirty="0" err="1"/>
              <a:t>ciclo</a:t>
            </a:r>
            <a:r>
              <a:rPr lang="de-DE" dirty="0"/>
              <a:t> HRD</a:t>
            </a:r>
            <a:endParaRPr dirty="0"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407553" y="1646211"/>
            <a:ext cx="3183947" cy="3565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2200"/>
              <a:buNone/>
            </a:pPr>
            <a:r>
              <a:rPr lang="de-DE" b="1" dirty="0">
                <a:solidFill>
                  <a:schemeClr val="tx1"/>
                </a:solidFill>
              </a:rPr>
              <a:t>Il </a:t>
            </a:r>
            <a:r>
              <a:rPr lang="de-DE" b="1" dirty="0" err="1">
                <a:solidFill>
                  <a:schemeClr val="tx1"/>
                </a:solidFill>
              </a:rPr>
              <a:t>grafico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mostra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il</a:t>
            </a:r>
            <a:r>
              <a:rPr lang="de-DE" b="1" dirty="0">
                <a:solidFill>
                  <a:schemeClr val="tx1"/>
                </a:solidFill>
              </a:rPr>
              <a:t> </a:t>
            </a:r>
            <a:r>
              <a:rPr lang="de-DE" b="1" dirty="0" err="1">
                <a:solidFill>
                  <a:schemeClr val="tx1"/>
                </a:solidFill>
              </a:rPr>
              <a:t>ciclo</a:t>
            </a:r>
            <a:r>
              <a:rPr lang="de-DE" b="1" dirty="0">
                <a:solidFill>
                  <a:schemeClr val="tx1"/>
                </a:solidFill>
              </a:rPr>
              <a:t> HRD.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2200"/>
              <a:buNone/>
            </a:pP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2200"/>
              <a:buNone/>
            </a:pPr>
            <a:r>
              <a:rPr lang="de-DE" dirty="0">
                <a:solidFill>
                  <a:schemeClr val="tx1"/>
                </a:solidFill>
              </a:rPr>
              <a:t>In </a:t>
            </a:r>
            <a:r>
              <a:rPr lang="de-DE" dirty="0" err="1">
                <a:solidFill>
                  <a:schemeClr val="tx1"/>
                </a:solidFill>
              </a:rPr>
              <a:t>esso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il</a:t>
            </a:r>
            <a:r>
              <a:rPr lang="de-DE" dirty="0">
                <a:solidFill>
                  <a:schemeClr val="tx1"/>
                </a:solidFill>
              </a:rPr>
              <a:t> personale </a:t>
            </a:r>
            <a:r>
              <a:rPr lang="de-DE" dirty="0" err="1">
                <a:solidFill>
                  <a:schemeClr val="tx1"/>
                </a:solidFill>
              </a:rPr>
              <a:t>viene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connesso</a:t>
            </a:r>
            <a:r>
              <a:rPr lang="de-DE" dirty="0">
                <a:solidFill>
                  <a:schemeClr val="tx1"/>
                </a:solidFill>
              </a:rPr>
              <a:t> alle </a:t>
            </a:r>
            <a:r>
              <a:rPr lang="de-DE" dirty="0" err="1">
                <a:solidFill>
                  <a:schemeClr val="tx1"/>
                </a:solidFill>
              </a:rPr>
              <a:t>principali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attività</a:t>
            </a:r>
            <a:r>
              <a:rPr lang="de-DE" dirty="0">
                <a:solidFill>
                  <a:schemeClr val="tx1"/>
                </a:solidFill>
              </a:rPr>
              <a:t> di HRD. 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595959"/>
              </a:buClr>
              <a:buSzPts val="2200"/>
              <a:buNone/>
            </a:pPr>
            <a:r>
              <a:rPr lang="de-DE" dirty="0" err="1">
                <a:solidFill>
                  <a:schemeClr val="tx1"/>
                </a:solidFill>
              </a:rPr>
              <a:t>Identifichiamo</a:t>
            </a:r>
            <a:r>
              <a:rPr lang="de-DE" dirty="0">
                <a:solidFill>
                  <a:schemeClr val="tx1"/>
                </a:solidFill>
              </a:rPr>
              <a:t> le </a:t>
            </a:r>
            <a:r>
              <a:rPr lang="de-DE" dirty="0" err="1">
                <a:solidFill>
                  <a:schemeClr val="tx1"/>
                </a:solidFill>
              </a:rPr>
              <a:t>intersezioni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tra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il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ciclo</a:t>
            </a:r>
            <a:r>
              <a:rPr lang="de-DE" dirty="0">
                <a:solidFill>
                  <a:schemeClr val="tx1"/>
                </a:solidFill>
              </a:rPr>
              <a:t> HR e </a:t>
            </a:r>
            <a:r>
              <a:rPr lang="de-DE" dirty="0" err="1">
                <a:solidFill>
                  <a:schemeClr val="tx1"/>
                </a:solidFill>
              </a:rPr>
              <a:t>il</a:t>
            </a:r>
            <a:r>
              <a:rPr lang="de-DE" dirty="0">
                <a:solidFill>
                  <a:schemeClr val="tx1"/>
                </a:solidFill>
              </a:rPr>
              <a:t> Career </a:t>
            </a:r>
            <a:r>
              <a:rPr lang="de-DE" dirty="0" err="1">
                <a:solidFill>
                  <a:schemeClr val="tx1"/>
                </a:solidFill>
              </a:rPr>
              <a:t>Counseling</a:t>
            </a:r>
            <a:r>
              <a:rPr lang="de-DE" dirty="0">
                <a:solidFill>
                  <a:schemeClr val="tx1"/>
                </a:solidFill>
              </a:rPr>
              <a:t>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4561" y="1040597"/>
            <a:ext cx="8129886" cy="561548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 rot="-5400000">
            <a:off x="7923901" y="2554240"/>
            <a:ext cx="80522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 Source: Mona Momtazian, Expert 360,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  </a:t>
            </a:r>
            <a:r>
              <a:rPr lang="de-DE" sz="1100" u="sng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https://expert360.com/resources/articles/talent-management-important</a:t>
            </a:r>
            <a:r>
              <a:rPr lang="de-DE" sz="11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(2020-04-06).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839788" y="393996"/>
            <a:ext cx="8686568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 dirty="0" err="1"/>
              <a:t>Attività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 2</a:t>
            </a:r>
            <a:endParaRPr dirty="0"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839788" y="1901866"/>
            <a:ext cx="5442452" cy="3054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it-IT" sz="2200" dirty="0">
                <a:solidFill>
                  <a:schemeClr val="dk1"/>
                </a:solidFill>
              </a:rPr>
              <a:t>Leggi il </a:t>
            </a:r>
            <a:r>
              <a:rPr lang="it-IT" sz="2200" b="1" dirty="0">
                <a:solidFill>
                  <a:schemeClr val="dk1"/>
                </a:solidFill>
              </a:rPr>
              <a:t>materiale n. 5 </a:t>
            </a:r>
            <a:r>
              <a:rPr lang="it-IT" sz="2200" dirty="0">
                <a:solidFill>
                  <a:schemeClr val="dk1"/>
                </a:solidFill>
              </a:rPr>
              <a:t>e discuti le seguenti domande:</a:t>
            </a:r>
            <a:endParaRPr lang="it-IT" sz="2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200" dirty="0">
                <a:solidFill>
                  <a:schemeClr val="dk1"/>
                </a:solidFill>
              </a:rPr>
              <a:t>Dove si intravedono le linee di sviluppo nel campo delle risorse umane?</a:t>
            </a:r>
            <a:endParaRPr lang="it-IT" sz="22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 sz="2200" dirty="0">
                <a:solidFill>
                  <a:schemeClr val="dk1"/>
                </a:solidFill>
              </a:rPr>
              <a:t>Quali sono i collegamenti tra  HRD e CGC?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lang="it-IT" sz="2200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it-IT" sz="2200" dirty="0">
                <a:solidFill>
                  <a:schemeClr val="dk1"/>
                </a:solidFill>
              </a:rPr>
              <a:t>Annota le tue riflessioni.</a:t>
            </a:r>
            <a:endParaRPr lang="it-IT" sz="2200"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7205" y="1191014"/>
            <a:ext cx="5281331" cy="4475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8;p1">
            <a:extLst>
              <a:ext uri="{FF2B5EF4-FFF2-40B4-BE49-F238E27FC236}">
                <a16:creationId xmlns:a16="http://schemas.microsoft.com/office/drawing/2014/main" id="{D633972F-586B-7C47-0136-B574D4E915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47725" y="2387876"/>
            <a:ext cx="10504500" cy="1041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</a:pPr>
            <a:r>
              <a:rPr lang="de-DE" sz="2800" dirty="0" err="1"/>
              <a:t>Attività</a:t>
            </a:r>
            <a:r>
              <a:rPr lang="de-DE" sz="2800" dirty="0"/>
              <a:t> di </a:t>
            </a:r>
            <a:r>
              <a:rPr lang="de-DE" sz="2800" dirty="0" err="1"/>
              <a:t>Apprendimento</a:t>
            </a:r>
            <a:r>
              <a:rPr lang="de-DE" sz="2800" dirty="0"/>
              <a:t> 3: </a:t>
            </a:r>
            <a:r>
              <a:rPr lang="de-DE" sz="2800" dirty="0" err="1"/>
              <a:t>Sviluppare</a:t>
            </a:r>
            <a:r>
              <a:rPr lang="de-DE" sz="2800" dirty="0"/>
              <a:t> </a:t>
            </a:r>
            <a:r>
              <a:rPr lang="de-DE" sz="2800" dirty="0" err="1"/>
              <a:t>conoscenze</a:t>
            </a:r>
            <a:r>
              <a:rPr lang="de-DE" sz="2800" dirty="0"/>
              <a:t> </a:t>
            </a:r>
            <a:r>
              <a:rPr lang="de-DE" sz="2800" dirty="0" err="1"/>
              <a:t>sulle</a:t>
            </a:r>
            <a:r>
              <a:rPr lang="de-DE" sz="2800" dirty="0"/>
              <a:t> i</a:t>
            </a:r>
            <a:r>
              <a:rPr lang="it-IT" sz="2800" dirty="0" err="1"/>
              <a:t>ntersezioni</a:t>
            </a:r>
            <a:r>
              <a:rPr lang="it-IT" sz="2800" dirty="0"/>
              <a:t> tra CGC e HRD nelle imprese</a:t>
            </a:r>
            <a:endParaRPr sz="2800" dirty="0"/>
          </a:p>
        </p:txBody>
      </p:sp>
      <p:sp>
        <p:nvSpPr>
          <p:cNvPr id="10" name="Google Shape;89;p1">
            <a:extLst>
              <a:ext uri="{FF2B5EF4-FFF2-40B4-BE49-F238E27FC236}">
                <a16:creationId xmlns:a16="http://schemas.microsoft.com/office/drawing/2014/main" id="{D128F233-258B-B810-AAAE-4106A81AE7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3467379"/>
            <a:ext cx="10512300" cy="1941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2000" dirty="0">
                <a:solidFill>
                  <a:schemeClr val="dk1"/>
                </a:solidFill>
              </a:rPr>
              <a:t>In questa attività di apprendimento imparerai e rifletterai sulle intersezioni tra CGC e HRD.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2000" dirty="0">
                <a:solidFill>
                  <a:schemeClr val="dk1"/>
                </a:solidFill>
              </a:rPr>
              <a:t>Verranno presentati esempi pratici di intersezioni tra CGC e HRD. Tutti gli esempi derivano da casi empirici, raccolti dagli autori di questa sessione o dalla letteratura pubblicata.</a:t>
            </a:r>
            <a:endParaRPr lang="it-IT" sz="2000" dirty="0"/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 sz="2000" dirty="0">
                <a:solidFill>
                  <a:schemeClr val="dk1"/>
                </a:solidFill>
              </a:rPr>
              <a:t>La tua attività di apprendimento consiste nell'analizzare i brevi esempi e nel formulare domande (critiche) per ampliare la tua sensibilità e la tua conoscenza su queste intersezioni.</a:t>
            </a:r>
          </a:p>
        </p:txBody>
      </p:sp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5C29E6E4-052D-FDA9-DBFA-C44EB7B70B7C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233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 dirty="0"/>
              <a:t>STEP PER RAGGIUNGERE GLI OBIETTIVI DI APPRENDIMENTO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 dirty="0" err="1">
                <a:solidFill>
                  <a:schemeClr val="dk1"/>
                </a:solidFill>
              </a:rPr>
              <a:t>Step</a:t>
            </a:r>
            <a:r>
              <a:rPr lang="de-DE" dirty="0">
                <a:solidFill>
                  <a:schemeClr val="dk1"/>
                </a:solidFill>
              </a:rPr>
              <a:t> 1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2"/>
          </p:nvPr>
        </p:nvSpPr>
        <p:spPr>
          <a:xfrm>
            <a:off x="1163650" y="2450351"/>
            <a:ext cx="101901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e-DE" dirty="0" err="1">
                <a:solidFill>
                  <a:schemeClr val="dk1"/>
                </a:solidFill>
              </a:rPr>
              <a:t>Finora</a:t>
            </a:r>
            <a:r>
              <a:rPr lang="de-DE" dirty="0">
                <a:solidFill>
                  <a:schemeClr val="dk1"/>
                </a:solidFill>
              </a:rPr>
              <a:t> i </a:t>
            </a:r>
            <a:r>
              <a:rPr lang="de-DE" dirty="0" err="1">
                <a:solidFill>
                  <a:schemeClr val="dk1"/>
                </a:solidFill>
              </a:rPr>
              <a:t>collegamenti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espliciti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tra</a:t>
            </a:r>
            <a:r>
              <a:rPr lang="de-DE" dirty="0">
                <a:solidFill>
                  <a:schemeClr val="dk1"/>
                </a:solidFill>
              </a:rPr>
              <a:t> le </a:t>
            </a:r>
            <a:r>
              <a:rPr lang="de-DE" dirty="0" err="1">
                <a:solidFill>
                  <a:schemeClr val="dk1"/>
                </a:solidFill>
              </a:rPr>
              <a:t>tradizioni</a:t>
            </a:r>
            <a:r>
              <a:rPr lang="de-DE" dirty="0">
                <a:solidFill>
                  <a:schemeClr val="dk1"/>
                </a:solidFill>
              </a:rPr>
              <a:t> e le </a:t>
            </a:r>
            <a:r>
              <a:rPr lang="de-DE" dirty="0" err="1">
                <a:solidFill>
                  <a:schemeClr val="dk1"/>
                </a:solidFill>
              </a:rPr>
              <a:t>teorie</a:t>
            </a:r>
            <a:r>
              <a:rPr lang="de-DE" dirty="0">
                <a:solidFill>
                  <a:schemeClr val="dk1"/>
                </a:solidFill>
              </a:rPr>
              <a:t> CGC </a:t>
            </a:r>
            <a:r>
              <a:rPr lang="de-DE" dirty="0" err="1">
                <a:solidFill>
                  <a:schemeClr val="dk1"/>
                </a:solidFill>
              </a:rPr>
              <a:t>con</a:t>
            </a:r>
            <a:r>
              <a:rPr lang="de-DE" dirty="0">
                <a:solidFill>
                  <a:schemeClr val="dk1"/>
                </a:solidFill>
              </a:rPr>
              <a:t> quelle </a:t>
            </a:r>
            <a:r>
              <a:rPr lang="de-DE" dirty="0" err="1">
                <a:solidFill>
                  <a:schemeClr val="dk1"/>
                </a:solidFill>
              </a:rPr>
              <a:t>dell‘HRD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sono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piuttosto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deboli</a:t>
            </a:r>
            <a:r>
              <a:rPr lang="de-DE" dirty="0">
                <a:solidFill>
                  <a:schemeClr val="dk1"/>
                </a:solidFill>
              </a:rPr>
              <a:t>. </a:t>
            </a:r>
            <a:r>
              <a:rPr lang="de-DE" dirty="0" err="1">
                <a:solidFill>
                  <a:schemeClr val="dk1"/>
                </a:solidFill>
              </a:rPr>
              <a:t>Quali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questioni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critiche</a:t>
            </a:r>
            <a:r>
              <a:rPr lang="de-DE" dirty="0">
                <a:solidFill>
                  <a:schemeClr val="dk1"/>
                </a:solidFill>
              </a:rPr>
              <a:t> o poco </a:t>
            </a:r>
            <a:r>
              <a:rPr lang="de-DE" dirty="0" err="1">
                <a:solidFill>
                  <a:schemeClr val="dk1"/>
                </a:solidFill>
              </a:rPr>
              <a:t>chiare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sorgono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dall'incrocio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tra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consulenza</a:t>
            </a:r>
            <a:r>
              <a:rPr lang="de-DE" dirty="0">
                <a:solidFill>
                  <a:schemeClr val="dk1"/>
                </a:solidFill>
              </a:rPr>
              <a:t> professionale e HRD?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de-DE">
                <a:solidFill>
                  <a:schemeClr val="dk1"/>
                </a:solidFill>
              </a:rPr>
              <a:t>Step 2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4"/>
          </p:nvPr>
        </p:nvSpPr>
        <p:spPr>
          <a:xfrm>
            <a:off x="1163650" y="4122102"/>
            <a:ext cx="101886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de-DE" sz="2000">
                <a:solidFill>
                  <a:schemeClr val="dk1"/>
                </a:solidFill>
              </a:rPr>
              <a:t>Vengono presentati esempi pratici di intersezioni tra CGC e HRD. Tutti gli esempi derivano da casi empirici, raccolti dagli autori di questa sessione o dalla letteratura pubblicata.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78754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de-DE"/>
              <a:t>Introduzione all‘Attività di Apprendimento 3</a:t>
            </a:r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2"/>
          </p:nvPr>
        </p:nvSpPr>
        <p:spPr>
          <a:xfrm>
            <a:off x="223025" y="1681866"/>
            <a:ext cx="8725032" cy="4071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Open Sans Light"/>
              <a:buChar char="•"/>
            </a:pPr>
            <a:r>
              <a:rPr lang="it-IT" sz="1950" dirty="0">
                <a:solidFill>
                  <a:schemeClr val="dk1"/>
                </a:solidFill>
                <a:highlight>
                  <a:schemeClr val="lt1"/>
                </a:highlight>
              </a:rPr>
              <a:t>Il career counselling in azienda è ancora poco orientato strategicamente e piuttosto strumentale.</a:t>
            </a:r>
          </a:p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Open Sans Light"/>
              <a:buChar char="•"/>
            </a:pPr>
            <a:r>
              <a:rPr lang="it-IT" sz="1950" dirty="0">
                <a:solidFill>
                  <a:schemeClr val="dk1"/>
                </a:solidFill>
              </a:rPr>
              <a:t>I contenuti della consulenza nel HRD, sia da parte dei consulenti sia da parte del gruppo target (ovvero i gruppi di dipendenti  che vi hanno accesso), non sono chiari o piuttosto diversi tra di loro.</a:t>
            </a:r>
          </a:p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Open Sans Light"/>
              <a:buChar char="•"/>
            </a:pPr>
            <a:r>
              <a:rPr lang="it-IT" sz="1950" dirty="0">
                <a:solidFill>
                  <a:schemeClr val="dk1"/>
                </a:solidFill>
              </a:rPr>
              <a:t>In termini di accesso, dal punto di vista delle risorse umane, l'attenzione si concentra principalmente sulla promozione di gruppi di dipendenti particolarmente forti o di talento.</a:t>
            </a:r>
          </a:p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Open Sans Light"/>
              <a:buChar char="•"/>
            </a:pPr>
            <a:r>
              <a:rPr lang="it-IT" sz="1950" dirty="0">
                <a:solidFill>
                  <a:schemeClr val="dk1"/>
                </a:solidFill>
              </a:rPr>
              <a:t>I servizi di consulenza che sono incorporati nell'azienda sono spesso intesi in un triangolo tra cliente, consulente o coach e azienda, che porta a un diverso tipo di contratto.</a:t>
            </a:r>
          </a:p>
          <a:p>
            <a:pPr marL="228600" lvl="0" indent="-228600" algn="just" rt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  <a:buFont typeface="Open Sans Light"/>
              <a:buChar char="•"/>
            </a:pPr>
            <a:r>
              <a:rPr lang="it-IT" sz="1950" dirty="0">
                <a:solidFill>
                  <a:schemeClr val="dk1"/>
                </a:solidFill>
              </a:rPr>
              <a:t>Per maggiori dettagli, leggere il </a:t>
            </a:r>
            <a:r>
              <a:rPr lang="it-IT" sz="1950" b="1" dirty="0">
                <a:solidFill>
                  <a:schemeClr val="dk1"/>
                </a:solidFill>
              </a:rPr>
              <a:t>materiale n. 6</a:t>
            </a:r>
          </a:p>
        </p:txBody>
      </p:sp>
      <p:sp>
        <p:nvSpPr>
          <p:cNvPr id="110" name="Google Shape;110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/>
          </a:blip>
          <a:srcRect l="4811" r="27333"/>
          <a:stretch/>
        </p:blipFill>
        <p:spPr>
          <a:xfrm>
            <a:off x="9183189" y="2046922"/>
            <a:ext cx="2889100" cy="260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839788" y="423069"/>
            <a:ext cx="9723631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 dirty="0" err="1"/>
              <a:t>Attività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 3</a:t>
            </a:r>
            <a:endParaRPr dirty="0"/>
          </a:p>
        </p:txBody>
      </p:sp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839788" y="1457537"/>
            <a:ext cx="7273500" cy="409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rPr lang="it-IT" sz="2000" dirty="0">
                <a:solidFill>
                  <a:schemeClr val="dk1"/>
                </a:solidFill>
              </a:rPr>
              <a:t>Leggete il </a:t>
            </a:r>
            <a:r>
              <a:rPr lang="it-IT" sz="2000" b="1" dirty="0">
                <a:solidFill>
                  <a:schemeClr val="dk1"/>
                </a:solidFill>
              </a:rPr>
              <a:t>materiale n. 7</a:t>
            </a:r>
            <a:r>
              <a:rPr lang="it-IT" sz="2000" dirty="0">
                <a:solidFill>
                  <a:schemeClr val="dk1"/>
                </a:solidFill>
              </a:rPr>
              <a:t>. L’attività di apprendimento consiste nell'analizzare i brevi esempi rispetto alle conoscenze CGC e HRD e nel formulare domande (critiche) per ampliare la vostra sensibilità e le vostre conoscenze su queste intersezioni.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Quali collegamenti vedete tra il ciclo HRD e le offerte CGC?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Chi sta beneficiando del servizio?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Quali sono le domande che vi ponete per i diversi esempi?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</a:pPr>
            <a:r>
              <a:rPr lang="it-IT" sz="2000" dirty="0">
                <a:solidFill>
                  <a:schemeClr val="dk1"/>
                </a:solidFill>
              </a:rPr>
              <a:t>Scrivete le vostre riflessioni.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2000"/>
            </a:pPr>
            <a:r>
              <a:rPr lang="it-IT" sz="2000" b="1" dirty="0">
                <a:solidFill>
                  <a:schemeClr val="dk1"/>
                </a:solidFill>
              </a:rPr>
              <a:t>Utilizzare il materiale n. 7. Costituire 2 gruppi: il gruppo 1 lavora sugli esempi 1- 4, il gruppo 2 lavora sugli esempi 5 - 8.</a:t>
            </a:r>
          </a:p>
        </p:txBody>
      </p:sp>
      <p:sp>
        <p:nvSpPr>
          <p:cNvPr id="118" name="Google Shape;118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13288" y="1457537"/>
            <a:ext cx="3963239" cy="34765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Obiettivi</a:t>
            </a:r>
            <a:r>
              <a:rPr lang="en-GB" dirty="0"/>
              <a:t> di </a:t>
            </a:r>
            <a:r>
              <a:rPr lang="en-GB" dirty="0" err="1"/>
              <a:t>apprendimento</a:t>
            </a:r>
            <a:r>
              <a:rPr lang="en-GB" dirty="0"/>
              <a:t> </a:t>
            </a:r>
            <a:r>
              <a:rPr lang="en-GB" dirty="0" err="1"/>
              <a:t>dell’Unità</a:t>
            </a:r>
            <a:r>
              <a:rPr lang="en-GB" dirty="0"/>
              <a:t> 4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1212" y="2059785"/>
            <a:ext cx="10710863" cy="4372158"/>
          </a:xfrm>
        </p:spPr>
        <p:txBody>
          <a:bodyPr>
            <a:normAutofit/>
          </a:bodyPr>
          <a:lstStyle/>
          <a:p>
            <a:pPr marL="457200" indent="-457200" fontAlgn="base">
              <a:buFont typeface="Wingdings" pitchFamily="2" charset="2"/>
              <a:buChar char="§"/>
            </a:pPr>
            <a:r>
              <a:rPr lang="it-IT" b="0" i="1" dirty="0">
                <a:solidFill>
                  <a:schemeClr val="tx1"/>
                </a:solidFill>
              </a:rPr>
              <a:t>Collegare il Career </a:t>
            </a:r>
            <a:r>
              <a:rPr lang="it-IT" b="0" i="1" dirty="0" err="1">
                <a:solidFill>
                  <a:schemeClr val="tx1"/>
                </a:solidFill>
              </a:rPr>
              <a:t>Guidance</a:t>
            </a:r>
            <a:r>
              <a:rPr lang="it-IT" b="0" i="1" dirty="0">
                <a:solidFill>
                  <a:schemeClr val="tx1"/>
                </a:solidFill>
              </a:rPr>
              <a:t> e Counseling (CGC) con il lavoro sullo sviluppo della carriera da parte dell’HR</a:t>
            </a: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it-IT" b="0" i="1" dirty="0">
                <a:solidFill>
                  <a:schemeClr val="tx1"/>
                </a:solidFill>
              </a:rPr>
              <a:t>Utilizzo di diversi metodi di CGC e Coaching nel contesto delle risorse umane, in particolare lavorando con le PMI</a:t>
            </a:r>
          </a:p>
          <a:p>
            <a:pPr marL="457200" indent="-457200" fontAlgn="base">
              <a:buFont typeface="Wingdings" pitchFamily="2" charset="2"/>
              <a:buChar char="§"/>
            </a:pPr>
            <a:r>
              <a:rPr lang="it-IT" b="0" i="1" dirty="0">
                <a:solidFill>
                  <a:schemeClr val="tx1"/>
                </a:solidFill>
              </a:rPr>
              <a:t>Lavorare con diversi gruppi target (partecipanti all'IFP, tirocinanti, dipendenti più anziani, persone con qualifiche inferiori o bisogni speciali) e tramite diversi format (vicino al posto di lavoro, in gruppo, a distanza/online)</a:t>
            </a:r>
          </a:p>
        </p:txBody>
      </p:sp>
    </p:spTree>
    <p:extLst>
      <p:ext uri="{BB962C8B-B14F-4D97-AF65-F5344CB8AC3E}">
        <p14:creationId xmlns:p14="http://schemas.microsoft.com/office/powerpoint/2010/main" val="209786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CGC </a:t>
            </a:r>
            <a:r>
              <a:rPr lang="en-US" b="1" dirty="0" err="1"/>
              <a:t>nelle</a:t>
            </a:r>
            <a:r>
              <a:rPr lang="en-US" b="1" dirty="0"/>
              <a:t> PMI</a:t>
            </a:r>
            <a:endParaRPr lang="lt-LT" b="1" dirty="0"/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138267"/>
            <a:ext cx="10512425" cy="395306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it-IT" sz="2800" b="1" dirty="0">
                <a:solidFill>
                  <a:schemeClr val="tx1"/>
                </a:solidFill>
              </a:rPr>
              <a:t>Utilizzo di diversi metodi di CGC e coaching nel contesto delle risorse umane delle PMI: sfide e opportunità. </a:t>
            </a:r>
          </a:p>
          <a:p>
            <a:pPr marL="0" lvl="0" indent="0">
              <a:buNone/>
            </a:pPr>
            <a:endParaRPr lang="it-IT" sz="2800" b="1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it-IT" sz="2800" dirty="0">
                <a:solidFill>
                  <a:schemeClr val="tx1"/>
                </a:solidFill>
              </a:rPr>
              <a:t>Che pensieri hai a riguardo? </a:t>
            </a:r>
            <a:endParaRPr lang="de-DE" alt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1098161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</p:spPr>
        <p:txBody>
          <a:bodyPr>
            <a:normAutofit fontScale="90000"/>
          </a:bodyPr>
          <a:lstStyle/>
          <a:p>
            <a:r>
              <a:rPr lang="de-DE" dirty="0"/>
              <a:t>Brainstorming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5" y="2151197"/>
            <a:ext cx="4242752" cy="2992303"/>
          </a:xfrm>
        </p:spPr>
        <p:txBody>
          <a:bodyPr/>
          <a:lstStyle/>
          <a:p>
            <a:r>
              <a:rPr lang="it-IT" altLang="de-DE" sz="2400" b="0" dirty="0">
                <a:solidFill>
                  <a:schemeClr val="tx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Quali pensi siano i concetti e i metodi di CGC che esistono nel contesto delle risorse umane delle PMI?</a:t>
            </a:r>
          </a:p>
          <a:p>
            <a:endParaRPr lang="it-IT" altLang="de-DE" dirty="0">
              <a:solidFill>
                <a:schemeClr val="tx1"/>
              </a:solidFill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it-IT" altLang="de-DE" sz="2400" dirty="0">
                <a:solidFill>
                  <a:schemeClr val="tx1"/>
                </a:solidFill>
                <a:ea typeface="Trebuchet MS" panose="020B0603020202020204" pitchFamily="34" charset="0"/>
                <a:cs typeface="Trebuchet MS" panose="020B0603020202020204" pitchFamily="34" charset="0"/>
              </a:rPr>
              <a:t>Quali possibilità e sfide ritieni potrebbero essere possibili o tipiche?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6" name="Textfeld 8">
            <a:extLst>
              <a:ext uri="{FF2B5EF4-FFF2-40B4-BE49-F238E27FC236}">
                <a16:creationId xmlns:a16="http://schemas.microsoft.com/office/drawing/2014/main" id="{F38A3251-5BAF-484F-9C43-D7A305CF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711" y="2812969"/>
            <a:ext cx="617963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de-DE" sz="24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7912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CGC nelle PMI</a:t>
            </a:r>
            <a:endParaRPr lang="it-IT" b="1" dirty="0">
              <a:ea typeface="Open Sans Extrabold"/>
              <a:cs typeface="Open Sans Extrabold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517" y="1863522"/>
            <a:ext cx="11173792" cy="39530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altLang="de-DE" dirty="0">
                <a:solidFill>
                  <a:schemeClr val="tx1"/>
                </a:solidFill>
                <a:latin typeface="Arial"/>
                <a:cs typeface="Arial"/>
              </a:rPr>
              <a:t>CGC nelle HR nel contesto delle PMI </a:t>
            </a:r>
            <a:endParaRPr lang="it-IT" alt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altLang="de-DE" sz="2000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L'importanza delle intersezioni e dell'integrazione di CGC nel contesto delle risorse umane è evidente (prospettiva normativa)</a:t>
            </a:r>
            <a:endParaRPr lang="it-IT" altLang="de-DE" dirty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t-IT" altLang="de-DE" sz="2000" dirty="0">
                <a:solidFill>
                  <a:schemeClr val="tx1"/>
                </a:solidFill>
                <a:latin typeface="Arial"/>
                <a:cs typeface="Arial"/>
              </a:rPr>
              <a:t>Si hanno minori conoscenze sulle intersezioni e sull'integrazione di CGC nel contesto delle risorse umane nelle PMI (prospettiva empirica).</a:t>
            </a:r>
            <a:endParaRPr lang="it-IT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r>
              <a:rPr lang="it-IT" altLang="de-DE" dirty="0">
                <a:solidFill>
                  <a:schemeClr val="tx1"/>
                </a:solidFill>
                <a:latin typeface="Arial"/>
                <a:cs typeface="Arial"/>
              </a:rPr>
              <a:t>Si sa molto meno del CGC interno nel contesto delle risorse umane delle PMI e dei metodi utilizzati in questi contesti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altLang="de-DE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Diversi fornitori di consulenza esterna stanno lavorando in questo campo ed è possibile identificare alcune informazioni sui metodi utilizzati in questi campi</a:t>
            </a:r>
            <a:endParaRPr lang="it-IT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r>
              <a:rPr lang="it-IT" altLang="de-DE" dirty="0">
                <a:solidFill>
                  <a:schemeClr val="tx1"/>
                </a:solidFill>
                <a:latin typeface="Arial"/>
                <a:cs typeface="Arial"/>
              </a:rPr>
              <a:t>Nei passaggi successivi (1) viene fornita una panoramica sui metodi di CGC e sui fornitori di consulenza esterni e (2) i professionisti, attraverso un lavoro di gruppo, scopriranno il diverso uso dei metodi nel CGC nel contesto delle PMI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11641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en-US" b="1" dirty="0" err="1"/>
              <a:t>Metodi</a:t>
            </a:r>
            <a:r>
              <a:rPr lang="en-US" b="1" dirty="0"/>
              <a:t> CGC</a:t>
            </a:r>
            <a:endParaRPr lang="it-I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8519B22-2E70-41F6-9A1D-DE9F0AF1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349" y="1693043"/>
            <a:ext cx="947755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de-DE" altLang="de-DE" sz="2400" b="1" dirty="0">
                <a:latin typeface="Arial"/>
                <a:cs typeface="Arial"/>
              </a:rPr>
              <a:t>Metodi di CGC (= </a:t>
            </a:r>
            <a:r>
              <a:rPr lang="de-DE" altLang="de-DE" sz="2400" b="1" dirty="0" err="1">
                <a:latin typeface="Arial"/>
                <a:cs typeface="Arial"/>
              </a:rPr>
              <a:t>tecniche</a:t>
            </a:r>
            <a:r>
              <a:rPr lang="de-DE" altLang="de-DE" sz="2400" b="1" dirty="0">
                <a:latin typeface="Arial"/>
                <a:cs typeface="Arial"/>
              </a:rPr>
              <a:t>, </a:t>
            </a:r>
            <a:r>
              <a:rPr lang="de-DE" altLang="de-DE" sz="2400" b="1" dirty="0" err="1">
                <a:latin typeface="Arial"/>
                <a:cs typeface="Arial"/>
              </a:rPr>
              <a:t>strategie</a:t>
            </a:r>
            <a:r>
              <a:rPr lang="de-DE" altLang="de-DE" sz="2400" b="1" dirty="0">
                <a:latin typeface="Arial"/>
                <a:cs typeface="Arial"/>
              </a:rPr>
              <a:t>) </a:t>
            </a:r>
            <a:endParaRPr lang="de-DE" altLang="de-DE" sz="2400" b="1" i="1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787D7D4-5721-415E-8124-B078947F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19" y="2457100"/>
            <a:ext cx="10041148" cy="3236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dirty="0" err="1">
                <a:latin typeface="Arial"/>
                <a:cs typeface="Arial"/>
              </a:rPr>
              <a:t>Esistono</a:t>
            </a:r>
            <a:r>
              <a:rPr lang="de-DE" altLang="de-DE" sz="2000" dirty="0">
                <a:latin typeface="Arial"/>
                <a:cs typeface="Arial"/>
              </a:rPr>
              <a:t> in </a:t>
            </a:r>
            <a:r>
              <a:rPr lang="de-DE" altLang="de-DE" sz="2000" dirty="0" err="1">
                <a:latin typeface="Arial"/>
                <a:cs typeface="Arial"/>
              </a:rPr>
              <a:t>una</a:t>
            </a:r>
            <a:r>
              <a:rPr lang="de-DE" altLang="de-DE" sz="2000" dirty="0">
                <a:latin typeface="Arial"/>
                <a:cs typeface="Arial"/>
              </a:rPr>
              <a:t> </a:t>
            </a:r>
            <a:r>
              <a:rPr lang="de-DE" altLang="de-DE" sz="2000" dirty="0" err="1">
                <a:latin typeface="Arial"/>
                <a:cs typeface="Arial"/>
              </a:rPr>
              <a:t>vasta</a:t>
            </a:r>
            <a:r>
              <a:rPr lang="de-DE" altLang="de-DE" sz="2000" dirty="0">
                <a:latin typeface="Arial"/>
                <a:cs typeface="Arial"/>
              </a:rPr>
              <a:t> </a:t>
            </a:r>
            <a:r>
              <a:rPr lang="de-DE" altLang="de-DE" sz="2000" dirty="0" err="1">
                <a:latin typeface="Arial"/>
                <a:cs typeface="Arial"/>
              </a:rPr>
              <a:t>gamma</a:t>
            </a:r>
            <a:endParaRPr lang="de-DE" altLang="de-DE" sz="2000" dirty="0" err="1">
              <a:cs typeface="Arial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altLang="de-DE" sz="2000" dirty="0" err="1">
                <a:latin typeface="Arial"/>
                <a:cs typeface="Arial"/>
              </a:rPr>
              <a:t>Sono</a:t>
            </a:r>
            <a:r>
              <a:rPr lang="de-DE" altLang="de-DE" sz="2000" dirty="0">
                <a:latin typeface="Arial"/>
                <a:cs typeface="Arial"/>
              </a:rPr>
              <a:t> </a:t>
            </a:r>
            <a:r>
              <a:rPr lang="de-DE" altLang="de-DE" sz="2000" dirty="0" err="1">
                <a:latin typeface="Arial"/>
                <a:cs typeface="Arial"/>
              </a:rPr>
              <a:t>presenti</a:t>
            </a:r>
            <a:r>
              <a:rPr lang="de-DE" altLang="de-DE" sz="2000" dirty="0">
                <a:latin typeface="Arial"/>
                <a:cs typeface="Arial"/>
              </a:rPr>
              <a:t> diverse </a:t>
            </a:r>
            <a:r>
              <a:rPr lang="de-DE" altLang="de-DE" sz="2000" dirty="0" err="1">
                <a:latin typeface="Arial"/>
                <a:cs typeface="Arial"/>
              </a:rPr>
              <a:t>definizioni</a:t>
            </a: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latin typeface="Arial"/>
                <a:cs typeface="Arial"/>
              </a:rPr>
              <a:t>appartengono</a:t>
            </a:r>
            <a:r>
              <a:rPr lang="de-DE" sz="2000" dirty="0">
                <a:latin typeface="Arial"/>
                <a:cs typeface="Arial"/>
              </a:rPr>
              <a:t> ad </a:t>
            </a:r>
            <a:r>
              <a:rPr lang="de-DE" sz="2000" dirty="0" err="1">
                <a:latin typeface="Arial"/>
                <a:cs typeface="Arial"/>
              </a:rPr>
              <a:t>approcci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classici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così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come</a:t>
            </a:r>
            <a:r>
              <a:rPr lang="de-DE" sz="2000" dirty="0">
                <a:latin typeface="Arial"/>
                <a:cs typeface="Arial"/>
              </a:rPr>
              <a:t> ad </a:t>
            </a:r>
            <a:r>
              <a:rPr lang="de-DE" sz="2000" dirty="0" err="1">
                <a:latin typeface="Arial"/>
                <a:cs typeface="Arial"/>
              </a:rPr>
              <a:t>approcci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postmoderni</a:t>
            </a:r>
            <a:r>
              <a:rPr lang="de-DE" sz="2000" dirty="0">
                <a:latin typeface="Arial"/>
                <a:cs typeface="Arial"/>
              </a:rPr>
              <a:t> (es., </a:t>
            </a:r>
            <a:r>
              <a:rPr lang="de-DE" sz="2000" dirty="0" err="1">
                <a:latin typeface="Arial"/>
                <a:cs typeface="Arial"/>
              </a:rPr>
              <a:t>centrato</a:t>
            </a:r>
            <a:r>
              <a:rPr lang="de-DE" sz="2000" dirty="0">
                <a:latin typeface="Arial"/>
                <a:cs typeface="Arial"/>
              </a:rPr>
              <a:t> sul </a:t>
            </a:r>
            <a:r>
              <a:rPr lang="de-DE" sz="2000" dirty="0" err="1">
                <a:latin typeface="Arial"/>
                <a:cs typeface="Arial"/>
              </a:rPr>
              <a:t>cliente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orientato</a:t>
            </a:r>
            <a:r>
              <a:rPr lang="de-DE" sz="2000" dirty="0">
                <a:latin typeface="Arial"/>
                <a:cs typeface="Arial"/>
              </a:rPr>
              <a:t> al </a:t>
            </a:r>
            <a:r>
              <a:rPr lang="de-DE" sz="2000" dirty="0" err="1">
                <a:latin typeface="Arial"/>
                <a:cs typeface="Arial"/>
              </a:rPr>
              <a:t>sistema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orientanto</a:t>
            </a:r>
            <a:r>
              <a:rPr lang="de-DE" sz="2000" dirty="0">
                <a:latin typeface="Arial"/>
                <a:cs typeface="Arial"/>
              </a:rPr>
              <a:t> al </a:t>
            </a:r>
            <a:r>
              <a:rPr lang="de-DE" sz="2000" dirty="0" err="1">
                <a:latin typeface="Arial"/>
                <a:cs typeface="Arial"/>
              </a:rPr>
              <a:t>costruttivismo</a:t>
            </a:r>
            <a:r>
              <a:rPr lang="de-DE" sz="2000" dirty="0">
                <a:latin typeface="Arial"/>
                <a:cs typeface="Arial"/>
              </a:rPr>
              <a:t>) </a:t>
            </a:r>
            <a:endParaRPr lang="de-DE" dirty="0"/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latin typeface="Arial"/>
                <a:cs typeface="Arial"/>
              </a:rPr>
              <a:t>sono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sviluppati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all'interno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dirty="0" err="1">
                <a:latin typeface="Arial"/>
                <a:cs typeface="Arial"/>
              </a:rPr>
              <a:t>teorie</a:t>
            </a:r>
            <a:r>
              <a:rPr lang="de-DE" sz="2000" dirty="0">
                <a:latin typeface="Arial"/>
                <a:cs typeface="Arial"/>
              </a:rPr>
              <a:t> e </a:t>
            </a:r>
            <a:r>
              <a:rPr lang="de-DE" sz="2000" dirty="0" err="1">
                <a:latin typeface="Arial"/>
                <a:cs typeface="Arial"/>
              </a:rPr>
              <a:t>concetti</a:t>
            </a:r>
            <a:r>
              <a:rPr lang="de-DE" sz="2000" dirty="0">
                <a:latin typeface="Arial"/>
                <a:cs typeface="Arial"/>
              </a:rPr>
              <a:t> (</a:t>
            </a:r>
            <a:r>
              <a:rPr lang="de-DE" sz="2000" dirty="0" err="1">
                <a:latin typeface="Arial"/>
                <a:cs typeface="Arial"/>
              </a:rPr>
              <a:t>paradigma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diversi</a:t>
            </a:r>
            <a:r>
              <a:rPr lang="de-DE" sz="2000" dirty="0">
                <a:latin typeface="Arial"/>
                <a:cs typeface="Arial"/>
              </a:rPr>
              <a:t>) (</a:t>
            </a:r>
            <a:r>
              <a:rPr lang="de-DE" sz="2000" dirty="0" err="1">
                <a:latin typeface="Arial"/>
                <a:cs typeface="Arial"/>
              </a:rPr>
              <a:t>vedi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teoria</a:t>
            </a:r>
            <a:r>
              <a:rPr lang="de-DE" sz="2000" dirty="0">
                <a:latin typeface="Arial"/>
                <a:cs typeface="Arial"/>
              </a:rPr>
              <a:t> della </a:t>
            </a:r>
            <a:r>
              <a:rPr lang="de-DE" sz="2000" dirty="0" err="1">
                <a:latin typeface="Arial"/>
                <a:cs typeface="Arial"/>
              </a:rPr>
              <a:t>costruzione</a:t>
            </a:r>
            <a:r>
              <a:rPr lang="de-DE" sz="2000" dirty="0">
                <a:latin typeface="Arial"/>
                <a:cs typeface="Arial"/>
              </a:rPr>
              <a:t> della </a:t>
            </a:r>
            <a:r>
              <a:rPr lang="de-DE" sz="2000" dirty="0" err="1">
                <a:latin typeface="Arial"/>
                <a:cs typeface="Arial"/>
              </a:rPr>
              <a:t>carriera</a:t>
            </a:r>
            <a:r>
              <a:rPr lang="de-DE" sz="2000" dirty="0">
                <a:latin typeface="Arial"/>
                <a:cs typeface="Arial"/>
              </a:rPr>
              <a:t> e Systems Theory Framework </a:t>
            </a:r>
            <a:r>
              <a:rPr lang="de-DE" sz="2000" dirty="0" err="1">
                <a:latin typeface="Arial"/>
                <a:cs typeface="Arial"/>
              </a:rPr>
              <a:t>nell'Unità</a:t>
            </a:r>
            <a:r>
              <a:rPr lang="de-DE" sz="2000" dirty="0">
                <a:latin typeface="Arial"/>
                <a:cs typeface="Arial"/>
              </a:rPr>
              <a:t> 3) (</a:t>
            </a:r>
            <a:r>
              <a:rPr lang="de-DE" sz="2000" dirty="0" err="1">
                <a:latin typeface="Arial"/>
                <a:cs typeface="Arial"/>
              </a:rPr>
              <a:t>Savickas</a:t>
            </a:r>
            <a:r>
              <a:rPr lang="de-DE" sz="2000" dirty="0">
                <a:latin typeface="Arial"/>
                <a:cs typeface="Arial"/>
              </a:rPr>
              <a:t> 2012, p. 17) </a:t>
            </a:r>
            <a:endParaRPr lang="de-DE">
              <a:latin typeface="Arial"/>
              <a:cs typeface="Arial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6E1077C-7A62-4BBE-8070-12D9040EDBE0}"/>
              </a:ext>
            </a:extLst>
          </p:cNvPr>
          <p:cNvSpPr txBox="1"/>
          <p:nvPr/>
        </p:nvSpPr>
        <p:spPr>
          <a:xfrm>
            <a:off x="6431337" y="5445835"/>
            <a:ext cx="609887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de-DE" dirty="0" err="1">
                <a:latin typeface="Arial"/>
                <a:cs typeface="Arial"/>
              </a:rPr>
              <a:t>Fonte</a:t>
            </a:r>
            <a:r>
              <a:rPr lang="de-DE" dirty="0">
                <a:latin typeface="Arial"/>
                <a:cs typeface="Arial"/>
              </a:rPr>
              <a:t>: </a:t>
            </a:r>
            <a:r>
              <a:rPr lang="de-DE" dirty="0" err="1">
                <a:latin typeface="Arial"/>
                <a:cs typeface="Arial"/>
              </a:rPr>
              <a:t>Nußbeck</a:t>
            </a:r>
            <a:r>
              <a:rPr lang="de-DE" dirty="0">
                <a:latin typeface="Arial"/>
                <a:cs typeface="Arial"/>
              </a:rPr>
              <a:t> 2019, p. 51 ff e p. 104 ff</a:t>
            </a:r>
          </a:p>
        </p:txBody>
      </p:sp>
    </p:spTree>
    <p:extLst>
      <p:ext uri="{BB962C8B-B14F-4D97-AF65-F5344CB8AC3E}">
        <p14:creationId xmlns:p14="http://schemas.microsoft.com/office/powerpoint/2010/main" val="261093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93" y="535318"/>
            <a:ext cx="10515600" cy="678815"/>
          </a:xfrm>
        </p:spPr>
        <p:txBody>
          <a:bodyPr>
            <a:normAutofit/>
          </a:bodyPr>
          <a:lstStyle/>
          <a:p>
            <a:r>
              <a:rPr lang="en-US" b="1" dirty="0" err="1"/>
              <a:t>Metodi</a:t>
            </a:r>
            <a:r>
              <a:rPr lang="en-US" b="1" dirty="0"/>
              <a:t> CGC (2):</a:t>
            </a:r>
            <a:endParaRPr lang="it-I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18519B22-2E70-41F6-9A1D-DE9F0AF18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22" y="1645265"/>
            <a:ext cx="9566455" cy="52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lang="de-DE" altLang="de-DE" sz="2400" b="1" i="1" dirty="0">
                <a:latin typeface="Arial"/>
                <a:cs typeface="Arial"/>
              </a:rPr>
              <a:t>I </a:t>
            </a:r>
            <a:r>
              <a:rPr lang="de-DE" altLang="de-DE" sz="2400" b="1" i="1" dirty="0" err="1">
                <a:latin typeface="Arial"/>
                <a:cs typeface="Arial"/>
              </a:rPr>
              <a:t>metodi</a:t>
            </a:r>
            <a:r>
              <a:rPr lang="de-DE" altLang="de-DE" sz="2400" b="1" i="1" dirty="0">
                <a:latin typeface="Arial"/>
                <a:cs typeface="Arial"/>
              </a:rPr>
              <a:t> </a:t>
            </a:r>
            <a:r>
              <a:rPr lang="de-DE" altLang="de-DE" sz="2400" b="1" i="1" dirty="0" err="1">
                <a:latin typeface="Arial"/>
                <a:cs typeface="Arial"/>
              </a:rPr>
              <a:t>possono</a:t>
            </a:r>
            <a:r>
              <a:rPr lang="de-DE" altLang="de-DE" sz="2400" b="1" i="1" dirty="0">
                <a:latin typeface="Arial"/>
                <a:cs typeface="Arial"/>
              </a:rPr>
              <a:t> </a:t>
            </a:r>
            <a:r>
              <a:rPr lang="de-DE" altLang="de-DE" sz="2400" b="1" i="1" dirty="0" err="1">
                <a:latin typeface="Arial"/>
                <a:cs typeface="Arial"/>
              </a:rPr>
              <a:t>essere</a:t>
            </a:r>
            <a:r>
              <a:rPr lang="de-DE" altLang="de-DE" sz="2400" b="1" i="1" dirty="0">
                <a:latin typeface="Arial"/>
                <a:cs typeface="Arial"/>
              </a:rPr>
              <a:t>… </a:t>
            </a:r>
            <a:endParaRPr lang="de-DE" altLang="de-DE" sz="2400" b="1" i="1" dirty="0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5787D7D4-5721-415E-8124-B078947F3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22" y="2169522"/>
            <a:ext cx="11814955" cy="3610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dirty="0" err="1">
                <a:latin typeface="Arial"/>
                <a:cs typeface="Arial"/>
              </a:rPr>
              <a:t>Orientamento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psicoanalitico</a:t>
            </a:r>
            <a:r>
              <a:rPr lang="de-DE" sz="2000" dirty="0">
                <a:latin typeface="Arial"/>
                <a:cs typeface="Arial"/>
              </a:rPr>
              <a:t> = </a:t>
            </a:r>
            <a:r>
              <a:rPr lang="de-DE" sz="2000" dirty="0" err="1">
                <a:latin typeface="Arial"/>
                <a:cs typeface="Arial"/>
              </a:rPr>
              <a:t>metodi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dirty="0" err="1">
                <a:latin typeface="Arial"/>
                <a:cs typeface="Arial"/>
              </a:rPr>
              <a:t>interpretazione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dei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conflitti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inconsci</a:t>
            </a:r>
            <a:endParaRPr lang="de-DE" altLang="de-DE" sz="2000" dirty="0" err="1">
              <a:cs typeface="Arial" charset="0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err="1">
                <a:latin typeface="Arial"/>
                <a:cs typeface="Arial"/>
              </a:rPr>
              <a:t>Consulenza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centrata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sulla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persona</a:t>
            </a:r>
            <a:r>
              <a:rPr lang="de-DE" sz="2000" dirty="0">
                <a:latin typeface="Arial"/>
                <a:cs typeface="Arial"/>
              </a:rPr>
              <a:t> = </a:t>
            </a:r>
            <a:r>
              <a:rPr lang="de-DE" sz="2000" err="1">
                <a:latin typeface="Arial"/>
                <a:cs typeface="Arial"/>
              </a:rPr>
              <a:t>metodi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err="1">
                <a:latin typeface="Arial"/>
                <a:cs typeface="Arial"/>
              </a:rPr>
              <a:t>accettazione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apprezzamento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crescita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congruenza</a:t>
            </a:r>
            <a:endParaRPr lang="de-DE" err="1">
              <a:cs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err="1">
                <a:latin typeface="Arial"/>
                <a:cs typeface="Arial"/>
              </a:rPr>
              <a:t>Counseling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cognitivo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comportamentale</a:t>
            </a:r>
            <a:r>
              <a:rPr lang="de-DE" sz="2000" dirty="0">
                <a:latin typeface="Arial"/>
                <a:cs typeface="Arial"/>
              </a:rPr>
              <a:t> = </a:t>
            </a:r>
            <a:r>
              <a:rPr lang="de-DE" sz="2000" err="1">
                <a:latin typeface="Arial"/>
                <a:cs typeface="Arial"/>
              </a:rPr>
              <a:t>metodi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err="1">
                <a:latin typeface="Arial"/>
                <a:cs typeface="Arial"/>
              </a:rPr>
              <a:t>nuova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valutazione</a:t>
            </a:r>
            <a:r>
              <a:rPr lang="de-DE" sz="2000" dirty="0">
                <a:latin typeface="Arial"/>
                <a:cs typeface="Arial"/>
              </a:rPr>
              <a:t> e </a:t>
            </a:r>
            <a:r>
              <a:rPr lang="de-DE" sz="2000" err="1">
                <a:latin typeface="Arial"/>
                <a:cs typeface="Arial"/>
              </a:rPr>
              <a:t>cambiamento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err="1">
                <a:latin typeface="Arial"/>
                <a:cs typeface="Arial"/>
              </a:rPr>
              <a:t>comportamento</a:t>
            </a:r>
            <a:endParaRPr lang="de-DE" altLang="de-DE" sz="2000" err="1">
              <a:cs typeface="Arial" charset="0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err="1">
                <a:latin typeface="Arial"/>
                <a:cs typeface="Arial"/>
              </a:rPr>
              <a:t>Consulenza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sistemica</a:t>
            </a:r>
            <a:r>
              <a:rPr lang="de-DE" sz="2000" dirty="0">
                <a:latin typeface="Arial"/>
                <a:cs typeface="Arial"/>
              </a:rPr>
              <a:t> = </a:t>
            </a:r>
            <a:r>
              <a:rPr lang="de-DE" sz="2000" err="1">
                <a:latin typeface="Arial"/>
                <a:cs typeface="Arial"/>
              </a:rPr>
              <a:t>metodi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come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riformulazione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intervento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paradosso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domande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specifiche</a:t>
            </a:r>
            <a:endParaRPr lang="de-DE" altLang="de-DE" sz="2000" err="1">
              <a:cs typeface="Arial" charset="0"/>
            </a:endParaRPr>
          </a:p>
          <a:p>
            <a:pPr eaLnBrk="1" hangingPunct="1">
              <a:lnSpc>
                <a:spcPct val="130000"/>
              </a:lnSpc>
              <a:spcBef>
                <a:spcPts val="2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de-DE" sz="2000" err="1">
                <a:latin typeface="Arial"/>
                <a:cs typeface="Arial"/>
              </a:rPr>
              <a:t>Paradigmi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postmoderni</a:t>
            </a:r>
            <a:r>
              <a:rPr lang="de-DE" sz="2000" dirty="0">
                <a:latin typeface="Arial"/>
                <a:cs typeface="Arial"/>
              </a:rPr>
              <a:t> = CCT (</a:t>
            </a:r>
            <a:r>
              <a:rPr lang="de-DE" sz="2000" err="1">
                <a:latin typeface="Arial"/>
                <a:cs typeface="Arial"/>
              </a:rPr>
              <a:t>metodi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err="1">
                <a:latin typeface="Arial"/>
                <a:cs typeface="Arial"/>
              </a:rPr>
              <a:t>narrazione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costruzione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decostruzione</a:t>
            </a:r>
            <a:r>
              <a:rPr lang="de-DE" sz="2000" dirty="0">
                <a:latin typeface="Arial"/>
                <a:cs typeface="Arial"/>
              </a:rPr>
              <a:t>,</a:t>
            </a:r>
            <a:r>
              <a:rPr lang="de-DE" altLang="de-DE" sz="2000" dirty="0">
                <a:latin typeface="Arial"/>
                <a:cs typeface="Arial"/>
              </a:rPr>
              <a:t> </a:t>
            </a:r>
            <a:r>
              <a:rPr lang="de-DE" sz="2000" err="1">
                <a:latin typeface="Arial"/>
                <a:cs typeface="Arial"/>
              </a:rPr>
              <a:t>ricostruzione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ricostruzione</a:t>
            </a:r>
            <a:r>
              <a:rPr lang="de-DE" sz="2000" dirty="0">
                <a:latin typeface="Arial"/>
                <a:cs typeface="Arial"/>
              </a:rPr>
              <a:t> e </a:t>
            </a:r>
            <a:r>
              <a:rPr lang="de-DE" sz="2000" err="1">
                <a:latin typeface="Arial"/>
                <a:cs typeface="Arial"/>
              </a:rPr>
              <a:t>azione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colloquio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err="1">
                <a:latin typeface="Arial"/>
                <a:cs typeface="Arial"/>
              </a:rPr>
              <a:t>costruzione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err="1">
                <a:latin typeface="Arial"/>
                <a:cs typeface="Arial"/>
              </a:rPr>
              <a:t>carriera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err="1">
                <a:latin typeface="Arial"/>
                <a:cs typeface="Arial"/>
              </a:rPr>
              <a:t>scala</a:t>
            </a:r>
            <a:r>
              <a:rPr lang="de-DE" sz="2000" dirty="0">
                <a:latin typeface="Arial"/>
                <a:cs typeface="Arial"/>
              </a:rPr>
              <a:t> CAAS di </a:t>
            </a:r>
            <a:r>
              <a:rPr lang="de-DE" sz="2000" err="1">
                <a:latin typeface="Arial"/>
                <a:cs typeface="Arial"/>
              </a:rPr>
              <a:t>adattamento</a:t>
            </a:r>
            <a:r>
              <a:rPr lang="de-DE" sz="2000" dirty="0">
                <a:latin typeface="Arial"/>
                <a:cs typeface="Arial"/>
              </a:rPr>
              <a:t> alla </a:t>
            </a:r>
            <a:r>
              <a:rPr lang="de-DE" sz="2000" err="1">
                <a:latin typeface="Arial"/>
                <a:cs typeface="Arial"/>
              </a:rPr>
              <a:t>carriera</a:t>
            </a:r>
            <a:r>
              <a:rPr lang="de-DE" altLang="de-DE" sz="2000" dirty="0">
                <a:latin typeface="Arial"/>
                <a:cs typeface="Arial"/>
              </a:rPr>
              <a:t>) o STF (</a:t>
            </a:r>
            <a:r>
              <a:rPr lang="de-DE" sz="2000" err="1">
                <a:latin typeface="Arial"/>
                <a:cs typeface="Arial"/>
              </a:rPr>
              <a:t>approccio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narrativo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con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inclusione</a:t>
            </a:r>
            <a:r>
              <a:rPr lang="de-DE" sz="2000" dirty="0">
                <a:latin typeface="Arial"/>
                <a:cs typeface="Arial"/>
              </a:rPr>
              <a:t> del </a:t>
            </a:r>
            <a:r>
              <a:rPr lang="de-DE" sz="2000" err="1">
                <a:latin typeface="Arial"/>
                <a:cs typeface="Arial"/>
              </a:rPr>
              <a:t>significato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dei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contesti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err="1">
                <a:latin typeface="Arial"/>
                <a:cs typeface="Arial"/>
              </a:rPr>
              <a:t>sociali</a:t>
            </a:r>
            <a:r>
              <a:rPr lang="de-DE" altLang="de-DE" sz="2000" dirty="0">
                <a:latin typeface="Arial"/>
                <a:cs typeface="Arial"/>
              </a:rPr>
              <a:t>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9559B57-2721-4388-AD9B-A6155EDD42C5}"/>
              </a:ext>
            </a:extLst>
          </p:cNvPr>
          <p:cNvSpPr txBox="1"/>
          <p:nvPr/>
        </p:nvSpPr>
        <p:spPr>
          <a:xfrm>
            <a:off x="6295254" y="6322682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McMahon 2016;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Savickas 2012, p. 17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566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A7C8383-1F6B-408D-8816-D614F1A4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50" y="2603762"/>
            <a:ext cx="11540002" cy="24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>
                <a:latin typeface="Arial"/>
                <a:cs typeface="Arial"/>
              </a:rPr>
              <a:t>Il </a:t>
            </a:r>
            <a:r>
              <a:rPr lang="de-DE" altLang="de-DE" sz="2000" b="1" i="1" dirty="0" err="1">
                <a:latin typeface="Arial"/>
                <a:cs typeface="Arial"/>
              </a:rPr>
              <a:t>Servizio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Pubblico</a:t>
            </a:r>
            <a:r>
              <a:rPr lang="de-DE" altLang="de-DE" sz="2000" b="1" i="1" dirty="0">
                <a:latin typeface="Arial"/>
                <a:cs typeface="Arial"/>
              </a:rPr>
              <a:t> per </a:t>
            </a:r>
            <a:r>
              <a:rPr lang="de-DE" altLang="de-DE" sz="2000" b="1" i="1" dirty="0" err="1">
                <a:latin typeface="Arial"/>
                <a:cs typeface="Arial"/>
              </a:rPr>
              <a:t>l'Impiego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offre</a:t>
            </a:r>
            <a:r>
              <a:rPr lang="de-DE" altLang="de-DE" sz="2000" b="1" i="1" dirty="0">
                <a:latin typeface="Arial"/>
                <a:cs typeface="Arial"/>
              </a:rPr>
              <a:t> "</a:t>
            </a:r>
            <a:r>
              <a:rPr lang="de-DE" altLang="de-DE" sz="2000" b="1" i="1" dirty="0" err="1">
                <a:latin typeface="Arial"/>
                <a:cs typeface="Arial"/>
              </a:rPr>
              <a:t>consulenza</a:t>
            </a:r>
            <a:r>
              <a:rPr lang="de-DE" altLang="de-DE" sz="2000" b="1" i="1" dirty="0">
                <a:latin typeface="Arial"/>
                <a:cs typeface="Arial"/>
              </a:rPr>
              <a:t> ai </a:t>
            </a:r>
            <a:r>
              <a:rPr lang="de-DE" altLang="de-DE" sz="2000" b="1" i="1" dirty="0" err="1">
                <a:latin typeface="Arial"/>
                <a:cs typeface="Arial"/>
              </a:rPr>
              <a:t>datori</a:t>
            </a:r>
            <a:r>
              <a:rPr lang="de-DE" altLang="de-DE" sz="2000" b="1" i="1" dirty="0">
                <a:latin typeface="Arial"/>
                <a:cs typeface="Arial"/>
              </a:rPr>
              <a:t> di </a:t>
            </a:r>
            <a:r>
              <a:rPr lang="de-DE" altLang="de-DE" sz="2000" b="1" i="1" dirty="0" err="1">
                <a:latin typeface="Arial"/>
                <a:cs typeface="Arial"/>
              </a:rPr>
              <a:t>lavoro</a:t>
            </a:r>
            <a:r>
              <a:rPr lang="de-DE" altLang="de-DE" sz="2000" b="1" i="1" dirty="0">
                <a:latin typeface="Arial"/>
                <a:cs typeface="Arial"/>
              </a:rPr>
              <a:t>"</a:t>
            </a:r>
            <a:endParaRPr lang="it-IT" dirty="0">
              <a:cs typeface="Arial"/>
            </a:endParaRPr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sz="2000" dirty="0" err="1">
                <a:latin typeface="Arial"/>
                <a:cs typeface="Arial"/>
              </a:rPr>
              <a:t>approcci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come</a:t>
            </a:r>
            <a:r>
              <a:rPr lang="de-DE" sz="2000" dirty="0">
                <a:latin typeface="Arial"/>
                <a:cs typeface="Arial"/>
              </a:rPr>
              <a:t> "</a:t>
            </a:r>
            <a:r>
              <a:rPr lang="de-DE" sz="2000" dirty="0" err="1">
                <a:latin typeface="Arial"/>
                <a:cs typeface="Arial"/>
              </a:rPr>
              <a:t>consulenza</a:t>
            </a:r>
            <a:r>
              <a:rPr lang="de-DE" sz="2000" dirty="0">
                <a:latin typeface="Arial"/>
                <a:cs typeface="Arial"/>
              </a:rPr>
              <a:t> del </a:t>
            </a:r>
            <a:r>
              <a:rPr lang="de-DE" sz="2000" dirty="0" err="1">
                <a:latin typeface="Arial"/>
                <a:cs typeface="Arial"/>
              </a:rPr>
              <a:t>mercato</a:t>
            </a:r>
            <a:r>
              <a:rPr lang="de-DE" sz="2000" dirty="0">
                <a:latin typeface="Arial"/>
                <a:cs typeface="Arial"/>
              </a:rPr>
              <a:t> del </a:t>
            </a:r>
            <a:r>
              <a:rPr lang="de-DE" sz="2000" dirty="0" err="1">
                <a:latin typeface="Arial"/>
                <a:cs typeface="Arial"/>
              </a:rPr>
              <a:t>lavoro</a:t>
            </a:r>
            <a:r>
              <a:rPr lang="de-DE" sz="2000" dirty="0">
                <a:latin typeface="Arial"/>
                <a:cs typeface="Arial"/>
              </a:rPr>
              <a:t>" e "</a:t>
            </a:r>
            <a:r>
              <a:rPr lang="de-DE" sz="2000" dirty="0" err="1">
                <a:latin typeface="Arial"/>
                <a:cs typeface="Arial"/>
              </a:rPr>
              <a:t>consulenza</a:t>
            </a:r>
            <a:r>
              <a:rPr lang="de-DE" sz="2000" dirty="0">
                <a:latin typeface="Arial"/>
                <a:cs typeface="Arial"/>
              </a:rPr>
              <a:t> per la </a:t>
            </a:r>
            <a:r>
              <a:rPr lang="de-DE" sz="2000" dirty="0" err="1">
                <a:latin typeface="Arial"/>
                <a:cs typeface="Arial"/>
              </a:rPr>
              <a:t>qualificazione</a:t>
            </a:r>
            <a:r>
              <a:rPr lang="de-DE" sz="2000" dirty="0">
                <a:latin typeface="Arial"/>
                <a:cs typeface="Arial"/>
              </a:rPr>
              <a:t>" </a:t>
            </a:r>
            <a:endParaRPr lang="de-DE">
              <a:latin typeface="Arial"/>
              <a:cs typeface="Arial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 err="1">
                <a:latin typeface="Arial"/>
                <a:cs typeface="Arial"/>
              </a:rPr>
              <a:t>Camere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dell'industria</a:t>
            </a:r>
            <a:r>
              <a:rPr lang="de-DE" altLang="de-DE" sz="2000" b="1" i="1" dirty="0">
                <a:latin typeface="Arial"/>
                <a:cs typeface="Arial"/>
              </a:rPr>
              <a:t> e del </a:t>
            </a:r>
            <a:r>
              <a:rPr lang="de-DE" altLang="de-DE" sz="2000" b="1" i="1" dirty="0" err="1">
                <a:latin typeface="Arial"/>
                <a:cs typeface="Arial"/>
              </a:rPr>
              <a:t>commercio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rispettivamente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camere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dell'artigianato</a:t>
            </a:r>
            <a:r>
              <a:rPr lang="de-DE" altLang="de-DE" sz="2000" b="1" i="1" dirty="0">
                <a:latin typeface="Arial"/>
                <a:cs typeface="Arial"/>
              </a:rPr>
              <a:t> in Germania</a:t>
            </a:r>
            <a:endParaRPr lang="de-DE" altLang="de-DE" sz="2000" b="1" i="1" dirty="0">
              <a:cs typeface="Arial"/>
            </a:endParaRPr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sz="2000" dirty="0" err="1">
                <a:latin typeface="Arial"/>
                <a:cs typeface="Arial"/>
              </a:rPr>
              <a:t>Molteplici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offerte</a:t>
            </a:r>
            <a:r>
              <a:rPr lang="de-DE" sz="2000" dirty="0">
                <a:latin typeface="Arial"/>
                <a:cs typeface="Arial"/>
              </a:rPr>
              <a:t> (</a:t>
            </a:r>
            <a:r>
              <a:rPr lang="de-DE" sz="2000" dirty="0" err="1">
                <a:latin typeface="Arial"/>
                <a:cs typeface="Arial"/>
              </a:rPr>
              <a:t>formazione</a:t>
            </a:r>
            <a:r>
              <a:rPr lang="de-DE" sz="2000" dirty="0">
                <a:latin typeface="Arial"/>
                <a:cs typeface="Arial"/>
              </a:rPr>
              <a:t> professionale e </a:t>
            </a:r>
            <a:r>
              <a:rPr lang="de-DE" sz="2000" dirty="0" err="1">
                <a:latin typeface="Arial"/>
                <a:cs typeface="Arial"/>
              </a:rPr>
              <a:t>training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istruzione</a:t>
            </a:r>
            <a:r>
              <a:rPr lang="de-DE" sz="2000" dirty="0">
                <a:latin typeface="Arial"/>
                <a:cs typeface="Arial"/>
              </a:rPr>
              <a:t> e </a:t>
            </a:r>
            <a:r>
              <a:rPr lang="de-DE" sz="2000" dirty="0" err="1">
                <a:latin typeface="Arial"/>
                <a:cs typeface="Arial"/>
              </a:rPr>
              <a:t>formazione</a:t>
            </a:r>
            <a:r>
              <a:rPr lang="de-DE" sz="2000" dirty="0">
                <a:latin typeface="Arial"/>
                <a:cs typeface="Arial"/>
              </a:rPr>
              <a:t> continua, </a:t>
            </a:r>
            <a:r>
              <a:rPr lang="de-DE" sz="2000" dirty="0" err="1">
                <a:latin typeface="Arial"/>
                <a:cs typeface="Arial"/>
              </a:rPr>
              <a:t>percorsi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dirty="0" err="1">
                <a:latin typeface="Arial"/>
                <a:cs typeface="Arial"/>
              </a:rPr>
              <a:t>qualificazione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riconoscimento</a:t>
            </a:r>
            <a:r>
              <a:rPr lang="de-DE" sz="2000" dirty="0">
                <a:latin typeface="Arial"/>
                <a:cs typeface="Arial"/>
              </a:rPr>
              <a:t> delle </a:t>
            </a:r>
            <a:r>
              <a:rPr lang="de-DE" sz="2000" dirty="0" err="1">
                <a:latin typeface="Arial"/>
                <a:cs typeface="Arial"/>
              </a:rPr>
              <a:t>competenze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qualificazione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dei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formatori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ecc</a:t>
            </a:r>
            <a:r>
              <a:rPr lang="de-DE" sz="2000" dirty="0">
                <a:latin typeface="Arial"/>
                <a:cs typeface="Arial"/>
              </a:rPr>
              <a:t>.)</a:t>
            </a:r>
            <a:endParaRPr lang="de-DE" altLang="de-DE" sz="2000" dirty="0">
              <a:latin typeface="Arial"/>
              <a:cs typeface="Arial"/>
            </a:endParaRPr>
          </a:p>
        </p:txBody>
      </p:sp>
      <p:sp>
        <p:nvSpPr>
          <p:cNvPr id="8" name="Pavadinimas 4">
            <a:extLst>
              <a:ext uri="{FF2B5EF4-FFF2-40B4-BE49-F238E27FC236}">
                <a16:creationId xmlns:a16="http://schemas.microsoft.com/office/drawing/2014/main" id="{63409452-C0F3-4B03-9F68-2835DC8F7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671513"/>
            <a:ext cx="11074400" cy="6778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ea typeface="+mj-lt"/>
                <a:cs typeface="+mj-lt"/>
              </a:rPr>
              <a:t>Panoramica</a:t>
            </a:r>
            <a:r>
              <a:rPr lang="en-US" sz="3600" b="1" dirty="0">
                <a:ea typeface="+mj-lt"/>
                <a:cs typeface="+mj-lt"/>
              </a:rPr>
              <a:t> sui providers di </a:t>
            </a:r>
            <a:r>
              <a:rPr lang="en-US" sz="3600" b="1" dirty="0" err="1">
                <a:ea typeface="+mj-lt"/>
                <a:cs typeface="+mj-lt"/>
              </a:rPr>
              <a:t>consulenza</a:t>
            </a:r>
            <a:r>
              <a:rPr lang="en-US" sz="3600" b="1" dirty="0">
                <a:ea typeface="+mj-lt"/>
                <a:cs typeface="+mj-lt"/>
              </a:rPr>
              <a:t> </a:t>
            </a:r>
            <a:r>
              <a:rPr lang="en-US" sz="3600" b="1" dirty="0" err="1">
                <a:ea typeface="+mj-lt"/>
                <a:cs typeface="+mj-lt"/>
              </a:rPr>
              <a:t>esterna</a:t>
            </a:r>
            <a:r>
              <a:rPr lang="en-US" sz="3600" b="1" dirty="0">
                <a:ea typeface="+mj-lt"/>
                <a:cs typeface="+mj-lt"/>
              </a:rPr>
              <a:t> per le PMI</a:t>
            </a:r>
            <a:endParaRPr lang="it-IT" sz="3600" b="1">
              <a:ea typeface="Open Sans Extrabold"/>
              <a:cs typeface="Open Sans Extrabold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015B08D-7A45-40E7-8DD2-CC84B5AB288D}"/>
              </a:ext>
            </a:extLst>
          </p:cNvPr>
          <p:cNvSpPr txBox="1"/>
          <p:nvPr/>
        </p:nvSpPr>
        <p:spPr>
          <a:xfrm>
            <a:off x="360149" y="1865013"/>
            <a:ext cx="11527515" cy="73866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de-DE" sz="2400" b="1" i="1" dirty="0">
                <a:latin typeface="Arial"/>
                <a:cs typeface="Arial"/>
              </a:rPr>
              <a:t>I </a:t>
            </a:r>
            <a:r>
              <a:rPr lang="de-DE" sz="2400" b="1" i="1" dirty="0" err="1">
                <a:latin typeface="Arial"/>
                <a:cs typeface="Arial"/>
              </a:rPr>
              <a:t>possibili</a:t>
            </a:r>
            <a:r>
              <a:rPr lang="de-DE" sz="2400" b="1" i="1" dirty="0">
                <a:latin typeface="Arial"/>
                <a:cs typeface="Arial"/>
              </a:rPr>
              <a:t> </a:t>
            </a:r>
            <a:r>
              <a:rPr lang="de-DE" sz="2400" b="1" i="1" dirty="0" err="1">
                <a:latin typeface="Arial"/>
                <a:cs typeface="Arial"/>
              </a:rPr>
              <a:t>fornitori</a:t>
            </a:r>
            <a:r>
              <a:rPr lang="de-DE" sz="2400" b="1" i="1" dirty="0">
                <a:latin typeface="Arial"/>
                <a:cs typeface="Arial"/>
              </a:rPr>
              <a:t> </a:t>
            </a:r>
            <a:r>
              <a:rPr lang="de-DE" sz="2400" b="1" i="1" dirty="0" err="1">
                <a:latin typeface="Arial"/>
                <a:cs typeface="Arial"/>
              </a:rPr>
              <a:t>esterni</a:t>
            </a:r>
            <a:r>
              <a:rPr lang="de-DE" sz="2400" b="1" i="1" dirty="0">
                <a:latin typeface="Arial"/>
                <a:cs typeface="Arial"/>
              </a:rPr>
              <a:t> di CGC </a:t>
            </a:r>
            <a:r>
              <a:rPr lang="de-DE" sz="2400" b="1" i="1" dirty="0" err="1">
                <a:latin typeface="Arial"/>
                <a:cs typeface="Arial"/>
              </a:rPr>
              <a:t>nel</a:t>
            </a:r>
            <a:r>
              <a:rPr lang="de-DE" sz="2400" b="1" i="1" dirty="0">
                <a:latin typeface="Arial"/>
                <a:cs typeface="Arial"/>
              </a:rPr>
              <a:t> </a:t>
            </a:r>
            <a:r>
              <a:rPr lang="de-DE" sz="2400" b="1" i="1" dirty="0" err="1">
                <a:latin typeface="Arial"/>
                <a:cs typeface="Arial"/>
              </a:rPr>
              <a:t>contesto</a:t>
            </a:r>
            <a:r>
              <a:rPr lang="de-DE" sz="2400" b="1" i="1" dirty="0">
                <a:latin typeface="Arial"/>
                <a:cs typeface="Arial"/>
              </a:rPr>
              <a:t> </a:t>
            </a:r>
            <a:r>
              <a:rPr lang="de-DE" sz="2400" b="1" i="1" dirty="0" err="1">
                <a:latin typeface="Arial"/>
                <a:cs typeface="Arial"/>
              </a:rPr>
              <a:t>dell'HRM</a:t>
            </a:r>
            <a:r>
              <a:rPr lang="de-DE" sz="2400" b="1" i="1" dirty="0">
                <a:latin typeface="Arial"/>
                <a:cs typeface="Arial"/>
              </a:rPr>
              <a:t> </a:t>
            </a:r>
            <a:r>
              <a:rPr lang="de-DE" sz="2400" b="1" i="1" dirty="0" err="1">
                <a:latin typeface="Arial"/>
                <a:cs typeface="Arial"/>
              </a:rPr>
              <a:t>nelle</a:t>
            </a:r>
            <a:r>
              <a:rPr lang="de-DE" sz="2400" b="1" i="1" dirty="0">
                <a:latin typeface="Arial"/>
                <a:cs typeface="Arial"/>
              </a:rPr>
              <a:t> PMI </a:t>
            </a:r>
            <a:r>
              <a:rPr lang="de-DE" sz="2400" b="1" i="1" dirty="0" err="1">
                <a:latin typeface="Arial"/>
                <a:cs typeface="Arial"/>
              </a:rPr>
              <a:t>includono</a:t>
            </a:r>
            <a:r>
              <a:rPr lang="de-DE" sz="2400" b="1" i="1" dirty="0">
                <a:latin typeface="Arial"/>
                <a:cs typeface="Arial"/>
              </a:rPr>
              <a:t>: </a:t>
            </a:r>
            <a:endParaRPr lang="it-IT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69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2FB57FD2-B232-41F2-A8B7-2A9AB414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434" y="1935589"/>
            <a:ext cx="11085718" cy="3364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 err="1">
                <a:latin typeface="Arial"/>
                <a:cs typeface="Arial"/>
              </a:rPr>
              <a:t>Associazioni</a:t>
            </a:r>
            <a:r>
              <a:rPr lang="de-DE" altLang="de-DE" sz="2000" b="1" i="1" dirty="0">
                <a:latin typeface="Arial"/>
                <a:cs typeface="Arial"/>
              </a:rPr>
              <a:t> di </a:t>
            </a:r>
            <a:r>
              <a:rPr lang="de-DE" altLang="de-DE" sz="2000" b="1" i="1" dirty="0" err="1">
                <a:latin typeface="Arial"/>
                <a:cs typeface="Arial"/>
              </a:rPr>
              <a:t>imprese</a:t>
            </a:r>
            <a:r>
              <a:rPr lang="de-DE" altLang="de-DE" sz="2000" b="1" i="1" dirty="0">
                <a:latin typeface="Arial"/>
                <a:cs typeface="Arial"/>
              </a:rPr>
              <a:t> per </a:t>
            </a:r>
            <a:r>
              <a:rPr lang="de-DE" altLang="de-DE" sz="2000" b="1" i="1" dirty="0" err="1">
                <a:latin typeface="Arial"/>
                <a:cs typeface="Arial"/>
              </a:rPr>
              <a:t>settori</a:t>
            </a:r>
            <a:r>
              <a:rPr lang="de-DE" altLang="de-DE" sz="2000" b="1" i="1" dirty="0">
                <a:latin typeface="Arial"/>
                <a:cs typeface="Arial"/>
              </a:rPr>
              <a:t>/</a:t>
            </a:r>
            <a:r>
              <a:rPr lang="de-DE" altLang="de-DE" sz="2000" b="1" i="1" dirty="0" err="1">
                <a:latin typeface="Arial"/>
                <a:cs typeface="Arial"/>
              </a:rPr>
              <a:t>linee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industriali</a:t>
            </a:r>
            <a:r>
              <a:rPr lang="de-DE" altLang="de-DE" sz="2000" b="1" i="1" dirty="0">
                <a:latin typeface="Arial"/>
                <a:cs typeface="Arial"/>
              </a:rPr>
              <a:t> </a:t>
            </a:r>
            <a:endParaRPr lang="it-IT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sz="2000" dirty="0">
                <a:latin typeface="Arial"/>
                <a:cs typeface="Arial"/>
              </a:rPr>
              <a:t>Per </a:t>
            </a:r>
            <a:r>
              <a:rPr lang="de-DE" sz="2000" dirty="0" err="1">
                <a:latin typeface="Arial"/>
                <a:cs typeface="Arial"/>
              </a:rPr>
              <a:t>esempio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iniziativa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nazionale</a:t>
            </a:r>
            <a:r>
              <a:rPr lang="de-DE" sz="2000" dirty="0">
                <a:latin typeface="Arial"/>
                <a:cs typeface="Arial"/>
              </a:rPr>
              <a:t> di </a:t>
            </a:r>
            <a:r>
              <a:rPr lang="de-DE" sz="2000" dirty="0" err="1">
                <a:latin typeface="Arial"/>
                <a:cs typeface="Arial"/>
              </a:rPr>
              <a:t>stakeholder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statali</a:t>
            </a:r>
            <a:r>
              <a:rPr lang="de-DE" sz="2000" dirty="0">
                <a:latin typeface="Arial"/>
                <a:cs typeface="Arial"/>
              </a:rPr>
              <a:t> e non </a:t>
            </a:r>
            <a:r>
              <a:rPr lang="de-DE" sz="2000" dirty="0" err="1">
                <a:latin typeface="Arial"/>
                <a:cs typeface="Arial"/>
              </a:rPr>
              <a:t>statali</a:t>
            </a:r>
            <a:r>
              <a:rPr lang="de-DE" sz="2000" dirty="0">
                <a:latin typeface="Arial"/>
                <a:cs typeface="Arial"/>
              </a:rPr>
              <a:t> “</a:t>
            </a:r>
            <a:r>
              <a:rPr lang="de-DE" sz="2000" dirty="0" err="1">
                <a:latin typeface="Arial"/>
                <a:cs typeface="Arial"/>
              </a:rPr>
              <a:t>Iniziativa</a:t>
            </a:r>
            <a:r>
              <a:rPr lang="de-DE" sz="2000" dirty="0">
                <a:latin typeface="Arial"/>
                <a:cs typeface="Arial"/>
              </a:rPr>
              <a:t> Nuova </a:t>
            </a:r>
            <a:r>
              <a:rPr lang="de-DE" sz="2000" dirty="0" err="1">
                <a:latin typeface="Arial"/>
                <a:cs typeface="Arial"/>
              </a:rPr>
              <a:t>Qualità</a:t>
            </a:r>
            <a:r>
              <a:rPr lang="de-DE" sz="2000" dirty="0">
                <a:latin typeface="Arial"/>
                <a:cs typeface="Arial"/>
              </a:rPr>
              <a:t> del Lavoro INQA“ </a:t>
            </a:r>
            <a:endParaRPr lang="de-DE" sz="2000" i="1">
              <a:latin typeface="Arial"/>
              <a:cs typeface="Arial"/>
            </a:endParaRPr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dirty="0" err="1">
                <a:latin typeface="Arial"/>
                <a:cs typeface="Arial"/>
              </a:rPr>
              <a:t>s</a:t>
            </a:r>
            <a:r>
              <a:rPr lang="de-DE" sz="2000" dirty="0" err="1">
                <a:latin typeface="Arial"/>
                <a:cs typeface="Arial"/>
              </a:rPr>
              <a:t>egmento</a:t>
            </a:r>
            <a:r>
              <a:rPr lang="de-DE" sz="2000" dirty="0">
                <a:latin typeface="Arial"/>
                <a:cs typeface="Arial"/>
              </a:rPr>
              <a:t> di INQA è "</a:t>
            </a:r>
            <a:r>
              <a:rPr lang="de-DE" sz="2000" dirty="0" err="1">
                <a:latin typeface="Arial"/>
                <a:cs typeface="Arial"/>
              </a:rPr>
              <a:t>Valore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aziendale</a:t>
            </a:r>
            <a:r>
              <a:rPr lang="de-DE" sz="2000" dirty="0">
                <a:latin typeface="Arial"/>
                <a:cs typeface="Arial"/>
              </a:rPr>
              <a:t>: </a:t>
            </a:r>
            <a:r>
              <a:rPr lang="de-DE" sz="2000" dirty="0" err="1">
                <a:latin typeface="Arial"/>
                <a:cs typeface="Arial"/>
              </a:rPr>
              <a:t>Umano</a:t>
            </a:r>
            <a:r>
              <a:rPr lang="de-DE" sz="2000" dirty="0">
                <a:latin typeface="Arial"/>
                <a:cs typeface="Arial"/>
              </a:rPr>
              <a:t>" ("</a:t>
            </a:r>
            <a:r>
              <a:rPr lang="de-DE" sz="2000" dirty="0" err="1">
                <a:latin typeface="Arial"/>
                <a:cs typeface="Arial"/>
              </a:rPr>
              <a:t>unternehmensWerte:Mensch</a:t>
            </a:r>
            <a:r>
              <a:rPr lang="de-DE" sz="2000" dirty="0">
                <a:latin typeface="Arial"/>
                <a:cs typeface="Arial"/>
              </a:rPr>
              <a:t>") </a:t>
            </a:r>
            <a:endParaRPr lang="de-DE" sz="2000">
              <a:cs typeface="Arial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altLang="de-DE" sz="2000" b="1" i="1" dirty="0" err="1">
                <a:latin typeface="Arial"/>
                <a:cs typeface="Arial"/>
              </a:rPr>
              <a:t>Altri</a:t>
            </a:r>
            <a:r>
              <a:rPr lang="de-DE" altLang="de-DE" sz="2000" b="1" i="1" dirty="0">
                <a:latin typeface="Arial"/>
                <a:cs typeface="Arial"/>
              </a:rPr>
              <a:t> </a:t>
            </a:r>
            <a:r>
              <a:rPr lang="de-DE" altLang="de-DE" sz="2000" b="1" i="1" dirty="0" err="1">
                <a:latin typeface="Arial"/>
                <a:cs typeface="Arial"/>
              </a:rPr>
              <a:t>fornitori</a:t>
            </a:r>
            <a:endParaRPr lang="de-DE" sz="2000" dirty="0" err="1">
              <a:cs typeface="Arial"/>
            </a:endParaRPr>
          </a:p>
          <a:p>
            <a:pPr lvl="1">
              <a:lnSpc>
                <a:spcPct val="130000"/>
              </a:lnSpc>
              <a:spcBef>
                <a:spcPts val="200"/>
              </a:spcBef>
              <a:spcAft>
                <a:spcPts val="800"/>
              </a:spcAft>
            </a:pPr>
            <a:r>
              <a:rPr lang="de-DE" sz="2000" dirty="0" err="1">
                <a:latin typeface="Arial"/>
                <a:cs typeface="Arial"/>
              </a:rPr>
              <a:t>offerte</a:t>
            </a:r>
            <a:r>
              <a:rPr lang="de-DE" sz="2000" dirty="0">
                <a:latin typeface="Arial"/>
                <a:cs typeface="Arial"/>
              </a:rPr>
              <a:t> del </a:t>
            </a:r>
            <a:r>
              <a:rPr lang="de-DE" sz="2000" dirty="0" err="1">
                <a:latin typeface="Arial"/>
                <a:cs typeface="Arial"/>
              </a:rPr>
              <a:t>governo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federale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tedesco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degli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stati</a:t>
            </a:r>
            <a:r>
              <a:rPr lang="de-DE" sz="2000" dirty="0">
                <a:latin typeface="Arial"/>
                <a:cs typeface="Arial"/>
              </a:rPr>
              <a:t> </a:t>
            </a:r>
            <a:r>
              <a:rPr lang="de-DE" sz="2000" dirty="0" err="1">
                <a:latin typeface="Arial"/>
                <a:cs typeface="Arial"/>
              </a:rPr>
              <a:t>federali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consulenti</a:t>
            </a:r>
            <a:r>
              <a:rPr lang="de-DE" sz="2000" dirty="0">
                <a:latin typeface="Arial"/>
                <a:cs typeface="Arial"/>
              </a:rPr>
              <a:t> del </a:t>
            </a:r>
            <a:r>
              <a:rPr lang="de-DE" sz="2000" dirty="0" err="1">
                <a:latin typeface="Arial"/>
                <a:cs typeface="Arial"/>
              </a:rPr>
              <a:t>management</a:t>
            </a:r>
            <a:r>
              <a:rPr lang="de-DE" sz="2000" dirty="0">
                <a:latin typeface="Arial"/>
                <a:cs typeface="Arial"/>
              </a:rPr>
              <a:t>, </a:t>
            </a:r>
            <a:r>
              <a:rPr lang="de-DE" sz="2000" dirty="0" err="1">
                <a:latin typeface="Arial"/>
                <a:cs typeface="Arial"/>
              </a:rPr>
              <a:t>progetti</a:t>
            </a:r>
            <a:r>
              <a:rPr lang="de-DE" sz="2000" dirty="0">
                <a:latin typeface="Arial"/>
                <a:cs typeface="Arial"/>
              </a:rPr>
              <a:t> UE/</a:t>
            </a:r>
            <a:r>
              <a:rPr lang="de-DE" sz="2000" dirty="0" err="1">
                <a:latin typeface="Arial"/>
                <a:cs typeface="Arial"/>
              </a:rPr>
              <a:t>nazionali</a:t>
            </a:r>
            <a:r>
              <a:rPr lang="de-DE" sz="2000" dirty="0">
                <a:latin typeface="Arial"/>
                <a:cs typeface="Arial"/>
              </a:rPr>
              <a:t>/</a:t>
            </a:r>
            <a:r>
              <a:rPr lang="de-DE" sz="2000" dirty="0" err="1">
                <a:latin typeface="Arial"/>
                <a:cs typeface="Arial"/>
              </a:rPr>
              <a:t>regionali</a:t>
            </a:r>
            <a:endParaRPr lang="de-DE" dirty="0" err="1">
              <a:latin typeface="Arial"/>
              <a:cs typeface="Arial"/>
            </a:endParaRPr>
          </a:p>
        </p:txBody>
      </p:sp>
      <p:sp>
        <p:nvSpPr>
          <p:cNvPr id="10" name="Pavadinimas 4">
            <a:extLst>
              <a:ext uri="{FF2B5EF4-FFF2-40B4-BE49-F238E27FC236}">
                <a16:creationId xmlns:a16="http://schemas.microsoft.com/office/drawing/2014/main" id="{23907018-4491-75EB-5410-73CB7F9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013" y="671513"/>
            <a:ext cx="11188700" cy="67786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600" b="1" dirty="0" err="1">
                <a:ea typeface="+mj-lt"/>
                <a:cs typeface="+mj-lt"/>
              </a:rPr>
              <a:t>Panoramica</a:t>
            </a:r>
            <a:r>
              <a:rPr lang="en-US" sz="3600" b="1" dirty="0">
                <a:ea typeface="+mj-lt"/>
                <a:cs typeface="+mj-lt"/>
              </a:rPr>
              <a:t> sui providers di </a:t>
            </a:r>
            <a:r>
              <a:rPr lang="en-US" sz="3600" b="1" dirty="0" err="1">
                <a:ea typeface="+mj-lt"/>
                <a:cs typeface="+mj-lt"/>
              </a:rPr>
              <a:t>consulenza</a:t>
            </a:r>
            <a:r>
              <a:rPr lang="en-US" sz="3600" b="1" dirty="0">
                <a:ea typeface="+mj-lt"/>
                <a:cs typeface="+mj-lt"/>
              </a:rPr>
              <a:t> </a:t>
            </a:r>
            <a:r>
              <a:rPr lang="en-US" sz="3600" b="1" dirty="0" err="1">
                <a:ea typeface="+mj-lt"/>
                <a:cs typeface="+mj-lt"/>
              </a:rPr>
              <a:t>esterna</a:t>
            </a:r>
            <a:r>
              <a:rPr lang="en-US" sz="3600" b="1" dirty="0">
                <a:ea typeface="+mj-lt"/>
                <a:cs typeface="+mj-lt"/>
              </a:rPr>
              <a:t> per le PMI (2)</a:t>
            </a:r>
            <a:endParaRPr lang="it-IT" sz="3600" b="1">
              <a:ea typeface="Open Sans Extrabold"/>
              <a:cs typeface="Open Sa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1081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517" y="544195"/>
            <a:ext cx="10844696" cy="67881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a typeface="+mj-lt"/>
                <a:cs typeface="+mj-lt"/>
              </a:rPr>
              <a:t>CGC per </a:t>
            </a:r>
            <a:r>
              <a:rPr lang="en-US" b="1" dirty="0" err="1">
                <a:ea typeface="+mj-lt"/>
                <a:cs typeface="+mj-lt"/>
              </a:rPr>
              <a:t>gruppi</a:t>
            </a:r>
            <a:r>
              <a:rPr lang="en-US" b="1" dirty="0">
                <a:ea typeface="+mj-lt"/>
                <a:cs typeface="+mj-lt"/>
              </a:rPr>
              <a:t> di </a:t>
            </a:r>
            <a:r>
              <a:rPr lang="en-US" b="1" dirty="0" err="1">
                <a:ea typeface="+mj-lt"/>
                <a:cs typeface="+mj-lt"/>
              </a:rPr>
              <a:t>dipendenti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b="1" dirty="0" err="1">
                <a:ea typeface="+mj-lt"/>
                <a:cs typeface="+mj-lt"/>
              </a:rPr>
              <a:t>svantaggiati</a:t>
            </a:r>
            <a:endParaRPr lang="it-IT" b="1" dirty="0" err="1">
              <a:ea typeface="Open Sans Extrabold"/>
              <a:cs typeface="Open Sans Extrabold"/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2517" y="1909667"/>
            <a:ext cx="11173792" cy="39530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Perché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dovrebbe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essere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fatto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? </a:t>
            </a:r>
          </a:p>
          <a:p>
            <a:pPr marL="0" lvl="0" indent="0">
              <a:buNone/>
            </a:pPr>
            <a:endParaRPr lang="en-US" alt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Quali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sono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i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vantaggi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 e 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quali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sono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le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difficoltà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? </a:t>
            </a:r>
            <a:endParaRPr lang="en-US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alt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Come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dobbiamo</a:t>
            </a:r>
            <a:r>
              <a:rPr lang="en-US" sz="2800" b="1" dirty="0">
                <a:solidFill>
                  <a:schemeClr val="tx1"/>
                </a:solidFill>
                <a:latin typeface="Arial"/>
                <a:ea typeface="+mn-lt"/>
                <a:cs typeface="Arial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/>
                <a:ea typeface="+mn-lt"/>
                <a:cs typeface="Arial"/>
              </a:rPr>
              <a:t>procedere</a:t>
            </a:r>
            <a:r>
              <a:rPr lang="en-US" altLang="de-DE" sz="2800" b="1" dirty="0">
                <a:solidFill>
                  <a:schemeClr val="tx1"/>
                </a:solidFill>
                <a:latin typeface="Arial"/>
                <a:cs typeface="Arial"/>
              </a:rPr>
              <a:t>?</a:t>
            </a:r>
            <a:endParaRPr lang="de-DE" altLang="de-DE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864927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782802"/>
            <a:ext cx="10515600" cy="678815"/>
          </a:xfrm>
        </p:spPr>
        <p:txBody>
          <a:bodyPr>
            <a:normAutofit fontScale="90000"/>
          </a:bodyPr>
          <a:lstStyle/>
          <a:p>
            <a:r>
              <a:rPr lang="de-DE" b="1" dirty="0" err="1">
                <a:ea typeface="+mj-lt"/>
                <a:cs typeface="+mj-lt"/>
              </a:rPr>
              <a:t>Opportunità</a:t>
            </a:r>
            <a:r>
              <a:rPr lang="de-DE" b="1" dirty="0">
                <a:ea typeface="+mj-lt"/>
                <a:cs typeface="+mj-lt"/>
              </a:rPr>
              <a:t> </a:t>
            </a:r>
            <a:r>
              <a:rPr lang="de-DE" b="1" dirty="0" err="1">
                <a:ea typeface="+mj-lt"/>
                <a:cs typeface="+mj-lt"/>
              </a:rPr>
              <a:t>disuguali</a:t>
            </a:r>
            <a:r>
              <a:rPr lang="de-DE" b="1" dirty="0">
                <a:ea typeface="+mj-lt"/>
                <a:cs typeface="+mj-lt"/>
              </a:rPr>
              <a:t>, </a:t>
            </a:r>
            <a:r>
              <a:rPr lang="de-DE" b="1" dirty="0" err="1">
                <a:ea typeface="+mj-lt"/>
                <a:cs typeface="+mj-lt"/>
              </a:rPr>
              <a:t>potenziali</a:t>
            </a:r>
            <a:r>
              <a:rPr lang="de-DE" b="1" dirty="0">
                <a:ea typeface="+mj-lt"/>
                <a:cs typeface="+mj-lt"/>
              </a:rPr>
              <a:t> </a:t>
            </a:r>
            <a:r>
              <a:rPr lang="de-DE" b="1" dirty="0" err="1">
                <a:ea typeface="+mj-lt"/>
                <a:cs typeface="+mj-lt"/>
              </a:rPr>
              <a:t>inutilizzati</a:t>
            </a:r>
            <a:endParaRPr lang="it-IT" b="1" dirty="0" err="1">
              <a:ea typeface="Open Sans Extrabold"/>
              <a:cs typeface="Open Sans Extrabold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69403" y="3166288"/>
            <a:ext cx="4558349" cy="770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Lavoratori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con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poche o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nessuna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qualifica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formale</a:t>
            </a:r>
            <a:endParaRPr lang="lt-LT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785350" y="3063299"/>
            <a:ext cx="4558348" cy="80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2800" dirty="0" err="1">
                <a:solidFill>
                  <a:schemeClr val="tx1"/>
                </a:solidFill>
              </a:rPr>
              <a:t>Dipendenti</a:t>
            </a:r>
            <a:r>
              <a:rPr lang="de-DE" sz="2800" dirty="0">
                <a:solidFill>
                  <a:schemeClr val="tx1"/>
                </a:solidFill>
              </a:rPr>
              <a:t> più </a:t>
            </a:r>
            <a:r>
              <a:rPr lang="de-DE" sz="2800" dirty="0" err="1">
                <a:solidFill>
                  <a:schemeClr val="tx1"/>
                </a:solidFill>
              </a:rPr>
              <a:t>anziani</a:t>
            </a:r>
            <a:endParaRPr lang="de-DE" sz="2800" dirty="0" err="1">
              <a:solidFill>
                <a:schemeClr val="tx1"/>
              </a:solidFill>
              <a:ea typeface="Open Sans Light"/>
              <a:cs typeface="Open Sans Light"/>
            </a:endParaRP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21733" y="1928505"/>
            <a:ext cx="5177407" cy="9175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Persone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di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diversa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 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etnia</a:t>
            </a:r>
            <a:endParaRPr lang="en-IE" dirty="0" err="1">
              <a:solidFill>
                <a:schemeClr val="tx1"/>
              </a:solidFill>
              <a:ea typeface="Open Sans Light"/>
              <a:cs typeface="Open Sans Light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5" name="Teksto vietos rezervavimo ženklas 11">
            <a:extLst>
              <a:ext uri="{FF2B5EF4-FFF2-40B4-BE49-F238E27FC236}">
                <a16:creationId xmlns:a16="http://schemas.microsoft.com/office/drawing/2014/main" id="{82D2C4B0-2A4B-44E6-91CC-B3C1BDCAB6E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92058" y="4489993"/>
            <a:ext cx="4558348" cy="693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Dipendenti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con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disabilità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e/o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malattie</a:t>
            </a:r>
            <a:r>
              <a:rPr lang="de-D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de-DE" dirty="0" err="1">
                <a:solidFill>
                  <a:schemeClr val="tx1"/>
                </a:solidFill>
                <a:ea typeface="+mn-lt"/>
                <a:cs typeface="+mn-lt"/>
              </a:rPr>
              <a:t>croniche</a:t>
            </a:r>
            <a:endParaRPr lang="lt-LT" dirty="0" err="1">
              <a:solidFill>
                <a:schemeClr val="tx1"/>
              </a:solidFill>
              <a:ea typeface="Open Sans Light"/>
              <a:cs typeface="Open Sans Light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6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982298" y="4782284"/>
            <a:ext cx="4558348" cy="80301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LGTB+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487178" y="3895029"/>
            <a:ext cx="4558348" cy="1113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z="3200" dirty="0">
                <a:solidFill>
                  <a:schemeClr val="tx1"/>
                </a:solidFill>
              </a:rPr>
              <a:t>Donne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18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857" y="1735809"/>
            <a:ext cx="4558348" cy="8030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rgbClr val="C00000"/>
                </a:solidFill>
              </a:rPr>
              <a:t>Per </a:t>
            </a:r>
            <a:r>
              <a:rPr lang="de-DE" sz="4000" dirty="0" err="1">
                <a:solidFill>
                  <a:srgbClr val="C00000"/>
                </a:solidFill>
              </a:rPr>
              <a:t>esempio</a:t>
            </a:r>
            <a:endParaRPr lang="de-DE" sz="4000" dirty="0" err="1">
              <a:solidFill>
                <a:srgbClr val="C00000"/>
              </a:solidFill>
              <a:ea typeface="Open Sans Light"/>
              <a:cs typeface="Open Sans Light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64524" y="5542984"/>
            <a:ext cx="4558348" cy="1113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INTERSEZIONALITÀ!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889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err="1">
                <a:ea typeface="+mj-lt"/>
                <a:cs typeface="+mj-lt"/>
              </a:rPr>
              <a:t>Perché</a:t>
            </a:r>
            <a:r>
              <a:rPr lang="en-IE" b="1" dirty="0">
                <a:ea typeface="+mj-lt"/>
                <a:cs typeface="+mj-lt"/>
              </a:rPr>
              <a:t> </a:t>
            </a:r>
            <a:r>
              <a:rPr lang="en-IE" b="1" dirty="0" err="1">
                <a:ea typeface="+mj-lt"/>
                <a:cs typeface="+mj-lt"/>
              </a:rPr>
              <a:t>preoccuparsi</a:t>
            </a:r>
            <a:r>
              <a:rPr lang="en-IE" b="1" dirty="0">
                <a:ea typeface="+mj-lt"/>
                <a:cs typeface="+mj-lt"/>
              </a:rPr>
              <a:t>? Soldi e </a:t>
            </a:r>
            <a:r>
              <a:rPr lang="en-IE" b="1" dirty="0" err="1">
                <a:ea typeface="+mj-lt"/>
                <a:cs typeface="+mj-lt"/>
              </a:rPr>
              <a:t>moralità</a:t>
            </a:r>
            <a:r>
              <a:rPr lang="en-IE" b="1" dirty="0">
                <a:ea typeface="+mj-lt"/>
                <a:cs typeface="+mj-lt"/>
              </a:rPr>
              <a:t>! </a:t>
            </a:r>
            <a:endParaRPr lang="it-IT" b="1">
              <a:ea typeface="Open Sans Extrabold"/>
              <a:cs typeface="Open Sans Extrabold"/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913" y="1713813"/>
            <a:ext cx="5157787" cy="510857"/>
          </a:xfrm>
        </p:spPr>
        <p:txBody>
          <a:bodyPr/>
          <a:lstStyle/>
          <a:p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Il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caso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della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giustizia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sociale</a:t>
            </a: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913" y="2288171"/>
            <a:ext cx="5297487" cy="339109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10000"/>
              </a:lnSpc>
              <a:spcAft>
                <a:spcPts val="300"/>
              </a:spcAft>
              <a:buNone/>
            </a:pPr>
            <a:r>
              <a:rPr lang="it-IT" sz="1700" dirty="0">
                <a:solidFill>
                  <a:schemeClr val="tx1"/>
                </a:solidFill>
              </a:rPr>
              <a:t>La disuguaglianza di opportunità significa che le persone, per vari motivi, non possono sviluppare il loro pieno potenziale. Ciò influisce sulla loro situazione economica, sul loro benessere e salute generale, sulla loro autostima e sulla loro capacità di partecipare ai processi decisionali. Ciò può interessare persone con storie di migrazione, donne, minoranze </a:t>
            </a:r>
            <a:r>
              <a:rPr lang="it-IT" sz="1700" dirty="0" err="1">
                <a:solidFill>
                  <a:schemeClr val="tx1"/>
                </a:solidFill>
              </a:rPr>
              <a:t>etno</a:t>
            </a:r>
            <a:r>
              <a:rPr lang="it-IT" sz="1700" dirty="0">
                <a:solidFill>
                  <a:schemeClr val="tx1"/>
                </a:solidFill>
              </a:rPr>
              <a:t>-religiose, persone provenienti da contesti socio-economici svantaggiati, persone con disabilità, membri delle comunità LGTBQ e altri. Nelle società democratiche, tale svantaggio non è accettabile. </a:t>
            </a:r>
            <a:endParaRPr lang="it-IT" sz="170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2825" y="1802713"/>
            <a:ext cx="5351811" cy="421957"/>
          </a:xfrm>
        </p:spPr>
        <p:txBody>
          <a:bodyPr/>
          <a:lstStyle/>
          <a:p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Il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caso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aziendale</a:t>
            </a: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8236" y="2288170"/>
            <a:ext cx="5780087" cy="3391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it-IT" sz="1700" dirty="0">
                <a:solidFill>
                  <a:schemeClr val="tx1"/>
                </a:solidFill>
              </a:rPr>
              <a:t>Se i dipendenti, per qualsiasi motivo, non sono in grado di sviluppare il loro pieno potenziale, ciò è dannoso per il business, perché le organizzazioni e le società non possono utilizzare al meglio le proprie risorse umane. Di fronte alle sfide della digitalizzazione, del cambiamento demografico e della crescente incertezza in generale, lasciare le risorse umane non sviluppate oggi ha ancora meno senso dal punto di vista economico che mai. </a:t>
            </a:r>
            <a:endParaRPr lang="it-IT" sz="170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03D9B7A6-1E64-F481-72BA-A2FF20577A3B}"/>
              </a:ext>
            </a:extLst>
          </p:cNvPr>
          <p:cNvCxnSpPr/>
          <p:nvPr/>
        </p:nvCxnSpPr>
        <p:spPr>
          <a:xfrm>
            <a:off x="5778500" y="1892300"/>
            <a:ext cx="12700" cy="378460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9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3;p4">
            <a:extLst>
              <a:ext uri="{FF2B5EF4-FFF2-40B4-BE49-F238E27FC236}">
                <a16:creationId xmlns:a16="http://schemas.microsoft.com/office/drawing/2014/main" id="{98926FED-002B-20C9-34DE-320EE05ED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2108" y="2238658"/>
            <a:ext cx="11148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4854"/>
              <a:buFont typeface="Open Sans ExtraBold"/>
              <a:buNone/>
            </a:pPr>
            <a:r>
              <a:rPr lang="de-DE" sz="4120" dirty="0" err="1"/>
              <a:t>Introduzione</a:t>
            </a:r>
            <a:r>
              <a:rPr lang="de-DE" sz="4120" dirty="0"/>
              <a:t> – </a:t>
            </a:r>
            <a:r>
              <a:rPr lang="de-DE" sz="4120" dirty="0" err="1"/>
              <a:t>Obiettivi</a:t>
            </a:r>
            <a:r>
              <a:rPr lang="de-DE" sz="4120" dirty="0"/>
              <a:t> </a:t>
            </a:r>
            <a:r>
              <a:rPr lang="de-DE" sz="4120" dirty="0" err="1"/>
              <a:t>dell‘Unità</a:t>
            </a:r>
            <a:endParaRPr sz="4120" dirty="0"/>
          </a:p>
        </p:txBody>
      </p:sp>
      <p:sp>
        <p:nvSpPr>
          <p:cNvPr id="10" name="Google Shape;114;p4">
            <a:extLst>
              <a:ext uri="{FF2B5EF4-FFF2-40B4-BE49-F238E27FC236}">
                <a16:creationId xmlns:a16="http://schemas.microsoft.com/office/drawing/2014/main" id="{194AA1B8-6B7B-BB3D-CB0B-18378C5B3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2886660"/>
            <a:ext cx="10512425" cy="3067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 dirty="0">
                <a:solidFill>
                  <a:schemeClr val="dk1"/>
                </a:solidFill>
              </a:rPr>
              <a:t>Gli studenti e le studentesse, al termine della sessione, saranno in grado di: 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definire termini e concetti di base del CGC (come orientamento, consulenza, coaching, supervisione ecc.), inclusi i nuovi concetti del CGC (ad es., agile concept, </a:t>
            </a:r>
            <a:r>
              <a:rPr lang="it-IT" sz="2000" dirty="0" err="1">
                <a:solidFill>
                  <a:schemeClr val="dk1"/>
                </a:solidFill>
              </a:rPr>
              <a:t>individualized</a:t>
            </a:r>
            <a:r>
              <a:rPr lang="it-IT" sz="2000" dirty="0">
                <a:solidFill>
                  <a:schemeClr val="dk1"/>
                </a:solidFill>
              </a:rPr>
              <a:t> concept)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spiegare gli aspetti di base dell' HRD (vedi anche l'Unità 2)</a:t>
            </a: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dk1"/>
                </a:solidFill>
              </a:rPr>
              <a:t>descrivere le intersezioni di CGC all'interno di HRD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sz="2000" dirty="0">
                <a:solidFill>
                  <a:schemeClr val="dk1"/>
                </a:solidFill>
              </a:rPr>
              <a:t>Sulla base di ciò, saranno inoltre in grado di descrivere esempi di pratiche comuni buone e innovative all'interno delle imprese e di riflettere sull'uso di diversi concetti e pratiche di CGC nell’ HRD considerando vantaggi e svantaggi nelle varie prospettive.</a:t>
            </a:r>
          </a:p>
        </p:txBody>
      </p:sp>
      <p:sp>
        <p:nvSpPr>
          <p:cNvPr id="11" name="Google Shape;115;p4">
            <a:extLst>
              <a:ext uri="{FF2B5EF4-FFF2-40B4-BE49-F238E27FC236}">
                <a16:creationId xmlns:a16="http://schemas.microsoft.com/office/drawing/2014/main" id="{59CC2195-BC3B-6301-641F-084D74ECEA4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5413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err="1"/>
              <a:t>Prestare</a:t>
            </a:r>
            <a:r>
              <a:rPr lang="en-IE" b="1" dirty="0"/>
              <a:t> </a:t>
            </a:r>
            <a:r>
              <a:rPr lang="en-IE" b="1" dirty="0" err="1"/>
              <a:t>attenzione</a:t>
            </a:r>
            <a:r>
              <a:rPr lang="en-IE" b="1" dirty="0"/>
              <a:t> - a </a:t>
            </a:r>
            <a:r>
              <a:rPr lang="en-IE" b="1" dirty="0" err="1"/>
              <a:t>te</a:t>
            </a:r>
            <a:r>
              <a:rPr lang="en-IE" b="1" dirty="0"/>
              <a:t> </a:t>
            </a:r>
            <a:r>
              <a:rPr lang="en-IE" b="1" dirty="0" err="1"/>
              <a:t>stesso</a:t>
            </a:r>
            <a:r>
              <a:rPr lang="en-IE" b="1" dirty="0"/>
              <a:t> e </a:t>
            </a:r>
            <a:r>
              <a:rPr lang="en-IE" b="1" dirty="0" err="1"/>
              <a:t>all'altro</a:t>
            </a:r>
            <a:endParaRPr lang="it-IT" b="1" dirty="0" err="1">
              <a:ea typeface="Open Sans Extrabold"/>
              <a:cs typeface="Open Sans Extrabold"/>
            </a:endParaRPr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396313"/>
            <a:ext cx="5157787" cy="993457"/>
          </a:xfrm>
        </p:spPr>
        <p:txBody>
          <a:bodyPr/>
          <a:lstStyle/>
          <a:p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Pratica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critico-riflessiva</a:t>
            </a: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313" y="2563073"/>
            <a:ext cx="5157787" cy="3391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</a:rPr>
              <a:t>Per </a:t>
            </a:r>
            <a:r>
              <a:rPr lang="en-IE" dirty="0" err="1">
                <a:solidFill>
                  <a:schemeClr val="tx1"/>
                </a:solidFill>
              </a:rPr>
              <a:t>capire</a:t>
            </a:r>
            <a:r>
              <a:rPr lang="en-IE" dirty="0">
                <a:solidFill>
                  <a:schemeClr val="tx1"/>
                </a:solidFill>
              </a:rPr>
              <a:t> le </a:t>
            </a:r>
            <a:r>
              <a:rPr lang="en-IE" dirty="0" err="1">
                <a:solidFill>
                  <a:schemeClr val="tx1"/>
                </a:solidFill>
              </a:rPr>
              <a:t>persone</a:t>
            </a:r>
            <a:r>
              <a:rPr lang="en-IE" dirty="0">
                <a:solidFill>
                  <a:schemeClr val="tx1"/>
                </a:solidFill>
              </a:rPr>
              <a:t> devi </a:t>
            </a:r>
            <a:r>
              <a:rPr lang="en-IE" dirty="0" err="1">
                <a:solidFill>
                  <a:schemeClr val="tx1"/>
                </a:solidFill>
              </a:rPr>
              <a:t>capire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anche</a:t>
            </a:r>
            <a:r>
              <a:rPr lang="en-IE" dirty="0">
                <a:solidFill>
                  <a:schemeClr val="tx1"/>
                </a:solidFill>
              </a:rPr>
              <a:t> la </a:t>
            </a:r>
            <a:r>
              <a:rPr lang="en-IE" dirty="0" err="1">
                <a:solidFill>
                  <a:schemeClr val="tx1"/>
                </a:solidFill>
              </a:rPr>
              <a:t>differenza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nelle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esperienze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collettive</a:t>
            </a:r>
            <a:r>
              <a:rPr lang="en-IE" dirty="0">
                <a:solidFill>
                  <a:schemeClr val="tx1"/>
                </a:solidFill>
              </a:rPr>
              <a:t>! </a:t>
            </a:r>
            <a:endParaRPr lang="it-IT">
              <a:ea typeface="Open Sans Light"/>
              <a:cs typeface="Open Sans Light"/>
            </a:endParaRPr>
          </a:p>
          <a:p>
            <a:pPr algn="just">
              <a:buFont typeface="Arial"/>
              <a:buChar char="•"/>
            </a:pPr>
            <a:r>
              <a:rPr lang="en-IE" dirty="0" err="1">
                <a:solidFill>
                  <a:schemeClr val="tx1"/>
                </a:solidFill>
              </a:rPr>
              <a:t>Rifletti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su</a:t>
            </a:r>
            <a:r>
              <a:rPr lang="en-IE" dirty="0">
                <a:solidFill>
                  <a:schemeClr val="tx1"/>
                </a:solidFill>
              </a:rPr>
              <a:t> come il </a:t>
            </a:r>
            <a:r>
              <a:rPr lang="en-IE" dirty="0" err="1">
                <a:solidFill>
                  <a:schemeClr val="tx1"/>
                </a:solidFill>
              </a:rPr>
              <a:t>tuo</a:t>
            </a:r>
            <a:r>
              <a:rPr lang="en-IE" dirty="0">
                <a:solidFill>
                  <a:schemeClr val="tx1"/>
                </a:solidFill>
              </a:rPr>
              <a:t> background </a:t>
            </a:r>
            <a:r>
              <a:rPr lang="en-IE" dirty="0" err="1">
                <a:solidFill>
                  <a:schemeClr val="tx1"/>
                </a:solidFill>
              </a:rPr>
              <a:t>influisce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sulla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tua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accoglienza</a:t>
            </a:r>
            <a:r>
              <a:rPr lang="en-IE" dirty="0">
                <a:solidFill>
                  <a:schemeClr val="tx1"/>
                </a:solidFill>
              </a:rPr>
              <a:t> e </a:t>
            </a:r>
            <a:r>
              <a:rPr lang="en-IE" dirty="0" err="1">
                <a:solidFill>
                  <a:schemeClr val="tx1"/>
                </a:solidFill>
              </a:rPr>
              <a:t>sulla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risposta</a:t>
            </a:r>
            <a:r>
              <a:rPr lang="en-IE" dirty="0">
                <a:solidFill>
                  <a:schemeClr val="tx1"/>
                </a:solidFill>
              </a:rPr>
              <a:t> alle </a:t>
            </a:r>
            <a:r>
              <a:rPr lang="en-IE" dirty="0" err="1">
                <a:solidFill>
                  <a:schemeClr val="tx1"/>
                </a:solidFill>
              </a:rPr>
              <a:t>persone</a:t>
            </a:r>
            <a:r>
              <a:rPr lang="en-IE" dirty="0">
                <a:solidFill>
                  <a:schemeClr val="tx1"/>
                </a:solidFill>
              </a:rPr>
              <a:t> con background </a:t>
            </a:r>
            <a:r>
              <a:rPr lang="en-IE" dirty="0" err="1">
                <a:solidFill>
                  <a:schemeClr val="tx1"/>
                </a:solidFill>
              </a:rPr>
              <a:t>diversi</a:t>
            </a:r>
            <a:r>
              <a:rPr lang="en-IE" dirty="0">
                <a:solidFill>
                  <a:schemeClr val="tx1"/>
                </a:solidFill>
              </a:rPr>
              <a:t> dal </a:t>
            </a:r>
            <a:r>
              <a:rPr lang="en-IE" dirty="0" err="1">
                <a:solidFill>
                  <a:schemeClr val="tx1"/>
                </a:solidFill>
              </a:rPr>
              <a:t>tuo</a:t>
            </a:r>
            <a:endParaRPr lang="en-IE" dirty="0" err="1">
              <a:solidFill>
                <a:schemeClr val="tx1"/>
              </a:solidFill>
              <a:ea typeface="Open Sans Light"/>
              <a:cs typeface="Open Sans Light"/>
            </a:endParaRPr>
          </a:p>
          <a:p>
            <a:pPr algn="just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</a:rPr>
              <a:t>È </a:t>
            </a:r>
            <a:r>
              <a:rPr lang="en-IE" dirty="0" err="1">
                <a:solidFill>
                  <a:schemeClr val="tx1"/>
                </a:solidFill>
              </a:rPr>
              <a:t>più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importante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informarsi</a:t>
            </a:r>
            <a:r>
              <a:rPr lang="en-IE" dirty="0">
                <a:solidFill>
                  <a:schemeClr val="tx1"/>
                </a:solidFill>
              </a:rPr>
              <a:t> e </a:t>
            </a:r>
            <a:r>
              <a:rPr lang="en-IE" dirty="0" err="1">
                <a:solidFill>
                  <a:schemeClr val="tx1"/>
                </a:solidFill>
              </a:rPr>
              <a:t>imparare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costantemente</a:t>
            </a:r>
            <a:r>
              <a:rPr lang="en-IE" dirty="0">
                <a:solidFill>
                  <a:schemeClr val="tx1"/>
                </a:solidFill>
              </a:rPr>
              <a:t> in </a:t>
            </a:r>
            <a:r>
              <a:rPr lang="en-IE" dirty="0" err="1">
                <a:solidFill>
                  <a:schemeClr val="tx1"/>
                </a:solidFill>
              </a:rPr>
              <a:t>collaborazione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che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avere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conoscenze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fisse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su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gruppi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specifici</a:t>
            </a:r>
            <a:r>
              <a:rPr lang="en-IE" dirty="0">
                <a:solidFill>
                  <a:schemeClr val="tx1"/>
                </a:solidFill>
              </a:rPr>
              <a:t> </a:t>
            </a:r>
            <a:endParaRPr lang="en-IE" dirty="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5" y="1396313"/>
            <a:ext cx="5351811" cy="993457"/>
          </a:xfrm>
        </p:spPr>
        <p:txBody>
          <a:bodyPr/>
          <a:lstStyle/>
          <a:p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Consulenza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attenta</a:t>
            </a: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2563073"/>
            <a:ext cx="5551487" cy="3391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La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consapevolezza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critica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è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necessaria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, ma non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sufficiente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! </a:t>
            </a:r>
            <a:endParaRPr lang="it-IT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algn="just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</a:rPr>
              <a:t>Lavora </a:t>
            </a:r>
            <a:r>
              <a:rPr lang="en-IE" dirty="0" err="1">
                <a:solidFill>
                  <a:schemeClr val="tx1"/>
                </a:solidFill>
              </a:rPr>
              <a:t>sul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presupposto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che</a:t>
            </a:r>
            <a:r>
              <a:rPr lang="en-IE" dirty="0">
                <a:solidFill>
                  <a:schemeClr val="tx1"/>
                </a:solidFill>
              </a:rPr>
              <a:t> le </a:t>
            </a:r>
            <a:r>
              <a:rPr lang="en-IE" dirty="0" err="1">
                <a:solidFill>
                  <a:schemeClr val="tx1"/>
                </a:solidFill>
              </a:rPr>
              <a:t>persone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normalmente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hanno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ragioni</a:t>
            </a:r>
            <a:r>
              <a:rPr lang="en-IE" dirty="0">
                <a:solidFill>
                  <a:schemeClr val="tx1"/>
                </a:solidFill>
              </a:rPr>
              <a:t> per il modo in cui </a:t>
            </a:r>
            <a:r>
              <a:rPr lang="en-IE" dirty="0" err="1">
                <a:solidFill>
                  <a:schemeClr val="tx1"/>
                </a:solidFill>
              </a:rPr>
              <a:t>agiscono</a:t>
            </a:r>
            <a:r>
              <a:rPr lang="en-IE" dirty="0">
                <a:solidFill>
                  <a:schemeClr val="tx1"/>
                </a:solidFill>
              </a:rPr>
              <a:t>, </a:t>
            </a:r>
            <a:r>
              <a:rPr lang="en-IE" dirty="0" err="1">
                <a:solidFill>
                  <a:schemeClr val="tx1"/>
                </a:solidFill>
              </a:rPr>
              <a:t>rispondono</a:t>
            </a:r>
            <a:r>
              <a:rPr lang="en-IE" dirty="0">
                <a:solidFill>
                  <a:schemeClr val="tx1"/>
                </a:solidFill>
              </a:rPr>
              <a:t> o </a:t>
            </a:r>
            <a:r>
              <a:rPr lang="en-IE" dirty="0" err="1">
                <a:solidFill>
                  <a:schemeClr val="tx1"/>
                </a:solidFill>
              </a:rPr>
              <a:t>sono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inattive</a:t>
            </a:r>
            <a:r>
              <a:rPr lang="en-IE" dirty="0">
                <a:solidFill>
                  <a:schemeClr val="tx1"/>
                </a:solidFill>
              </a:rPr>
              <a:t> e </a:t>
            </a:r>
            <a:r>
              <a:rPr lang="en-IE" dirty="0" err="1">
                <a:solidFill>
                  <a:schemeClr val="tx1"/>
                </a:solidFill>
              </a:rPr>
              <a:t>irresponsabili</a:t>
            </a:r>
            <a:r>
              <a:rPr lang="en-IE" dirty="0">
                <a:solidFill>
                  <a:schemeClr val="tx1"/>
                </a:solidFill>
              </a:rPr>
              <a:t> </a:t>
            </a:r>
            <a:endParaRPr lang="en-IE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algn="just">
              <a:buFont typeface="Arial"/>
              <a:buChar char="•"/>
            </a:pPr>
            <a:r>
              <a:rPr lang="en-IE" dirty="0" err="1">
                <a:solidFill>
                  <a:schemeClr val="tx1"/>
                </a:solidFill>
              </a:rPr>
              <a:t>Modifica</a:t>
            </a:r>
            <a:r>
              <a:rPr lang="en-IE" dirty="0">
                <a:solidFill>
                  <a:schemeClr val="tx1"/>
                </a:solidFill>
              </a:rPr>
              <a:t> il </a:t>
            </a:r>
            <a:r>
              <a:rPr lang="en-IE" dirty="0" err="1">
                <a:solidFill>
                  <a:schemeClr val="tx1"/>
                </a:solidFill>
              </a:rPr>
              <a:t>tuo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approccio</a:t>
            </a:r>
            <a:r>
              <a:rPr lang="en-IE" dirty="0">
                <a:solidFill>
                  <a:schemeClr val="tx1"/>
                </a:solidFill>
              </a:rPr>
              <a:t> in modo da </a:t>
            </a:r>
            <a:r>
              <a:rPr lang="en-IE" dirty="0" err="1">
                <a:solidFill>
                  <a:schemeClr val="tx1"/>
                </a:solidFill>
              </a:rPr>
              <a:t>poter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soddisfare</a:t>
            </a:r>
            <a:r>
              <a:rPr lang="en-IE" dirty="0">
                <a:solidFill>
                  <a:schemeClr val="tx1"/>
                </a:solidFill>
              </a:rPr>
              <a:t> le </a:t>
            </a:r>
            <a:r>
              <a:rPr lang="en-IE" dirty="0" err="1">
                <a:solidFill>
                  <a:schemeClr val="tx1"/>
                </a:solidFill>
              </a:rPr>
              <a:t>esigenze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dei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gruppi</a:t>
            </a:r>
            <a:r>
              <a:rPr lang="en-IE" dirty="0">
                <a:solidFill>
                  <a:schemeClr val="tx1"/>
                </a:solidFill>
              </a:rPr>
              <a:t> target </a:t>
            </a:r>
            <a:r>
              <a:rPr lang="en-IE" dirty="0" err="1">
                <a:solidFill>
                  <a:schemeClr val="tx1"/>
                </a:solidFill>
              </a:rPr>
              <a:t>piuttosto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che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cercare</a:t>
            </a:r>
            <a:r>
              <a:rPr lang="en-IE" dirty="0">
                <a:solidFill>
                  <a:schemeClr val="tx1"/>
                </a:solidFill>
              </a:rPr>
              <a:t> di </a:t>
            </a:r>
            <a:r>
              <a:rPr lang="en-IE" dirty="0" err="1">
                <a:solidFill>
                  <a:schemeClr val="tx1"/>
                </a:solidFill>
              </a:rPr>
              <a:t>insegnare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loro</a:t>
            </a:r>
            <a:r>
              <a:rPr lang="en-IE" dirty="0">
                <a:solidFill>
                  <a:schemeClr val="tx1"/>
                </a:solidFill>
              </a:rPr>
              <a:t> ad </a:t>
            </a:r>
            <a:r>
              <a:rPr lang="en-IE" dirty="0" err="1">
                <a:solidFill>
                  <a:schemeClr val="tx1"/>
                </a:solidFill>
              </a:rPr>
              <a:t>adattarsi</a:t>
            </a:r>
            <a:r>
              <a:rPr lang="en-IE" dirty="0">
                <a:solidFill>
                  <a:schemeClr val="tx1"/>
                </a:solidFill>
              </a:rPr>
              <a:t> al </a:t>
            </a:r>
            <a:r>
              <a:rPr lang="en-IE" dirty="0" err="1">
                <a:solidFill>
                  <a:schemeClr val="tx1"/>
                </a:solidFill>
              </a:rPr>
              <a:t>tuo</a:t>
            </a:r>
            <a:endParaRPr lang="en-IE" dirty="0" err="1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9F6F9B56-9AD9-86B2-6335-A7019F3DC8A8}"/>
              </a:ext>
            </a:extLst>
          </p:cNvPr>
          <p:cNvCxnSpPr/>
          <p:nvPr/>
        </p:nvCxnSpPr>
        <p:spPr>
          <a:xfrm>
            <a:off x="5778500" y="1892300"/>
            <a:ext cx="12700" cy="378460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443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C1A0077C-8D81-4E34-A459-668D47C7E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99" y="738727"/>
            <a:ext cx="11177802" cy="678815"/>
          </a:xfrm>
        </p:spPr>
        <p:txBody>
          <a:bodyPr>
            <a:normAutofit fontScale="90000"/>
          </a:bodyPr>
          <a:lstStyle/>
          <a:p>
            <a:r>
              <a:rPr lang="en-IE" b="1" dirty="0" err="1"/>
              <a:t>Consulenza</a:t>
            </a:r>
            <a:r>
              <a:rPr lang="en-IE" b="1" dirty="0"/>
              <a:t> per </a:t>
            </a:r>
            <a:r>
              <a:rPr lang="en-IE" b="1" dirty="0" err="1"/>
              <a:t>gruppi</a:t>
            </a:r>
            <a:r>
              <a:rPr lang="en-IE" b="1" dirty="0"/>
              <a:t> </a:t>
            </a:r>
            <a:r>
              <a:rPr lang="en-IE" b="1" dirty="0" err="1"/>
              <a:t>specifici</a:t>
            </a:r>
            <a:r>
              <a:rPr lang="en-IE" b="1" dirty="0"/>
              <a:t> </a:t>
            </a:r>
            <a:r>
              <a:rPr lang="en-IE" b="1" u="sng" dirty="0" err="1"/>
              <a:t>nelle</a:t>
            </a:r>
            <a:r>
              <a:rPr lang="en-IE" b="1" u="sng" dirty="0"/>
              <a:t> </a:t>
            </a:r>
            <a:r>
              <a:rPr lang="en-IE" b="1" u="sng" dirty="0" err="1"/>
              <a:t>organizzazioni</a:t>
            </a:r>
            <a:endParaRPr lang="it-IT" dirty="0" err="1"/>
          </a:p>
        </p:txBody>
      </p:sp>
      <p:sp>
        <p:nvSpPr>
          <p:cNvPr id="6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413" y="1307413"/>
            <a:ext cx="5157787" cy="993457"/>
          </a:xfrm>
        </p:spPr>
        <p:txBody>
          <a:bodyPr/>
          <a:lstStyle/>
          <a:p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Una terza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parte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a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bordo</a:t>
            </a: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7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413" y="2385273"/>
            <a:ext cx="5170487" cy="3391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L'</a:t>
            </a: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accesso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può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essere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un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problema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: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trova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il modo di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creare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attenzione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al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bisogno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(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riporta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 il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caso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aziendale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, ma non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dimenticare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mai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il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caso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 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sulla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giustizia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!) -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aggancia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il CGC al HRD</a:t>
            </a:r>
            <a:endParaRPr lang="it-IT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algn="just">
              <a:buFont typeface="Arial"/>
              <a:buChar char="•"/>
            </a:pP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Conosci</a:t>
            </a:r>
            <a:r>
              <a:rPr lang="en-IE" b="1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l'organizzazione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! È il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luogo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principale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di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vincoli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e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opportunità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. Sii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esperto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nella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sua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lingua! </a:t>
            </a:r>
          </a:p>
          <a:p>
            <a:pPr algn="just">
              <a:buFont typeface="Arial"/>
              <a:buChar char="•"/>
            </a:pPr>
            <a:r>
              <a:rPr lang="en-IE" dirty="0" err="1">
                <a:solidFill>
                  <a:schemeClr val="tx1"/>
                </a:solidFill>
              </a:rPr>
              <a:t>Diventa</a:t>
            </a:r>
            <a:r>
              <a:rPr lang="en-IE" dirty="0">
                <a:solidFill>
                  <a:schemeClr val="tx1"/>
                </a:solidFill>
              </a:rPr>
              <a:t> un </a:t>
            </a:r>
            <a:r>
              <a:rPr lang="en-IE" b="1" dirty="0" err="1">
                <a:solidFill>
                  <a:schemeClr val="tx1"/>
                </a:solidFill>
              </a:rPr>
              <a:t>agente</a:t>
            </a:r>
            <a:r>
              <a:rPr lang="en-IE" b="1" dirty="0">
                <a:solidFill>
                  <a:schemeClr val="tx1"/>
                </a:solidFill>
              </a:rPr>
              <a:t> di </a:t>
            </a:r>
            <a:r>
              <a:rPr lang="en-IE" b="1" dirty="0" err="1">
                <a:solidFill>
                  <a:schemeClr val="tx1"/>
                </a:solidFill>
              </a:rPr>
              <a:t>innovazione</a:t>
            </a:r>
            <a:r>
              <a:rPr lang="en-IE" dirty="0">
                <a:solidFill>
                  <a:schemeClr val="tx1"/>
                </a:solidFill>
              </a:rPr>
              <a:t>! Se non ci </a:t>
            </a:r>
            <a:r>
              <a:rPr lang="en-IE" dirty="0" err="1">
                <a:solidFill>
                  <a:schemeClr val="tx1"/>
                </a:solidFill>
              </a:rPr>
              <a:t>sono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opportunità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nell'organizzazione</a:t>
            </a:r>
            <a:r>
              <a:rPr lang="en-IE" dirty="0">
                <a:solidFill>
                  <a:schemeClr val="tx1"/>
                </a:solidFill>
              </a:rPr>
              <a:t>, </a:t>
            </a:r>
            <a:r>
              <a:rPr lang="en-IE" dirty="0" err="1">
                <a:solidFill>
                  <a:schemeClr val="tx1"/>
                </a:solidFill>
              </a:rPr>
              <a:t>forse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possono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essere</a:t>
            </a:r>
            <a:r>
              <a:rPr lang="en-IE" dirty="0">
                <a:solidFill>
                  <a:schemeClr val="tx1"/>
                </a:solidFill>
              </a:rPr>
              <a:t> create?</a:t>
            </a:r>
            <a:endParaRPr lang="en-IE" dirty="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0" name="Teksto vietos rezervavimo ženklas 5">
            <a:extLst>
              <a:ext uri="{FF2B5EF4-FFF2-40B4-BE49-F238E27FC236}">
                <a16:creationId xmlns:a16="http://schemas.microsoft.com/office/drawing/2014/main" id="{AC0536EC-49F6-495B-AA88-9134957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9025" y="1396313"/>
            <a:ext cx="5351811" cy="993457"/>
          </a:xfrm>
        </p:spPr>
        <p:txBody>
          <a:bodyPr/>
          <a:lstStyle/>
          <a:p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Mediazione</a:t>
            </a:r>
            <a:r>
              <a:rPr lang="en-IE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, advocacy e </a:t>
            </a:r>
            <a:r>
              <a:rPr lang="en-IE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alleanza</a:t>
            </a:r>
            <a:endParaRPr lang="it-IT" dirty="0" err="1">
              <a:solidFill>
                <a:schemeClr val="tx1"/>
              </a:solidFill>
            </a:endParaRPr>
          </a:p>
        </p:txBody>
      </p:sp>
      <p:sp>
        <p:nvSpPr>
          <p:cNvPr id="11" name="Turinio vietos rezervavimo ženklas 6">
            <a:extLst>
              <a:ext uri="{FF2B5EF4-FFF2-40B4-BE49-F238E27FC236}">
                <a16:creationId xmlns:a16="http://schemas.microsoft.com/office/drawing/2014/main" id="{B5E363EA-312A-4EAB-89CD-862E7C98E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2563073"/>
            <a:ext cx="5348287" cy="33910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Font typeface="Arial"/>
              <a:buChar char="•"/>
            </a:pP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Preparati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a </a:t>
            </a: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negoziare</a:t>
            </a:r>
            <a:r>
              <a:rPr lang="en-IE" b="1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conflitti</a:t>
            </a:r>
            <a:r>
              <a:rPr lang="en-IE" b="1" dirty="0">
                <a:solidFill>
                  <a:schemeClr val="tx1"/>
                </a:solidFill>
                <a:ea typeface="Open Sans Light"/>
                <a:cs typeface="Open Sans Light"/>
              </a:rPr>
              <a:t> di interesse!</a:t>
            </a:r>
            <a:endParaRPr lang="it-IT" dirty="0">
              <a:solidFill>
                <a:schemeClr val="tx1"/>
              </a:solidFill>
            </a:endParaRPr>
          </a:p>
          <a:p>
            <a:pPr algn="just"/>
            <a:r>
              <a:rPr lang="en-IE" dirty="0">
                <a:solidFill>
                  <a:schemeClr val="tx1"/>
                </a:solidFill>
              </a:rPr>
              <a:t>Sii pronto a partecipare alle </a:t>
            </a:r>
            <a:r>
              <a:rPr lang="en-IE" b="1" dirty="0" err="1">
                <a:solidFill>
                  <a:schemeClr val="tx1"/>
                </a:solidFill>
              </a:rPr>
              <a:t>conversazioni</a:t>
            </a:r>
            <a:r>
              <a:rPr lang="en-IE" b="1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tra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datore</a:t>
            </a:r>
            <a:r>
              <a:rPr lang="en-IE" dirty="0">
                <a:solidFill>
                  <a:schemeClr val="tx1"/>
                </a:solidFill>
              </a:rPr>
              <a:t> di </a:t>
            </a:r>
            <a:r>
              <a:rPr lang="en-IE" dirty="0" err="1">
                <a:solidFill>
                  <a:schemeClr val="tx1"/>
                </a:solidFill>
              </a:rPr>
              <a:t>lavoro</a:t>
            </a:r>
            <a:r>
              <a:rPr lang="en-IE" dirty="0">
                <a:solidFill>
                  <a:schemeClr val="tx1"/>
                </a:solidFill>
              </a:rPr>
              <a:t> e </a:t>
            </a:r>
            <a:r>
              <a:rPr lang="en-IE" dirty="0" err="1">
                <a:solidFill>
                  <a:schemeClr val="tx1"/>
                </a:solidFill>
              </a:rPr>
              <a:t>dipendente</a:t>
            </a:r>
            <a:endParaRPr lang="en-IE" dirty="0" err="1">
              <a:solidFill>
                <a:schemeClr val="tx1"/>
              </a:solidFill>
              <a:ea typeface="Open Sans Light"/>
              <a:cs typeface="Open Sans Light"/>
            </a:endParaRPr>
          </a:p>
          <a:p>
            <a:pPr algn="just"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Sii un </a:t>
            </a: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sostenitore</a:t>
            </a:r>
            <a:r>
              <a:rPr lang="en-IE" b="1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dove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necessario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, ma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mira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a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essere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un </a:t>
            </a: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alleato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in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ogni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momento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e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incoraggia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la </a:t>
            </a:r>
            <a:r>
              <a:rPr lang="en-IE" b="1" dirty="0" err="1">
                <a:solidFill>
                  <a:schemeClr val="tx1"/>
                </a:solidFill>
                <a:ea typeface="Open Sans Light"/>
                <a:cs typeface="Open Sans Light"/>
              </a:rPr>
              <a:t>rappresentanza</a:t>
            </a:r>
            <a:r>
              <a:rPr lang="en-IE" b="1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ovunque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tu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possa</a:t>
            </a:r>
            <a:endParaRPr lang="en-IE" dirty="0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F7FF10E-9938-EC2A-ECF9-F38C5DA5B162}"/>
              </a:ext>
            </a:extLst>
          </p:cNvPr>
          <p:cNvCxnSpPr/>
          <p:nvPr/>
        </p:nvCxnSpPr>
        <p:spPr>
          <a:xfrm>
            <a:off x="5778500" y="1892300"/>
            <a:ext cx="12700" cy="3784600"/>
          </a:xfrm>
          <a:prstGeom prst="straightConnector1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3" name="Pavadinimas 4">
            <a:extLst>
              <a:ext uri="{FF2B5EF4-FFF2-40B4-BE49-F238E27FC236}">
                <a16:creationId xmlns:a16="http://schemas.microsoft.com/office/drawing/2014/main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12" y="454890"/>
            <a:ext cx="10515600" cy="781685"/>
          </a:xfrm>
        </p:spPr>
        <p:txBody>
          <a:bodyPr/>
          <a:lstStyle/>
          <a:p>
            <a:r>
              <a:rPr lang="en-IE" b="1" dirty="0"/>
              <a:t>Lavoro di </a:t>
            </a:r>
            <a:r>
              <a:rPr lang="en-IE" b="1" dirty="0" err="1"/>
              <a:t>gruppo</a:t>
            </a:r>
            <a:r>
              <a:rPr lang="en-IE" b="1" dirty="0"/>
              <a:t> – </a:t>
            </a:r>
            <a:r>
              <a:rPr lang="en-IE" b="1" dirty="0" err="1"/>
              <a:t>casi</a:t>
            </a:r>
            <a:r>
              <a:rPr lang="en-IE" b="1" dirty="0"/>
              <a:t> studio</a:t>
            </a:r>
            <a:endParaRPr lang="en-IE" b="1" dirty="0">
              <a:ea typeface="Open Sans Extrabold"/>
              <a:cs typeface="Open Sans Extrabold"/>
            </a:endParaRPr>
          </a:p>
        </p:txBody>
      </p:sp>
      <p:sp>
        <p:nvSpPr>
          <p:cNvPr id="16" name="Poraštės vietos rezervavimo ženklas 1">
            <a:extLst>
              <a:ext uri="{FF2B5EF4-FFF2-40B4-BE49-F238E27FC236}">
                <a16:creationId xmlns:a16="http://schemas.microsoft.com/office/drawing/2014/main" id="{6D42A6D8-77A5-4415-B9F0-B825407DD324}"/>
              </a:ext>
            </a:extLst>
          </p:cNvPr>
          <p:cNvSpPr txBox="1">
            <a:spLocks/>
          </p:cNvSpPr>
          <p:nvPr/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7F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>
                <a:latin typeface="Open Sans Light"/>
              </a:rPr>
              <a:t>connect-erasmus.eu</a:t>
            </a:r>
          </a:p>
        </p:txBody>
      </p:sp>
      <p:sp>
        <p:nvSpPr>
          <p:cNvPr id="17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3311" y="3931205"/>
            <a:ext cx="5912054" cy="17127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IE" sz="2200" dirty="0" err="1">
                <a:solidFill>
                  <a:schemeClr val="tx1"/>
                </a:solidFill>
              </a:rPr>
              <a:t>Gli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argomenti</a:t>
            </a:r>
            <a:r>
              <a:rPr lang="en-IE" sz="2200" dirty="0">
                <a:solidFill>
                  <a:schemeClr val="tx1"/>
                </a:solidFill>
              </a:rPr>
              <a:t> </a:t>
            </a:r>
            <a:r>
              <a:rPr lang="en-IE" sz="2200" dirty="0" err="1">
                <a:solidFill>
                  <a:schemeClr val="tx1"/>
                </a:solidFill>
              </a:rPr>
              <a:t>riguardano</a:t>
            </a:r>
            <a:r>
              <a:rPr lang="en-IE" sz="2200" dirty="0">
                <a:solidFill>
                  <a:schemeClr val="tx1"/>
                </a:solidFill>
              </a:rPr>
              <a:t> le </a:t>
            </a:r>
            <a:r>
              <a:rPr lang="en-IE" sz="2200" dirty="0" err="1">
                <a:solidFill>
                  <a:schemeClr val="tx1"/>
                </a:solidFill>
              </a:rPr>
              <a:t>sfide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dell'integrazione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delle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pratiche</a:t>
            </a:r>
            <a:r>
              <a:rPr lang="en-IE" sz="2200" dirty="0">
                <a:solidFill>
                  <a:schemeClr val="tx1"/>
                </a:solidFill>
              </a:rPr>
              <a:t> CGC </a:t>
            </a:r>
            <a:r>
              <a:rPr lang="en-IE" sz="2200" dirty="0" err="1">
                <a:solidFill>
                  <a:schemeClr val="tx1"/>
                </a:solidFill>
              </a:rPr>
              <a:t>nei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contesti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delle</a:t>
            </a:r>
            <a:r>
              <a:rPr lang="en-IE" sz="2200" dirty="0">
                <a:solidFill>
                  <a:schemeClr val="tx1"/>
                </a:solidFill>
              </a:rPr>
              <a:t> PMI e del </a:t>
            </a:r>
            <a:r>
              <a:rPr lang="en-IE" sz="2200" dirty="0" err="1">
                <a:solidFill>
                  <a:schemeClr val="tx1"/>
                </a:solidFill>
              </a:rPr>
              <a:t>lavoro</a:t>
            </a:r>
            <a:r>
              <a:rPr lang="en-IE" sz="2200" dirty="0">
                <a:solidFill>
                  <a:schemeClr val="tx1"/>
                </a:solidFill>
              </a:rPr>
              <a:t> con </a:t>
            </a:r>
            <a:r>
              <a:rPr lang="en-IE" sz="2200" dirty="0" err="1">
                <a:solidFill>
                  <a:schemeClr val="tx1"/>
                </a:solidFill>
              </a:rPr>
              <a:t>gruppi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particolari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all'interno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delle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organizzazioni</a:t>
            </a:r>
            <a:endParaRPr lang="en-IE" sz="2200" dirty="0" err="1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18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3311" y="1796741"/>
            <a:ext cx="5714021" cy="918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sz="2200" dirty="0">
                <a:solidFill>
                  <a:schemeClr val="tx1"/>
                </a:solidFill>
                <a:ea typeface="+mn-lt"/>
                <a:cs typeface="+mn-lt"/>
              </a:rPr>
              <a:t>30 </a:t>
            </a:r>
            <a:r>
              <a:rPr lang="en-IE" sz="2200" dirty="0" err="1">
                <a:solidFill>
                  <a:schemeClr val="tx1"/>
                </a:solidFill>
                <a:ea typeface="+mn-lt"/>
                <a:cs typeface="+mn-lt"/>
              </a:rPr>
              <a:t>minuti</a:t>
            </a:r>
            <a:r>
              <a:rPr lang="en-IE" sz="2200" dirty="0">
                <a:solidFill>
                  <a:schemeClr val="tx1"/>
                </a:solidFill>
                <a:ea typeface="+mn-lt"/>
                <a:cs typeface="+mn-lt"/>
              </a:rPr>
              <a:t> per </a:t>
            </a:r>
            <a:r>
              <a:rPr lang="en-IE" sz="2200" dirty="0" err="1">
                <a:solidFill>
                  <a:schemeClr val="tx1"/>
                </a:solidFill>
                <a:ea typeface="+mn-lt"/>
                <a:cs typeface="+mn-lt"/>
              </a:rPr>
              <a:t>completare</a:t>
            </a:r>
            <a:r>
              <a:rPr lang="en-IE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chemeClr val="tx1"/>
                </a:solidFill>
                <a:ea typeface="+mn-lt"/>
                <a:cs typeface="+mn-lt"/>
              </a:rPr>
              <a:t>l'attività</a:t>
            </a:r>
            <a:r>
              <a:rPr lang="en-IE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chemeClr val="tx1"/>
                </a:solidFill>
                <a:ea typeface="+mn-lt"/>
                <a:cs typeface="+mn-lt"/>
              </a:rPr>
              <a:t>assegnata</a:t>
            </a:r>
            <a:r>
              <a:rPr lang="en-IE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chemeClr val="tx1"/>
                </a:solidFill>
                <a:ea typeface="+mn-lt"/>
                <a:cs typeface="+mn-lt"/>
              </a:rPr>
              <a:t>assieme</a:t>
            </a:r>
            <a:r>
              <a:rPr lang="en-IE" sz="2200" dirty="0">
                <a:solidFill>
                  <a:schemeClr val="tx1"/>
                </a:solidFill>
                <a:ea typeface="+mn-lt"/>
                <a:cs typeface="+mn-lt"/>
              </a:rPr>
              <a:t> al </a:t>
            </a:r>
            <a:r>
              <a:rPr lang="en-IE" sz="2200" dirty="0" err="1">
                <a:solidFill>
                  <a:schemeClr val="tx1"/>
                </a:solidFill>
                <a:ea typeface="+mn-lt"/>
                <a:cs typeface="+mn-lt"/>
              </a:rPr>
              <a:t>tuo</a:t>
            </a:r>
            <a:r>
              <a:rPr lang="en-IE" sz="2200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sz="2200" dirty="0" err="1">
                <a:solidFill>
                  <a:schemeClr val="tx1"/>
                </a:solidFill>
                <a:ea typeface="+mn-lt"/>
                <a:cs typeface="+mn-lt"/>
              </a:rPr>
              <a:t>gruppo</a:t>
            </a:r>
            <a:endParaRPr lang="it-IT" sz="2200" dirty="0" err="1">
              <a:solidFill>
                <a:schemeClr val="tx1"/>
              </a:solidFill>
            </a:endParaRPr>
          </a:p>
          <a:p>
            <a:endParaRPr lang="lt-LT" sz="2200" dirty="0"/>
          </a:p>
          <a:p>
            <a:endParaRPr lang="lt-LT" sz="2200" dirty="0"/>
          </a:p>
        </p:txBody>
      </p:sp>
      <p:sp>
        <p:nvSpPr>
          <p:cNvPr id="20" name="Teksto vietos rezervavimo ženklas 13">
            <a:extLst>
              <a:ext uri="{FF2B5EF4-FFF2-40B4-BE49-F238E27FC236}">
                <a16:creationId xmlns:a16="http://schemas.microsoft.com/office/drawing/2014/main" id="{6245D1B6-2343-4DD4-B993-B92BD861F5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21" name="Lygiašonis trikampis 14">
            <a:extLst>
              <a:ext uri="{FF2B5EF4-FFF2-40B4-BE49-F238E27FC236}">
                <a16:creationId xmlns:a16="http://schemas.microsoft.com/office/drawing/2014/main" id="{65AE614E-90E8-4063-B51C-25D2BD540429}"/>
              </a:ext>
            </a:extLst>
          </p:cNvPr>
          <p:cNvSpPr/>
          <p:nvPr/>
        </p:nvSpPr>
        <p:spPr>
          <a:xfrm rot="5400000">
            <a:off x="156981" y="1981330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3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5400000">
            <a:off x="156983" y="4004821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017628" y="1897213"/>
            <a:ext cx="3933770" cy="384852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de-DE" dirty="0">
                <a:solidFill>
                  <a:srgbClr val="C00000"/>
                </a:solidFill>
              </a:rPr>
              <a:t>PRECISAZIONE</a:t>
            </a:r>
            <a:endParaRPr lang="en-IE" sz="2400" dirty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en-IE" dirty="0" err="1">
                <a:solidFill>
                  <a:schemeClr val="tx1"/>
                </a:solidFill>
              </a:rPr>
              <a:t>Questi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sono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>
                <a:solidFill>
                  <a:schemeClr val="accent1"/>
                </a:solidFill>
              </a:rPr>
              <a:t>solo </a:t>
            </a:r>
            <a:r>
              <a:rPr lang="en-IE" dirty="0" err="1">
                <a:solidFill>
                  <a:schemeClr val="accent1"/>
                </a:solidFill>
              </a:rPr>
              <a:t>esempi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sz="2400" dirty="0">
                <a:solidFill>
                  <a:schemeClr val="tx1"/>
                </a:solidFill>
              </a:rPr>
              <a:t>– </a:t>
            </a:r>
            <a:r>
              <a:rPr lang="en-IE" dirty="0" err="1">
                <a:solidFill>
                  <a:schemeClr val="tx1"/>
                </a:solidFill>
              </a:rPr>
              <a:t>tieni</a:t>
            </a:r>
            <a:r>
              <a:rPr lang="en-IE" dirty="0">
                <a:solidFill>
                  <a:schemeClr val="tx1"/>
                </a:solidFill>
              </a:rPr>
              <a:t> sempre </a:t>
            </a:r>
            <a:r>
              <a:rPr lang="en-IE" dirty="0" err="1">
                <a:solidFill>
                  <a:schemeClr val="tx1"/>
                </a:solidFill>
              </a:rPr>
              <a:t>presente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che</a:t>
            </a:r>
            <a:r>
              <a:rPr lang="en-IE" sz="2400" dirty="0">
                <a:solidFill>
                  <a:schemeClr val="tx1"/>
                </a:solidFill>
              </a:rPr>
              <a:t>:</a:t>
            </a:r>
            <a:r>
              <a:rPr lang="en-IE" dirty="0">
                <a:solidFill>
                  <a:schemeClr val="tx1"/>
                </a:solidFill>
              </a:rPr>
              <a:t> </a:t>
            </a:r>
            <a:endParaRPr lang="en-IE">
              <a:solidFill>
                <a:schemeClr val="tx1"/>
              </a:solidFill>
              <a:ea typeface="Open Sans Light"/>
              <a:cs typeface="Open Sans Ligh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</a:rPr>
              <a:t>Ci </a:t>
            </a:r>
            <a:r>
              <a:rPr lang="en-IE" dirty="0" err="1">
                <a:solidFill>
                  <a:schemeClr val="tx1"/>
                </a:solidFill>
              </a:rPr>
              <a:t>sono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u="sng" dirty="0" err="1">
                <a:solidFill>
                  <a:schemeClr val="tx1"/>
                </a:solidFill>
              </a:rPr>
              <a:t>molti</a:t>
            </a:r>
            <a:r>
              <a:rPr lang="en-IE" u="sng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campi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che</a:t>
            </a:r>
            <a:r>
              <a:rPr lang="en-IE" dirty="0">
                <a:solidFill>
                  <a:schemeClr val="tx1"/>
                </a:solidFill>
              </a:rPr>
              <a:t> non </a:t>
            </a:r>
            <a:r>
              <a:rPr lang="en-IE" dirty="0" err="1">
                <a:solidFill>
                  <a:schemeClr val="tx1"/>
                </a:solidFill>
              </a:rPr>
              <a:t>possiamo</a:t>
            </a:r>
            <a:r>
              <a:rPr lang="en-IE" dirty="0">
                <a:solidFill>
                  <a:schemeClr val="tx1"/>
                </a:solidFill>
              </a:rPr>
              <a:t> </a:t>
            </a:r>
            <a:r>
              <a:rPr lang="en-IE" dirty="0" err="1">
                <a:solidFill>
                  <a:schemeClr val="tx1"/>
                </a:solidFill>
              </a:rPr>
              <a:t>affrontare</a:t>
            </a:r>
            <a:r>
              <a:rPr lang="en-IE" dirty="0">
                <a:solidFill>
                  <a:schemeClr val="tx1"/>
                </a:solidFill>
              </a:rPr>
              <a:t> qui</a:t>
            </a:r>
            <a:endParaRPr lang="en-IE">
              <a:solidFill>
                <a:schemeClr val="tx1"/>
              </a:solidFill>
              <a:ea typeface="Open Sans Light"/>
              <a:cs typeface="Open Sans Ligh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</a:rPr>
              <a:t>I </a:t>
            </a:r>
            <a:r>
              <a:rPr lang="en-IE" dirty="0" err="1">
                <a:solidFill>
                  <a:schemeClr val="tx1"/>
                </a:solidFill>
              </a:rPr>
              <a:t>campi</a:t>
            </a:r>
            <a:r>
              <a:rPr lang="en-IE" dirty="0">
                <a:solidFill>
                  <a:schemeClr val="tx1"/>
                </a:solidFill>
              </a:rPr>
              <a:t> non </a:t>
            </a:r>
            <a:r>
              <a:rPr lang="en-IE" dirty="0" err="1">
                <a:solidFill>
                  <a:schemeClr val="tx1"/>
                </a:solidFill>
              </a:rPr>
              <a:t>sono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u="sng" dirty="0" err="1">
                <a:solidFill>
                  <a:schemeClr val="tx1"/>
                </a:solidFill>
              </a:rPr>
              <a:t>mai</a:t>
            </a:r>
            <a:r>
              <a:rPr lang="en-IE" u="sng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omogenei</a:t>
            </a:r>
            <a:r>
              <a:rPr lang="en-IE" sz="2400" dirty="0">
                <a:solidFill>
                  <a:schemeClr val="tx1"/>
                </a:solidFill>
              </a:rPr>
              <a:t>!</a:t>
            </a:r>
            <a:endParaRPr lang="en-IE" sz="2400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 marL="457200" indent="-457200">
              <a:lnSpc>
                <a:spcPct val="120000"/>
              </a:lnSpc>
              <a:buFont typeface="Arial"/>
              <a:buChar char="•"/>
            </a:pPr>
            <a:r>
              <a:rPr lang="en-IE" dirty="0">
                <a:solidFill>
                  <a:schemeClr val="tx1"/>
                </a:solidFill>
              </a:rPr>
              <a:t>I </a:t>
            </a:r>
            <a:r>
              <a:rPr lang="en-IE" dirty="0" err="1">
                <a:solidFill>
                  <a:schemeClr val="tx1"/>
                </a:solidFill>
              </a:rPr>
              <a:t>campi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si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intersecano</a:t>
            </a:r>
            <a:r>
              <a:rPr lang="en-IE" sz="2400" dirty="0">
                <a:solidFill>
                  <a:schemeClr val="tx1"/>
                </a:solidFill>
              </a:rPr>
              <a:t>!</a:t>
            </a:r>
            <a:endParaRPr lang="en-IE" sz="2400" dirty="0">
              <a:solidFill>
                <a:schemeClr val="tx1"/>
              </a:solidFill>
              <a:ea typeface="Open Sans Light"/>
              <a:cs typeface="Open Sans Light"/>
            </a:endParaRPr>
          </a:p>
          <a:p>
            <a:pPr>
              <a:lnSpc>
                <a:spcPct val="120000"/>
              </a:lnSpc>
            </a:pP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Il nostro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obiettivo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non è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quello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di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instillare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una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conoscenza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completa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, ma di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pensare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a come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lavorare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come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professionista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CGC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all'interno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di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contesti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di PMI e/o con </a:t>
            </a:r>
            <a:r>
              <a:rPr lang="en-IE" u="sng" dirty="0" err="1">
                <a:solidFill>
                  <a:schemeClr val="tx1"/>
                </a:solidFill>
                <a:ea typeface="Open Sans Light"/>
                <a:cs typeface="Open Sans Light"/>
              </a:rPr>
              <a:t>individui</a:t>
            </a:r>
            <a:r>
              <a:rPr lang="en-IE" u="sng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all'interno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 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delle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PMI e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tra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gruppi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Open Sans Light"/>
                <a:cs typeface="Open Sans Light"/>
              </a:rPr>
              <a:t>specifici</a:t>
            </a:r>
            <a:r>
              <a:rPr lang="en-IE" dirty="0">
                <a:solidFill>
                  <a:schemeClr val="tx1"/>
                </a:solidFill>
                <a:ea typeface="Open Sans Light"/>
                <a:cs typeface="Open Sans Light"/>
              </a:rPr>
              <a:t>!</a:t>
            </a:r>
          </a:p>
        </p:txBody>
      </p:sp>
      <p:sp>
        <p:nvSpPr>
          <p:cNvPr id="29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3311" y="2906593"/>
            <a:ext cx="6417452" cy="918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sz="2200" dirty="0">
                <a:solidFill>
                  <a:schemeClr val="tx1"/>
                </a:solidFill>
              </a:rPr>
              <a:t>Preparate </a:t>
            </a:r>
            <a:r>
              <a:rPr lang="en-IE" sz="2200" dirty="0" err="1">
                <a:solidFill>
                  <a:schemeClr val="tx1"/>
                </a:solidFill>
              </a:rPr>
              <a:t>una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presentazione</a:t>
            </a:r>
            <a:r>
              <a:rPr lang="en-IE" sz="2200" dirty="0">
                <a:solidFill>
                  <a:schemeClr val="tx1"/>
                </a:solidFill>
              </a:rPr>
              <a:t> di 5 </a:t>
            </a:r>
            <a:r>
              <a:rPr lang="en-IE" sz="2200" dirty="0" err="1">
                <a:solidFill>
                  <a:schemeClr val="tx1"/>
                </a:solidFill>
              </a:rPr>
              <a:t>minuti</a:t>
            </a:r>
            <a:r>
              <a:rPr lang="en-IE" sz="2200" dirty="0">
                <a:solidFill>
                  <a:schemeClr val="tx1"/>
                </a:solidFill>
              </a:rPr>
              <a:t> con </a:t>
            </a:r>
            <a:r>
              <a:rPr lang="en-IE" sz="2200" dirty="0" err="1">
                <a:solidFill>
                  <a:schemeClr val="tx1"/>
                </a:solidFill>
              </a:rPr>
              <a:t>lavagna</a:t>
            </a:r>
            <a:r>
              <a:rPr lang="en-IE" sz="2200" dirty="0">
                <a:solidFill>
                  <a:schemeClr val="tx1"/>
                </a:solidFill>
              </a:rPr>
              <a:t> a </a:t>
            </a:r>
            <a:r>
              <a:rPr lang="en-IE" sz="2200" dirty="0" err="1">
                <a:solidFill>
                  <a:schemeClr val="tx1"/>
                </a:solidFill>
              </a:rPr>
              <a:t>fogli</a:t>
            </a:r>
            <a:r>
              <a:rPr lang="en-IE" sz="2200" dirty="0">
                <a:solidFill>
                  <a:schemeClr val="tx1"/>
                </a:solidFill>
              </a:rPr>
              <a:t> </a:t>
            </a:r>
            <a:r>
              <a:rPr lang="en-IE" sz="2200" dirty="0" err="1">
                <a:solidFill>
                  <a:schemeClr val="tx1"/>
                </a:solidFill>
              </a:rPr>
              <a:t>mobili</a:t>
            </a:r>
            <a:r>
              <a:rPr lang="en-IE" sz="2200" dirty="0">
                <a:solidFill>
                  <a:schemeClr val="tx1"/>
                </a:solidFill>
              </a:rPr>
              <a:t> in </a:t>
            </a:r>
            <a:r>
              <a:rPr lang="en-IE" sz="2200" dirty="0" err="1">
                <a:solidFill>
                  <a:schemeClr val="tx1"/>
                </a:solidFill>
              </a:rPr>
              <a:t>classe</a:t>
            </a:r>
            <a:endParaRPr lang="it-IT" sz="2200" dirty="0" err="1">
              <a:solidFill>
                <a:schemeClr val="tx1"/>
              </a:solidFill>
            </a:endParaRPr>
          </a:p>
        </p:txBody>
      </p:sp>
      <p:sp>
        <p:nvSpPr>
          <p:cNvPr id="30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1500000">
            <a:off x="7135820" y="2318652"/>
            <a:ext cx="588951" cy="2483629"/>
          </a:xfrm>
          <a:prstGeom prst="triangle">
            <a:avLst>
              <a:gd name="adj" fmla="val 41215"/>
            </a:avLst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Lygiašonis trikampis 18">
            <a:extLst>
              <a:ext uri="{FF2B5EF4-FFF2-40B4-BE49-F238E27FC236}">
                <a16:creationId xmlns:a16="http://schemas.microsoft.com/office/drawing/2014/main" id="{4C7FBF33-D4CC-464D-9094-B69B3E189A30}"/>
              </a:ext>
            </a:extLst>
          </p:cNvPr>
          <p:cNvSpPr/>
          <p:nvPr/>
        </p:nvSpPr>
        <p:spPr>
          <a:xfrm rot="5400000">
            <a:off x="156982" y="2923683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782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3" name="Pavadinimas 4">
            <a:extLst>
              <a:ext uri="{FF2B5EF4-FFF2-40B4-BE49-F238E27FC236}">
                <a16:creationId xmlns:a16="http://schemas.microsoft.com/office/drawing/2014/main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512" y="454890"/>
            <a:ext cx="10515600" cy="781685"/>
          </a:xfrm>
        </p:spPr>
        <p:txBody>
          <a:bodyPr/>
          <a:lstStyle/>
          <a:p>
            <a:r>
              <a:rPr lang="en-IE" b="1" dirty="0"/>
              <a:t>Lavoro di </a:t>
            </a:r>
            <a:r>
              <a:rPr lang="en-IE" b="1" dirty="0" err="1"/>
              <a:t>gruppo</a:t>
            </a:r>
            <a:r>
              <a:rPr lang="en-IE" b="1" dirty="0"/>
              <a:t> – </a:t>
            </a:r>
            <a:r>
              <a:rPr lang="en-IE" b="1" dirty="0" err="1"/>
              <a:t>casi</a:t>
            </a:r>
            <a:r>
              <a:rPr lang="en-IE" b="1" dirty="0"/>
              <a:t> studio</a:t>
            </a:r>
            <a:endParaRPr lang="en-IE" b="1" dirty="0">
              <a:ea typeface="Open Sans Extrabold"/>
              <a:cs typeface="Open Sans Extrabold"/>
            </a:endParaRPr>
          </a:p>
        </p:txBody>
      </p:sp>
      <p:sp>
        <p:nvSpPr>
          <p:cNvPr id="16" name="Poraštės vietos rezervavimo ženklas 1">
            <a:extLst>
              <a:ext uri="{FF2B5EF4-FFF2-40B4-BE49-F238E27FC236}">
                <a16:creationId xmlns:a16="http://schemas.microsoft.com/office/drawing/2014/main" id="{6D42A6D8-77A5-4415-B9F0-B825407DD324}"/>
              </a:ext>
            </a:extLst>
          </p:cNvPr>
          <p:cNvSpPr txBox="1">
            <a:spLocks/>
          </p:cNvSpPr>
          <p:nvPr/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7F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>
                <a:latin typeface="Open Sans Light"/>
              </a:rPr>
              <a:t>connect-erasmus.eu</a:t>
            </a:r>
          </a:p>
        </p:txBody>
      </p:sp>
      <p:sp>
        <p:nvSpPr>
          <p:cNvPr id="17" name="Teksto vietos rezervavimo ženklas 7">
            <a:extLst>
              <a:ext uri="{FF2B5EF4-FFF2-40B4-BE49-F238E27FC236}">
                <a16:creationId xmlns:a16="http://schemas.microsoft.com/office/drawing/2014/main" id="{BAEB6828-AA17-4327-B003-B1041BD701C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15083" y="1717482"/>
            <a:ext cx="5480254" cy="126787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2000" dirty="0" err="1">
                <a:solidFill>
                  <a:schemeClr val="tx1"/>
                </a:solidFill>
              </a:rPr>
              <a:t>Gli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argomenti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riguardano</a:t>
            </a:r>
            <a:r>
              <a:rPr lang="en-IE" sz="2000" dirty="0">
                <a:solidFill>
                  <a:schemeClr val="tx1"/>
                </a:solidFill>
              </a:rPr>
              <a:t> le </a:t>
            </a:r>
            <a:r>
              <a:rPr lang="en-IE" sz="2000" dirty="0" err="1">
                <a:solidFill>
                  <a:schemeClr val="tx1"/>
                </a:solidFill>
              </a:rPr>
              <a:t>sfide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dell'integrazione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delle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pratiche</a:t>
            </a:r>
            <a:r>
              <a:rPr lang="en-IE" sz="2000" dirty="0">
                <a:solidFill>
                  <a:schemeClr val="tx1"/>
                </a:solidFill>
              </a:rPr>
              <a:t> CGC </a:t>
            </a:r>
            <a:r>
              <a:rPr lang="en-IE" sz="2000" dirty="0" err="1">
                <a:solidFill>
                  <a:schemeClr val="tx1"/>
                </a:solidFill>
              </a:rPr>
              <a:t>nei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contesti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delle</a:t>
            </a:r>
            <a:r>
              <a:rPr lang="en-IE" sz="2000" dirty="0">
                <a:solidFill>
                  <a:schemeClr val="tx1"/>
                </a:solidFill>
              </a:rPr>
              <a:t> PMI e del </a:t>
            </a:r>
            <a:r>
              <a:rPr lang="en-IE" sz="2000" dirty="0" err="1">
                <a:solidFill>
                  <a:schemeClr val="tx1"/>
                </a:solidFill>
              </a:rPr>
              <a:t>lavoro</a:t>
            </a:r>
            <a:r>
              <a:rPr lang="en-IE" sz="2000" dirty="0">
                <a:solidFill>
                  <a:schemeClr val="tx1"/>
                </a:solidFill>
              </a:rPr>
              <a:t> con </a:t>
            </a:r>
            <a:r>
              <a:rPr lang="en-IE" sz="2000" dirty="0" err="1">
                <a:solidFill>
                  <a:schemeClr val="tx1"/>
                </a:solidFill>
              </a:rPr>
              <a:t>gruppi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particolari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all'interno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delle</a:t>
            </a:r>
            <a:r>
              <a:rPr lang="en-IE" sz="2000" dirty="0">
                <a:solidFill>
                  <a:schemeClr val="tx1"/>
                </a:solidFill>
              </a:rPr>
              <a:t> </a:t>
            </a:r>
            <a:r>
              <a:rPr lang="en-IE" sz="2000" dirty="0" err="1">
                <a:solidFill>
                  <a:schemeClr val="tx1"/>
                </a:solidFill>
              </a:rPr>
              <a:t>organizzazioni</a:t>
            </a:r>
            <a:endParaRPr lang="en-IE" sz="2000" dirty="0" err="1">
              <a:solidFill>
                <a:schemeClr val="tx1"/>
              </a:solidFill>
              <a:ea typeface="Open Sans Light"/>
              <a:cs typeface="Open Sans Light"/>
            </a:endParaRPr>
          </a:p>
        </p:txBody>
      </p:sp>
      <p:sp>
        <p:nvSpPr>
          <p:cNvPr id="18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4717" y="1799743"/>
            <a:ext cx="5431283" cy="14269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E" sz="2000" dirty="0">
                <a:solidFill>
                  <a:schemeClr val="tx1"/>
                </a:solidFill>
              </a:rPr>
              <a:t>30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minuti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per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completare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l'attività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assegnata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con il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tuo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gruppo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. Preparate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una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presentazione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con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lavagna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a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fogli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mobili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 di 5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minuti</a:t>
            </a:r>
            <a:r>
              <a:rPr lang="en-IE" sz="2000" dirty="0">
                <a:solidFill>
                  <a:schemeClr val="tx1"/>
                </a:solidFill>
                <a:ea typeface="Open Sans Light"/>
                <a:cs typeface="Open Sans Light"/>
              </a:rPr>
              <a:t> per la </a:t>
            </a:r>
            <a:r>
              <a:rPr lang="en-IE" sz="2000" dirty="0" err="1">
                <a:solidFill>
                  <a:schemeClr val="tx1"/>
                </a:solidFill>
                <a:ea typeface="Open Sans Light"/>
                <a:cs typeface="Open Sans Light"/>
              </a:rPr>
              <a:t>classe</a:t>
            </a:r>
          </a:p>
          <a:p>
            <a:endParaRPr lang="lt-LT" dirty="0"/>
          </a:p>
          <a:p>
            <a:endParaRPr lang="lt-LT" dirty="0">
              <a:ea typeface="Open Sans Light"/>
              <a:cs typeface="Open Sans Light"/>
            </a:endParaRPr>
          </a:p>
        </p:txBody>
      </p:sp>
      <p:sp>
        <p:nvSpPr>
          <p:cNvPr id="21" name="Lygiašonis trikampis 14">
            <a:extLst>
              <a:ext uri="{FF2B5EF4-FFF2-40B4-BE49-F238E27FC236}">
                <a16:creationId xmlns:a16="http://schemas.microsoft.com/office/drawing/2014/main" id="{65AE614E-90E8-4063-B51C-25D2BD540429}"/>
              </a:ext>
            </a:extLst>
          </p:cNvPr>
          <p:cNvSpPr/>
          <p:nvPr/>
        </p:nvSpPr>
        <p:spPr>
          <a:xfrm rot="5400000">
            <a:off x="200798" y="1917197"/>
            <a:ext cx="369331" cy="319318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Stačiakampis 17">
            <a:extLst>
              <a:ext uri="{FF2B5EF4-FFF2-40B4-BE49-F238E27FC236}">
                <a16:creationId xmlns:a16="http://schemas.microsoft.com/office/drawing/2014/main" id="{13081360-5B69-4AD6-83FC-7F7147EE996F}"/>
              </a:ext>
            </a:extLst>
          </p:cNvPr>
          <p:cNvSpPr/>
          <p:nvPr/>
        </p:nvSpPr>
        <p:spPr>
          <a:xfrm>
            <a:off x="227797" y="652826"/>
            <a:ext cx="184731" cy="369332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26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8" name="Teksto vietos rezervavimo ženklas 5">
            <a:extLst>
              <a:ext uri="{FF2B5EF4-FFF2-40B4-BE49-F238E27FC236}">
                <a16:creationId xmlns:a16="http://schemas.microsoft.com/office/drawing/2014/main" id="{28CF4E05-41E6-4899-8582-4F1C6202BCE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79506" y="3422784"/>
            <a:ext cx="11666869" cy="2426123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de-DE" dirty="0" err="1">
                <a:solidFill>
                  <a:srgbClr val="C00000"/>
                </a:solidFill>
              </a:rPr>
              <a:t>Argomenti</a:t>
            </a:r>
            <a:endParaRPr lang="en-IE" dirty="0" err="1"/>
          </a:p>
          <a:p>
            <a:endParaRPr lang="lt-LT" dirty="0"/>
          </a:p>
          <a:p>
            <a:r>
              <a:rPr lang="de-DE" dirty="0">
                <a:ea typeface="+mn-lt"/>
                <a:cs typeface="+mn-lt"/>
              </a:rPr>
              <a:t>[</a:t>
            </a:r>
            <a:r>
              <a:rPr lang="de-DE" dirty="0" err="1">
                <a:ea typeface="+mn-lt"/>
                <a:cs typeface="+mn-lt"/>
              </a:rPr>
              <a:t>compila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indicando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quali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argomenti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hai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assegnato</a:t>
            </a:r>
            <a:r>
              <a:rPr lang="de-DE" dirty="0">
                <a:ea typeface="+mn-lt"/>
                <a:cs typeface="+mn-lt"/>
              </a:rPr>
              <a:t> ai </a:t>
            </a:r>
            <a:r>
              <a:rPr lang="de-DE" dirty="0" err="1">
                <a:ea typeface="+mn-lt"/>
                <a:cs typeface="+mn-lt"/>
              </a:rPr>
              <a:t>gruppi</a:t>
            </a:r>
            <a:r>
              <a:rPr lang="de-DE" dirty="0">
                <a:ea typeface="+mn-lt"/>
                <a:cs typeface="+mn-lt"/>
              </a:rPr>
              <a:t> (da </a:t>
            </a:r>
            <a:r>
              <a:rPr lang="de-DE" dirty="0" err="1">
                <a:ea typeface="+mn-lt"/>
                <a:cs typeface="+mn-lt"/>
              </a:rPr>
              <a:t>tre</a:t>
            </a:r>
            <a:r>
              <a:rPr lang="de-DE" dirty="0">
                <a:ea typeface="+mn-lt"/>
                <a:cs typeface="+mn-lt"/>
              </a:rPr>
              <a:t> a sei </a:t>
            </a:r>
            <a:r>
              <a:rPr lang="de-DE" dirty="0" err="1">
                <a:ea typeface="+mn-lt"/>
                <a:cs typeface="+mn-lt"/>
              </a:rPr>
              <a:t>partecipanti</a:t>
            </a:r>
            <a:r>
              <a:rPr lang="de-DE" dirty="0">
                <a:ea typeface="+mn-lt"/>
                <a:cs typeface="+mn-lt"/>
              </a:rPr>
              <a:t> </a:t>
            </a:r>
            <a:r>
              <a:rPr lang="de-DE" dirty="0" err="1">
                <a:ea typeface="+mn-lt"/>
                <a:cs typeface="+mn-lt"/>
              </a:rPr>
              <a:t>ciascuno</a:t>
            </a:r>
            <a:r>
              <a:rPr lang="de-DE" dirty="0">
                <a:ea typeface="+mn-lt"/>
                <a:cs typeface="+mn-lt"/>
              </a:rPr>
              <a:t>)] </a:t>
            </a:r>
            <a:endParaRPr lang="de-DE" dirty="0">
              <a:ea typeface="Open Sans Light"/>
              <a:cs typeface="Open Sans Light"/>
            </a:endParaRPr>
          </a:p>
        </p:txBody>
      </p:sp>
      <p:sp>
        <p:nvSpPr>
          <p:cNvPr id="30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15483139">
            <a:off x="8926625" y="2180970"/>
            <a:ext cx="588951" cy="2483629"/>
          </a:xfrm>
          <a:prstGeom prst="triangle">
            <a:avLst>
              <a:gd name="adj" fmla="val 41215"/>
            </a:avLst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Lygiašonis trikampis 14">
            <a:extLst>
              <a:ext uri="{FF2B5EF4-FFF2-40B4-BE49-F238E27FC236}">
                <a16:creationId xmlns:a16="http://schemas.microsoft.com/office/drawing/2014/main" id="{E75DEDB2-0519-44FB-BC96-4C36A0CB2F01}"/>
              </a:ext>
            </a:extLst>
          </p:cNvPr>
          <p:cNvSpPr/>
          <p:nvPr/>
        </p:nvSpPr>
        <p:spPr>
          <a:xfrm rot="5400000">
            <a:off x="6303501" y="1831844"/>
            <a:ext cx="369331" cy="319318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649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9357E8B-28AB-4F4A-8782-173C0509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srgbClr val="FF7F2A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connect-erasmus.eu</a:t>
            </a:r>
          </a:p>
        </p:txBody>
      </p:sp>
      <p:sp>
        <p:nvSpPr>
          <p:cNvPr id="13" name="Pavadinimas 4">
            <a:extLst>
              <a:ext uri="{FF2B5EF4-FFF2-40B4-BE49-F238E27FC236}">
                <a16:creationId xmlns:a16="http://schemas.microsoft.com/office/drawing/2014/main" id="{AD8E77BE-E075-44E0-B6C0-175391DA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43" y="793399"/>
            <a:ext cx="11303000" cy="781685"/>
          </a:xfrm>
        </p:spPr>
        <p:txBody>
          <a:bodyPr>
            <a:normAutofit/>
          </a:bodyPr>
          <a:lstStyle/>
          <a:p>
            <a:r>
              <a:rPr lang="en-IE" b="1" dirty="0" err="1"/>
              <a:t>Discussione</a:t>
            </a:r>
            <a:r>
              <a:rPr lang="en-IE" b="1" dirty="0"/>
              <a:t> – Cosa </a:t>
            </a:r>
            <a:r>
              <a:rPr lang="en-IE" b="1" dirty="0" err="1"/>
              <a:t>abbiamo</a:t>
            </a:r>
            <a:r>
              <a:rPr lang="en-IE" b="1" dirty="0"/>
              <a:t> </a:t>
            </a:r>
            <a:r>
              <a:rPr lang="en-IE" b="1" dirty="0" err="1"/>
              <a:t>imparato</a:t>
            </a:r>
            <a:r>
              <a:rPr lang="en-IE" b="1" dirty="0"/>
              <a:t>?</a:t>
            </a:r>
            <a:endParaRPr lang="en-IE" b="1" dirty="0">
              <a:ea typeface="Open Sans Extrabold"/>
              <a:cs typeface="Open Sans Extrabold"/>
            </a:endParaRPr>
          </a:p>
        </p:txBody>
      </p:sp>
      <p:sp>
        <p:nvSpPr>
          <p:cNvPr id="16" name="Poraštės vietos rezervavimo ženklas 1">
            <a:extLst>
              <a:ext uri="{FF2B5EF4-FFF2-40B4-BE49-F238E27FC236}">
                <a16:creationId xmlns:a16="http://schemas.microsoft.com/office/drawing/2014/main" id="{6D42A6D8-77A5-4415-B9F0-B825407DD324}"/>
              </a:ext>
            </a:extLst>
          </p:cNvPr>
          <p:cNvSpPr txBox="1">
            <a:spLocks/>
          </p:cNvSpPr>
          <p:nvPr/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7F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lt-LT">
                <a:latin typeface="Open Sans Light"/>
              </a:rPr>
              <a:t>connect-erasmus.eu</a:t>
            </a:r>
          </a:p>
        </p:txBody>
      </p:sp>
      <p:sp>
        <p:nvSpPr>
          <p:cNvPr id="18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28757" y="2162425"/>
            <a:ext cx="9474713" cy="10790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IE" dirty="0" err="1">
                <a:solidFill>
                  <a:schemeClr val="tx1"/>
                </a:solidFill>
              </a:rPr>
              <a:t>Riflessione</a:t>
            </a:r>
            <a:r>
              <a:rPr lang="en-IE" dirty="0">
                <a:solidFill>
                  <a:schemeClr val="tx1"/>
                </a:solidFill>
              </a:rPr>
              <a:t>/</a:t>
            </a:r>
            <a:r>
              <a:rPr lang="en-IE" dirty="0" err="1">
                <a:solidFill>
                  <a:schemeClr val="tx1"/>
                </a:solidFill>
              </a:rPr>
              <a:t>riassunto</a:t>
            </a:r>
            <a:r>
              <a:rPr lang="en-IE" dirty="0">
                <a:solidFill>
                  <a:schemeClr val="tx1"/>
                </a:solidFill>
              </a:rPr>
              <a:t>: </a:t>
            </a: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IE" dirty="0" err="1">
                <a:solidFill>
                  <a:schemeClr val="tx1"/>
                </a:solidFill>
              </a:rPr>
              <a:t>Intersezioni</a:t>
            </a:r>
            <a:r>
              <a:rPr lang="en-IE" dirty="0">
                <a:solidFill>
                  <a:schemeClr val="tx1"/>
                </a:solidFill>
              </a:rPr>
              <a:t> </a:t>
            </a:r>
            <a:r>
              <a:rPr lang="en-IE" dirty="0" err="1">
                <a:solidFill>
                  <a:schemeClr val="tx1"/>
                </a:solidFill>
              </a:rPr>
              <a:t>tra</a:t>
            </a:r>
            <a:r>
              <a:rPr lang="en-IE" dirty="0">
                <a:solidFill>
                  <a:schemeClr val="tx1"/>
                </a:solidFill>
              </a:rPr>
              <a:t> HRD e CGC: </a:t>
            </a:r>
            <a:r>
              <a:rPr lang="en-IE" dirty="0" err="1">
                <a:solidFill>
                  <a:schemeClr val="tx1"/>
                </a:solidFill>
              </a:rPr>
              <a:t>sfide</a:t>
            </a:r>
            <a:r>
              <a:rPr lang="en-IE" dirty="0">
                <a:solidFill>
                  <a:schemeClr val="tx1"/>
                </a:solidFill>
              </a:rPr>
              <a:t> e </a:t>
            </a:r>
            <a:r>
              <a:rPr lang="en-IE" dirty="0" err="1">
                <a:solidFill>
                  <a:schemeClr val="tx1"/>
                </a:solidFill>
              </a:rPr>
              <a:t>vantaggi</a:t>
            </a:r>
            <a:r>
              <a:rPr lang="en-IE" dirty="0">
                <a:solidFill>
                  <a:srgbClr val="000000"/>
                </a:solidFill>
                <a:ea typeface="Open Sans Light"/>
                <a:cs typeface="Open Sans Light"/>
              </a:rPr>
              <a:t> </a:t>
            </a:r>
            <a:endParaRPr lang="it-IT">
              <a:ea typeface="Open Sans Light"/>
              <a:cs typeface="Open Sans Light"/>
            </a:endParaRPr>
          </a:p>
          <a:p>
            <a:endParaRPr lang="lt-LT" dirty="0"/>
          </a:p>
        </p:txBody>
      </p:sp>
      <p:sp>
        <p:nvSpPr>
          <p:cNvPr id="20" name="Teksto vietos rezervavimo ženklas 13">
            <a:extLst>
              <a:ext uri="{FF2B5EF4-FFF2-40B4-BE49-F238E27FC236}">
                <a16:creationId xmlns:a16="http://schemas.microsoft.com/office/drawing/2014/main" id="{6245D1B6-2343-4DD4-B993-B92BD861F55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21" name="Lygiašonis trikampis 14">
            <a:extLst>
              <a:ext uri="{FF2B5EF4-FFF2-40B4-BE49-F238E27FC236}">
                <a16:creationId xmlns:a16="http://schemas.microsoft.com/office/drawing/2014/main" id="{65AE614E-90E8-4063-B51C-25D2BD540429}"/>
              </a:ext>
            </a:extLst>
          </p:cNvPr>
          <p:cNvSpPr/>
          <p:nvPr/>
        </p:nvSpPr>
        <p:spPr>
          <a:xfrm rot="5400000">
            <a:off x="306108" y="2336466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Stačiakampis 15">
            <a:extLst>
              <a:ext uri="{FF2B5EF4-FFF2-40B4-BE49-F238E27FC236}">
                <a16:creationId xmlns:a16="http://schemas.microsoft.com/office/drawing/2014/main" id="{4D5A4894-2993-4DAA-8D51-A1D8709A92BB}"/>
              </a:ext>
            </a:extLst>
          </p:cNvPr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1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4" name="Stačiakampis 17">
            <a:extLst>
              <a:ext uri="{FF2B5EF4-FFF2-40B4-BE49-F238E27FC236}">
                <a16:creationId xmlns:a16="http://schemas.microsoft.com/office/drawing/2014/main" id="{13081360-5B69-4AD6-83FC-7F7147EE996F}"/>
              </a:ext>
            </a:extLst>
          </p:cNvPr>
          <p:cNvSpPr/>
          <p:nvPr/>
        </p:nvSpPr>
        <p:spPr>
          <a:xfrm>
            <a:off x="837397" y="38151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2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5" name="Lygiašonis trikampis 18">
            <a:extLst>
              <a:ext uri="{FF2B5EF4-FFF2-40B4-BE49-F238E27FC236}">
                <a16:creationId xmlns:a16="http://schemas.microsoft.com/office/drawing/2014/main" id="{4C7FBF33-D4CC-464D-9094-B69B3E189A30}"/>
              </a:ext>
            </a:extLst>
          </p:cNvPr>
          <p:cNvSpPr/>
          <p:nvPr/>
        </p:nvSpPr>
        <p:spPr>
          <a:xfrm rot="8905082">
            <a:off x="9547954" y="3197091"/>
            <a:ext cx="793206" cy="855936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Stačiakampis 19">
            <a:extLst>
              <a:ext uri="{FF2B5EF4-FFF2-40B4-BE49-F238E27FC236}">
                <a16:creationId xmlns:a16="http://schemas.microsoft.com/office/drawing/2014/main" id="{3FE4AA40-C5D3-4F79-93D6-2B958481F249}"/>
              </a:ext>
            </a:extLst>
          </p:cNvPr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3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7" name="Stačiakampis 21">
            <a:extLst>
              <a:ext uri="{FF2B5EF4-FFF2-40B4-BE49-F238E27FC236}">
                <a16:creationId xmlns:a16="http://schemas.microsoft.com/office/drawing/2014/main" id="{215B05C8-04F1-465A-9A77-4AD955AFE366}"/>
              </a:ext>
            </a:extLst>
          </p:cNvPr>
          <p:cNvSpPr/>
          <p:nvPr/>
        </p:nvSpPr>
        <p:spPr>
          <a:xfrm>
            <a:off x="7859862" y="515857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Extrabold"/>
                <a:ea typeface="+mn-ea"/>
                <a:cs typeface="+mn-cs"/>
              </a:rPr>
              <a:t>4</a:t>
            </a: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Extrabold"/>
              <a:ea typeface="+mn-ea"/>
              <a:cs typeface="+mn-cs"/>
            </a:endParaRPr>
          </a:p>
        </p:txBody>
      </p:sp>
      <p:sp>
        <p:nvSpPr>
          <p:cNvPr id="29" name="Teksto vietos rezervavimo ženklas 9">
            <a:extLst>
              <a:ext uri="{FF2B5EF4-FFF2-40B4-BE49-F238E27FC236}">
                <a16:creationId xmlns:a16="http://schemas.microsoft.com/office/drawing/2014/main" id="{278BAB66-DBF5-4A66-AA98-206F72FEAAC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86512" y="4219673"/>
            <a:ext cx="7840984" cy="113816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IE" dirty="0" err="1">
                <a:solidFill>
                  <a:schemeClr val="tx1"/>
                </a:solidFill>
              </a:rPr>
              <a:t>Domanda</a:t>
            </a:r>
            <a:r>
              <a:rPr lang="en-IE" dirty="0">
                <a:solidFill>
                  <a:schemeClr val="tx1"/>
                </a:solidFill>
              </a:rPr>
              <a:t>: </a:t>
            </a:r>
          </a:p>
          <a:p>
            <a:pPr marL="0" indent="0">
              <a:buNone/>
            </a:pP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Dove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vedete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delle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opportunità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nelle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vostre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attività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en-IE" dirty="0" err="1">
                <a:solidFill>
                  <a:schemeClr val="tx1"/>
                </a:solidFill>
                <a:ea typeface="+mn-lt"/>
                <a:cs typeface="+mn-lt"/>
              </a:rPr>
              <a:t>professionali</a:t>
            </a:r>
            <a:r>
              <a:rPr lang="en-IE" dirty="0">
                <a:solidFill>
                  <a:schemeClr val="tx1"/>
                </a:solidFill>
                <a:ea typeface="+mn-lt"/>
                <a:cs typeface="+mn-lt"/>
              </a:rPr>
              <a:t>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30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1400009">
            <a:off x="10628375" y="2104606"/>
            <a:ext cx="588951" cy="2483629"/>
          </a:xfrm>
          <a:prstGeom prst="triangle">
            <a:avLst>
              <a:gd name="adj" fmla="val 41215"/>
            </a:avLst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1" name="Lygiašonis trikampis 16">
            <a:extLst>
              <a:ext uri="{FF2B5EF4-FFF2-40B4-BE49-F238E27FC236}">
                <a16:creationId xmlns:a16="http://schemas.microsoft.com/office/drawing/2014/main" id="{0BC9123D-A79A-4830-A53B-4DAFF16B4302}"/>
              </a:ext>
            </a:extLst>
          </p:cNvPr>
          <p:cNvSpPr/>
          <p:nvPr/>
        </p:nvSpPr>
        <p:spPr>
          <a:xfrm rot="17983680">
            <a:off x="9216880" y="3662699"/>
            <a:ext cx="633520" cy="1753326"/>
          </a:xfrm>
          <a:prstGeom prst="triangle">
            <a:avLst>
              <a:gd name="adj" fmla="val 50336"/>
            </a:avLst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32" name="Lygiašonis trikampis 18">
            <a:extLst>
              <a:ext uri="{FF2B5EF4-FFF2-40B4-BE49-F238E27FC236}">
                <a16:creationId xmlns:a16="http://schemas.microsoft.com/office/drawing/2014/main" id="{4C7FBF33-D4CC-464D-9094-B69B3E189A30}"/>
              </a:ext>
            </a:extLst>
          </p:cNvPr>
          <p:cNvSpPr/>
          <p:nvPr/>
        </p:nvSpPr>
        <p:spPr>
          <a:xfrm rot="5400000">
            <a:off x="273075" y="4383855"/>
            <a:ext cx="576558" cy="438911"/>
          </a:xfrm>
          <a:prstGeom prst="triangle">
            <a:avLst/>
          </a:prstGeom>
          <a:solidFill>
            <a:srgbClr val="FF7F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920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945962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de-DE" dirty="0"/>
              <a:t>STEP PER RAGGIUNGERE GLI OBIETTIVI DI APPRENDIMENTO</a:t>
            </a:r>
          </a:p>
        </p:txBody>
      </p:sp>
      <p:sp>
        <p:nvSpPr>
          <p:cNvPr id="18" name="Google Shape;122;p5">
            <a:extLst>
              <a:ext uri="{FF2B5EF4-FFF2-40B4-BE49-F238E27FC236}">
                <a16:creationId xmlns:a16="http://schemas.microsoft.com/office/drawing/2014/main" id="{04854BF9-6819-0308-EAA2-47FB09D6A62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9" name="Google Shape;123;p5">
            <a:extLst>
              <a:ext uri="{FF2B5EF4-FFF2-40B4-BE49-F238E27FC236}">
                <a16:creationId xmlns:a16="http://schemas.microsoft.com/office/drawing/2014/main" id="{8E46E326-17D9-04DD-4C62-BE018B78F06F}"/>
              </a:ext>
            </a:extLst>
          </p:cNvPr>
          <p:cNvSpPr txBox="1">
            <a:spLocks/>
          </p:cNvSpPr>
          <p:nvPr/>
        </p:nvSpPr>
        <p:spPr>
          <a:xfrm>
            <a:off x="1163638" y="208795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95959"/>
              </a:buClr>
              <a:buSzPts val="2800"/>
              <a:buFont typeface="Arial" panose="020B0604020202020204" pitchFamily="34" charset="0"/>
              <a:buNone/>
            </a:pPr>
            <a:r>
              <a:rPr lang="de-DE" sz="3000">
                <a:solidFill>
                  <a:schemeClr val="tx1"/>
                </a:solidFill>
              </a:rPr>
              <a:t>Step 1</a:t>
            </a:r>
            <a:endParaRPr lang="de-DE" sz="3000" dirty="0">
              <a:solidFill>
                <a:schemeClr val="tx1"/>
              </a:solidFill>
            </a:endParaRPr>
          </a:p>
        </p:txBody>
      </p:sp>
      <p:sp>
        <p:nvSpPr>
          <p:cNvPr id="20" name="Google Shape;124;p5">
            <a:extLst>
              <a:ext uri="{FF2B5EF4-FFF2-40B4-BE49-F238E27FC236}">
                <a16:creationId xmlns:a16="http://schemas.microsoft.com/office/drawing/2014/main" id="{68E67890-C036-D65A-DEB4-A4DB702DA59F}"/>
              </a:ext>
            </a:extLst>
          </p:cNvPr>
          <p:cNvSpPr txBox="1">
            <a:spLocks/>
          </p:cNvSpPr>
          <p:nvPr/>
        </p:nvSpPr>
        <p:spPr>
          <a:xfrm>
            <a:off x="1163639" y="2577708"/>
            <a:ext cx="10190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95959"/>
              </a:buClr>
              <a:buSzPts val="2200"/>
              <a:buFont typeface="Arial" panose="020B0604020202020204" pitchFamily="34" charset="0"/>
              <a:buNone/>
            </a:pPr>
            <a:r>
              <a:rPr lang="it-IT" b="0" dirty="0">
                <a:solidFill>
                  <a:schemeClr val="tx1"/>
                </a:solidFill>
              </a:rPr>
              <a:t>Acquisire familiarità e una comprensione di base del concetto del CGC</a:t>
            </a:r>
          </a:p>
        </p:txBody>
      </p:sp>
      <p:sp>
        <p:nvSpPr>
          <p:cNvPr id="21" name="Google Shape;125;p5">
            <a:extLst>
              <a:ext uri="{FF2B5EF4-FFF2-40B4-BE49-F238E27FC236}">
                <a16:creationId xmlns:a16="http://schemas.microsoft.com/office/drawing/2014/main" id="{25E38D6C-7ABC-CBCD-2B70-536D33F2ECF0}"/>
              </a:ext>
            </a:extLst>
          </p:cNvPr>
          <p:cNvSpPr txBox="1">
            <a:spLocks/>
          </p:cNvSpPr>
          <p:nvPr/>
        </p:nvSpPr>
        <p:spPr>
          <a:xfrm>
            <a:off x="1163638" y="375970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95959"/>
              </a:buClr>
              <a:buSzPts val="2800"/>
              <a:buFont typeface="Arial" panose="020B0604020202020204" pitchFamily="34" charset="0"/>
              <a:buNone/>
            </a:pPr>
            <a:r>
              <a:rPr lang="de-DE" sz="3000">
                <a:solidFill>
                  <a:schemeClr val="tx1"/>
                </a:solidFill>
              </a:rPr>
              <a:t>Step 2</a:t>
            </a:r>
          </a:p>
          <a:p>
            <a:pPr marL="0" indent="0">
              <a:buClr>
                <a:srgbClr val="595959"/>
              </a:buClr>
              <a:buSzPts val="2800"/>
              <a:buFont typeface="Arial" panose="020B0604020202020204" pitchFamily="34" charset="0"/>
              <a:buNone/>
            </a:pPr>
            <a:endParaRPr lang="de-DE" sz="3000" dirty="0">
              <a:solidFill>
                <a:schemeClr val="tx1"/>
              </a:solidFill>
            </a:endParaRPr>
          </a:p>
        </p:txBody>
      </p:sp>
      <p:sp>
        <p:nvSpPr>
          <p:cNvPr id="22" name="Google Shape;126;p5">
            <a:extLst>
              <a:ext uri="{FF2B5EF4-FFF2-40B4-BE49-F238E27FC236}">
                <a16:creationId xmlns:a16="http://schemas.microsoft.com/office/drawing/2014/main" id="{CEB87113-74CB-B892-0C18-4CB0EB465898}"/>
              </a:ext>
            </a:extLst>
          </p:cNvPr>
          <p:cNvSpPr txBox="1">
            <a:spLocks/>
          </p:cNvSpPr>
          <p:nvPr/>
        </p:nvSpPr>
        <p:spPr>
          <a:xfrm>
            <a:off x="1163639" y="424945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595959"/>
              </a:buClr>
              <a:buSzPts val="2200"/>
              <a:buFont typeface="Arial" panose="020B0604020202020204" pitchFamily="34" charset="0"/>
              <a:buNone/>
            </a:pPr>
            <a:r>
              <a:rPr lang="it-IT" b="0" dirty="0">
                <a:solidFill>
                  <a:schemeClr val="tx1"/>
                </a:solidFill>
              </a:rPr>
              <a:t>Discutere e comprendere l'importanza in evoluzione del CGC nel mondo del lavoro</a:t>
            </a:r>
          </a:p>
        </p:txBody>
      </p:sp>
      <p:sp>
        <p:nvSpPr>
          <p:cNvPr id="23" name="Google Shape;127;p5">
            <a:extLst>
              <a:ext uri="{FF2B5EF4-FFF2-40B4-BE49-F238E27FC236}">
                <a16:creationId xmlns:a16="http://schemas.microsoft.com/office/drawing/2014/main" id="{5D3076A2-F575-EA38-1CD5-535B7F16EA2E}"/>
              </a:ext>
            </a:extLst>
          </p:cNvPr>
          <p:cNvSpPr/>
          <p:nvPr/>
        </p:nvSpPr>
        <p:spPr>
          <a:xfrm>
            <a:off x="839789" y="211247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4" name="Google Shape;128;p5">
            <a:extLst>
              <a:ext uri="{FF2B5EF4-FFF2-40B4-BE49-F238E27FC236}">
                <a16:creationId xmlns:a16="http://schemas.microsoft.com/office/drawing/2014/main" id="{6164A4A0-CCC4-0AC3-3AB3-2E9B1D6E4A82}"/>
              </a:ext>
            </a:extLst>
          </p:cNvPr>
          <p:cNvSpPr/>
          <p:nvPr/>
        </p:nvSpPr>
        <p:spPr>
          <a:xfrm>
            <a:off x="839789" y="379780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031499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de-DE"/>
              <a:t>Introduzione</a:t>
            </a:r>
            <a:endParaRPr/>
          </a:p>
        </p:txBody>
      </p:sp>
      <p:sp>
        <p:nvSpPr>
          <p:cNvPr id="134" name="Google Shape;134;p6"/>
          <p:cNvSpPr txBox="1">
            <a:spLocks noGrp="1"/>
          </p:cNvSpPr>
          <p:nvPr>
            <p:ph type="body" idx="2"/>
          </p:nvPr>
        </p:nvSpPr>
        <p:spPr>
          <a:xfrm>
            <a:off x="839788" y="2046922"/>
            <a:ext cx="7077578" cy="3762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2000"/>
              <a:buChar char="•"/>
            </a:pPr>
            <a:r>
              <a:rPr lang="it-IT" dirty="0">
                <a:solidFill>
                  <a:schemeClr val="dk1"/>
                </a:solidFill>
              </a:rPr>
              <a:t>Lo sviluppo del personale o sviluppo delle risorse umane (HRD) è un campo in cui la consulenza svolge oggi un ruolo importante</a:t>
            </a:r>
            <a:endParaRPr lang="it-IT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dk1"/>
              </a:buClr>
              <a:buSzPts val="2000"/>
              <a:buChar char="•"/>
            </a:pPr>
            <a:r>
              <a:rPr lang="it-IT" dirty="0">
                <a:solidFill>
                  <a:schemeClr val="dk1"/>
                </a:solidFill>
              </a:rPr>
              <a:t>L'HRD va inteso in stretta interconnessione con l'organizzazione operativa del lavoro e il suo cambiamento</a:t>
            </a:r>
            <a:endParaRPr lang="it-IT" dirty="0"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dk1"/>
              </a:buClr>
              <a:buSzPts val="2000"/>
              <a:buChar char="•"/>
            </a:pPr>
            <a:r>
              <a:rPr lang="it-IT" dirty="0">
                <a:solidFill>
                  <a:schemeClr val="dk1"/>
                </a:solidFill>
              </a:rPr>
              <a:t>L'obiettivo di questa sessione è creare una base di discussione per i consulenti e/o il personale delle risorse umane che desiderano conoscere meglio la connessione tra orientamento e consulenza professionale (CGC) e HRD.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400"/>
              </a:spcAft>
              <a:buClr>
                <a:schemeClr val="dk1"/>
              </a:buClr>
              <a:buSzPts val="2000"/>
              <a:buChar char="•"/>
            </a:pPr>
            <a:r>
              <a:rPr lang="it-IT" b="1" dirty="0">
                <a:solidFill>
                  <a:schemeClr val="dk1"/>
                </a:solidFill>
              </a:rPr>
              <a:t>Leggere il materiale n. 1</a:t>
            </a:r>
            <a:endParaRPr lang="it-IT" dirty="0">
              <a:solidFill>
                <a:schemeClr val="dk1"/>
              </a:solidFill>
            </a:endParaRPr>
          </a:p>
        </p:txBody>
      </p:sp>
      <p:sp>
        <p:nvSpPr>
          <p:cNvPr id="135" name="Google Shape;135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pic>
        <p:nvPicPr>
          <p:cNvPr id="136" name="Google Shape;136;p6"/>
          <p:cNvPicPr preferRelativeResize="0"/>
          <p:nvPr/>
        </p:nvPicPr>
        <p:blipFill rotWithShape="1">
          <a:blip r:embed="rId3">
            <a:alphaModFix/>
          </a:blip>
          <a:srcRect l="18476" r="11981"/>
          <a:stretch/>
        </p:blipFill>
        <p:spPr>
          <a:xfrm>
            <a:off x="8331200" y="2046922"/>
            <a:ext cx="3576917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142" name="Google Shape;142;p7"/>
          <p:cNvSpPr txBox="1">
            <a:spLocks noGrp="1"/>
          </p:cNvSpPr>
          <p:nvPr>
            <p:ph type="title"/>
          </p:nvPr>
        </p:nvSpPr>
        <p:spPr>
          <a:xfrm>
            <a:off x="839788" y="582605"/>
            <a:ext cx="9043248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de-DE"/>
              <a:t>Brainstorming &amp; Discussione</a:t>
            </a:r>
            <a:endParaRPr/>
          </a:p>
        </p:txBody>
      </p:sp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6376022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324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</a:rPr>
              <a:t>Che cosa conosci della CGC all'interno del mondo del lavoro/nelle imprese?</a:t>
            </a:r>
            <a:endParaRPr lang="it-IT" dirty="0"/>
          </a:p>
          <a:p>
            <a:pPr marL="342900" lvl="0" indent="-33242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 dirty="0">
                <a:solidFill>
                  <a:schemeClr val="dk1"/>
                </a:solidFill>
              </a:rPr>
              <a:t>Quali sono le tue esperienze e opinioni?</a:t>
            </a:r>
            <a:endParaRPr lang="it-IT" dirty="0"/>
          </a:p>
          <a:p>
            <a:pPr marL="3429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Arial"/>
              <a:buNone/>
            </a:pPr>
            <a:endParaRPr lang="it-IT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dirty="0">
                <a:solidFill>
                  <a:schemeClr val="dk1"/>
                </a:solidFill>
              </a:rPr>
              <a:t>Raccogliere le idee dei partecipanti su una lavagna a fogli mobili o una lavagna.</a:t>
            </a: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it-IT" dirty="0">
                <a:solidFill>
                  <a:schemeClr val="dk1"/>
                </a:solidFill>
              </a:rPr>
              <a:t>(L’insegnante riferisce lo scopo della sessione 1 e quindi si collega con l'unità 1, 2 e 3)</a:t>
            </a:r>
            <a:endParaRPr lang="it-IT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lang="it-IT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lang="it-IT" dirty="0">
              <a:solidFill>
                <a:schemeClr val="dk1"/>
              </a:solidFill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l="24305" r="9028"/>
          <a:stretch/>
        </p:blipFill>
        <p:spPr>
          <a:xfrm>
            <a:off x="7694612" y="1493521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7"/>
            <a:ext cx="6004317" cy="538330"/>
          </a:xfrm>
        </p:spPr>
        <p:txBody>
          <a:bodyPr>
            <a:noAutofit/>
          </a:bodyPr>
          <a:lstStyle/>
          <a:p>
            <a:r>
              <a:rPr lang="it-IT" sz="3600" dirty="0"/>
              <a:t>Lettura aggiuntiva</a:t>
            </a:r>
            <a:r>
              <a:rPr lang="lt-LT" sz="3600" dirty="0"/>
              <a:t>:</a:t>
            </a:r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614" y="610321"/>
            <a:ext cx="6004317" cy="5088709"/>
          </a:xfrm>
          <a:prstGeom prst="rect">
            <a:avLst/>
          </a:prstGeom>
        </p:spPr>
      </p:pic>
      <p:sp>
        <p:nvSpPr>
          <p:cNvPr id="6" name="Google Shape;150;p8">
            <a:extLst>
              <a:ext uri="{FF2B5EF4-FFF2-40B4-BE49-F238E27FC236}">
                <a16:creationId xmlns:a16="http://schemas.microsoft.com/office/drawing/2014/main" id="{BE4F14E1-6C9C-DEBC-C8BE-D5396E9DE1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7718" y="1799042"/>
            <a:ext cx="5347896" cy="2711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200" dirty="0">
                <a:solidFill>
                  <a:schemeClr val="dk1"/>
                </a:solidFill>
              </a:rPr>
              <a:t>Per </a:t>
            </a:r>
            <a:r>
              <a:rPr lang="de-DE" sz="2200" dirty="0" err="1">
                <a:solidFill>
                  <a:schemeClr val="dk1"/>
                </a:solidFill>
              </a:rPr>
              <a:t>approfondire</a:t>
            </a:r>
            <a:r>
              <a:rPr lang="de-DE" sz="2200" dirty="0">
                <a:solidFill>
                  <a:schemeClr val="dk1"/>
                </a:solidFill>
              </a:rPr>
              <a:t>: 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200" dirty="0">
                <a:solidFill>
                  <a:schemeClr val="dk1"/>
                </a:solidFill>
              </a:rPr>
              <a:t>     </a:t>
            </a:r>
            <a:r>
              <a:rPr lang="de-DE" sz="2200" dirty="0" err="1">
                <a:solidFill>
                  <a:schemeClr val="dk1"/>
                </a:solidFill>
              </a:rPr>
              <a:t>Leggi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il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b="1" dirty="0">
                <a:solidFill>
                  <a:schemeClr val="dk1"/>
                </a:solidFill>
              </a:rPr>
              <a:t>materiale n. 1</a:t>
            </a:r>
            <a:endParaRPr sz="2200" b="1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de-DE" sz="2200" dirty="0" err="1">
                <a:solidFill>
                  <a:schemeClr val="dk1"/>
                </a:solidFill>
              </a:rPr>
              <a:t>Discutere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sulla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seguente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domanda</a:t>
            </a:r>
            <a:r>
              <a:rPr lang="de-DE" sz="2200" dirty="0">
                <a:solidFill>
                  <a:schemeClr val="dk1"/>
                </a:solidFill>
              </a:rPr>
              <a:t>:</a:t>
            </a:r>
            <a:endParaRPr sz="2200" dirty="0"/>
          </a:p>
          <a:p>
            <a:pPr marL="715963" lvl="1" indent="-268288" algn="l" rtl="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2000"/>
              <a:buAutoNum type="arabicPeriod"/>
            </a:pPr>
            <a:r>
              <a:rPr lang="de-DE" sz="2200" dirty="0">
                <a:solidFill>
                  <a:schemeClr val="dk1"/>
                </a:solidFill>
              </a:rPr>
              <a:t>Qual è </a:t>
            </a:r>
            <a:r>
              <a:rPr lang="de-DE" sz="2200" dirty="0" err="1">
                <a:solidFill>
                  <a:schemeClr val="dk1"/>
                </a:solidFill>
              </a:rPr>
              <a:t>l'argomento</a:t>
            </a:r>
            <a:r>
              <a:rPr lang="de-DE" sz="2200" dirty="0">
                <a:solidFill>
                  <a:schemeClr val="dk1"/>
                </a:solidFill>
              </a:rPr>
              <a:t> del </a:t>
            </a:r>
            <a:r>
              <a:rPr lang="de-DE" sz="2200" dirty="0" err="1">
                <a:solidFill>
                  <a:schemeClr val="dk1"/>
                </a:solidFill>
              </a:rPr>
              <a:t>documento</a:t>
            </a:r>
            <a:r>
              <a:rPr lang="de-DE" sz="2200" dirty="0">
                <a:solidFill>
                  <a:schemeClr val="dk1"/>
                </a:solidFill>
              </a:rPr>
              <a:t>? </a:t>
            </a:r>
            <a:r>
              <a:rPr lang="de-DE" sz="2200" dirty="0" err="1">
                <a:solidFill>
                  <a:schemeClr val="dk1"/>
                </a:solidFill>
              </a:rPr>
              <a:t>Perché</a:t>
            </a:r>
            <a:r>
              <a:rPr lang="de-DE" sz="2200" dirty="0">
                <a:solidFill>
                  <a:schemeClr val="dk1"/>
                </a:solidFill>
              </a:rPr>
              <a:t> la </a:t>
            </a:r>
            <a:r>
              <a:rPr lang="de-DE" sz="2200" dirty="0" err="1">
                <a:solidFill>
                  <a:schemeClr val="dk1"/>
                </a:solidFill>
              </a:rPr>
              <a:t>consulenza</a:t>
            </a:r>
            <a:r>
              <a:rPr lang="de-DE" sz="2200" dirty="0">
                <a:solidFill>
                  <a:schemeClr val="dk1"/>
                </a:solidFill>
              </a:rPr>
              <a:t>,  o </a:t>
            </a:r>
            <a:r>
              <a:rPr lang="de-DE" sz="2200" dirty="0" err="1">
                <a:solidFill>
                  <a:schemeClr val="dk1"/>
                </a:solidFill>
              </a:rPr>
              <a:t>il</a:t>
            </a:r>
            <a:r>
              <a:rPr lang="de-DE" sz="2200" dirty="0">
                <a:solidFill>
                  <a:schemeClr val="dk1"/>
                </a:solidFill>
              </a:rPr>
              <a:t> CGC più </a:t>
            </a:r>
            <a:r>
              <a:rPr lang="de-DE" sz="2200" dirty="0" err="1">
                <a:solidFill>
                  <a:schemeClr val="dk1"/>
                </a:solidFill>
              </a:rPr>
              <a:t>nello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specifico</a:t>
            </a:r>
            <a:r>
              <a:rPr lang="de-DE" sz="2200" dirty="0">
                <a:solidFill>
                  <a:schemeClr val="dk1"/>
                </a:solidFill>
              </a:rPr>
              <a:t>, è più </a:t>
            </a:r>
            <a:r>
              <a:rPr lang="de-DE" sz="2200" dirty="0" err="1">
                <a:solidFill>
                  <a:schemeClr val="dk1"/>
                </a:solidFill>
              </a:rPr>
              <a:t>rilevante</a:t>
            </a:r>
            <a:r>
              <a:rPr lang="de-DE" sz="2200" dirty="0">
                <a:solidFill>
                  <a:schemeClr val="dk1"/>
                </a:solidFill>
              </a:rPr>
              <a:t> </a:t>
            </a:r>
            <a:r>
              <a:rPr lang="de-DE" sz="2200" dirty="0" err="1">
                <a:solidFill>
                  <a:schemeClr val="dk1"/>
                </a:solidFill>
              </a:rPr>
              <a:t>oggi</a:t>
            </a:r>
            <a:r>
              <a:rPr lang="de-DE" sz="2200" dirty="0">
                <a:solidFill>
                  <a:schemeClr val="dk1"/>
                </a:solidFill>
              </a:rPr>
              <a:t>?</a:t>
            </a:r>
            <a:endParaRPr lang="de-DE" sz="2200" dirty="0"/>
          </a:p>
          <a:p>
            <a:pPr marL="447675" indent="-457200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de-DE" sz="2200" dirty="0" err="1">
                <a:solidFill>
                  <a:schemeClr val="dk1"/>
                </a:solidFill>
              </a:rPr>
              <a:t>Scrivi</a:t>
            </a:r>
            <a:r>
              <a:rPr lang="de-DE" sz="2200" dirty="0">
                <a:solidFill>
                  <a:schemeClr val="dk1"/>
                </a:solidFill>
              </a:rPr>
              <a:t> le tue </a:t>
            </a:r>
            <a:r>
              <a:rPr lang="de-DE" sz="2200" dirty="0" err="1">
                <a:solidFill>
                  <a:schemeClr val="dk1"/>
                </a:solidFill>
              </a:rPr>
              <a:t>riflessioni</a:t>
            </a:r>
            <a:endParaRPr sz="2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6" y="2766153"/>
            <a:ext cx="10504487" cy="1640594"/>
          </a:xfrm>
        </p:spPr>
        <p:txBody>
          <a:bodyPr>
            <a:normAutofit fontScale="90000"/>
          </a:bodyPr>
          <a:lstStyle/>
          <a:p>
            <a:r>
              <a:rPr lang="de-DE" sz="4800" dirty="0" err="1"/>
              <a:t>Attività</a:t>
            </a:r>
            <a:r>
              <a:rPr lang="de-DE" sz="4800" dirty="0"/>
              <a:t> di </a:t>
            </a:r>
            <a:r>
              <a:rPr lang="de-DE" sz="4800" dirty="0" err="1"/>
              <a:t>Apprendimento</a:t>
            </a:r>
            <a:r>
              <a:rPr lang="de-DE" sz="4800" dirty="0"/>
              <a:t> 1: </a:t>
            </a:r>
            <a:r>
              <a:rPr lang="it-IT" sz="4800" dirty="0"/>
              <a:t>Conoscere le definizioni di base di CGC e altri concetti “innovativi”</a:t>
            </a:r>
            <a:endParaRPr lang="en-GB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4495938"/>
            <a:ext cx="10512425" cy="456347"/>
          </a:xfrm>
        </p:spPr>
        <p:txBody>
          <a:bodyPr/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it-IT" dirty="0">
                <a:solidFill>
                  <a:schemeClr val="dk1"/>
                </a:solidFill>
              </a:rPr>
              <a:t>Per ampliare la comprensione del CGC o del contesto aziendale è necessario partire da una definizione contemporanea di CGC, collegarla con le riflessioni sui quesiti di cui si occupa oggi il CGC.</a:t>
            </a:r>
            <a:endParaRPr lang="it-I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60958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pen Sans ExtraBold"/>
              <a:buNone/>
            </a:pPr>
            <a:r>
              <a:rPr lang="de-DE" dirty="0"/>
              <a:t>STEP PER RAGGIUNGERE GLI OBIETTIVI DI APPRENDIMENTO</a:t>
            </a:r>
            <a:endParaRPr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/>
              <a:t>connect-erasmus.eu</a:t>
            </a:r>
            <a:endParaRPr/>
          </a:p>
        </p:txBody>
      </p:sp>
      <p:sp>
        <p:nvSpPr>
          <p:cNvPr id="99" name="Google Shape;99;p2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de-DE">
                <a:solidFill>
                  <a:schemeClr val="tx1"/>
                </a:solidFill>
              </a:rPr>
              <a:t>Step 1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de-DE" dirty="0" err="1">
                <a:solidFill>
                  <a:schemeClr val="tx1"/>
                </a:solidFill>
              </a:rPr>
              <a:t>Introduzione</a:t>
            </a:r>
            <a:r>
              <a:rPr lang="de-DE" dirty="0">
                <a:solidFill>
                  <a:schemeClr val="tx1"/>
                </a:solidFill>
              </a:rPr>
              <a:t> da </a:t>
            </a:r>
            <a:r>
              <a:rPr lang="de-DE" dirty="0" err="1">
                <a:solidFill>
                  <a:schemeClr val="tx1"/>
                </a:solidFill>
              </a:rPr>
              <a:t>parte</a:t>
            </a:r>
            <a:r>
              <a:rPr lang="de-DE" dirty="0">
                <a:solidFill>
                  <a:schemeClr val="tx1"/>
                </a:solidFill>
              </a:rPr>
              <a:t> del </a:t>
            </a:r>
            <a:r>
              <a:rPr lang="de-DE" dirty="0" err="1">
                <a:solidFill>
                  <a:schemeClr val="tx1"/>
                </a:solidFill>
              </a:rPr>
              <a:t>docente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basata</a:t>
            </a:r>
            <a:r>
              <a:rPr lang="de-DE" dirty="0">
                <a:solidFill>
                  <a:schemeClr val="tx1"/>
                </a:solidFill>
              </a:rPr>
              <a:t> sul materiale 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1" name="Google Shape;101;p2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de-DE">
                <a:solidFill>
                  <a:schemeClr val="tx1"/>
                </a:solidFill>
              </a:rPr>
              <a:t>Step 2</a:t>
            </a:r>
            <a:endParaRPr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r>
              <a:rPr lang="de-DE" dirty="0">
                <a:solidFill>
                  <a:schemeClr val="tx1"/>
                </a:solidFill>
              </a:rPr>
              <a:t>Brainstorming, </a:t>
            </a:r>
            <a:r>
              <a:rPr lang="de-DE" dirty="0" err="1">
                <a:solidFill>
                  <a:schemeClr val="tx1"/>
                </a:solidFill>
              </a:rPr>
              <a:t>raccolta</a:t>
            </a:r>
            <a:r>
              <a:rPr lang="de-DE" dirty="0">
                <a:solidFill>
                  <a:schemeClr val="tx1"/>
                </a:solidFill>
              </a:rPr>
              <a:t> delle </a:t>
            </a:r>
            <a:r>
              <a:rPr lang="de-DE" dirty="0" err="1">
                <a:solidFill>
                  <a:schemeClr val="tx1"/>
                </a:solidFill>
              </a:rPr>
              <a:t>conoscenze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err="1">
                <a:solidFill>
                  <a:schemeClr val="tx1"/>
                </a:solidFill>
              </a:rPr>
              <a:t>pregresse</a:t>
            </a:r>
            <a:r>
              <a:rPr lang="de-DE" dirty="0">
                <a:solidFill>
                  <a:schemeClr val="tx1"/>
                </a:solidFill>
              </a:rPr>
              <a:t> e </a:t>
            </a:r>
            <a:r>
              <a:rPr lang="de-DE" dirty="0" err="1">
                <a:solidFill>
                  <a:schemeClr val="tx1"/>
                </a:solidFill>
              </a:rPr>
              <a:t>domande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839788" y="1985113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839788" y="3670441"/>
            <a:ext cx="234632" cy="239927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677E874-F72B-DF4A-A807-EBCE7D943AEE}">
  <we:reference id="wa104379997" version="2.0.0.0" store="de-DE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ECCB14AA17F4479D68A63F1E2384A9" ma:contentTypeVersion="4" ma:contentTypeDescription="Create a new document." ma:contentTypeScope="" ma:versionID="864bc70a3db68bbf57a6977a41cbad8f">
  <xsd:schema xmlns:xsd="http://www.w3.org/2001/XMLSchema" xmlns:xs="http://www.w3.org/2001/XMLSchema" xmlns:p="http://schemas.microsoft.com/office/2006/metadata/properties" xmlns:ns2="bf5322a5-3aae-4038-b82b-1ce1669f2c88" targetNamespace="http://schemas.microsoft.com/office/2006/metadata/properties" ma:root="true" ma:fieldsID="2be4802a99d2f9a834d060ea6285f52d" ns2:_="">
    <xsd:import namespace="bf5322a5-3aae-4038-b82b-1ce1669f2c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322a5-3aae-4038-b82b-1ce1669f2c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651F2C-FBF0-463E-9623-FE2E8A49A0CC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bf5322a5-3aae-4038-b82b-1ce1669f2c88"/>
    <ds:schemaRef ds:uri="http://purl.org/dc/terms/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6D65F3-7355-49AF-ADF8-F1496AE7D3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322a5-3aae-4038-b82b-1ce1669f2c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54D85A-3062-4F7A-9171-39476CAACC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86</TotalTime>
  <Words>3051</Words>
  <Application>Microsoft Office PowerPoint</Application>
  <PresentationFormat>Widescreen</PresentationFormat>
  <Paragraphs>277</Paragraphs>
  <Slides>34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3" baseType="lpstr">
      <vt:lpstr>Arial</vt:lpstr>
      <vt:lpstr>Calibri</vt:lpstr>
      <vt:lpstr>Open Sans</vt:lpstr>
      <vt:lpstr>Open Sans ExtraBold</vt:lpstr>
      <vt:lpstr>Open Sans ExtraBold</vt:lpstr>
      <vt:lpstr>Open Sans Light</vt:lpstr>
      <vt:lpstr>Trebuchet MS</vt:lpstr>
      <vt:lpstr>Wingdings</vt:lpstr>
      <vt:lpstr>„Office“ tema</vt:lpstr>
      <vt:lpstr>Unità 4</vt:lpstr>
      <vt:lpstr>Obiettivi di apprendimento dell’Unità 4</vt:lpstr>
      <vt:lpstr>Introduzione – Obiettivi dell‘Unità</vt:lpstr>
      <vt:lpstr>STEP PER RAGGIUNGERE GLI OBIETTIVI DI APPRENDIMENTO</vt:lpstr>
      <vt:lpstr>Introduzione</vt:lpstr>
      <vt:lpstr>Brainstorming &amp; Discussione</vt:lpstr>
      <vt:lpstr>Lettura aggiuntiva:</vt:lpstr>
      <vt:lpstr>Attività di Apprendimento 1: Conoscere le definizioni di base di CGC e altri concetti “innovativi”</vt:lpstr>
      <vt:lpstr>STEP PER RAGGIUNGERE GLI OBIETTIVI DI APPRENDIMENTO</vt:lpstr>
      <vt:lpstr>Introduzione all‘Attività di Apprendimento 1</vt:lpstr>
      <vt:lpstr>Presentazione standard di PowerPoint</vt:lpstr>
      <vt:lpstr>Attività di Apprendimento e Attività Didattica 2:  Conoscere gli aspetti di base dell'HRD</vt:lpstr>
      <vt:lpstr>STEP PER RAGGIUNGERE GLI OBIETTIVI DI APPRENDIMENTO</vt:lpstr>
      <vt:lpstr>Il ciclo HRD</vt:lpstr>
      <vt:lpstr>Attività di Apprendimento 2</vt:lpstr>
      <vt:lpstr>Attività di Apprendimento 3: Sviluppare conoscenze sulle intersezioni tra CGC e HRD nelle imprese</vt:lpstr>
      <vt:lpstr>STEP PER RAGGIUNGERE GLI OBIETTIVI DI APPRENDIMENTO</vt:lpstr>
      <vt:lpstr>Introduzione all‘Attività di Apprendimento 3</vt:lpstr>
      <vt:lpstr>Attività di Apprendimento 3</vt:lpstr>
      <vt:lpstr>CGC nelle PMI</vt:lpstr>
      <vt:lpstr>Brainstorming</vt:lpstr>
      <vt:lpstr>CGC nelle PMI</vt:lpstr>
      <vt:lpstr>Metodi CGC</vt:lpstr>
      <vt:lpstr>Metodi CGC (2):</vt:lpstr>
      <vt:lpstr>Panoramica sui providers di consulenza esterna per le PMI</vt:lpstr>
      <vt:lpstr>Panoramica sui providers di consulenza esterna per le PMI (2)</vt:lpstr>
      <vt:lpstr>CGC per gruppi di dipendenti svantaggiati</vt:lpstr>
      <vt:lpstr>Opportunità disuguali, potenziali inutilizzati</vt:lpstr>
      <vt:lpstr>Perché preoccuparsi? Soldi e moralità! </vt:lpstr>
      <vt:lpstr>Prestare attenzione - a te stesso e all'altro</vt:lpstr>
      <vt:lpstr>Consulenza per gruppi specifici nelle organizzazioni</vt:lpstr>
      <vt:lpstr>Lavoro di gruppo – casi studio</vt:lpstr>
      <vt:lpstr>Lavoro di gruppo – casi studio</vt:lpstr>
      <vt:lpstr>Discussione – Cosa abbiamo imparato?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Zuanetti Alessandra</cp:lastModifiedBy>
  <cp:revision>57</cp:revision>
  <cp:lastPrinted>2021-04-18T20:29:13Z</cp:lastPrinted>
  <dcterms:created xsi:type="dcterms:W3CDTF">2020-01-27T22:45:30Z</dcterms:created>
  <dcterms:modified xsi:type="dcterms:W3CDTF">2022-08-29T06:08:25Z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0x01010036ECCB14AA17F4479D68A63F1E2384A9</vt:lpwstr>
  </property>
</Properties>
</file>