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7" r:id="rId2"/>
    <p:sldId id="290" r:id="rId3"/>
    <p:sldId id="291" r:id="rId4"/>
  </p:sldIdLst>
  <p:sldSz cx="12192000" cy="6858000"/>
  <p:notesSz cx="6889750" cy="1002188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2" autoAdjust="0"/>
    <p:restoredTop sz="87755" autoAdjust="0"/>
  </p:normalViewPr>
  <p:slideViewPr>
    <p:cSldViewPr snapToGrid="0" showGuides="1">
      <p:cViewPr varScale="1">
        <p:scale>
          <a:sx n="115" d="100"/>
          <a:sy n="115" d="100"/>
        </p:scale>
        <p:origin x="2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2022-03-04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3016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1084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sz="1300" dirty="0"/>
              <a:t>- </a:t>
            </a:r>
            <a:r>
              <a:rPr lang="de-DE" altLang="de-DE" sz="1300" dirty="0" err="1"/>
              <a:t>Which</a:t>
            </a:r>
            <a:r>
              <a:rPr lang="de-DE" altLang="de-DE" sz="1300" dirty="0"/>
              <a:t> </a:t>
            </a:r>
            <a:r>
              <a:rPr lang="de-DE" altLang="de-DE" sz="1300" dirty="0" err="1"/>
              <a:t>methods</a:t>
            </a:r>
            <a:r>
              <a:rPr lang="de-DE" altLang="de-DE" sz="1300" dirty="0"/>
              <a:t> </a:t>
            </a:r>
            <a:r>
              <a:rPr lang="de-DE" altLang="de-DE" sz="1300" dirty="0" err="1"/>
              <a:t>of</a:t>
            </a:r>
            <a:r>
              <a:rPr lang="de-DE" altLang="de-DE" sz="1300" dirty="0"/>
              <a:t> </a:t>
            </a:r>
            <a:r>
              <a:rPr lang="de-DE" altLang="de-DE" sz="1300" dirty="0" err="1"/>
              <a:t>counselling</a:t>
            </a:r>
            <a:r>
              <a:rPr lang="de-DE" altLang="de-DE" sz="1300" dirty="0"/>
              <a:t> </a:t>
            </a:r>
            <a:r>
              <a:rPr lang="de-DE" altLang="de-DE" sz="1300" dirty="0" err="1"/>
              <a:t>are</a:t>
            </a:r>
            <a:r>
              <a:rPr lang="de-DE" altLang="de-DE" sz="1300" dirty="0"/>
              <a:t> </a:t>
            </a:r>
            <a:r>
              <a:rPr lang="de-DE" altLang="de-DE" sz="1300" dirty="0" err="1"/>
              <a:t>described</a:t>
            </a:r>
            <a:r>
              <a:rPr lang="de-DE" altLang="de-DE" sz="1300" dirty="0"/>
              <a:t> in </a:t>
            </a:r>
            <a:r>
              <a:rPr lang="de-DE" altLang="de-DE" sz="1300" dirty="0" err="1"/>
              <a:t>your</a:t>
            </a:r>
            <a:r>
              <a:rPr lang="de-DE" altLang="de-DE" sz="1300" dirty="0"/>
              <a:t> </a:t>
            </a:r>
            <a:r>
              <a:rPr lang="de-DE" altLang="de-DE" sz="1300" dirty="0" err="1"/>
              <a:t>approach</a:t>
            </a:r>
            <a:r>
              <a:rPr lang="de-DE" altLang="de-DE" sz="1300" dirty="0"/>
              <a:t>? </a:t>
            </a:r>
            <a:r>
              <a:rPr lang="de-DE" altLang="de-DE" sz="1300" dirty="0" err="1"/>
              <a:t>Is</a:t>
            </a:r>
            <a:r>
              <a:rPr lang="de-DE" altLang="de-DE" sz="1300" dirty="0"/>
              <a:t> </a:t>
            </a:r>
            <a:r>
              <a:rPr lang="de-DE" altLang="de-DE" sz="1300" dirty="0" err="1"/>
              <a:t>there</a:t>
            </a:r>
            <a:r>
              <a:rPr lang="de-DE" altLang="de-DE" sz="1300" dirty="0"/>
              <a:t> a </a:t>
            </a:r>
            <a:r>
              <a:rPr lang="de-DE" altLang="de-DE" sz="1300" dirty="0" err="1"/>
              <a:t>variity</a:t>
            </a:r>
            <a:r>
              <a:rPr lang="de-DE" altLang="de-DE" sz="1300" dirty="0"/>
              <a:t>? Are </a:t>
            </a:r>
            <a:r>
              <a:rPr lang="de-DE" altLang="de-DE" sz="1300" dirty="0" err="1"/>
              <a:t>there</a:t>
            </a:r>
            <a:r>
              <a:rPr lang="de-DE" altLang="de-DE" sz="1300" dirty="0"/>
              <a:t> </a:t>
            </a:r>
            <a:r>
              <a:rPr lang="de-DE" altLang="de-DE" sz="1300" dirty="0" err="1"/>
              <a:t>special</a:t>
            </a:r>
            <a:r>
              <a:rPr lang="de-DE" altLang="de-DE" sz="1300" dirty="0"/>
              <a:t> </a:t>
            </a:r>
            <a:r>
              <a:rPr lang="de-DE" altLang="de-DE" sz="1300" dirty="0" err="1"/>
              <a:t>features</a:t>
            </a:r>
            <a:r>
              <a:rPr lang="de-DE" altLang="de-DE" sz="1300" dirty="0"/>
              <a:t>? </a:t>
            </a:r>
            <a:r>
              <a:rPr lang="de-DE" altLang="de-DE" sz="1300" dirty="0" err="1"/>
              <a:t>There</a:t>
            </a:r>
            <a:r>
              <a:rPr lang="de-DE" altLang="de-DE" sz="1300" dirty="0"/>
              <a:t> </a:t>
            </a:r>
            <a:r>
              <a:rPr lang="de-DE" altLang="de-DE" sz="1300" dirty="0" err="1"/>
              <a:t>is</a:t>
            </a:r>
            <a:r>
              <a:rPr lang="de-DE" altLang="de-DE" sz="1300" dirty="0"/>
              <a:t> </a:t>
            </a:r>
            <a:r>
              <a:rPr lang="de-DE" altLang="de-DE" sz="1300" dirty="0" err="1"/>
              <a:t>no</a:t>
            </a:r>
            <a:r>
              <a:rPr lang="de-DE" altLang="de-DE" sz="1300" dirty="0"/>
              <a:t> </a:t>
            </a:r>
            <a:r>
              <a:rPr lang="de-DE" altLang="de-DE" sz="1300" dirty="0" err="1"/>
              <a:t>question</a:t>
            </a:r>
            <a:r>
              <a:rPr lang="de-DE" altLang="de-DE" sz="1300" dirty="0"/>
              <a:t> </a:t>
            </a:r>
            <a:r>
              <a:rPr lang="de-DE" altLang="de-DE" sz="1300" dirty="0" err="1"/>
              <a:t>to</a:t>
            </a:r>
            <a:r>
              <a:rPr lang="de-DE" altLang="de-DE" sz="1300" dirty="0"/>
              <a:t> </a:t>
            </a:r>
            <a:r>
              <a:rPr lang="de-DE" altLang="de-DE" sz="1300" dirty="0" err="1"/>
              <a:t>to</a:t>
            </a:r>
            <a:r>
              <a:rPr lang="de-DE" altLang="de-DE" sz="1300" dirty="0"/>
              <a:t> Live Circle </a:t>
            </a:r>
            <a:r>
              <a:rPr lang="de-DE" altLang="de-DE" sz="1300" dirty="0" err="1"/>
              <a:t>of</a:t>
            </a:r>
            <a:r>
              <a:rPr lang="de-DE" altLang="de-DE" sz="1300" dirty="0"/>
              <a:t> Enterprises </a:t>
            </a:r>
            <a:r>
              <a:rPr lang="de-DE" altLang="de-DE" sz="1300" dirty="0" err="1"/>
              <a:t>to</a:t>
            </a:r>
            <a:r>
              <a:rPr lang="de-DE" altLang="de-DE" sz="1300" dirty="0"/>
              <a:t> </a:t>
            </a:r>
            <a:r>
              <a:rPr lang="de-DE" altLang="de-DE" sz="1300" dirty="0" err="1"/>
              <a:t>explain</a:t>
            </a:r>
            <a:r>
              <a:rPr lang="de-DE" altLang="de-DE" sz="1300" dirty="0"/>
              <a:t> </a:t>
            </a:r>
            <a:r>
              <a:rPr lang="de-DE" altLang="de-DE" sz="1300" dirty="0" err="1"/>
              <a:t>intersections</a:t>
            </a:r>
            <a:r>
              <a:rPr lang="de-DE" altLang="de-DE" sz="1300" dirty="0"/>
              <a:t>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70639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4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Learning Session 3: </a:t>
            </a:r>
            <a:r>
              <a:rPr lang="en-US" sz="2400" dirty="0">
                <a:solidFill>
                  <a:srgbClr val="FFFFFF"/>
                </a:solidFill>
              </a:rPr>
              <a:t>Using different methods of CGC and coaching in the HR context of SME (part 3)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Prof. Dr. Peter Weber, Prof. Dr. </a:t>
            </a:r>
            <a:r>
              <a:rPr lang="lt-LT" dirty="0" err="1">
                <a:solidFill>
                  <a:srgbClr val="FFFFFF"/>
                </a:solidFill>
              </a:rPr>
              <a:t>Bettina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Siecke</a:t>
            </a:r>
            <a:r>
              <a:rPr lang="lt-LT" dirty="0">
                <a:solidFill>
                  <a:srgbClr val="FFFFFF"/>
                </a:solidFill>
              </a:rPr>
              <a:t>, Dr. </a:t>
            </a:r>
            <a:r>
              <a:rPr lang="lt-LT" dirty="0" err="1">
                <a:solidFill>
                  <a:srgbClr val="FFFFFF"/>
                </a:solidFill>
              </a:rPr>
              <a:t>Matthias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Zick-Varul</a:t>
            </a:r>
            <a:endParaRPr lang="lt-LT" dirty="0">
              <a:solidFill>
                <a:srgbClr val="FFFFFF"/>
              </a:solidFill>
            </a:endParaRPr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21" y="5796580"/>
            <a:ext cx="896520" cy="3151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39773" y="6111762"/>
            <a:ext cx="358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800" dirty="0"/>
              <a:t>This license lets you (or other party) share, remix, transform, and build upon this material non-commercially, as long as you credit the Connect! project partners and license your new creations under identical terms.</a:t>
            </a:r>
            <a:endParaRPr lang="lt-LT" sz="800" dirty="0"/>
          </a:p>
        </p:txBody>
      </p:sp>
    </p:spTree>
    <p:extLst>
      <p:ext uri="{BB962C8B-B14F-4D97-AF65-F5344CB8AC3E}">
        <p14:creationId xmlns:p14="http://schemas.microsoft.com/office/powerpoint/2010/main" val="410502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3</a:t>
            </a:r>
            <a:r>
              <a:rPr lang="de-DE" altLang="de-DE" sz="4000" dirty="0"/>
              <a:t>.</a:t>
            </a:r>
            <a:r>
              <a:rPr lang="de-DE" altLang="de-DE" sz="4000" b="1" dirty="0"/>
              <a:t> Group </a:t>
            </a:r>
            <a:r>
              <a:rPr lang="de-DE" altLang="de-DE" sz="4000" b="1" dirty="0" err="1"/>
              <a:t>work</a:t>
            </a:r>
            <a:r>
              <a:rPr lang="de-DE" altLang="de-DE" sz="4000" b="1" dirty="0"/>
              <a:t> and </a:t>
            </a:r>
            <a:r>
              <a:rPr lang="de-DE" altLang="de-DE" sz="4000" b="1" dirty="0" err="1"/>
              <a:t>reflection</a:t>
            </a:r>
            <a:endParaRPr lang="lt-LT" b="1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E800AE84-32A2-4002-A001-6A62B4DBC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669" y="1615683"/>
            <a:ext cx="6342062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Tx/>
              <a:buNone/>
            </a:pPr>
            <a:r>
              <a:rPr lang="de-DE" altLang="de-DE" sz="2400" b="1" i="1" dirty="0" err="1"/>
              <a:t>Please</a:t>
            </a:r>
            <a:r>
              <a:rPr lang="de-DE" altLang="de-DE" sz="2400" b="1" i="1" dirty="0"/>
              <a:t> </a:t>
            </a:r>
            <a:r>
              <a:rPr lang="de-DE" altLang="de-DE" sz="2400" b="1" i="1" dirty="0" err="1"/>
              <a:t>choose</a:t>
            </a:r>
            <a:r>
              <a:rPr lang="de-DE" altLang="de-DE" sz="2400" b="1" i="1" dirty="0"/>
              <a:t> </a:t>
            </a:r>
            <a:r>
              <a:rPr lang="de-DE" altLang="de-DE" sz="2400" b="1" i="1" dirty="0" err="1"/>
              <a:t>your</a:t>
            </a:r>
            <a:r>
              <a:rPr lang="de-DE" altLang="de-DE" sz="2400" b="1" i="1" dirty="0"/>
              <a:t> </a:t>
            </a:r>
            <a:r>
              <a:rPr lang="de-DE" altLang="de-DE" sz="2400" b="1" i="1" dirty="0" err="1"/>
              <a:t>topic</a:t>
            </a:r>
            <a:endParaRPr lang="de-DE" altLang="de-DE" sz="2400" b="1" i="1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F6B95E06-B257-4FE5-86A2-8C5F8374F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374" y="2334139"/>
            <a:ext cx="9935238" cy="28360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de-DE" altLang="de-DE" sz="2000" dirty="0"/>
              <a:t>Qualification </a:t>
            </a:r>
            <a:r>
              <a:rPr lang="de-DE" altLang="de-DE" sz="2000" dirty="0" err="1"/>
              <a:t>counselling</a:t>
            </a:r>
            <a:r>
              <a:rPr lang="de-DE" altLang="de-DE" sz="2000" dirty="0"/>
              <a:t> in German Public </a:t>
            </a:r>
            <a:r>
              <a:rPr lang="de-DE" altLang="de-DE" sz="2000" dirty="0" err="1"/>
              <a:t>Employment</a:t>
            </a:r>
            <a:r>
              <a:rPr lang="de-DE" altLang="de-DE" sz="2000" dirty="0"/>
              <a:t> Service (PES)</a:t>
            </a:r>
          </a:p>
          <a:p>
            <a:pPr marL="457200" indent="-457200"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de-DE" altLang="de-DE" sz="2000" dirty="0" err="1"/>
              <a:t>Counselling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offers</a:t>
            </a:r>
            <a:r>
              <a:rPr lang="de-DE" altLang="de-DE" sz="2000" dirty="0"/>
              <a:t> in </a:t>
            </a:r>
            <a:r>
              <a:rPr lang="de-DE" altLang="de-DE" sz="2000" dirty="0" err="1"/>
              <a:t>chamber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industry</a:t>
            </a:r>
            <a:r>
              <a:rPr lang="de-DE" altLang="de-DE" sz="2000" dirty="0"/>
              <a:t> and </a:t>
            </a:r>
            <a:r>
              <a:rPr lang="de-DE" altLang="de-DE" sz="2000" dirty="0" err="1"/>
              <a:t>commerce</a:t>
            </a:r>
            <a:r>
              <a:rPr lang="de-DE" altLang="de-DE" sz="2000" dirty="0"/>
              <a:t> /</a:t>
            </a:r>
            <a:r>
              <a:rPr lang="de-DE" altLang="de-DE" sz="2000" dirty="0" err="1"/>
              <a:t>chamber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handicrafts</a:t>
            </a:r>
            <a:endParaRPr lang="de-DE" altLang="de-DE" sz="2000" dirty="0"/>
          </a:p>
          <a:p>
            <a:pPr marL="457200" indent="-457200"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de-DE" altLang="de-DE" sz="2000" dirty="0" err="1"/>
              <a:t>Program</a:t>
            </a:r>
            <a:r>
              <a:rPr lang="de-DE" altLang="de-DE" sz="2000" dirty="0"/>
              <a:t> „Company </a:t>
            </a:r>
            <a:r>
              <a:rPr lang="de-DE" altLang="de-DE" sz="2000" dirty="0" err="1"/>
              <a:t>value:Human</a:t>
            </a:r>
            <a:r>
              <a:rPr lang="de-DE" altLang="de-DE" sz="2000" dirty="0"/>
              <a:t>“ („</a:t>
            </a:r>
            <a:r>
              <a:rPr lang="de-DE" altLang="de-DE" sz="2000" dirty="0" err="1"/>
              <a:t>unternehmensWert:Mensch</a:t>
            </a:r>
            <a:r>
              <a:rPr lang="de-DE" altLang="de-DE" sz="2000" dirty="0"/>
              <a:t>“) </a:t>
            </a:r>
            <a:r>
              <a:rPr lang="de-DE" altLang="de-DE" sz="2000" dirty="0" err="1"/>
              <a:t>as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part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the</a:t>
            </a:r>
            <a:r>
              <a:rPr lang="de-DE" altLang="de-DE" sz="2000" dirty="0"/>
              <a:t> INQA initiative</a:t>
            </a:r>
          </a:p>
          <a:p>
            <a:pPr marL="457200" indent="-457200"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de-DE" altLang="de-DE" sz="2000" dirty="0"/>
              <a:t>Project „</a:t>
            </a:r>
            <a:r>
              <a:rPr lang="de-DE" altLang="de-DE" sz="2000" dirty="0" err="1"/>
              <a:t>qualification</a:t>
            </a:r>
            <a:r>
              <a:rPr lang="de-DE" altLang="de-DE" sz="2000" dirty="0"/>
              <a:t> network“ </a:t>
            </a:r>
            <a:r>
              <a:rPr lang="de-DE" altLang="de-DE" sz="2000" dirty="0" err="1"/>
              <a:t>under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the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auspices</a:t>
            </a:r>
            <a:r>
              <a:rPr lang="de-DE" altLang="de-DE" sz="2000" dirty="0"/>
              <a:t>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the</a:t>
            </a:r>
            <a:r>
              <a:rPr lang="de-DE" altLang="de-DE" sz="2000" dirty="0"/>
              <a:t> German Federal Ministry </a:t>
            </a:r>
            <a:r>
              <a:rPr lang="de-DE" altLang="de-DE" sz="2000" dirty="0" err="1"/>
              <a:t>of</a:t>
            </a:r>
            <a:r>
              <a:rPr lang="de-DE" altLang="de-DE" sz="2000" dirty="0"/>
              <a:t> Labor and </a:t>
            </a:r>
            <a:r>
              <a:rPr lang="de-DE" altLang="de-DE" sz="2000" dirty="0" err="1"/>
              <a:t>Social</a:t>
            </a:r>
            <a:r>
              <a:rPr lang="de-DE" altLang="de-DE" sz="2000" dirty="0"/>
              <a:t> Affairs (BMAS)</a:t>
            </a:r>
          </a:p>
        </p:txBody>
      </p:sp>
    </p:spTree>
    <p:extLst>
      <p:ext uri="{BB962C8B-B14F-4D97-AF65-F5344CB8AC3E}">
        <p14:creationId xmlns:p14="http://schemas.microsoft.com/office/powerpoint/2010/main" val="27434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3. Group </a:t>
            </a:r>
            <a:r>
              <a:rPr lang="de-DE" altLang="de-DE" sz="4000" b="1" dirty="0" err="1"/>
              <a:t>work</a:t>
            </a:r>
            <a:r>
              <a:rPr lang="de-DE" altLang="de-DE" sz="4000" b="1" dirty="0"/>
              <a:t> and </a:t>
            </a:r>
            <a:r>
              <a:rPr lang="de-DE" altLang="de-DE" sz="4000" b="1" dirty="0" err="1"/>
              <a:t>reflection</a:t>
            </a:r>
            <a:endParaRPr lang="lt-LT" b="1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D636C6E-CDE1-4D21-95D7-6A4F33169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470" y="2037863"/>
            <a:ext cx="6893620" cy="3092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de-DE" altLang="de-DE" sz="2000" dirty="0" err="1"/>
              <a:t>For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your</a:t>
            </a:r>
            <a:r>
              <a:rPr lang="de-DE" altLang="de-DE" sz="2000" dirty="0"/>
              <a:t> </a:t>
            </a:r>
            <a:r>
              <a:rPr lang="de-DE" altLang="de-DE" sz="2000" dirty="0" err="1"/>
              <a:t>group</a:t>
            </a:r>
            <a:r>
              <a:rPr lang="de-DE" altLang="de-DE" sz="2000" dirty="0"/>
              <a:t> </a:t>
            </a:r>
            <a:r>
              <a:rPr lang="de-DE" altLang="de-DE" sz="2000" dirty="0" err="1"/>
              <a:t>work</a:t>
            </a:r>
            <a:r>
              <a:rPr lang="de-DE" altLang="de-DE" sz="2000" dirty="0"/>
              <a:t> </a:t>
            </a:r>
            <a:r>
              <a:rPr lang="de-DE" altLang="de-DE" sz="2000" dirty="0" err="1"/>
              <a:t>please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use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the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following</a:t>
            </a:r>
            <a:r>
              <a:rPr lang="de-DE" altLang="de-DE" sz="2000" dirty="0"/>
              <a:t> </a:t>
            </a:r>
            <a:r>
              <a:rPr lang="de-DE" altLang="de-DE" sz="2000" dirty="0" err="1"/>
              <a:t>fact</a:t>
            </a:r>
            <a:r>
              <a:rPr lang="de-DE" altLang="de-DE" sz="2000" dirty="0"/>
              <a:t> </a:t>
            </a:r>
            <a:r>
              <a:rPr lang="de-DE" altLang="de-DE" sz="2000" dirty="0" err="1"/>
              <a:t>sheets</a:t>
            </a:r>
            <a:endParaRPr lang="de-DE" altLang="de-DE" sz="2000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n-US" altLang="de-DE" sz="2000" dirty="0"/>
              <a:t>Fact sheet Group work 1 (4.3.1f)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n-US" altLang="de-DE" sz="2000" dirty="0"/>
              <a:t>Fact sheet Group work 2 (4.3.2f)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n-US" altLang="de-DE" sz="2000" dirty="0"/>
              <a:t>Fact sheet Group work 3 (4.3.3f)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n-US" altLang="de-DE" sz="2000" dirty="0"/>
              <a:t>Fact sheet Group work 4 (4.3.4f)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n-US" altLang="de-DE" sz="2000" dirty="0"/>
              <a:t>Fact sheet Group work exercise (4.3.5f)</a:t>
            </a:r>
          </a:p>
        </p:txBody>
      </p:sp>
    </p:spTree>
    <p:extLst>
      <p:ext uri="{BB962C8B-B14F-4D97-AF65-F5344CB8AC3E}">
        <p14:creationId xmlns:p14="http://schemas.microsoft.com/office/powerpoint/2010/main" val="38798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1</TotalTime>
  <Words>246</Words>
  <Application>Microsoft Office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Open Sans</vt:lpstr>
      <vt:lpstr>Open Sans Extrabold</vt:lpstr>
      <vt:lpstr>Open Sans Light</vt:lpstr>
      <vt:lpstr>„Office“ tema</vt:lpstr>
      <vt:lpstr>Unit 4</vt:lpstr>
      <vt:lpstr>3. Group work and reflection</vt:lpstr>
      <vt:lpstr>3. Group work and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Praktikantas</cp:lastModifiedBy>
  <cp:revision>231</cp:revision>
  <dcterms:created xsi:type="dcterms:W3CDTF">2020-01-27T22:45:30Z</dcterms:created>
  <dcterms:modified xsi:type="dcterms:W3CDTF">2022-03-04T12:26:12Z</dcterms:modified>
</cp:coreProperties>
</file>