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9" r:id="rId2"/>
    <p:sldId id="293" r:id="rId3"/>
    <p:sldId id="299" r:id="rId4"/>
    <p:sldId id="300" r:id="rId5"/>
    <p:sldId id="303" r:id="rId6"/>
    <p:sldId id="265" r:id="rId7"/>
  </p:sldIdLst>
  <p:sldSz cx="12192000" cy="6858000"/>
  <p:notesSz cx="6889750" cy="100218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2" autoAdjust="0"/>
    <p:restoredTop sz="87755" autoAdjust="0"/>
  </p:normalViewPr>
  <p:slideViewPr>
    <p:cSldViewPr snapToGrid="0" showGuides="1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2022-03-04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987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8769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intranet.de/004/001/Documents/Arbeitsmarktberatung_Arbeitshilfe_fuer_den_gemeinsamen_AG-S.pdf" TargetMode="External"/><Relationship Id="rId2" Type="http://schemas.openxmlformats.org/officeDocument/2006/relationships/hyperlink" Target="https://www.baintranet.de/004/001/Documents/Handbuch-Qualifizierungsberatung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1PCrvZlN5r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lm.ihk24.de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Learning Session 3: </a:t>
            </a:r>
            <a:r>
              <a:rPr lang="en-US" sz="2400" dirty="0">
                <a:solidFill>
                  <a:srgbClr val="FFFFFF"/>
                </a:solidFill>
              </a:rPr>
              <a:t>Using different methods of CGC and coaching in the HR context of SME (part 5)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Prof. Dr. Peter Weber, Prof. Dr. </a:t>
            </a:r>
            <a:r>
              <a:rPr lang="lt-LT" dirty="0" err="1">
                <a:solidFill>
                  <a:srgbClr val="FFFFFF"/>
                </a:solidFill>
              </a:rPr>
              <a:t>Bettina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Siecke</a:t>
            </a:r>
            <a:r>
              <a:rPr lang="lt-LT" dirty="0">
                <a:solidFill>
                  <a:srgbClr val="FFFFFF"/>
                </a:solidFill>
              </a:rPr>
              <a:t>, Dr. </a:t>
            </a:r>
            <a:r>
              <a:rPr lang="lt-LT" dirty="0" err="1">
                <a:solidFill>
                  <a:srgbClr val="FFFFFF"/>
                </a:solidFill>
              </a:rPr>
              <a:t>Matthias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Zick-Varul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21" y="5796580"/>
            <a:ext cx="896520" cy="315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9773" y="6111762"/>
            <a:ext cx="358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" dirty="0"/>
              <a:t>This license lets you (or other party) share, remix, transform, and build upon this material non-commercially, as long as you credit the Connect! project partners and license your new creations under identical terms.</a:t>
            </a:r>
            <a:endParaRPr lang="lt-LT" sz="800" dirty="0"/>
          </a:p>
        </p:txBody>
      </p:sp>
    </p:spTree>
    <p:extLst>
      <p:ext uri="{BB962C8B-B14F-4D97-AF65-F5344CB8AC3E}">
        <p14:creationId xmlns:p14="http://schemas.microsoft.com/office/powerpoint/2010/main" val="342118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5. </a:t>
            </a:r>
            <a:r>
              <a:rPr lang="de-DE" altLang="de-DE" sz="4000" b="1" dirty="0" err="1"/>
              <a:t>Homework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689" y="2617677"/>
            <a:ext cx="6311014" cy="2836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000" dirty="0" err="1"/>
              <a:t>For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working</a:t>
            </a:r>
            <a:r>
              <a:rPr lang="de-DE" altLang="de-DE" sz="2000" dirty="0"/>
              <a:t> on </a:t>
            </a:r>
            <a:r>
              <a:rPr lang="de-DE" altLang="de-DE" sz="2000" dirty="0" err="1"/>
              <a:t>your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homework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please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use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following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texts</a:t>
            </a:r>
            <a:r>
              <a:rPr lang="de-DE" altLang="de-DE" sz="2000" dirty="0"/>
              <a:t> 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altLang="de-DE" sz="2000" dirty="0"/>
              <a:t>Fact sheet Homework exercise (4.3.6f)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altLang="de-DE" sz="2000" dirty="0"/>
              <a:t>Material article Thomsen 2017 career guidance in communities (4.3.1m)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endParaRPr lang="en-US" altLang="de-DE" sz="2000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2D75446-AE3D-48C4-A78C-EEC10479B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92" y="1670259"/>
            <a:ext cx="13025049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Tx/>
              <a:buNone/>
            </a:pPr>
            <a:endParaRPr lang="de-DE" alt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3629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6. Resources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70" y="1859982"/>
            <a:ext cx="10515600" cy="371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auto"/>
            <a:r>
              <a:rPr lang="de-DE" sz="1900" dirty="0"/>
              <a:t>Bundesagentur für Arbeit (2020): Handbuch der Qualifizierungsberatung für Arbeitgeber. Bundesagentur für Arbeit, Zentrale AM 32, Nürnberg. Verfügbar unter: </a:t>
            </a:r>
            <a:r>
              <a:rPr lang="de-DE" sz="1900" u="sng" dirty="0">
                <a:hlinkClick r:id="rId2"/>
              </a:rPr>
              <a:t>https://www.baintranet.de/004/001/Documents/Handbuch-Qualifizierungsberatung.pdf</a:t>
            </a:r>
            <a:r>
              <a:rPr lang="de-DE" sz="1900" dirty="0"/>
              <a:t> (19.4.2021)</a:t>
            </a:r>
          </a:p>
          <a:p>
            <a:pPr lvl="0" fontAlgn="auto"/>
            <a:r>
              <a:rPr lang="de-DE" sz="1900" dirty="0"/>
              <a:t>Bundesagentur für Arbeit BA (2019): Arbeitsmarktberatung. Arbeitshilfe für den (gemeinsamen) Arbeitgeber-Service. Bundesagentur für Arbeit. Zentrale. Internes Dokument. Nürnberg (verfügbar unter: </a:t>
            </a:r>
            <a:r>
              <a:rPr lang="de-DE" sz="1900" u="sng" dirty="0">
                <a:hlinkClick r:id="rId3"/>
              </a:rPr>
              <a:t>https://www.baintranet.de/004/001/Documents/Arbeitsmarktberatung_Arbeitshilfe_fuer_den_gemeinsamen_AG-S.pdf</a:t>
            </a:r>
            <a:r>
              <a:rPr lang="de-DE" sz="1900" dirty="0"/>
              <a:t>) (19.04.2021)</a:t>
            </a:r>
          </a:p>
          <a:p>
            <a:r>
              <a:rPr lang="de-DE" sz="1900" dirty="0"/>
              <a:t>McMahon, Mary (2016): System Theory Framework </a:t>
            </a:r>
            <a:r>
              <a:rPr lang="de-DE" sz="1900" dirty="0" err="1"/>
              <a:t>of</a:t>
            </a:r>
            <a:r>
              <a:rPr lang="de-DE" sz="1900" dirty="0"/>
              <a:t> Career Development. Speech at </a:t>
            </a:r>
            <a:r>
              <a:rPr lang="de-DE" sz="1900" dirty="0" err="1"/>
              <a:t>the</a:t>
            </a:r>
            <a:r>
              <a:rPr lang="de-DE" sz="1900" dirty="0"/>
              <a:t>  </a:t>
            </a:r>
            <a:r>
              <a:rPr lang="en-US" sz="1900" dirty="0"/>
              <a:t>Society for Vocational Psychology Conference, see </a:t>
            </a:r>
            <a:r>
              <a:rPr lang="de-DE" sz="1900" u="sng" dirty="0">
                <a:hlinkClick r:id="rId4"/>
              </a:rPr>
              <a:t>https://www.youtube.com/watch?v=1PCrvZlN5rs</a:t>
            </a:r>
            <a:r>
              <a:rPr lang="de-DE" sz="1900" u="sng" dirty="0"/>
              <a:t> </a:t>
            </a:r>
            <a:r>
              <a:rPr lang="de-DE" sz="1900" dirty="0"/>
              <a:t>(19.4.2021)</a:t>
            </a:r>
          </a:p>
        </p:txBody>
      </p:sp>
    </p:spTree>
    <p:extLst>
      <p:ext uri="{BB962C8B-B14F-4D97-AF65-F5344CB8AC3E}">
        <p14:creationId xmlns:p14="http://schemas.microsoft.com/office/powerpoint/2010/main" val="18172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6. Resources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70" y="1859982"/>
            <a:ext cx="10515600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900" dirty="0" err="1"/>
              <a:t>Nußbeck</a:t>
            </a:r>
            <a:r>
              <a:rPr lang="en-US" sz="1900" dirty="0"/>
              <a:t>, Susanne (2019): </a:t>
            </a:r>
            <a:r>
              <a:rPr lang="en-US" sz="1900" dirty="0" err="1"/>
              <a:t>Einführung</a:t>
            </a:r>
            <a:r>
              <a:rPr lang="en-US" sz="1900" dirty="0"/>
              <a:t> in die </a:t>
            </a:r>
            <a:r>
              <a:rPr lang="en-US" sz="1900" dirty="0" err="1"/>
              <a:t>Beratungspsychologie</a:t>
            </a:r>
            <a:r>
              <a:rPr lang="en-US" sz="1900" dirty="0"/>
              <a:t>. 4. Auf.. Ernst Reinhardt Verlag: München. </a:t>
            </a:r>
          </a:p>
          <a:p>
            <a:r>
              <a:rPr lang="en-US" sz="1900" dirty="0"/>
              <a:t>Savickas, Mark, L. (2012): Life Design: A Paradigm for Career Intervention in the 21st Century. In: Journal of Counseling &amp; Development. Volume 90, January 2012, pp.13-19. </a:t>
            </a:r>
          </a:p>
          <a:p>
            <a:r>
              <a:rPr lang="en-US" sz="1900" dirty="0"/>
              <a:t>https://www.hwk-pfalz.de </a:t>
            </a:r>
          </a:p>
          <a:p>
            <a:r>
              <a:rPr lang="en-US" altLang="de-DE" sz="1900" dirty="0"/>
              <a:t>Thomsen, R. (2017). Career Guidance in Communities: A Model for Reflexive Practice. Derby: International Centre for Guidance Studies, University of Derby. </a:t>
            </a:r>
            <a:endParaRPr lang="de-DE" altLang="de-DE" sz="1900" dirty="0"/>
          </a:p>
          <a:p>
            <a:r>
              <a:rPr lang="en-US" sz="1900" dirty="0">
                <a:hlinkClick r:id="rId2"/>
              </a:rPr>
              <a:t>https://www.ulm.ihk24.de/</a:t>
            </a:r>
            <a:r>
              <a:rPr lang="en-US" sz="1900" dirty="0"/>
              <a:t>).</a:t>
            </a:r>
          </a:p>
          <a:p>
            <a:pPr lvl="0" fontAlgn="auto"/>
            <a:r>
              <a:rPr lang="en-US" sz="1900" dirty="0"/>
              <a:t>https://www.hwk-pfalz.de/artikel/personal-gesundheit-soziales-51,1303,2231.html#Kompetenzenbilanz) and info-brochure (19.04.2021)</a:t>
            </a:r>
          </a:p>
        </p:txBody>
      </p:sp>
    </p:spTree>
    <p:extLst>
      <p:ext uri="{BB962C8B-B14F-4D97-AF65-F5344CB8AC3E}">
        <p14:creationId xmlns:p14="http://schemas.microsoft.com/office/powerpoint/2010/main" val="3082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/>
          </a:bodyPr>
          <a:lstStyle/>
          <a:p>
            <a:r>
              <a:rPr lang="de-DE" altLang="de-DE" sz="4000" b="1" dirty="0"/>
              <a:t>6. Resources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09380CE-C97F-43BF-9104-956805D6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70" y="1859982"/>
            <a:ext cx="10515600" cy="170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1900" dirty="0"/>
              <a:t>Unternehmenswert Mensch Homepage, </a:t>
            </a:r>
            <a:r>
              <a:rPr lang="de-DE" altLang="de-DE" sz="1900" dirty="0" err="1"/>
              <a:t>see</a:t>
            </a:r>
            <a:r>
              <a:rPr lang="de-DE" altLang="de-DE" sz="1900" dirty="0"/>
              <a:t> https://www.unternehmens-wert-mensch.de/das-programm/uebersicht/ (19.4.2021)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1900" dirty="0"/>
              <a:t>Qualifizierungsverbünde Baden-Württemberg </a:t>
            </a:r>
            <a:r>
              <a:rPr lang="de-DE" altLang="de-DE" sz="1900" dirty="0" err="1"/>
              <a:t>homepage</a:t>
            </a:r>
            <a:r>
              <a:rPr lang="de-DE" altLang="de-DE" sz="1900" dirty="0"/>
              <a:t>, </a:t>
            </a:r>
            <a:r>
              <a:rPr lang="de-DE" altLang="de-DE" sz="1900" dirty="0" err="1"/>
              <a:t>see</a:t>
            </a:r>
            <a:r>
              <a:rPr lang="de-DE" altLang="de-DE" sz="1900" dirty="0"/>
              <a:t> https://www.biwe.de/qualifizierungsverbuende#c10052 (20.05.2021)</a:t>
            </a:r>
          </a:p>
        </p:txBody>
      </p:sp>
    </p:spTree>
    <p:extLst>
      <p:ext uri="{BB962C8B-B14F-4D97-AF65-F5344CB8AC3E}">
        <p14:creationId xmlns:p14="http://schemas.microsoft.com/office/powerpoint/2010/main" val="233387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adinimas 12">
            <a:extLst>
              <a:ext uri="{FF2B5EF4-FFF2-40B4-BE49-F238E27FC236}">
                <a16:creationId xmlns:a16="http://schemas.microsoft.com/office/drawing/2014/main" id="{C846B201-1BEE-4ECD-886D-FCC666DE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Thank you for your attention!</a:t>
            </a:r>
            <a:r>
              <a:rPr lang="el-GR" b="1" dirty="0"/>
              <a:t/>
            </a:r>
            <a:br>
              <a:rPr lang="el-GR" b="1" dirty="0"/>
            </a:b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Any questions?</a:t>
            </a:r>
            <a:endParaRPr lang="lt-LT" b="1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9505FB3-9A8E-439E-8B3D-9B9A7FD3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5" name="Stačiakampis 14">
            <a:extLst>
              <a:ext uri="{FF2B5EF4-FFF2-40B4-BE49-F238E27FC236}">
                <a16:creationId xmlns:a16="http://schemas.microsoft.com/office/drawing/2014/main" id="{F5FF9E45-F720-4042-BAF7-625FF01D8BB9}"/>
              </a:ext>
            </a:extLst>
          </p:cNvPr>
          <p:cNvSpPr/>
          <p:nvPr/>
        </p:nvSpPr>
        <p:spPr>
          <a:xfrm>
            <a:off x="836613" y="3733726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err="1">
                <a:solidFill>
                  <a:schemeClr val="bg1"/>
                </a:solidFill>
              </a:rPr>
              <a:t>bettina.siecke</a:t>
            </a:r>
            <a:r>
              <a:rPr lang="en-US" sz="2400" b="1" dirty="0">
                <a:solidFill>
                  <a:schemeClr val="bg1"/>
                </a:solidFill>
              </a:rPr>
              <a:t>@hdba.de</a:t>
            </a:r>
            <a:endParaRPr lang="lt-L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1030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1</TotalTime>
  <Words>364</Words>
  <Application>Microsoft Office PowerPoint</Application>
  <PresentationFormat>Widescreen</PresentationFormat>
  <Paragraphs>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Open Sans Extrabold</vt:lpstr>
      <vt:lpstr>Open Sans Light</vt:lpstr>
      <vt:lpstr>„Office“ tema</vt:lpstr>
      <vt:lpstr>Unit 4</vt:lpstr>
      <vt:lpstr>5. Homework</vt:lpstr>
      <vt:lpstr>6. Resources</vt:lpstr>
      <vt:lpstr>6. Resources</vt:lpstr>
      <vt:lpstr>6. Resources</vt:lpstr>
      <vt:lpstr>Thank you for your attention!  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Praktikantas</cp:lastModifiedBy>
  <cp:revision>231</cp:revision>
  <dcterms:created xsi:type="dcterms:W3CDTF">2020-01-27T22:45:30Z</dcterms:created>
  <dcterms:modified xsi:type="dcterms:W3CDTF">2022-03-04T12:38:03Z</dcterms:modified>
</cp:coreProperties>
</file>