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25" r:id="rId4"/>
    <p:sldId id="263" r:id="rId5"/>
    <p:sldId id="282" r:id="rId6"/>
    <p:sldId id="281" r:id="rId7"/>
    <p:sldId id="326" r:id="rId8"/>
    <p:sldId id="328" r:id="rId9"/>
    <p:sldId id="329" r:id="rId10"/>
    <p:sldId id="330" r:id="rId11"/>
    <p:sldId id="286" r:id="rId12"/>
    <p:sldId id="287" r:id="rId13"/>
    <p:sldId id="288" r:id="rId14"/>
    <p:sldId id="261" r:id="rId15"/>
    <p:sldId id="262" r:id="rId16"/>
    <p:sldId id="331" r:id="rId17"/>
    <p:sldId id="264" r:id="rId18"/>
    <p:sldId id="295" r:id="rId19"/>
    <p:sldId id="293" r:id="rId20"/>
    <p:sldId id="294" r:id="rId21"/>
    <p:sldId id="268" r:id="rId22"/>
    <p:sldId id="269" r:id="rId23"/>
    <p:sldId id="298" r:id="rId24"/>
    <p:sldId id="332" r:id="rId25"/>
    <p:sldId id="333" r:id="rId26"/>
    <p:sldId id="334" r:id="rId27"/>
    <p:sldId id="309" r:id="rId28"/>
    <p:sldId id="310" r:id="rId29"/>
    <p:sldId id="265" r:id="rId30"/>
    <p:sldId id="266" r:id="rId31"/>
    <p:sldId id="314" r:id="rId32"/>
    <p:sldId id="321" r:id="rId33"/>
    <p:sldId id="275" r:id="rId3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DBF"/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33C35-4755-4E12-9167-779C44B8DE93}" v="264" dt="2022-08-28T15:45:37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69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anetti Alessandra" userId="62c843e8-eff1-401f-8c64-96493ae781c5" providerId="ADAL" clId="{F8533C35-4755-4E12-9167-779C44B8DE93}"/>
    <pc:docChg chg="undo custSel addSld delSld modSld">
      <pc:chgData name="Zuanetti Alessandra" userId="62c843e8-eff1-401f-8c64-96493ae781c5" providerId="ADAL" clId="{F8533C35-4755-4E12-9167-779C44B8DE93}" dt="2022-08-28T15:46:34.149" v="1471" actId="1076"/>
      <pc:docMkLst>
        <pc:docMk/>
      </pc:docMkLst>
      <pc:sldChg chg="addSp modSp mod">
        <pc:chgData name="Zuanetti Alessandra" userId="62c843e8-eff1-401f-8c64-96493ae781c5" providerId="ADAL" clId="{F8533C35-4755-4E12-9167-779C44B8DE93}" dt="2022-08-24T19:04:59.002" v="46" actId="20577"/>
        <pc:sldMkLst>
          <pc:docMk/>
          <pc:sldMk cId="3214650052" sldId="256"/>
        </pc:sldMkLst>
        <pc:spChg chg="mod">
          <ac:chgData name="Zuanetti Alessandra" userId="62c843e8-eff1-401f-8c64-96493ae781c5" providerId="ADAL" clId="{F8533C35-4755-4E12-9167-779C44B8DE93}" dt="2022-08-24T19:04:59.002" v="46" actId="20577"/>
          <ac:spMkLst>
            <pc:docMk/>
            <pc:sldMk cId="3214650052" sldId="256"/>
            <ac:spMk id="2" creationId="{2202E593-ED43-4FFC-8DD0-E023EDF712B4}"/>
          </ac:spMkLst>
        </pc:spChg>
        <pc:spChg chg="add mod">
          <ac:chgData name="Zuanetti Alessandra" userId="62c843e8-eff1-401f-8c64-96493ae781c5" providerId="ADAL" clId="{F8533C35-4755-4E12-9167-779C44B8DE93}" dt="2022-08-24T19:04:45.712" v="41"/>
          <ac:spMkLst>
            <pc:docMk/>
            <pc:sldMk cId="3214650052" sldId="256"/>
            <ac:spMk id="5" creationId="{233623C9-85D9-6BEC-5F3F-BDAF2D20F9F7}"/>
          </ac:spMkLst>
        </pc:spChg>
        <pc:picChg chg="add mod">
          <ac:chgData name="Zuanetti Alessandra" userId="62c843e8-eff1-401f-8c64-96493ae781c5" providerId="ADAL" clId="{F8533C35-4755-4E12-9167-779C44B8DE93}" dt="2022-08-24T19:04:45.712" v="41"/>
          <ac:picMkLst>
            <pc:docMk/>
            <pc:sldMk cId="3214650052" sldId="256"/>
            <ac:picMk id="3" creationId="{8DEB05BD-FEC9-0761-8A87-36D0C653544D}"/>
          </ac:picMkLst>
        </pc:picChg>
      </pc:sldChg>
      <pc:sldChg chg="modSp mod">
        <pc:chgData name="Zuanetti Alessandra" userId="62c843e8-eff1-401f-8c64-96493ae781c5" providerId="ADAL" clId="{F8533C35-4755-4E12-9167-779C44B8DE93}" dt="2022-08-26T08:51:12.353" v="1425" actId="20577"/>
        <pc:sldMkLst>
          <pc:docMk/>
          <pc:sldMk cId="4287910519" sldId="257"/>
        </pc:sldMkLst>
        <pc:spChg chg="mod">
          <ac:chgData name="Zuanetti Alessandra" userId="62c843e8-eff1-401f-8c64-96493ae781c5" providerId="ADAL" clId="{F8533C35-4755-4E12-9167-779C44B8DE93}" dt="2022-08-26T08:51:12.353" v="1425" actId="20577"/>
          <ac:spMkLst>
            <pc:docMk/>
            <pc:sldMk cId="4287910519" sldId="257"/>
            <ac:spMk id="2" creationId="{3A6E2A6E-16C1-418A-96EA-2CB5A316DF6E}"/>
          </ac:spMkLst>
        </pc:spChg>
        <pc:spChg chg="mod">
          <ac:chgData name="Zuanetti Alessandra" userId="62c843e8-eff1-401f-8c64-96493ae781c5" providerId="ADAL" clId="{F8533C35-4755-4E12-9167-779C44B8DE93}" dt="2022-08-24T19:05:30.207" v="70" actId="20577"/>
          <ac:spMkLst>
            <pc:docMk/>
            <pc:sldMk cId="4287910519" sldId="257"/>
            <ac:spMk id="4" creationId="{11A10090-259C-445E-AB96-640E6AEC6205}"/>
          </ac:spMkLst>
        </pc:spChg>
        <pc:spChg chg="mod">
          <ac:chgData name="Zuanetti Alessandra" userId="62c843e8-eff1-401f-8c64-96493ae781c5" providerId="ADAL" clId="{F8533C35-4755-4E12-9167-779C44B8DE93}" dt="2022-08-24T19:09:37.239" v="246" actId="20577"/>
          <ac:spMkLst>
            <pc:docMk/>
            <pc:sldMk cId="4287910519" sldId="257"/>
            <ac:spMk id="5" creationId="{D15CDCE1-3388-42FC-ACED-8DD443C2C446}"/>
          </ac:spMkLst>
        </pc:spChg>
        <pc:spChg chg="mod">
          <ac:chgData name="Zuanetti Alessandra" userId="62c843e8-eff1-401f-8c64-96493ae781c5" providerId="ADAL" clId="{F8533C35-4755-4E12-9167-779C44B8DE93}" dt="2022-08-24T19:09:45.767" v="272" actId="20577"/>
          <ac:spMkLst>
            <pc:docMk/>
            <pc:sldMk cId="4287910519" sldId="257"/>
            <ac:spMk id="6" creationId="{A866B034-00D7-41D7-B54A-6B3F54BA9067}"/>
          </ac:spMkLst>
        </pc:spChg>
        <pc:spChg chg="mod">
          <ac:chgData name="Zuanetti Alessandra" userId="62c843e8-eff1-401f-8c64-96493ae781c5" providerId="ADAL" clId="{F8533C35-4755-4E12-9167-779C44B8DE93}" dt="2022-08-24T19:10:39.942" v="276" actId="20577"/>
          <ac:spMkLst>
            <pc:docMk/>
            <pc:sldMk cId="4287910519" sldId="257"/>
            <ac:spMk id="11" creationId="{D39EAD61-BF32-47D9-8A4C-BFDF76A5129E}"/>
          </ac:spMkLst>
        </pc:spChg>
      </pc:sldChg>
      <pc:sldChg chg="modSp add del mod">
        <pc:chgData name="Zuanetti Alessandra" userId="62c843e8-eff1-401f-8c64-96493ae781c5" providerId="ADAL" clId="{F8533C35-4755-4E12-9167-779C44B8DE93}" dt="2022-08-24T19:43:29.005" v="1128" actId="47"/>
        <pc:sldMkLst>
          <pc:docMk/>
          <pc:sldMk cId="0" sldId="259"/>
        </pc:sldMkLst>
        <pc:spChg chg="mod">
          <ac:chgData name="Zuanetti Alessandra" userId="62c843e8-eff1-401f-8c64-96493ae781c5" providerId="ADAL" clId="{F8533C35-4755-4E12-9167-779C44B8DE93}" dt="2022-08-24T19:41:57.159" v="1100" actId="21"/>
          <ac:spMkLst>
            <pc:docMk/>
            <pc:sldMk cId="0" sldId="259"/>
            <ac:spMk id="130" creationId="{00000000-0000-0000-0000-000000000000}"/>
          </ac:spMkLst>
        </pc:spChg>
        <pc:spChg chg="mod">
          <ac:chgData name="Zuanetti Alessandra" userId="62c843e8-eff1-401f-8c64-96493ae781c5" providerId="ADAL" clId="{F8533C35-4755-4E12-9167-779C44B8DE93}" dt="2022-08-24T19:42:23.627" v="1108" actId="27636"/>
          <ac:spMkLst>
            <pc:docMk/>
            <pc:sldMk cId="0" sldId="259"/>
            <ac:spMk id="132" creationId="{00000000-0000-0000-0000-000000000000}"/>
          </ac:spMkLst>
        </pc:spChg>
      </pc:sldChg>
      <pc:sldChg chg="modSp add mod">
        <pc:chgData name="Zuanetti Alessandra" userId="62c843e8-eff1-401f-8c64-96493ae781c5" providerId="ADAL" clId="{F8533C35-4755-4E12-9167-779C44B8DE93}" dt="2022-08-26T08:50:55.313" v="1387" actId="114"/>
        <pc:sldMkLst>
          <pc:docMk/>
          <pc:sldMk cId="0" sldId="261"/>
        </pc:sldMkLst>
        <pc:spChg chg="mod">
          <ac:chgData name="Zuanetti Alessandra" userId="62c843e8-eff1-401f-8c64-96493ae781c5" providerId="ADAL" clId="{F8533C35-4755-4E12-9167-779C44B8DE93}" dt="2022-08-26T08:50:55.313" v="1387" actId="114"/>
          <ac:spMkLst>
            <pc:docMk/>
            <pc:sldMk cId="0" sldId="261"/>
            <ac:spMk id="146" creationId="{00000000-0000-0000-0000-000000000000}"/>
          </ac:spMkLst>
        </pc:spChg>
      </pc:sldChg>
      <pc:sldChg chg="modSp add mod">
        <pc:chgData name="Zuanetti Alessandra" userId="62c843e8-eff1-401f-8c64-96493ae781c5" providerId="ADAL" clId="{F8533C35-4755-4E12-9167-779C44B8DE93}" dt="2022-08-24T19:44:33.949" v="1136" actId="27636"/>
        <pc:sldMkLst>
          <pc:docMk/>
          <pc:sldMk cId="0" sldId="262"/>
        </pc:sldMkLst>
        <pc:spChg chg="mod">
          <ac:chgData name="Zuanetti Alessandra" userId="62c843e8-eff1-401f-8c64-96493ae781c5" providerId="ADAL" clId="{F8533C35-4755-4E12-9167-779C44B8DE93}" dt="2022-08-24T19:44:33.949" v="1136" actId="27636"/>
          <ac:spMkLst>
            <pc:docMk/>
            <pc:sldMk cId="0" sldId="262"/>
            <ac:spMk id="157" creationId="{00000000-0000-0000-0000-000000000000}"/>
          </ac:spMkLst>
        </pc:spChg>
      </pc:sldChg>
      <pc:sldChg chg="modSp mod">
        <pc:chgData name="Zuanetti Alessandra" userId="62c843e8-eff1-401f-8c64-96493ae781c5" providerId="ADAL" clId="{F8533C35-4755-4E12-9167-779C44B8DE93}" dt="2022-08-24T19:15:41.481" v="349" actId="20577"/>
        <pc:sldMkLst>
          <pc:docMk/>
          <pc:sldMk cId="1317103086" sldId="263"/>
        </pc:sldMkLst>
        <pc:spChg chg="mod">
          <ac:chgData name="Zuanetti Alessandra" userId="62c843e8-eff1-401f-8c64-96493ae781c5" providerId="ADAL" clId="{F8533C35-4755-4E12-9167-779C44B8DE93}" dt="2022-08-24T19:14:29.271" v="325"/>
          <ac:spMkLst>
            <pc:docMk/>
            <pc:sldMk cId="1317103086" sldId="263"/>
            <ac:spMk id="8" creationId="{7F0591D6-4DFE-4646-9A35-207051770E40}"/>
          </ac:spMkLst>
        </pc:spChg>
        <pc:spChg chg="mod">
          <ac:chgData name="Zuanetti Alessandra" userId="62c843e8-eff1-401f-8c64-96493ae781c5" providerId="ADAL" clId="{F8533C35-4755-4E12-9167-779C44B8DE93}" dt="2022-08-24T19:14:37.786" v="326"/>
          <ac:spMkLst>
            <pc:docMk/>
            <pc:sldMk cId="1317103086" sldId="263"/>
            <ac:spMk id="9" creationId="{EB5E91A4-2597-4EDA-A1F5-B490ADF907D7}"/>
          </ac:spMkLst>
        </pc:spChg>
        <pc:spChg chg="mod">
          <ac:chgData name="Zuanetti Alessandra" userId="62c843e8-eff1-401f-8c64-96493ae781c5" providerId="ADAL" clId="{F8533C35-4755-4E12-9167-779C44B8DE93}" dt="2022-08-24T19:15:41.481" v="349" actId="20577"/>
          <ac:spMkLst>
            <pc:docMk/>
            <pc:sldMk cId="1317103086" sldId="263"/>
            <ac:spMk id="10" creationId="{A23B4299-2D44-4BE6-97F6-7B692118E65C}"/>
          </ac:spMkLst>
        </pc:spChg>
      </pc:sldChg>
      <pc:sldChg chg="modSp add mod">
        <pc:chgData name="Zuanetti Alessandra" userId="62c843e8-eff1-401f-8c64-96493ae781c5" providerId="ADAL" clId="{F8533C35-4755-4E12-9167-779C44B8DE93}" dt="2022-08-28T15:46:19.515" v="1462" actId="27636"/>
        <pc:sldMkLst>
          <pc:docMk/>
          <pc:sldMk cId="0" sldId="264"/>
        </pc:sldMkLst>
        <pc:spChg chg="mod">
          <ac:chgData name="Zuanetti Alessandra" userId="62c843e8-eff1-401f-8c64-96493ae781c5" providerId="ADAL" clId="{F8533C35-4755-4E12-9167-779C44B8DE93}" dt="2022-08-28T15:46:19.515" v="1462" actId="27636"/>
          <ac:spMkLst>
            <pc:docMk/>
            <pc:sldMk cId="0" sldId="264"/>
            <ac:spMk id="171" creationId="{00000000-0000-0000-0000-000000000000}"/>
          </ac:spMkLst>
        </pc:spChg>
      </pc:sldChg>
      <pc:sldChg chg="add">
        <pc:chgData name="Zuanetti Alessandra" userId="62c843e8-eff1-401f-8c64-96493ae781c5" providerId="ADAL" clId="{F8533C35-4755-4E12-9167-779C44B8DE93}" dt="2022-08-24T19:56:23.149" v="1325"/>
        <pc:sldMkLst>
          <pc:docMk/>
          <pc:sldMk cId="0" sldId="265"/>
        </pc:sldMkLst>
      </pc:sldChg>
      <pc:sldChg chg="modSp add mod">
        <pc:chgData name="Zuanetti Alessandra" userId="62c843e8-eff1-401f-8c64-96493ae781c5" providerId="ADAL" clId="{F8533C35-4755-4E12-9167-779C44B8DE93}" dt="2022-08-24T19:56:58.494" v="1334" actId="27636"/>
        <pc:sldMkLst>
          <pc:docMk/>
          <pc:sldMk cId="0" sldId="266"/>
        </pc:sldMkLst>
        <pc:spChg chg="mod">
          <ac:chgData name="Zuanetti Alessandra" userId="62c843e8-eff1-401f-8c64-96493ae781c5" providerId="ADAL" clId="{F8533C35-4755-4E12-9167-779C44B8DE93}" dt="2022-08-24T19:56:58.494" v="1334" actId="27636"/>
          <ac:spMkLst>
            <pc:docMk/>
            <pc:sldMk cId="0" sldId="266"/>
            <ac:spMk id="184" creationId="{00000000-0000-0000-0000-000000000000}"/>
          </ac:spMkLst>
        </pc:spChg>
      </pc:sldChg>
      <pc:sldChg chg="modSp add mod">
        <pc:chgData name="Zuanetti Alessandra" userId="62c843e8-eff1-401f-8c64-96493ae781c5" providerId="ADAL" clId="{F8533C35-4755-4E12-9167-779C44B8DE93}" dt="2022-08-24T19:48:22.199" v="1234" actId="115"/>
        <pc:sldMkLst>
          <pc:docMk/>
          <pc:sldMk cId="0" sldId="268"/>
        </pc:sldMkLst>
        <pc:spChg chg="mod">
          <ac:chgData name="Zuanetti Alessandra" userId="62c843e8-eff1-401f-8c64-96493ae781c5" providerId="ADAL" clId="{F8533C35-4755-4E12-9167-779C44B8DE93}" dt="2022-08-24T19:48:22.199" v="1234" actId="115"/>
          <ac:spMkLst>
            <pc:docMk/>
            <pc:sldMk cId="0" sldId="268"/>
            <ac:spMk id="205" creationId="{00000000-0000-0000-0000-000000000000}"/>
          </ac:spMkLst>
        </pc:spChg>
      </pc:sldChg>
      <pc:sldChg chg="modSp add mod">
        <pc:chgData name="Zuanetti Alessandra" userId="62c843e8-eff1-401f-8c64-96493ae781c5" providerId="ADAL" clId="{F8533C35-4755-4E12-9167-779C44B8DE93}" dt="2022-08-24T19:47:52.709" v="1219" actId="1076"/>
        <pc:sldMkLst>
          <pc:docMk/>
          <pc:sldMk cId="0" sldId="269"/>
        </pc:sldMkLst>
        <pc:spChg chg="mod">
          <ac:chgData name="Zuanetti Alessandra" userId="62c843e8-eff1-401f-8c64-96493ae781c5" providerId="ADAL" clId="{F8533C35-4755-4E12-9167-779C44B8DE93}" dt="2022-08-24T19:47:52.709" v="1219" actId="1076"/>
          <ac:spMkLst>
            <pc:docMk/>
            <pc:sldMk cId="0" sldId="269"/>
            <ac:spMk id="214" creationId="{00000000-0000-0000-0000-000000000000}"/>
          </ac:spMkLst>
        </pc:spChg>
      </pc:sldChg>
      <pc:sldChg chg="add">
        <pc:chgData name="Zuanetti Alessandra" userId="62c843e8-eff1-401f-8c64-96493ae781c5" providerId="ADAL" clId="{F8533C35-4755-4E12-9167-779C44B8DE93}" dt="2022-08-24T20:01:13.359" v="1385"/>
        <pc:sldMkLst>
          <pc:docMk/>
          <pc:sldMk cId="0" sldId="275"/>
        </pc:sldMkLst>
      </pc:sldChg>
      <pc:sldChg chg="modSp mod">
        <pc:chgData name="Zuanetti Alessandra" userId="62c843e8-eff1-401f-8c64-96493ae781c5" providerId="ADAL" clId="{F8533C35-4755-4E12-9167-779C44B8DE93}" dt="2022-08-24T19:17:59.621" v="380" actId="1076"/>
        <pc:sldMkLst>
          <pc:docMk/>
          <pc:sldMk cId="4112201949" sldId="281"/>
        </pc:sldMkLst>
        <pc:spChg chg="mod">
          <ac:chgData name="Zuanetti Alessandra" userId="62c843e8-eff1-401f-8c64-96493ae781c5" providerId="ADAL" clId="{F8533C35-4755-4E12-9167-779C44B8DE93}" dt="2022-08-24T19:17:10.791" v="372" actId="20577"/>
          <ac:spMkLst>
            <pc:docMk/>
            <pc:sldMk cId="4112201949" sldId="281"/>
            <ac:spMk id="12" creationId="{9AFAD8BB-BE9F-44D6-BBAD-10873555C576}"/>
          </ac:spMkLst>
        </pc:spChg>
        <pc:spChg chg="mod">
          <ac:chgData name="Zuanetti Alessandra" userId="62c843e8-eff1-401f-8c64-96493ae781c5" providerId="ADAL" clId="{F8533C35-4755-4E12-9167-779C44B8DE93}" dt="2022-08-24T19:17:59.621" v="380" actId="1076"/>
          <ac:spMkLst>
            <pc:docMk/>
            <pc:sldMk cId="4112201949" sldId="281"/>
            <ac:spMk id="13" creationId="{0D9371FC-8141-4284-AA2B-A8A5E788B3B1}"/>
          </ac:spMkLst>
        </pc:spChg>
        <pc:picChg chg="mod">
          <ac:chgData name="Zuanetti Alessandra" userId="62c843e8-eff1-401f-8c64-96493ae781c5" providerId="ADAL" clId="{F8533C35-4755-4E12-9167-779C44B8DE93}" dt="2022-08-24T19:17:46.187" v="376" actId="1076"/>
          <ac:picMkLst>
            <pc:docMk/>
            <pc:sldMk cId="4112201949" sldId="281"/>
            <ac:picMk id="4" creationId="{2F5DE116-EDBB-43A0-85AA-38010CB76293}"/>
          </ac:picMkLst>
        </pc:picChg>
      </pc:sldChg>
      <pc:sldChg chg="modSp mod">
        <pc:chgData name="Zuanetti Alessandra" userId="62c843e8-eff1-401f-8c64-96493ae781c5" providerId="ADAL" clId="{F8533C35-4755-4E12-9167-779C44B8DE93}" dt="2022-08-24T19:16:48.571" v="357"/>
        <pc:sldMkLst>
          <pc:docMk/>
          <pc:sldMk cId="3228907647" sldId="282"/>
        </pc:sldMkLst>
        <pc:spChg chg="mod">
          <ac:chgData name="Zuanetti Alessandra" userId="62c843e8-eff1-401f-8c64-96493ae781c5" providerId="ADAL" clId="{F8533C35-4755-4E12-9167-779C44B8DE93}" dt="2022-08-24T19:16:01.611" v="353" actId="404"/>
          <ac:spMkLst>
            <pc:docMk/>
            <pc:sldMk cId="3228907647" sldId="282"/>
            <ac:spMk id="8" creationId="{C0CD1505-4837-4950-A181-1CD4C1FE145C}"/>
          </ac:spMkLst>
        </pc:spChg>
        <pc:spChg chg="mod">
          <ac:chgData name="Zuanetti Alessandra" userId="62c843e8-eff1-401f-8c64-96493ae781c5" providerId="ADAL" clId="{F8533C35-4755-4E12-9167-779C44B8DE93}" dt="2022-08-24T19:16:48.571" v="357"/>
          <ac:spMkLst>
            <pc:docMk/>
            <pc:sldMk cId="3228907647" sldId="282"/>
            <ac:spMk id="10" creationId="{0ABAE915-E405-42B5-B528-BB1553E71A10}"/>
          </ac:spMkLst>
        </pc:spChg>
      </pc:sldChg>
      <pc:sldChg chg="addSp delSp modSp mod">
        <pc:chgData name="Zuanetti Alessandra" userId="62c843e8-eff1-401f-8c64-96493ae781c5" providerId="ADAL" clId="{F8533C35-4755-4E12-9167-779C44B8DE93}" dt="2022-08-28T15:45:35.629" v="1437"/>
        <pc:sldMkLst>
          <pc:docMk/>
          <pc:sldMk cId="834631836" sldId="286"/>
        </pc:sldMkLst>
        <pc:spChg chg="del">
          <ac:chgData name="Zuanetti Alessandra" userId="62c843e8-eff1-401f-8c64-96493ae781c5" providerId="ADAL" clId="{F8533C35-4755-4E12-9167-779C44B8DE93}" dt="2022-08-24T19:36:30.080" v="933" actId="478"/>
          <ac:spMkLst>
            <pc:docMk/>
            <pc:sldMk cId="834631836" sldId="286"/>
            <ac:spMk id="8" creationId="{C0CD1505-4837-4950-A181-1CD4C1FE145C}"/>
          </ac:spMkLst>
        </pc:spChg>
        <pc:spChg chg="add del mod">
          <ac:chgData name="Zuanetti Alessandra" userId="62c843e8-eff1-401f-8c64-96493ae781c5" providerId="ADAL" clId="{F8533C35-4755-4E12-9167-779C44B8DE93}" dt="2022-08-24T19:36:33.240" v="935" actId="478"/>
          <ac:spMkLst>
            <pc:docMk/>
            <pc:sldMk cId="834631836" sldId="286"/>
            <ac:spMk id="10" creationId="{9FD74756-7B35-B97D-5C7C-86936339928D}"/>
          </ac:spMkLst>
        </pc:spChg>
        <pc:graphicFrameChg chg="mod">
          <ac:chgData name="Zuanetti Alessandra" userId="62c843e8-eff1-401f-8c64-96493ae781c5" providerId="ADAL" clId="{F8533C35-4755-4E12-9167-779C44B8DE93}" dt="2022-08-28T15:45:35.629" v="1437"/>
          <ac:graphicFrameMkLst>
            <pc:docMk/>
            <pc:sldMk cId="834631836" sldId="286"/>
            <ac:graphicFrameMk id="2" creationId="{B766772D-8750-45BE-A309-214F5F753103}"/>
          </ac:graphicFrameMkLst>
        </pc:graphicFrameChg>
        <pc:graphicFrameChg chg="add del mod modGraphic">
          <ac:chgData name="Zuanetti Alessandra" userId="62c843e8-eff1-401f-8c64-96493ae781c5" providerId="ADAL" clId="{F8533C35-4755-4E12-9167-779C44B8DE93}" dt="2022-08-24T19:35:45.730" v="926" actId="478"/>
          <ac:graphicFrameMkLst>
            <pc:docMk/>
            <pc:sldMk cId="834631836" sldId="286"/>
            <ac:graphicFrameMk id="3" creationId="{188A354D-C730-DD8C-B937-BE37B857A062}"/>
          </ac:graphicFrameMkLst>
        </pc:graphicFrameChg>
        <pc:picChg chg="del mod">
          <ac:chgData name="Zuanetti Alessandra" userId="62c843e8-eff1-401f-8c64-96493ae781c5" providerId="ADAL" clId="{F8533C35-4755-4E12-9167-779C44B8DE93}" dt="2022-08-24T19:35:04.290" v="917" actId="478"/>
          <ac:picMkLst>
            <pc:docMk/>
            <pc:sldMk cId="834631836" sldId="286"/>
            <ac:picMk id="4" creationId="{4904D5A8-1A4A-4718-B8F9-21C6AA909D95}"/>
          </ac:picMkLst>
        </pc:picChg>
        <pc:picChg chg="add mod">
          <ac:chgData name="Zuanetti Alessandra" userId="62c843e8-eff1-401f-8c64-96493ae781c5" providerId="ADAL" clId="{F8533C35-4755-4E12-9167-779C44B8DE93}" dt="2022-08-24T19:37:49.970" v="985" actId="1076"/>
          <ac:picMkLst>
            <pc:docMk/>
            <pc:sldMk cId="834631836" sldId="286"/>
            <ac:picMk id="6" creationId="{5525D7E9-AB87-7A84-AF31-8ED2BD7CE410}"/>
          </ac:picMkLst>
        </pc:picChg>
      </pc:sldChg>
      <pc:sldChg chg="modSp mod">
        <pc:chgData name="Zuanetti Alessandra" userId="62c843e8-eff1-401f-8c64-96493ae781c5" providerId="ADAL" clId="{F8533C35-4755-4E12-9167-779C44B8DE93}" dt="2022-08-24T19:43:25.679" v="1127" actId="113"/>
        <pc:sldMkLst>
          <pc:docMk/>
          <pc:sldMk cId="396536798" sldId="287"/>
        </pc:sldMkLst>
        <pc:spChg chg="mod">
          <ac:chgData name="Zuanetti Alessandra" userId="62c843e8-eff1-401f-8c64-96493ae781c5" providerId="ADAL" clId="{F8533C35-4755-4E12-9167-779C44B8DE93}" dt="2022-08-24T19:42:12.069" v="1106" actId="14100"/>
          <ac:spMkLst>
            <pc:docMk/>
            <pc:sldMk cId="396536798" sldId="287"/>
            <ac:spMk id="8" creationId="{C0CD1505-4837-4950-A181-1CD4C1FE145C}"/>
          </ac:spMkLst>
        </pc:spChg>
        <pc:spChg chg="mod">
          <ac:chgData name="Zuanetti Alessandra" userId="62c843e8-eff1-401f-8c64-96493ae781c5" providerId="ADAL" clId="{F8533C35-4755-4E12-9167-779C44B8DE93}" dt="2022-08-24T19:43:25.679" v="1127" actId="113"/>
          <ac:spMkLst>
            <pc:docMk/>
            <pc:sldMk cId="396536798" sldId="287"/>
            <ac:spMk id="10" creationId="{0ABAE915-E405-42B5-B528-BB1553E71A10}"/>
          </ac:spMkLst>
        </pc:spChg>
      </pc:sldChg>
      <pc:sldChg chg="modSp mod">
        <pc:chgData name="Zuanetti Alessandra" userId="62c843e8-eff1-401f-8c64-96493ae781c5" providerId="ADAL" clId="{F8533C35-4755-4E12-9167-779C44B8DE93}" dt="2022-08-24T19:44:04.689" v="1134"/>
        <pc:sldMkLst>
          <pc:docMk/>
          <pc:sldMk cId="489965595" sldId="288"/>
        </pc:sldMkLst>
        <pc:spChg chg="mod">
          <ac:chgData name="Zuanetti Alessandra" userId="62c843e8-eff1-401f-8c64-96493ae781c5" providerId="ADAL" clId="{F8533C35-4755-4E12-9167-779C44B8DE93}" dt="2022-08-24T19:43:46.955" v="1131" actId="14100"/>
          <ac:spMkLst>
            <pc:docMk/>
            <pc:sldMk cId="489965595" sldId="288"/>
            <ac:spMk id="8" creationId="{C0CD1505-4837-4950-A181-1CD4C1FE145C}"/>
          </ac:spMkLst>
        </pc:spChg>
        <pc:spChg chg="mod">
          <ac:chgData name="Zuanetti Alessandra" userId="62c843e8-eff1-401f-8c64-96493ae781c5" providerId="ADAL" clId="{F8533C35-4755-4E12-9167-779C44B8DE93}" dt="2022-08-24T19:44:04.689" v="1134"/>
          <ac:spMkLst>
            <pc:docMk/>
            <pc:sldMk cId="489965595" sldId="288"/>
            <ac:spMk id="10" creationId="{0ABAE915-E405-42B5-B528-BB1553E71A10}"/>
          </ac:spMkLst>
        </pc:spChg>
      </pc:sldChg>
      <pc:sldChg chg="del">
        <pc:chgData name="Zuanetti Alessandra" userId="62c843e8-eff1-401f-8c64-96493ae781c5" providerId="ADAL" clId="{F8533C35-4755-4E12-9167-779C44B8DE93}" dt="2022-08-24T19:44:36.159" v="1137" actId="47"/>
        <pc:sldMkLst>
          <pc:docMk/>
          <pc:sldMk cId="1968594446" sldId="289"/>
        </pc:sldMkLst>
      </pc:sldChg>
      <pc:sldChg chg="del">
        <pc:chgData name="Zuanetti Alessandra" userId="62c843e8-eff1-401f-8c64-96493ae781c5" providerId="ADAL" clId="{F8533C35-4755-4E12-9167-779C44B8DE93}" dt="2022-08-24T19:44:36.159" v="1137" actId="47"/>
        <pc:sldMkLst>
          <pc:docMk/>
          <pc:sldMk cId="2096919439" sldId="290"/>
        </pc:sldMkLst>
      </pc:sldChg>
      <pc:sldChg chg="del">
        <pc:chgData name="Zuanetti Alessandra" userId="62c843e8-eff1-401f-8c64-96493ae781c5" providerId="ADAL" clId="{F8533C35-4755-4E12-9167-779C44B8DE93}" dt="2022-08-24T19:44:52.874" v="1139" actId="47"/>
        <pc:sldMkLst>
          <pc:docMk/>
          <pc:sldMk cId="385756630" sldId="291"/>
        </pc:sldMkLst>
      </pc:sldChg>
      <pc:sldChg chg="del">
        <pc:chgData name="Zuanetti Alessandra" userId="62c843e8-eff1-401f-8c64-96493ae781c5" providerId="ADAL" clId="{F8533C35-4755-4E12-9167-779C44B8DE93}" dt="2022-08-24T19:45:09.734" v="1141" actId="47"/>
        <pc:sldMkLst>
          <pc:docMk/>
          <pc:sldMk cId="1833839882" sldId="292"/>
        </pc:sldMkLst>
      </pc:sldChg>
      <pc:sldChg chg="addSp delSp modSp mod">
        <pc:chgData name="Zuanetti Alessandra" userId="62c843e8-eff1-401f-8c64-96493ae781c5" providerId="ADAL" clId="{F8533C35-4755-4E12-9167-779C44B8DE93}" dt="2022-08-24T19:46:12.149" v="1176"/>
        <pc:sldMkLst>
          <pc:docMk/>
          <pc:sldMk cId="315930840" sldId="293"/>
        </pc:sldMkLst>
        <pc:spChg chg="add del mod">
          <ac:chgData name="Zuanetti Alessandra" userId="62c843e8-eff1-401f-8c64-96493ae781c5" providerId="ADAL" clId="{F8533C35-4755-4E12-9167-779C44B8DE93}" dt="2022-08-24T19:46:11.599" v="1175" actId="478"/>
          <ac:spMkLst>
            <pc:docMk/>
            <pc:sldMk cId="315930840" sldId="293"/>
            <ac:spMk id="3" creationId="{C26185E3-CC85-46DD-FC55-5F9DD51CC7EC}"/>
          </ac:spMkLst>
        </pc:spChg>
        <pc:spChg chg="add mod">
          <ac:chgData name="Zuanetti Alessandra" userId="62c843e8-eff1-401f-8c64-96493ae781c5" providerId="ADAL" clId="{F8533C35-4755-4E12-9167-779C44B8DE93}" dt="2022-08-24T19:46:12.149" v="1176"/>
          <ac:spMkLst>
            <pc:docMk/>
            <pc:sldMk cId="315930840" sldId="293"/>
            <ac:spMk id="4" creationId="{0245D6D7-6C35-C2E0-590D-E1AB5713B92C}"/>
          </ac:spMkLst>
        </pc:spChg>
        <pc:spChg chg="add mod">
          <ac:chgData name="Zuanetti Alessandra" userId="62c843e8-eff1-401f-8c64-96493ae781c5" providerId="ADAL" clId="{F8533C35-4755-4E12-9167-779C44B8DE93}" dt="2022-08-24T19:46:12.149" v="1176"/>
          <ac:spMkLst>
            <pc:docMk/>
            <pc:sldMk cId="315930840" sldId="293"/>
            <ac:spMk id="5" creationId="{A081286B-0BCD-9B8F-F58F-14E1D736F3B0}"/>
          </ac:spMkLst>
        </pc:spChg>
        <pc:spChg chg="add mod">
          <ac:chgData name="Zuanetti Alessandra" userId="62c843e8-eff1-401f-8c64-96493ae781c5" providerId="ADAL" clId="{F8533C35-4755-4E12-9167-779C44B8DE93}" dt="2022-08-24T19:46:12.149" v="1176"/>
          <ac:spMkLst>
            <pc:docMk/>
            <pc:sldMk cId="315930840" sldId="293"/>
            <ac:spMk id="6" creationId="{560C722A-C939-4427-F09B-7231ABF1005B}"/>
          </ac:spMkLst>
        </pc:spChg>
        <pc:spChg chg="del">
          <ac:chgData name="Zuanetti Alessandra" userId="62c843e8-eff1-401f-8c64-96493ae781c5" providerId="ADAL" clId="{F8533C35-4755-4E12-9167-779C44B8DE93}" dt="2022-08-24T19:46:09.019" v="1173" actId="478"/>
          <ac:spMkLst>
            <pc:docMk/>
            <pc:sldMk cId="315930840" sldId="293"/>
            <ac:spMk id="7" creationId="{47443566-7B91-4C5C-82B6-F5524B27740E}"/>
          </ac:spMkLst>
        </pc:spChg>
        <pc:spChg chg="del">
          <ac:chgData name="Zuanetti Alessandra" userId="62c843e8-eff1-401f-8c64-96493ae781c5" providerId="ADAL" clId="{F8533C35-4755-4E12-9167-779C44B8DE93}" dt="2022-08-24T19:46:09.019" v="1173" actId="478"/>
          <ac:spMkLst>
            <pc:docMk/>
            <pc:sldMk cId="315930840" sldId="293"/>
            <ac:spMk id="8" creationId="{C0CD1505-4837-4950-A181-1CD4C1FE145C}"/>
          </ac:spMkLst>
        </pc:spChg>
        <pc:spChg chg="del">
          <ac:chgData name="Zuanetti Alessandra" userId="62c843e8-eff1-401f-8c64-96493ae781c5" providerId="ADAL" clId="{F8533C35-4755-4E12-9167-779C44B8DE93}" dt="2022-08-24T19:46:09.019" v="1173" actId="478"/>
          <ac:spMkLst>
            <pc:docMk/>
            <pc:sldMk cId="315930840" sldId="293"/>
            <ac:spMk id="10" creationId="{0ABAE915-E405-42B5-B528-BB1553E71A10}"/>
          </ac:spMkLst>
        </pc:spChg>
      </pc:sldChg>
      <pc:sldChg chg="addSp delSp modSp mod">
        <pc:chgData name="Zuanetti Alessandra" userId="62c843e8-eff1-401f-8c64-96493ae781c5" providerId="ADAL" clId="{F8533C35-4755-4E12-9167-779C44B8DE93}" dt="2022-08-24T19:46:33.514" v="1180"/>
        <pc:sldMkLst>
          <pc:docMk/>
          <pc:sldMk cId="4133653387" sldId="294"/>
        </pc:sldMkLst>
        <pc:spChg chg="add del mod">
          <ac:chgData name="Zuanetti Alessandra" userId="62c843e8-eff1-401f-8c64-96493ae781c5" providerId="ADAL" clId="{F8533C35-4755-4E12-9167-779C44B8DE93}" dt="2022-08-24T19:46:33.057" v="1179" actId="478"/>
          <ac:spMkLst>
            <pc:docMk/>
            <pc:sldMk cId="4133653387" sldId="294"/>
            <ac:spMk id="3" creationId="{9FECECA7-7210-F71A-7C7A-46556052621A}"/>
          </ac:spMkLst>
        </pc:spChg>
        <pc:spChg chg="add mod">
          <ac:chgData name="Zuanetti Alessandra" userId="62c843e8-eff1-401f-8c64-96493ae781c5" providerId="ADAL" clId="{F8533C35-4755-4E12-9167-779C44B8DE93}" dt="2022-08-24T19:46:33.514" v="1180"/>
          <ac:spMkLst>
            <pc:docMk/>
            <pc:sldMk cId="4133653387" sldId="294"/>
            <ac:spMk id="4" creationId="{A0E507AA-3C2C-A039-BE59-2F8758B72F74}"/>
          </ac:spMkLst>
        </pc:spChg>
        <pc:spChg chg="add mod">
          <ac:chgData name="Zuanetti Alessandra" userId="62c843e8-eff1-401f-8c64-96493ae781c5" providerId="ADAL" clId="{F8533C35-4755-4E12-9167-779C44B8DE93}" dt="2022-08-24T19:46:33.514" v="1180"/>
          <ac:spMkLst>
            <pc:docMk/>
            <pc:sldMk cId="4133653387" sldId="294"/>
            <ac:spMk id="5" creationId="{38691F72-9430-C934-3CDF-BF4AF3166AC6}"/>
          </ac:spMkLst>
        </pc:spChg>
        <pc:spChg chg="add mod">
          <ac:chgData name="Zuanetti Alessandra" userId="62c843e8-eff1-401f-8c64-96493ae781c5" providerId="ADAL" clId="{F8533C35-4755-4E12-9167-779C44B8DE93}" dt="2022-08-24T19:46:33.514" v="1180"/>
          <ac:spMkLst>
            <pc:docMk/>
            <pc:sldMk cId="4133653387" sldId="294"/>
            <ac:spMk id="6" creationId="{50805D6F-34AD-05B4-D10E-F344735AB024}"/>
          </ac:spMkLst>
        </pc:spChg>
        <pc:spChg chg="del">
          <ac:chgData name="Zuanetti Alessandra" userId="62c843e8-eff1-401f-8c64-96493ae781c5" providerId="ADAL" clId="{F8533C35-4755-4E12-9167-779C44B8DE93}" dt="2022-08-24T19:46:30.469" v="1177" actId="478"/>
          <ac:spMkLst>
            <pc:docMk/>
            <pc:sldMk cId="4133653387" sldId="294"/>
            <ac:spMk id="7" creationId="{47443566-7B91-4C5C-82B6-F5524B27740E}"/>
          </ac:spMkLst>
        </pc:spChg>
        <pc:spChg chg="del">
          <ac:chgData name="Zuanetti Alessandra" userId="62c843e8-eff1-401f-8c64-96493ae781c5" providerId="ADAL" clId="{F8533C35-4755-4E12-9167-779C44B8DE93}" dt="2022-08-24T19:46:30.469" v="1177" actId="478"/>
          <ac:spMkLst>
            <pc:docMk/>
            <pc:sldMk cId="4133653387" sldId="294"/>
            <ac:spMk id="8" creationId="{C0CD1505-4837-4950-A181-1CD4C1FE145C}"/>
          </ac:spMkLst>
        </pc:spChg>
        <pc:spChg chg="del">
          <ac:chgData name="Zuanetti Alessandra" userId="62c843e8-eff1-401f-8c64-96493ae781c5" providerId="ADAL" clId="{F8533C35-4755-4E12-9167-779C44B8DE93}" dt="2022-08-24T19:46:30.469" v="1177" actId="478"/>
          <ac:spMkLst>
            <pc:docMk/>
            <pc:sldMk cId="4133653387" sldId="294"/>
            <ac:spMk id="10" creationId="{0ABAE915-E405-42B5-B528-BB1553E71A10}"/>
          </ac:spMkLst>
        </pc:spChg>
      </pc:sldChg>
      <pc:sldChg chg="modSp mod">
        <pc:chgData name="Zuanetti Alessandra" userId="62c843e8-eff1-401f-8c64-96493ae781c5" providerId="ADAL" clId="{F8533C35-4755-4E12-9167-779C44B8DE93}" dt="2022-08-28T15:46:34.149" v="1471" actId="1076"/>
        <pc:sldMkLst>
          <pc:docMk/>
          <pc:sldMk cId="1705975791" sldId="295"/>
        </pc:sldMkLst>
        <pc:spChg chg="mod">
          <ac:chgData name="Zuanetti Alessandra" userId="62c843e8-eff1-401f-8c64-96493ae781c5" providerId="ADAL" clId="{F8533C35-4755-4E12-9167-779C44B8DE93}" dt="2022-08-28T15:46:34.149" v="1471" actId="1076"/>
          <ac:spMkLst>
            <pc:docMk/>
            <pc:sldMk cId="1705975791" sldId="295"/>
            <ac:spMk id="12" creationId="{9AFAD8BB-BE9F-44D6-BBAD-10873555C576}"/>
          </ac:spMkLst>
        </pc:spChg>
        <pc:picChg chg="mod">
          <ac:chgData name="Zuanetti Alessandra" userId="62c843e8-eff1-401f-8c64-96493ae781c5" providerId="ADAL" clId="{F8533C35-4755-4E12-9167-779C44B8DE93}" dt="2022-08-24T19:45:46.069" v="1170" actId="1076"/>
          <ac:picMkLst>
            <pc:docMk/>
            <pc:sldMk cId="1705975791" sldId="295"/>
            <ac:picMk id="4" creationId="{2F5DE116-EDBB-43A0-85AA-38010CB76293}"/>
          </ac:picMkLst>
        </pc:picChg>
      </pc:sldChg>
      <pc:sldChg chg="del">
        <pc:chgData name="Zuanetti Alessandra" userId="62c843e8-eff1-401f-8c64-96493ae781c5" providerId="ADAL" clId="{F8533C35-4755-4E12-9167-779C44B8DE93}" dt="2022-08-24T19:47:02.864" v="1183" actId="47"/>
        <pc:sldMkLst>
          <pc:docMk/>
          <pc:sldMk cId="816091760" sldId="296"/>
        </pc:sldMkLst>
      </pc:sldChg>
      <pc:sldChg chg="del">
        <pc:chgData name="Zuanetti Alessandra" userId="62c843e8-eff1-401f-8c64-96493ae781c5" providerId="ADAL" clId="{F8533C35-4755-4E12-9167-779C44B8DE93}" dt="2022-08-24T19:47:02.864" v="1183" actId="47"/>
        <pc:sldMkLst>
          <pc:docMk/>
          <pc:sldMk cId="2910498469" sldId="297"/>
        </pc:sldMkLst>
      </pc:sldChg>
      <pc:sldChg chg="modSp mod">
        <pc:chgData name="Zuanetti Alessandra" userId="62c843e8-eff1-401f-8c64-96493ae781c5" providerId="ADAL" clId="{F8533C35-4755-4E12-9167-779C44B8DE93}" dt="2022-08-24T19:49:54.884" v="1252" actId="20577"/>
        <pc:sldMkLst>
          <pc:docMk/>
          <pc:sldMk cId="3507966696" sldId="298"/>
        </pc:sldMkLst>
        <pc:spChg chg="mod">
          <ac:chgData name="Zuanetti Alessandra" userId="62c843e8-eff1-401f-8c64-96493ae781c5" providerId="ADAL" clId="{F8533C35-4755-4E12-9167-779C44B8DE93}" dt="2022-08-24T19:49:15.670" v="1247" actId="20577"/>
          <ac:spMkLst>
            <pc:docMk/>
            <pc:sldMk cId="3507966696" sldId="298"/>
            <ac:spMk id="8" creationId="{C0CD1505-4837-4950-A181-1CD4C1FE145C}"/>
          </ac:spMkLst>
        </pc:spChg>
        <pc:spChg chg="mod">
          <ac:chgData name="Zuanetti Alessandra" userId="62c843e8-eff1-401f-8c64-96493ae781c5" providerId="ADAL" clId="{F8533C35-4755-4E12-9167-779C44B8DE93}" dt="2022-08-24T19:49:54.884" v="1252" actId="20577"/>
          <ac:spMkLst>
            <pc:docMk/>
            <pc:sldMk cId="3507966696" sldId="298"/>
            <ac:spMk id="9" creationId="{8F693401-C268-4684-864A-232E139D9721}"/>
          </ac:spMkLst>
        </pc:spChg>
      </pc:sldChg>
      <pc:sldChg chg="delSp del mod">
        <pc:chgData name="Zuanetti Alessandra" userId="62c843e8-eff1-401f-8c64-96493ae781c5" providerId="ADAL" clId="{F8533C35-4755-4E12-9167-779C44B8DE93}" dt="2022-08-24T20:01:14.539" v="1386" actId="47"/>
        <pc:sldMkLst>
          <pc:docMk/>
          <pc:sldMk cId="3424825671" sldId="301"/>
        </pc:sldMkLst>
        <pc:spChg chg="del">
          <ac:chgData name="Zuanetti Alessandra" userId="62c843e8-eff1-401f-8c64-96493ae781c5" providerId="ADAL" clId="{F8533C35-4755-4E12-9167-779C44B8DE93}" dt="2022-08-24T15:57:17.261" v="0" actId="478"/>
          <ac:spMkLst>
            <pc:docMk/>
            <pc:sldMk cId="3424825671" sldId="301"/>
            <ac:spMk id="15" creationId="{F5FF9E45-F720-4042-BAF7-625FF01D8BB9}"/>
          </ac:spMkLst>
        </pc:spChg>
      </pc:sldChg>
      <pc:sldChg chg="del">
        <pc:chgData name="Zuanetti Alessandra" userId="62c843e8-eff1-401f-8c64-96493ae781c5" providerId="ADAL" clId="{F8533C35-4755-4E12-9167-779C44B8DE93}" dt="2022-08-24T19:51:38.889" v="1264" actId="47"/>
        <pc:sldMkLst>
          <pc:docMk/>
          <pc:sldMk cId="2350129589" sldId="305"/>
        </pc:sldMkLst>
      </pc:sldChg>
      <pc:sldChg chg="del">
        <pc:chgData name="Zuanetti Alessandra" userId="62c843e8-eff1-401f-8c64-96493ae781c5" providerId="ADAL" clId="{F8533C35-4755-4E12-9167-779C44B8DE93}" dt="2022-08-24T19:52:21.610" v="1266" actId="47"/>
        <pc:sldMkLst>
          <pc:docMk/>
          <pc:sldMk cId="1193350497" sldId="307"/>
        </pc:sldMkLst>
      </pc:sldChg>
      <pc:sldChg chg="del">
        <pc:chgData name="Zuanetti Alessandra" userId="62c843e8-eff1-401f-8c64-96493ae781c5" providerId="ADAL" clId="{F8533C35-4755-4E12-9167-779C44B8DE93}" dt="2022-08-24T19:52:44.014" v="1277" actId="47"/>
        <pc:sldMkLst>
          <pc:docMk/>
          <pc:sldMk cId="2469770684" sldId="308"/>
        </pc:sldMkLst>
      </pc:sldChg>
      <pc:sldChg chg="addSp delSp modSp mod">
        <pc:chgData name="Zuanetti Alessandra" userId="62c843e8-eff1-401f-8c64-96493ae781c5" providerId="ADAL" clId="{F8533C35-4755-4E12-9167-779C44B8DE93}" dt="2022-08-24T19:53:05.329" v="1281"/>
        <pc:sldMkLst>
          <pc:docMk/>
          <pc:sldMk cId="3313413508" sldId="309"/>
        </pc:sldMkLst>
        <pc:spChg chg="del">
          <ac:chgData name="Zuanetti Alessandra" userId="62c843e8-eff1-401f-8c64-96493ae781c5" providerId="ADAL" clId="{F8533C35-4755-4E12-9167-779C44B8DE93}" dt="2022-08-24T19:53:00.780" v="1278" actId="478"/>
          <ac:spMkLst>
            <pc:docMk/>
            <pc:sldMk cId="3313413508" sldId="309"/>
            <ac:spMk id="2" creationId="{083598C3-C229-45B4-BD1F-A29332C526EC}"/>
          </ac:spMkLst>
        </pc:spChg>
        <pc:spChg chg="add del mod">
          <ac:chgData name="Zuanetti Alessandra" userId="62c843e8-eff1-401f-8c64-96493ae781c5" providerId="ADAL" clId="{F8533C35-4755-4E12-9167-779C44B8DE93}" dt="2022-08-24T19:53:04.390" v="1280" actId="478"/>
          <ac:spMkLst>
            <pc:docMk/>
            <pc:sldMk cId="3313413508" sldId="309"/>
            <ac:spMk id="4" creationId="{60BCE4A7-FE3F-67ED-ECFF-093EF31A761B}"/>
          </ac:spMkLst>
        </pc:spChg>
        <pc:spChg chg="add mod">
          <ac:chgData name="Zuanetti Alessandra" userId="62c843e8-eff1-401f-8c64-96493ae781c5" providerId="ADAL" clId="{F8533C35-4755-4E12-9167-779C44B8DE93}" dt="2022-08-24T19:53:05.329" v="1281"/>
          <ac:spMkLst>
            <pc:docMk/>
            <pc:sldMk cId="3313413508" sldId="309"/>
            <ac:spMk id="5" creationId="{2C8242CF-2506-A138-0F5A-E8A1934E58E9}"/>
          </ac:spMkLst>
        </pc:spChg>
        <pc:spChg chg="add mod">
          <ac:chgData name="Zuanetti Alessandra" userId="62c843e8-eff1-401f-8c64-96493ae781c5" providerId="ADAL" clId="{F8533C35-4755-4E12-9167-779C44B8DE93}" dt="2022-08-24T19:53:05.329" v="1281"/>
          <ac:spMkLst>
            <pc:docMk/>
            <pc:sldMk cId="3313413508" sldId="309"/>
            <ac:spMk id="6" creationId="{B4CAA8A3-D329-A3FE-8366-E8488D6F65A6}"/>
          </ac:spMkLst>
        </pc:spChg>
        <pc:spChg chg="del">
          <ac:chgData name="Zuanetti Alessandra" userId="62c843e8-eff1-401f-8c64-96493ae781c5" providerId="ADAL" clId="{F8533C35-4755-4E12-9167-779C44B8DE93}" dt="2022-08-24T19:53:00.780" v="1278" actId="478"/>
          <ac:spMkLst>
            <pc:docMk/>
            <pc:sldMk cId="3313413508" sldId="309"/>
            <ac:spMk id="7" creationId="{47443566-7B91-4C5C-82B6-F5524B27740E}"/>
          </ac:spMkLst>
        </pc:spChg>
        <pc:spChg chg="del">
          <ac:chgData name="Zuanetti Alessandra" userId="62c843e8-eff1-401f-8c64-96493ae781c5" providerId="ADAL" clId="{F8533C35-4755-4E12-9167-779C44B8DE93}" dt="2022-08-24T19:53:00.780" v="1278" actId="478"/>
          <ac:spMkLst>
            <pc:docMk/>
            <pc:sldMk cId="3313413508" sldId="309"/>
            <ac:spMk id="8" creationId="{C0CD1505-4837-4950-A181-1CD4C1FE145C}"/>
          </ac:spMkLst>
        </pc:spChg>
        <pc:spChg chg="add mod">
          <ac:chgData name="Zuanetti Alessandra" userId="62c843e8-eff1-401f-8c64-96493ae781c5" providerId="ADAL" clId="{F8533C35-4755-4E12-9167-779C44B8DE93}" dt="2022-08-24T19:53:05.329" v="1281"/>
          <ac:spMkLst>
            <pc:docMk/>
            <pc:sldMk cId="3313413508" sldId="309"/>
            <ac:spMk id="9" creationId="{FADC940C-94A1-A7B8-3C8C-78E9C1B1C494}"/>
          </ac:spMkLst>
        </pc:spChg>
        <pc:spChg chg="del">
          <ac:chgData name="Zuanetti Alessandra" userId="62c843e8-eff1-401f-8c64-96493ae781c5" providerId="ADAL" clId="{F8533C35-4755-4E12-9167-779C44B8DE93}" dt="2022-08-24T19:53:00.780" v="1278" actId="478"/>
          <ac:spMkLst>
            <pc:docMk/>
            <pc:sldMk cId="3313413508" sldId="309"/>
            <ac:spMk id="10" creationId="{0ABAE915-E405-42B5-B528-BB1553E71A10}"/>
          </ac:spMkLst>
        </pc:spChg>
        <pc:spChg chg="add mod">
          <ac:chgData name="Zuanetti Alessandra" userId="62c843e8-eff1-401f-8c64-96493ae781c5" providerId="ADAL" clId="{F8533C35-4755-4E12-9167-779C44B8DE93}" dt="2022-08-24T19:53:05.329" v="1281"/>
          <ac:spMkLst>
            <pc:docMk/>
            <pc:sldMk cId="3313413508" sldId="309"/>
            <ac:spMk id="11" creationId="{05273B18-759B-2EB3-C39E-7005D56F020D}"/>
          </ac:spMkLst>
        </pc:spChg>
      </pc:sldChg>
      <pc:sldChg chg="modSp mod">
        <pc:chgData name="Zuanetti Alessandra" userId="62c843e8-eff1-401f-8c64-96493ae781c5" providerId="ADAL" clId="{F8533C35-4755-4E12-9167-779C44B8DE93}" dt="2022-08-24T19:56:02.340" v="1324" actId="20577"/>
        <pc:sldMkLst>
          <pc:docMk/>
          <pc:sldMk cId="1186258624" sldId="310"/>
        </pc:sldMkLst>
        <pc:spChg chg="mod">
          <ac:chgData name="Zuanetti Alessandra" userId="62c843e8-eff1-401f-8c64-96493ae781c5" providerId="ADAL" clId="{F8533C35-4755-4E12-9167-779C44B8DE93}" dt="2022-08-24T19:53:55.300" v="1287" actId="122"/>
          <ac:spMkLst>
            <pc:docMk/>
            <pc:sldMk cId="1186258624" sldId="310"/>
            <ac:spMk id="2" creationId="{083598C3-C229-45B4-BD1F-A29332C526EC}"/>
          </ac:spMkLst>
        </pc:spChg>
        <pc:spChg chg="mod">
          <ac:chgData name="Zuanetti Alessandra" userId="62c843e8-eff1-401f-8c64-96493ae781c5" providerId="ADAL" clId="{F8533C35-4755-4E12-9167-779C44B8DE93}" dt="2022-08-24T19:56:02.340" v="1324" actId="20577"/>
          <ac:spMkLst>
            <pc:docMk/>
            <pc:sldMk cId="1186258624" sldId="310"/>
            <ac:spMk id="8" creationId="{C0CD1505-4837-4950-A181-1CD4C1FE145C}"/>
          </ac:spMkLst>
        </pc:spChg>
        <pc:spChg chg="mod">
          <ac:chgData name="Zuanetti Alessandra" userId="62c843e8-eff1-401f-8c64-96493ae781c5" providerId="ADAL" clId="{F8533C35-4755-4E12-9167-779C44B8DE93}" dt="2022-08-24T19:55:47.869" v="1322" actId="1076"/>
          <ac:spMkLst>
            <pc:docMk/>
            <pc:sldMk cId="1186258624" sldId="310"/>
            <ac:spMk id="10" creationId="{0ABAE915-E405-42B5-B528-BB1553E71A10}"/>
          </ac:spMkLst>
        </pc:spChg>
      </pc:sldChg>
      <pc:sldChg chg="del">
        <pc:chgData name="Zuanetti Alessandra" userId="62c843e8-eff1-401f-8c64-96493ae781c5" providerId="ADAL" clId="{F8533C35-4755-4E12-9167-779C44B8DE93}" dt="2022-08-24T19:56:25.649" v="1326" actId="47"/>
        <pc:sldMkLst>
          <pc:docMk/>
          <pc:sldMk cId="2010601523" sldId="312"/>
        </pc:sldMkLst>
      </pc:sldChg>
      <pc:sldChg chg="del">
        <pc:chgData name="Zuanetti Alessandra" userId="62c843e8-eff1-401f-8c64-96493ae781c5" providerId="ADAL" clId="{F8533C35-4755-4E12-9167-779C44B8DE93}" dt="2022-08-24T19:56:38.240" v="1327" actId="47"/>
        <pc:sldMkLst>
          <pc:docMk/>
          <pc:sldMk cId="2233019994" sldId="313"/>
        </pc:sldMkLst>
      </pc:sldChg>
      <pc:sldChg chg="modSp mod">
        <pc:chgData name="Zuanetti Alessandra" userId="62c843e8-eff1-401f-8c64-96493ae781c5" providerId="ADAL" clId="{F8533C35-4755-4E12-9167-779C44B8DE93}" dt="2022-08-24T19:59:08.174" v="1360" actId="27636"/>
        <pc:sldMkLst>
          <pc:docMk/>
          <pc:sldMk cId="285184164" sldId="314"/>
        </pc:sldMkLst>
        <pc:spChg chg="mod">
          <ac:chgData name="Zuanetti Alessandra" userId="62c843e8-eff1-401f-8c64-96493ae781c5" providerId="ADAL" clId="{F8533C35-4755-4E12-9167-779C44B8DE93}" dt="2022-08-24T19:57:26.179" v="1341" actId="313"/>
          <ac:spMkLst>
            <pc:docMk/>
            <pc:sldMk cId="285184164" sldId="314"/>
            <ac:spMk id="9" creationId="{EB5E91A4-2597-4EDA-A1F5-B490ADF907D7}"/>
          </ac:spMkLst>
        </pc:spChg>
        <pc:spChg chg="mod">
          <ac:chgData name="Zuanetti Alessandra" userId="62c843e8-eff1-401f-8c64-96493ae781c5" providerId="ADAL" clId="{F8533C35-4755-4E12-9167-779C44B8DE93}" dt="2022-08-24T19:59:08.174" v="1360" actId="27636"/>
          <ac:spMkLst>
            <pc:docMk/>
            <pc:sldMk cId="285184164" sldId="314"/>
            <ac:spMk id="10" creationId="{A23B4299-2D44-4BE6-97F6-7B692118E65C}"/>
          </ac:spMkLst>
        </pc:spChg>
      </pc:sldChg>
      <pc:sldChg chg="modSp mod">
        <pc:chgData name="Zuanetti Alessandra" userId="62c843e8-eff1-401f-8c64-96493ae781c5" providerId="ADAL" clId="{F8533C35-4755-4E12-9167-779C44B8DE93}" dt="2022-08-24T20:01:06.059" v="1384"/>
        <pc:sldMkLst>
          <pc:docMk/>
          <pc:sldMk cId="2663704653" sldId="321"/>
        </pc:sldMkLst>
        <pc:spChg chg="mod">
          <ac:chgData name="Zuanetti Alessandra" userId="62c843e8-eff1-401f-8c64-96493ae781c5" providerId="ADAL" clId="{F8533C35-4755-4E12-9167-779C44B8DE93}" dt="2022-08-24T20:01:06.059" v="1384"/>
          <ac:spMkLst>
            <pc:docMk/>
            <pc:sldMk cId="2663704653" sldId="321"/>
            <ac:spMk id="6" creationId="{2B6FC768-845C-4323-A761-6C59AE613A0D}"/>
          </ac:spMkLst>
        </pc:spChg>
        <pc:spChg chg="mod">
          <ac:chgData name="Zuanetti Alessandra" userId="62c843e8-eff1-401f-8c64-96493ae781c5" providerId="ADAL" clId="{F8533C35-4755-4E12-9167-779C44B8DE93}" dt="2022-08-24T19:59:47.619" v="1381" actId="20577"/>
          <ac:spMkLst>
            <pc:docMk/>
            <pc:sldMk cId="2663704653" sldId="321"/>
            <ac:spMk id="9" creationId="{8029B119-756D-4D40-94A9-20466B79F602}"/>
          </ac:spMkLst>
        </pc:spChg>
        <pc:spChg chg="mod">
          <ac:chgData name="Zuanetti Alessandra" userId="62c843e8-eff1-401f-8c64-96493ae781c5" providerId="ADAL" clId="{F8533C35-4755-4E12-9167-779C44B8DE93}" dt="2022-08-24T20:00:51.279" v="1383" actId="27636"/>
          <ac:spMkLst>
            <pc:docMk/>
            <pc:sldMk cId="2663704653" sldId="321"/>
            <ac:spMk id="10" creationId="{B7B1A0EA-B241-48AE-8B2C-DF2067FECC96}"/>
          </ac:spMkLst>
        </pc:spChg>
      </pc:sldChg>
      <pc:sldChg chg="modSp mod">
        <pc:chgData name="Zuanetti Alessandra" userId="62c843e8-eff1-401f-8c64-96493ae781c5" providerId="ADAL" clId="{F8533C35-4755-4E12-9167-779C44B8DE93}" dt="2022-08-26T08:51:18.073" v="1426"/>
        <pc:sldMkLst>
          <pc:docMk/>
          <pc:sldMk cId="4104128955" sldId="325"/>
        </pc:sldMkLst>
        <pc:spChg chg="mod">
          <ac:chgData name="Zuanetti Alessandra" userId="62c843e8-eff1-401f-8c64-96493ae781c5" providerId="ADAL" clId="{F8533C35-4755-4E12-9167-779C44B8DE93}" dt="2022-08-26T08:51:18.073" v="1426"/>
          <ac:spMkLst>
            <pc:docMk/>
            <pc:sldMk cId="4104128955" sldId="325"/>
            <ac:spMk id="2" creationId="{3A6E2A6E-16C1-418A-96EA-2CB5A316DF6E}"/>
          </ac:spMkLst>
        </pc:spChg>
        <pc:spChg chg="mod">
          <ac:chgData name="Zuanetti Alessandra" userId="62c843e8-eff1-401f-8c64-96493ae781c5" providerId="ADAL" clId="{F8533C35-4755-4E12-9167-779C44B8DE93}" dt="2022-08-24T19:11:19.211" v="302" actId="20577"/>
          <ac:spMkLst>
            <pc:docMk/>
            <pc:sldMk cId="4104128955" sldId="325"/>
            <ac:spMk id="4" creationId="{11A10090-259C-445E-AB96-640E6AEC6205}"/>
          </ac:spMkLst>
        </pc:spChg>
        <pc:spChg chg="mod">
          <ac:chgData name="Zuanetti Alessandra" userId="62c843e8-eff1-401f-8c64-96493ae781c5" providerId="ADAL" clId="{F8533C35-4755-4E12-9167-779C44B8DE93}" dt="2022-08-24T19:13:14.272" v="308"/>
          <ac:spMkLst>
            <pc:docMk/>
            <pc:sldMk cId="4104128955" sldId="325"/>
            <ac:spMk id="5" creationId="{D15CDCE1-3388-42FC-ACED-8DD443C2C446}"/>
          </ac:spMkLst>
        </pc:spChg>
        <pc:spChg chg="mod">
          <ac:chgData name="Zuanetti Alessandra" userId="62c843e8-eff1-401f-8c64-96493ae781c5" providerId="ADAL" clId="{F8533C35-4755-4E12-9167-779C44B8DE93}" dt="2022-08-24T19:13:48.422" v="324" actId="20577"/>
          <ac:spMkLst>
            <pc:docMk/>
            <pc:sldMk cId="4104128955" sldId="325"/>
            <ac:spMk id="6" creationId="{A866B034-00D7-41D7-B54A-6B3F54BA9067}"/>
          </ac:spMkLst>
        </pc:spChg>
      </pc:sldChg>
      <pc:sldChg chg="modSp mod">
        <pc:chgData name="Zuanetti Alessandra" userId="62c843e8-eff1-401f-8c64-96493ae781c5" providerId="ADAL" clId="{F8533C35-4755-4E12-9167-779C44B8DE93}" dt="2022-08-24T19:20:26.151" v="440" actId="20577"/>
        <pc:sldMkLst>
          <pc:docMk/>
          <pc:sldMk cId="2327788399" sldId="326"/>
        </pc:sldMkLst>
        <pc:spChg chg="mod">
          <ac:chgData name="Zuanetti Alessandra" userId="62c843e8-eff1-401f-8c64-96493ae781c5" providerId="ADAL" clId="{F8533C35-4755-4E12-9167-779C44B8DE93}" dt="2022-08-24T19:19:09.801" v="417" actId="6549"/>
          <ac:spMkLst>
            <pc:docMk/>
            <pc:sldMk cId="2327788399" sldId="326"/>
            <ac:spMk id="2" creationId="{704885AC-C7E2-7328-5A38-99955B1AE093}"/>
          </ac:spMkLst>
        </pc:spChg>
        <pc:spChg chg="mod">
          <ac:chgData name="Zuanetti Alessandra" userId="62c843e8-eff1-401f-8c64-96493ae781c5" providerId="ADAL" clId="{F8533C35-4755-4E12-9167-779C44B8DE93}" dt="2022-08-24T19:20:26.151" v="440" actId="20577"/>
          <ac:spMkLst>
            <pc:docMk/>
            <pc:sldMk cId="2327788399" sldId="326"/>
            <ac:spMk id="3" creationId="{2DCE81E9-4CBB-913B-FE9B-24E66E298C65}"/>
          </ac:spMkLst>
        </pc:spChg>
      </pc:sldChg>
      <pc:sldChg chg="modSp mod">
        <pc:chgData name="Zuanetti Alessandra" userId="62c843e8-eff1-401f-8c64-96493ae781c5" providerId="ADAL" clId="{F8533C35-4755-4E12-9167-779C44B8DE93}" dt="2022-08-24T19:21:58.217" v="613" actId="20577"/>
        <pc:sldMkLst>
          <pc:docMk/>
          <pc:sldMk cId="571729237" sldId="328"/>
        </pc:sldMkLst>
        <pc:spChg chg="mod">
          <ac:chgData name="Zuanetti Alessandra" userId="62c843e8-eff1-401f-8c64-96493ae781c5" providerId="ADAL" clId="{F8533C35-4755-4E12-9167-779C44B8DE93}" dt="2022-08-24T19:20:41.821" v="465" actId="6549"/>
          <ac:spMkLst>
            <pc:docMk/>
            <pc:sldMk cId="571729237" sldId="328"/>
            <ac:spMk id="2" creationId="{446F9255-F2A4-9A92-8B3B-D01F5F6166CD}"/>
          </ac:spMkLst>
        </pc:spChg>
        <pc:spChg chg="mod">
          <ac:chgData name="Zuanetti Alessandra" userId="62c843e8-eff1-401f-8c64-96493ae781c5" providerId="ADAL" clId="{F8533C35-4755-4E12-9167-779C44B8DE93}" dt="2022-08-24T19:20:50.561" v="490" actId="20577"/>
          <ac:spMkLst>
            <pc:docMk/>
            <pc:sldMk cId="571729237" sldId="328"/>
            <ac:spMk id="9" creationId="{823B64CC-7A64-8E29-E16F-FB385FA2D14F}"/>
          </ac:spMkLst>
        </pc:spChg>
        <pc:spChg chg="mod">
          <ac:chgData name="Zuanetti Alessandra" userId="62c843e8-eff1-401f-8c64-96493ae781c5" providerId="ADAL" clId="{F8533C35-4755-4E12-9167-779C44B8DE93}" dt="2022-08-24T19:21:39.791" v="562" actId="1076"/>
          <ac:spMkLst>
            <pc:docMk/>
            <pc:sldMk cId="571729237" sldId="328"/>
            <ac:spMk id="10" creationId="{1B887C18-1EC3-125C-882F-A5AADEA358FF}"/>
          </ac:spMkLst>
        </pc:spChg>
        <pc:spChg chg="mod">
          <ac:chgData name="Zuanetti Alessandra" userId="62c843e8-eff1-401f-8c64-96493ae781c5" providerId="ADAL" clId="{F8533C35-4755-4E12-9167-779C44B8DE93}" dt="2022-08-24T19:21:58.217" v="613" actId="20577"/>
          <ac:spMkLst>
            <pc:docMk/>
            <pc:sldMk cId="571729237" sldId="328"/>
            <ac:spMk id="11" creationId="{87413D95-05DA-A5B8-AF0E-6C303F48A3D3}"/>
          </ac:spMkLst>
        </pc:spChg>
        <pc:spChg chg="mod">
          <ac:chgData name="Zuanetti Alessandra" userId="62c843e8-eff1-401f-8c64-96493ae781c5" providerId="ADAL" clId="{F8533C35-4755-4E12-9167-779C44B8DE93}" dt="2022-08-24T19:21:25.211" v="560" actId="1076"/>
          <ac:spMkLst>
            <pc:docMk/>
            <pc:sldMk cId="571729237" sldId="328"/>
            <ac:spMk id="12" creationId="{9A6F0A3B-2D5E-74C4-A850-0E58E94BA8BE}"/>
          </ac:spMkLst>
        </pc:spChg>
        <pc:spChg chg="mod">
          <ac:chgData name="Zuanetti Alessandra" userId="62c843e8-eff1-401f-8c64-96493ae781c5" providerId="ADAL" clId="{F8533C35-4755-4E12-9167-779C44B8DE93}" dt="2022-08-24T19:21:10.621" v="527" actId="1076"/>
          <ac:spMkLst>
            <pc:docMk/>
            <pc:sldMk cId="571729237" sldId="328"/>
            <ac:spMk id="13" creationId="{B381760B-D18E-1A3F-1DB6-75128C04E13B}"/>
          </ac:spMkLst>
        </pc:spChg>
        <pc:spChg chg="mod">
          <ac:chgData name="Zuanetti Alessandra" userId="62c843e8-eff1-401f-8c64-96493ae781c5" providerId="ADAL" clId="{F8533C35-4755-4E12-9167-779C44B8DE93}" dt="2022-08-24T19:21:47.731" v="580" actId="1076"/>
          <ac:spMkLst>
            <pc:docMk/>
            <pc:sldMk cId="571729237" sldId="328"/>
            <ac:spMk id="14" creationId="{616B8A7D-9E70-6BD5-3523-7A7BEF04CD7D}"/>
          </ac:spMkLst>
        </pc:spChg>
        <pc:cxnChg chg="mod">
          <ac:chgData name="Zuanetti Alessandra" userId="62c843e8-eff1-401f-8c64-96493ae781c5" providerId="ADAL" clId="{F8533C35-4755-4E12-9167-779C44B8DE93}" dt="2022-08-24T19:20:49.846" v="484" actId="20577"/>
          <ac:cxnSpMkLst>
            <pc:docMk/>
            <pc:sldMk cId="571729237" sldId="328"/>
            <ac:cxnSpMk id="21" creationId="{A67D3063-21EA-16E6-CF27-A335DD346F41}"/>
          </ac:cxnSpMkLst>
        </pc:cxnChg>
      </pc:sldChg>
      <pc:sldChg chg="modSp mod">
        <pc:chgData name="Zuanetti Alessandra" userId="62c843e8-eff1-401f-8c64-96493ae781c5" providerId="ADAL" clId="{F8533C35-4755-4E12-9167-779C44B8DE93}" dt="2022-08-24T19:24:41.198" v="778" actId="1076"/>
        <pc:sldMkLst>
          <pc:docMk/>
          <pc:sldMk cId="239611707" sldId="329"/>
        </pc:sldMkLst>
        <pc:spChg chg="mod">
          <ac:chgData name="Zuanetti Alessandra" userId="62c843e8-eff1-401f-8c64-96493ae781c5" providerId="ADAL" clId="{F8533C35-4755-4E12-9167-779C44B8DE93}" dt="2022-08-24T19:22:15.681" v="644" actId="6549"/>
          <ac:spMkLst>
            <pc:docMk/>
            <pc:sldMk cId="239611707" sldId="329"/>
            <ac:spMk id="2" creationId="{446F9255-F2A4-9A92-8B3B-D01F5F6166CD}"/>
          </ac:spMkLst>
        </pc:spChg>
        <pc:spChg chg="mod">
          <ac:chgData name="Zuanetti Alessandra" userId="62c843e8-eff1-401f-8c64-96493ae781c5" providerId="ADAL" clId="{F8533C35-4755-4E12-9167-779C44B8DE93}" dt="2022-08-24T19:22:27.271" v="682" actId="20577"/>
          <ac:spMkLst>
            <pc:docMk/>
            <pc:sldMk cId="239611707" sldId="329"/>
            <ac:spMk id="9" creationId="{823B64CC-7A64-8E29-E16F-FB385FA2D14F}"/>
          </ac:spMkLst>
        </pc:spChg>
        <pc:spChg chg="mod">
          <ac:chgData name="Zuanetti Alessandra" userId="62c843e8-eff1-401f-8c64-96493ae781c5" providerId="ADAL" clId="{F8533C35-4755-4E12-9167-779C44B8DE93}" dt="2022-08-24T19:23:36.142" v="726" actId="1076"/>
          <ac:spMkLst>
            <pc:docMk/>
            <pc:sldMk cId="239611707" sldId="329"/>
            <ac:spMk id="10" creationId="{1B887C18-1EC3-125C-882F-A5AADEA358FF}"/>
          </ac:spMkLst>
        </pc:spChg>
        <pc:spChg chg="mod">
          <ac:chgData name="Zuanetti Alessandra" userId="62c843e8-eff1-401f-8c64-96493ae781c5" providerId="ADAL" clId="{F8533C35-4755-4E12-9167-779C44B8DE93}" dt="2022-08-24T19:24:27.248" v="774"/>
          <ac:spMkLst>
            <pc:docMk/>
            <pc:sldMk cId="239611707" sldId="329"/>
            <ac:spMk id="11" creationId="{87413D95-05DA-A5B8-AF0E-6C303F48A3D3}"/>
          </ac:spMkLst>
        </pc:spChg>
        <pc:spChg chg="mod">
          <ac:chgData name="Zuanetti Alessandra" userId="62c843e8-eff1-401f-8c64-96493ae781c5" providerId="ADAL" clId="{F8533C35-4755-4E12-9167-779C44B8DE93}" dt="2022-08-24T19:23:39.111" v="727" actId="14100"/>
          <ac:spMkLst>
            <pc:docMk/>
            <pc:sldMk cId="239611707" sldId="329"/>
            <ac:spMk id="12" creationId="{9A6F0A3B-2D5E-74C4-A850-0E58E94BA8BE}"/>
          </ac:spMkLst>
        </pc:spChg>
        <pc:spChg chg="mod">
          <ac:chgData name="Zuanetti Alessandra" userId="62c843e8-eff1-401f-8c64-96493ae781c5" providerId="ADAL" clId="{F8533C35-4755-4E12-9167-779C44B8DE93}" dt="2022-08-24T19:24:41.198" v="778" actId="1076"/>
          <ac:spMkLst>
            <pc:docMk/>
            <pc:sldMk cId="239611707" sldId="329"/>
            <ac:spMk id="13" creationId="{B381760B-D18E-1A3F-1DB6-75128C04E13B}"/>
          </ac:spMkLst>
        </pc:spChg>
        <pc:spChg chg="mod">
          <ac:chgData name="Zuanetti Alessandra" userId="62c843e8-eff1-401f-8c64-96493ae781c5" providerId="ADAL" clId="{F8533C35-4755-4E12-9167-779C44B8DE93}" dt="2022-08-24T19:24:15.961" v="773" actId="20577"/>
          <ac:spMkLst>
            <pc:docMk/>
            <pc:sldMk cId="239611707" sldId="329"/>
            <ac:spMk id="14" creationId="{616B8A7D-9E70-6BD5-3523-7A7BEF04CD7D}"/>
          </ac:spMkLst>
        </pc:spChg>
        <pc:cxnChg chg="mod">
          <ac:chgData name="Zuanetti Alessandra" userId="62c843e8-eff1-401f-8c64-96493ae781c5" providerId="ADAL" clId="{F8533C35-4755-4E12-9167-779C44B8DE93}" dt="2022-08-24T19:22:26.601" v="678" actId="20577"/>
          <ac:cxnSpMkLst>
            <pc:docMk/>
            <pc:sldMk cId="239611707" sldId="329"/>
            <ac:cxnSpMk id="21" creationId="{A67D3063-21EA-16E6-CF27-A335DD346F41}"/>
          </ac:cxnSpMkLst>
        </pc:cxnChg>
      </pc:sldChg>
      <pc:sldChg chg="modSp mod">
        <pc:chgData name="Zuanetti Alessandra" userId="62c843e8-eff1-401f-8c64-96493ae781c5" providerId="ADAL" clId="{F8533C35-4755-4E12-9167-779C44B8DE93}" dt="2022-08-24T19:29:56.490" v="837" actId="1076"/>
        <pc:sldMkLst>
          <pc:docMk/>
          <pc:sldMk cId="3373099662" sldId="330"/>
        </pc:sldMkLst>
        <pc:spChg chg="mod">
          <ac:chgData name="Zuanetti Alessandra" userId="62c843e8-eff1-401f-8c64-96493ae781c5" providerId="ADAL" clId="{F8533C35-4755-4E12-9167-779C44B8DE93}" dt="2022-08-24T19:25:03.531" v="797" actId="1076"/>
          <ac:spMkLst>
            <pc:docMk/>
            <pc:sldMk cId="3373099662" sldId="330"/>
            <ac:spMk id="2" creationId="{9D5C9144-B128-229E-083B-8310569116F9}"/>
          </ac:spMkLst>
        </pc:spChg>
        <pc:spChg chg="mod">
          <ac:chgData name="Zuanetti Alessandra" userId="62c843e8-eff1-401f-8c64-96493ae781c5" providerId="ADAL" clId="{F8533C35-4755-4E12-9167-779C44B8DE93}" dt="2022-08-24T19:29:56.490" v="837" actId="1076"/>
          <ac:spMkLst>
            <pc:docMk/>
            <pc:sldMk cId="3373099662" sldId="330"/>
            <ac:spMk id="3" creationId="{CDD8D31E-FC94-F0CF-4FC3-D0BEAADDCA97}"/>
          </ac:spMkLst>
        </pc:spChg>
      </pc:sldChg>
      <pc:sldChg chg="modSp add mod">
        <pc:chgData name="Zuanetti Alessandra" userId="62c843e8-eff1-401f-8c64-96493ae781c5" providerId="ADAL" clId="{F8533C35-4755-4E12-9167-779C44B8DE93}" dt="2022-08-28T15:46:13.421" v="1453" actId="1076"/>
        <pc:sldMkLst>
          <pc:docMk/>
          <pc:sldMk cId="0" sldId="331"/>
        </pc:sldMkLst>
        <pc:spChg chg="mod">
          <ac:chgData name="Zuanetti Alessandra" userId="62c843e8-eff1-401f-8c64-96493ae781c5" providerId="ADAL" clId="{F8533C35-4755-4E12-9167-779C44B8DE93}" dt="2022-08-28T15:46:13.421" v="1453" actId="1076"/>
          <ac:spMkLst>
            <pc:docMk/>
            <pc:sldMk cId="0" sldId="331"/>
            <ac:spMk id="163" creationId="{00000000-0000-0000-0000-000000000000}"/>
          </ac:spMkLst>
        </pc:spChg>
        <pc:spChg chg="mod">
          <ac:chgData name="Zuanetti Alessandra" userId="62c843e8-eff1-401f-8c64-96493ae781c5" providerId="ADAL" clId="{F8533C35-4755-4E12-9167-779C44B8DE93}" dt="2022-08-28T15:45:59.181" v="1448" actId="14100"/>
          <ac:spMkLst>
            <pc:docMk/>
            <pc:sldMk cId="0" sldId="331"/>
            <ac:spMk id="166" creationId="{00000000-0000-0000-0000-000000000000}"/>
          </ac:spMkLst>
        </pc:spChg>
        <pc:picChg chg="mod">
          <ac:chgData name="Zuanetti Alessandra" userId="62c843e8-eff1-401f-8c64-96493ae781c5" providerId="ADAL" clId="{F8533C35-4755-4E12-9167-779C44B8DE93}" dt="2022-08-28T15:46:05.917" v="1451" actId="1076"/>
          <ac:picMkLst>
            <pc:docMk/>
            <pc:sldMk cId="0" sldId="331"/>
            <ac:picMk id="165" creationId="{00000000-0000-0000-0000-000000000000}"/>
          </ac:picMkLst>
        </pc:picChg>
      </pc:sldChg>
      <pc:sldChg chg="addSp delSp modSp add mod">
        <pc:chgData name="Zuanetti Alessandra" userId="62c843e8-eff1-401f-8c64-96493ae781c5" providerId="ADAL" clId="{F8533C35-4755-4E12-9167-779C44B8DE93}" dt="2022-08-24T19:51:36.154" v="1263" actId="113"/>
        <pc:sldMkLst>
          <pc:docMk/>
          <pc:sldMk cId="1735788803" sldId="332"/>
        </pc:sldMkLst>
        <pc:spChg chg="add del mod">
          <ac:chgData name="Zuanetti Alessandra" userId="62c843e8-eff1-401f-8c64-96493ae781c5" providerId="ADAL" clId="{F8533C35-4755-4E12-9167-779C44B8DE93}" dt="2022-08-24T19:50:37.270" v="1256" actId="478"/>
          <ac:spMkLst>
            <pc:docMk/>
            <pc:sldMk cId="1735788803" sldId="332"/>
            <ac:spMk id="4" creationId="{0260FA94-38D7-2126-3673-CCA560A05DD3}"/>
          </ac:spMkLst>
        </pc:spChg>
        <pc:spChg chg="del">
          <ac:chgData name="Zuanetti Alessandra" userId="62c843e8-eff1-401f-8c64-96493ae781c5" providerId="ADAL" clId="{F8533C35-4755-4E12-9167-779C44B8DE93}" dt="2022-08-24T19:50:35.460" v="1254" actId="478"/>
          <ac:spMkLst>
            <pc:docMk/>
            <pc:sldMk cId="1735788803" sldId="332"/>
            <ac:spMk id="5" creationId="{8E990DBD-DCDF-480C-9DB3-594847AFAB04}"/>
          </ac:spMkLst>
        </pc:spChg>
        <pc:spChg chg="add mod">
          <ac:chgData name="Zuanetti Alessandra" userId="62c843e8-eff1-401f-8c64-96493ae781c5" providerId="ADAL" clId="{F8533C35-4755-4E12-9167-779C44B8DE93}" dt="2022-08-24T19:50:43.489" v="1257"/>
          <ac:spMkLst>
            <pc:docMk/>
            <pc:sldMk cId="1735788803" sldId="332"/>
            <ac:spMk id="6" creationId="{8F207ED8-C87B-C4A5-D88A-4EEA8D84BE52}"/>
          </ac:spMkLst>
        </pc:spChg>
        <pc:spChg chg="del">
          <ac:chgData name="Zuanetti Alessandra" userId="62c843e8-eff1-401f-8c64-96493ae781c5" providerId="ADAL" clId="{F8533C35-4755-4E12-9167-779C44B8DE93}" dt="2022-08-24T19:50:35.460" v="1254" actId="478"/>
          <ac:spMkLst>
            <pc:docMk/>
            <pc:sldMk cId="1735788803" sldId="332"/>
            <ac:spMk id="7" creationId="{47443566-7B91-4C5C-82B6-F5524B27740E}"/>
          </ac:spMkLst>
        </pc:spChg>
        <pc:spChg chg="add mod">
          <ac:chgData name="Zuanetti Alessandra" userId="62c843e8-eff1-401f-8c64-96493ae781c5" providerId="ADAL" clId="{F8533C35-4755-4E12-9167-779C44B8DE93}" dt="2022-08-24T19:51:36.154" v="1263" actId="113"/>
          <ac:spMkLst>
            <pc:docMk/>
            <pc:sldMk cId="1735788803" sldId="332"/>
            <ac:spMk id="8" creationId="{07A5BF5C-2E8B-4E26-8819-745D854FED23}"/>
          </ac:spMkLst>
        </pc:spChg>
        <pc:spChg chg="add mod">
          <ac:chgData name="Zuanetti Alessandra" userId="62c843e8-eff1-401f-8c64-96493ae781c5" providerId="ADAL" clId="{F8533C35-4755-4E12-9167-779C44B8DE93}" dt="2022-08-24T19:50:43.489" v="1257"/>
          <ac:spMkLst>
            <pc:docMk/>
            <pc:sldMk cId="1735788803" sldId="332"/>
            <ac:spMk id="9" creationId="{7870E8BB-48BE-66F4-617C-1A3314B1CB61}"/>
          </ac:spMkLst>
        </pc:spChg>
        <pc:spChg chg="del">
          <ac:chgData name="Zuanetti Alessandra" userId="62c843e8-eff1-401f-8c64-96493ae781c5" providerId="ADAL" clId="{F8533C35-4755-4E12-9167-779C44B8DE93}" dt="2022-08-24T19:50:35.460" v="1254" actId="478"/>
          <ac:spMkLst>
            <pc:docMk/>
            <pc:sldMk cId="1735788803" sldId="332"/>
            <ac:spMk id="10" creationId="{0ABAE915-E405-42B5-B528-BB1553E71A10}"/>
          </ac:spMkLst>
        </pc:spChg>
        <pc:picChg chg="del">
          <ac:chgData name="Zuanetti Alessandra" userId="62c843e8-eff1-401f-8c64-96493ae781c5" providerId="ADAL" clId="{F8533C35-4755-4E12-9167-779C44B8DE93}" dt="2022-08-24T19:50:35.460" v="1254" actId="478"/>
          <ac:picMkLst>
            <pc:docMk/>
            <pc:sldMk cId="1735788803" sldId="332"/>
            <ac:picMk id="3" creationId="{9CC6BAF1-0D40-4384-B8A9-D6D23D40EAC7}"/>
          </ac:picMkLst>
        </pc:picChg>
        <pc:picChg chg="add mod">
          <ac:chgData name="Zuanetti Alessandra" userId="62c843e8-eff1-401f-8c64-96493ae781c5" providerId="ADAL" clId="{F8533C35-4755-4E12-9167-779C44B8DE93}" dt="2022-08-24T19:50:43.489" v="1257"/>
          <ac:picMkLst>
            <pc:docMk/>
            <pc:sldMk cId="1735788803" sldId="332"/>
            <ac:picMk id="11" creationId="{D44764D9-2AF2-B207-152C-9A3F0E80E4C2}"/>
          </ac:picMkLst>
        </pc:picChg>
      </pc:sldChg>
      <pc:sldChg chg="modSp add mod">
        <pc:chgData name="Zuanetti Alessandra" userId="62c843e8-eff1-401f-8c64-96493ae781c5" providerId="ADAL" clId="{F8533C35-4755-4E12-9167-779C44B8DE93}" dt="2022-08-24T19:52:28.959" v="1275" actId="27636"/>
        <pc:sldMkLst>
          <pc:docMk/>
          <pc:sldMk cId="0" sldId="333"/>
        </pc:sldMkLst>
        <pc:spChg chg="mod">
          <ac:chgData name="Zuanetti Alessandra" userId="62c843e8-eff1-401f-8c64-96493ae781c5" providerId="ADAL" clId="{F8533C35-4755-4E12-9167-779C44B8DE93}" dt="2022-08-24T19:52:28.959" v="1275" actId="27636"/>
          <ac:spMkLst>
            <pc:docMk/>
            <pc:sldMk cId="0" sldId="333"/>
            <ac:spMk id="134" creationId="{00000000-0000-0000-0000-000000000000}"/>
          </ac:spMkLst>
        </pc:spChg>
      </pc:sldChg>
      <pc:sldChg chg="add">
        <pc:chgData name="Zuanetti Alessandra" userId="62c843e8-eff1-401f-8c64-96493ae781c5" providerId="ADAL" clId="{F8533C35-4755-4E12-9167-779C44B8DE93}" dt="2022-08-24T19:52:42.190" v="1276"/>
        <pc:sldMkLst>
          <pc:docMk/>
          <pc:sldMk cId="0" sldId="33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33801-27A9-494D-B902-2EC3290F82A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379AF3-A516-46FE-8A0A-FA53E2D1A26D}">
      <dgm:prSet phldrT="[Text]" custT="1"/>
      <dgm:spPr/>
      <dgm:t>
        <a:bodyPr/>
        <a:lstStyle/>
        <a:p>
          <a:r>
            <a:rPr lang="it-IT" sz="1800" b="1" dirty="0"/>
            <a:t>Valutazione dei bisogni</a:t>
          </a:r>
          <a:endParaRPr lang="en-GB" sz="1800" b="1" dirty="0"/>
        </a:p>
      </dgm:t>
    </dgm:pt>
    <dgm:pt modelId="{B7866504-1F88-49D1-B00F-9133901A4405}" type="sibTrans" cxnId="{71B0836B-678B-4AC4-A5DD-9E93A9545B59}">
      <dgm:prSet/>
      <dgm:spPr/>
      <dgm:t>
        <a:bodyPr/>
        <a:lstStyle/>
        <a:p>
          <a:endParaRPr lang="en-GB" b="1"/>
        </a:p>
      </dgm:t>
    </dgm:pt>
    <dgm:pt modelId="{1C634CA4-BF23-43AD-B11E-E1CDE627DB51}" type="parTrans" cxnId="{71B0836B-678B-4AC4-A5DD-9E93A9545B59}">
      <dgm:prSet/>
      <dgm:spPr/>
      <dgm:t>
        <a:bodyPr/>
        <a:lstStyle/>
        <a:p>
          <a:endParaRPr lang="en-GB" b="1"/>
        </a:p>
      </dgm:t>
    </dgm:pt>
    <dgm:pt modelId="{56C5B691-E269-4040-A936-C5C28139AAF1}">
      <dgm:prSet phldrT="[Text]" custT="1"/>
      <dgm:spPr/>
      <dgm:t>
        <a:bodyPr/>
        <a:lstStyle/>
        <a:p>
          <a:r>
            <a:rPr lang="en-US" sz="1800" b="1" dirty="0" err="1"/>
            <a:t>Implementazione</a:t>
          </a:r>
          <a:r>
            <a:rPr lang="en-US" sz="1800" b="1" dirty="0"/>
            <a:t> del </a:t>
          </a:r>
          <a:r>
            <a:rPr lang="en-US" sz="1800" b="1" dirty="0" err="1"/>
            <a:t>cambiamento</a:t>
          </a:r>
          <a:endParaRPr lang="en-GB" sz="1800" b="1" dirty="0"/>
        </a:p>
      </dgm:t>
    </dgm:pt>
    <dgm:pt modelId="{50EE1D7A-C947-46E5-BD09-AC7A8F647586}" type="sibTrans" cxnId="{42D28C2A-5A66-44F0-A917-DD19E19B5891}">
      <dgm:prSet/>
      <dgm:spPr/>
      <dgm:t>
        <a:bodyPr/>
        <a:lstStyle/>
        <a:p>
          <a:endParaRPr lang="en-GB" b="1"/>
        </a:p>
      </dgm:t>
    </dgm:pt>
    <dgm:pt modelId="{DD847742-104F-4A89-96A5-CD43922F1E95}" type="parTrans" cxnId="{42D28C2A-5A66-44F0-A917-DD19E19B5891}">
      <dgm:prSet/>
      <dgm:spPr/>
      <dgm:t>
        <a:bodyPr/>
        <a:lstStyle/>
        <a:p>
          <a:endParaRPr lang="en-GB" b="1"/>
        </a:p>
      </dgm:t>
    </dgm:pt>
    <dgm:pt modelId="{EE879BC3-C90B-4E5D-BF67-FF1DBD8EABBA}">
      <dgm:prSet phldrT="[Text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prstClr val="black"/>
              </a:solidFill>
              <a:latin typeface="Open Sans Light"/>
              <a:ea typeface="Open Sans Light"/>
              <a:cs typeface="Open Sans Light"/>
            </a:rPr>
            <a:t>Valutazione del cambiamento</a:t>
          </a:r>
          <a:endParaRPr lang="en-GB" sz="1800" b="1" kern="1200" dirty="0">
            <a:solidFill>
              <a:prstClr val="black"/>
            </a:solidFill>
            <a:latin typeface="Open Sans Light"/>
            <a:ea typeface="Open Sans Light"/>
            <a:cs typeface="Open Sans Light"/>
          </a:endParaRPr>
        </a:p>
      </dgm:t>
    </dgm:pt>
    <dgm:pt modelId="{93246C31-86E4-4699-850C-E14655815583}" type="sibTrans" cxnId="{59695E56-C709-48E7-9DEA-A03C00E56AAE}">
      <dgm:prSet/>
      <dgm:spPr/>
      <dgm:t>
        <a:bodyPr/>
        <a:lstStyle/>
        <a:p>
          <a:endParaRPr lang="en-GB" b="1"/>
        </a:p>
      </dgm:t>
    </dgm:pt>
    <dgm:pt modelId="{DD80A109-E9EC-4B5C-B63C-7EA3FEC79008}" type="parTrans" cxnId="{59695E56-C709-48E7-9DEA-A03C00E56AAE}">
      <dgm:prSet/>
      <dgm:spPr/>
      <dgm:t>
        <a:bodyPr/>
        <a:lstStyle/>
        <a:p>
          <a:endParaRPr lang="en-GB" b="1"/>
        </a:p>
      </dgm:t>
    </dgm:pt>
    <dgm:pt modelId="{99E35357-0CED-45D2-819F-1EE8566D0A63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rPr>
            <a:t>Cambiamento</a:t>
          </a:r>
          <a:r>
            <a:rPr lang="en-US" sz="18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rPr>
            <a:t> </a:t>
          </a:r>
          <a:r>
            <a:rPr lang="en-US" sz="1800" b="1" dirty="0" err="1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rPr>
            <a:t>sostenibile</a:t>
          </a:r>
          <a:endParaRPr lang="en-GB" sz="1800" b="1" dirty="0"/>
        </a:p>
      </dgm:t>
    </dgm:pt>
    <dgm:pt modelId="{C4189A74-0CAE-4B8E-8142-5FFF306A6D53}" type="sibTrans" cxnId="{313784A9-8313-4BFA-916B-1F3B8E46BC07}">
      <dgm:prSet/>
      <dgm:spPr/>
      <dgm:t>
        <a:bodyPr/>
        <a:lstStyle/>
        <a:p>
          <a:endParaRPr lang="en-GB" b="1"/>
        </a:p>
      </dgm:t>
    </dgm:pt>
    <dgm:pt modelId="{FA563E03-5E7A-47DD-AB7C-F1F9F28EE0E7}" type="parTrans" cxnId="{313784A9-8313-4BFA-916B-1F3B8E46BC07}">
      <dgm:prSet/>
      <dgm:spPr/>
      <dgm:t>
        <a:bodyPr/>
        <a:lstStyle/>
        <a:p>
          <a:endParaRPr lang="en-GB" b="1"/>
        </a:p>
      </dgm:t>
    </dgm:pt>
    <dgm:pt modelId="{251E2259-2501-4CE5-8C77-51555C09DBB6}" type="pres">
      <dgm:prSet presAssocID="{81833801-27A9-494D-B902-2EC3290F82AB}" presName="cycle" presStyleCnt="0">
        <dgm:presLayoutVars>
          <dgm:dir/>
          <dgm:resizeHandles val="exact"/>
        </dgm:presLayoutVars>
      </dgm:prSet>
      <dgm:spPr/>
    </dgm:pt>
    <dgm:pt modelId="{17F218CC-1A81-4C15-86EE-3A627034DE06}" type="pres">
      <dgm:prSet presAssocID="{B7379AF3-A516-46FE-8A0A-FA53E2D1A26D}" presName="dummy" presStyleCnt="0"/>
      <dgm:spPr/>
    </dgm:pt>
    <dgm:pt modelId="{1BD0FDFC-9B5A-4E97-9126-903EE2420BAA}" type="pres">
      <dgm:prSet presAssocID="{B7379AF3-A516-46FE-8A0A-FA53E2D1A26D}" presName="node" presStyleLbl="revTx" presStyleIdx="0" presStyleCnt="4" custScaleX="160840" custRadScaleRad="103277" custRadScaleInc="-474">
        <dgm:presLayoutVars>
          <dgm:bulletEnabled val="1"/>
        </dgm:presLayoutVars>
      </dgm:prSet>
      <dgm:spPr/>
    </dgm:pt>
    <dgm:pt modelId="{1114AE03-9F54-49C8-B233-B6D68E2D379F}" type="pres">
      <dgm:prSet presAssocID="{B7866504-1F88-49D1-B00F-9133901A4405}" presName="sibTrans" presStyleLbl="node1" presStyleIdx="0" presStyleCnt="4" custAng="545344" custScaleX="119714" custScaleY="167288" custLinFactNeighborX="-5331" custLinFactNeighborY="-5047"/>
      <dgm:spPr/>
    </dgm:pt>
    <dgm:pt modelId="{336D64A2-F23F-4F0A-B51B-FCED2C435DD9}" type="pres">
      <dgm:prSet presAssocID="{56C5B691-E269-4040-A936-C5C28139AAF1}" presName="dummy" presStyleCnt="0"/>
      <dgm:spPr/>
    </dgm:pt>
    <dgm:pt modelId="{9DEB647A-FC73-4AF6-B98E-96A6D9C4232D}" type="pres">
      <dgm:prSet presAssocID="{56C5B691-E269-4040-A936-C5C28139AAF1}" presName="node" presStyleLbl="revTx" presStyleIdx="1" presStyleCnt="4" custScaleX="202685" custRadScaleRad="107059" custRadScaleInc="631">
        <dgm:presLayoutVars>
          <dgm:bulletEnabled val="1"/>
        </dgm:presLayoutVars>
      </dgm:prSet>
      <dgm:spPr/>
    </dgm:pt>
    <dgm:pt modelId="{5735A0D0-211A-4732-ACBE-14D4C73D3321}" type="pres">
      <dgm:prSet presAssocID="{50EE1D7A-C947-46E5-BD09-AC7A8F647586}" presName="sibTrans" presStyleLbl="node1" presStyleIdx="1" presStyleCnt="4" custAng="537361" custLinFactNeighborX="9218" custLinFactNeighborY="9450"/>
      <dgm:spPr/>
    </dgm:pt>
    <dgm:pt modelId="{6147966D-9083-44F6-9516-757D29447260}" type="pres">
      <dgm:prSet presAssocID="{EE879BC3-C90B-4E5D-BF67-FF1DBD8EABBA}" presName="dummy" presStyleCnt="0"/>
      <dgm:spPr/>
    </dgm:pt>
    <dgm:pt modelId="{0E7AD90C-B524-4FF5-9F87-12A292B3192F}" type="pres">
      <dgm:prSet presAssocID="{EE879BC3-C90B-4E5D-BF67-FF1DBD8EABBA}" presName="node" presStyleLbl="revTx" presStyleIdx="2" presStyleCnt="4" custScaleX="200002" custRadScaleRad="151593" custRadScaleInc="49774">
        <dgm:presLayoutVars>
          <dgm:bulletEnabled val="1"/>
        </dgm:presLayoutVars>
      </dgm:prSet>
      <dgm:spPr/>
    </dgm:pt>
    <dgm:pt modelId="{7A22077C-3B98-4092-8798-28145EC73ED2}" type="pres">
      <dgm:prSet presAssocID="{93246C31-86E4-4699-850C-E14655815583}" presName="sibTrans" presStyleLbl="node1" presStyleIdx="2" presStyleCnt="4" custScaleX="113076" custScaleY="103781" custLinFactNeighborX="-4305" custLinFactNeighborY="-1704"/>
      <dgm:spPr/>
    </dgm:pt>
    <dgm:pt modelId="{A656C99B-B3C4-4272-999B-F47313516956}" type="pres">
      <dgm:prSet presAssocID="{99E35357-0CED-45D2-819F-1EE8566D0A63}" presName="dummy" presStyleCnt="0"/>
      <dgm:spPr/>
    </dgm:pt>
    <dgm:pt modelId="{E3A5EAEB-A5A5-420C-B88C-1C27F9D2EDB3}" type="pres">
      <dgm:prSet presAssocID="{99E35357-0CED-45D2-819F-1EE8566D0A63}" presName="node" presStyleLbl="revTx" presStyleIdx="3" presStyleCnt="4" custScaleX="168300" custRadScaleRad="158628" custRadScaleInc="-35125">
        <dgm:presLayoutVars>
          <dgm:bulletEnabled val="1"/>
        </dgm:presLayoutVars>
      </dgm:prSet>
      <dgm:spPr/>
    </dgm:pt>
    <dgm:pt modelId="{B31F572A-39A8-459A-AACD-982EAEF7FB08}" type="pres">
      <dgm:prSet presAssocID="{C4189A74-0CAE-4B8E-8142-5FFF306A6D53}" presName="sibTrans" presStyleLbl="node1" presStyleIdx="3" presStyleCnt="4" custLinFactNeighborX="9316" custLinFactNeighborY="-307"/>
      <dgm:spPr/>
    </dgm:pt>
  </dgm:ptLst>
  <dgm:cxnLst>
    <dgm:cxn modelId="{42D28C2A-5A66-44F0-A917-DD19E19B5891}" srcId="{81833801-27A9-494D-B902-2EC3290F82AB}" destId="{56C5B691-E269-4040-A936-C5C28139AAF1}" srcOrd="1" destOrd="0" parTransId="{DD847742-104F-4A89-96A5-CD43922F1E95}" sibTransId="{50EE1D7A-C947-46E5-BD09-AC7A8F647586}"/>
    <dgm:cxn modelId="{0DB1E63B-54C8-4573-A618-CC276C143976}" type="presOf" srcId="{93246C31-86E4-4699-850C-E14655815583}" destId="{7A22077C-3B98-4092-8798-28145EC73ED2}" srcOrd="0" destOrd="0" presId="urn:microsoft.com/office/officeart/2005/8/layout/cycle1"/>
    <dgm:cxn modelId="{6C54423D-062F-4F63-ABF5-6A2468A276BD}" type="presOf" srcId="{EE879BC3-C90B-4E5D-BF67-FF1DBD8EABBA}" destId="{0E7AD90C-B524-4FF5-9F87-12A292B3192F}" srcOrd="0" destOrd="0" presId="urn:microsoft.com/office/officeart/2005/8/layout/cycle1"/>
    <dgm:cxn modelId="{90CE9F3F-494E-43AA-A92E-D011CB941819}" type="presOf" srcId="{B7866504-1F88-49D1-B00F-9133901A4405}" destId="{1114AE03-9F54-49C8-B233-B6D68E2D379F}" srcOrd="0" destOrd="0" presId="urn:microsoft.com/office/officeart/2005/8/layout/cycle1"/>
    <dgm:cxn modelId="{71B0836B-678B-4AC4-A5DD-9E93A9545B59}" srcId="{81833801-27A9-494D-B902-2EC3290F82AB}" destId="{B7379AF3-A516-46FE-8A0A-FA53E2D1A26D}" srcOrd="0" destOrd="0" parTransId="{1C634CA4-BF23-43AD-B11E-E1CDE627DB51}" sibTransId="{B7866504-1F88-49D1-B00F-9133901A4405}"/>
    <dgm:cxn modelId="{7948214D-7CEB-4552-AEC0-55FDEE8528B4}" type="presOf" srcId="{99E35357-0CED-45D2-819F-1EE8566D0A63}" destId="{E3A5EAEB-A5A5-420C-B88C-1C27F9D2EDB3}" srcOrd="0" destOrd="0" presId="urn:microsoft.com/office/officeart/2005/8/layout/cycle1"/>
    <dgm:cxn modelId="{36781A75-A1DB-4CA7-81EC-B456F474D8E8}" type="presOf" srcId="{B7379AF3-A516-46FE-8A0A-FA53E2D1A26D}" destId="{1BD0FDFC-9B5A-4E97-9126-903EE2420BAA}" srcOrd="0" destOrd="0" presId="urn:microsoft.com/office/officeart/2005/8/layout/cycle1"/>
    <dgm:cxn modelId="{59695E56-C709-48E7-9DEA-A03C00E56AAE}" srcId="{81833801-27A9-494D-B902-2EC3290F82AB}" destId="{EE879BC3-C90B-4E5D-BF67-FF1DBD8EABBA}" srcOrd="2" destOrd="0" parTransId="{DD80A109-E9EC-4B5C-B63C-7EA3FEC79008}" sibTransId="{93246C31-86E4-4699-850C-E14655815583}"/>
    <dgm:cxn modelId="{4F94F385-DBC9-4AF6-A7FC-EABD080E064E}" type="presOf" srcId="{C4189A74-0CAE-4B8E-8142-5FFF306A6D53}" destId="{B31F572A-39A8-459A-AACD-982EAEF7FB08}" srcOrd="0" destOrd="0" presId="urn:microsoft.com/office/officeart/2005/8/layout/cycle1"/>
    <dgm:cxn modelId="{B93E189D-9120-42B7-86F3-F4A5BEABA1D2}" type="presOf" srcId="{50EE1D7A-C947-46E5-BD09-AC7A8F647586}" destId="{5735A0D0-211A-4732-ACBE-14D4C73D3321}" srcOrd="0" destOrd="0" presId="urn:microsoft.com/office/officeart/2005/8/layout/cycle1"/>
    <dgm:cxn modelId="{5DF74DA5-13ED-4AC9-97C0-10AD71FAFDB2}" type="presOf" srcId="{81833801-27A9-494D-B902-2EC3290F82AB}" destId="{251E2259-2501-4CE5-8C77-51555C09DBB6}" srcOrd="0" destOrd="0" presId="urn:microsoft.com/office/officeart/2005/8/layout/cycle1"/>
    <dgm:cxn modelId="{313784A9-8313-4BFA-916B-1F3B8E46BC07}" srcId="{81833801-27A9-494D-B902-2EC3290F82AB}" destId="{99E35357-0CED-45D2-819F-1EE8566D0A63}" srcOrd="3" destOrd="0" parTransId="{FA563E03-5E7A-47DD-AB7C-F1F9F28EE0E7}" sibTransId="{C4189A74-0CAE-4B8E-8142-5FFF306A6D53}"/>
    <dgm:cxn modelId="{0E3BEDDA-5966-4D09-896F-F07FE376E5B7}" type="presOf" srcId="{56C5B691-E269-4040-A936-C5C28139AAF1}" destId="{9DEB647A-FC73-4AF6-B98E-96A6D9C4232D}" srcOrd="0" destOrd="0" presId="urn:microsoft.com/office/officeart/2005/8/layout/cycle1"/>
    <dgm:cxn modelId="{06EDCA2F-157E-4C04-98E7-96D855169D01}" type="presParOf" srcId="{251E2259-2501-4CE5-8C77-51555C09DBB6}" destId="{17F218CC-1A81-4C15-86EE-3A627034DE06}" srcOrd="0" destOrd="0" presId="urn:microsoft.com/office/officeart/2005/8/layout/cycle1"/>
    <dgm:cxn modelId="{0CAD1E24-127E-4547-8F4B-946105E2C06F}" type="presParOf" srcId="{251E2259-2501-4CE5-8C77-51555C09DBB6}" destId="{1BD0FDFC-9B5A-4E97-9126-903EE2420BAA}" srcOrd="1" destOrd="0" presId="urn:microsoft.com/office/officeart/2005/8/layout/cycle1"/>
    <dgm:cxn modelId="{5B305671-5D53-475E-AAC0-52DBF735125D}" type="presParOf" srcId="{251E2259-2501-4CE5-8C77-51555C09DBB6}" destId="{1114AE03-9F54-49C8-B233-B6D68E2D379F}" srcOrd="2" destOrd="0" presId="urn:microsoft.com/office/officeart/2005/8/layout/cycle1"/>
    <dgm:cxn modelId="{D4C5C0EF-F122-4993-B954-9D64E02982D1}" type="presParOf" srcId="{251E2259-2501-4CE5-8C77-51555C09DBB6}" destId="{336D64A2-F23F-4F0A-B51B-FCED2C435DD9}" srcOrd="3" destOrd="0" presId="urn:microsoft.com/office/officeart/2005/8/layout/cycle1"/>
    <dgm:cxn modelId="{87455934-FAE4-4BC1-932F-628933B080BF}" type="presParOf" srcId="{251E2259-2501-4CE5-8C77-51555C09DBB6}" destId="{9DEB647A-FC73-4AF6-B98E-96A6D9C4232D}" srcOrd="4" destOrd="0" presId="urn:microsoft.com/office/officeart/2005/8/layout/cycle1"/>
    <dgm:cxn modelId="{A984D4D8-B792-4E76-9E29-215180E7EA48}" type="presParOf" srcId="{251E2259-2501-4CE5-8C77-51555C09DBB6}" destId="{5735A0D0-211A-4732-ACBE-14D4C73D3321}" srcOrd="5" destOrd="0" presId="urn:microsoft.com/office/officeart/2005/8/layout/cycle1"/>
    <dgm:cxn modelId="{825E447D-0A35-4385-92BB-251B979DCA3C}" type="presParOf" srcId="{251E2259-2501-4CE5-8C77-51555C09DBB6}" destId="{6147966D-9083-44F6-9516-757D29447260}" srcOrd="6" destOrd="0" presId="urn:microsoft.com/office/officeart/2005/8/layout/cycle1"/>
    <dgm:cxn modelId="{FC24CD8E-AB19-4889-81C8-234A3B19643D}" type="presParOf" srcId="{251E2259-2501-4CE5-8C77-51555C09DBB6}" destId="{0E7AD90C-B524-4FF5-9F87-12A292B3192F}" srcOrd="7" destOrd="0" presId="urn:microsoft.com/office/officeart/2005/8/layout/cycle1"/>
    <dgm:cxn modelId="{48A99777-87E3-4D3C-9628-A414924451A2}" type="presParOf" srcId="{251E2259-2501-4CE5-8C77-51555C09DBB6}" destId="{7A22077C-3B98-4092-8798-28145EC73ED2}" srcOrd="8" destOrd="0" presId="urn:microsoft.com/office/officeart/2005/8/layout/cycle1"/>
    <dgm:cxn modelId="{4ADB5E6D-579F-4982-9982-219D994FE105}" type="presParOf" srcId="{251E2259-2501-4CE5-8C77-51555C09DBB6}" destId="{A656C99B-B3C4-4272-999B-F47313516956}" srcOrd="9" destOrd="0" presId="urn:microsoft.com/office/officeart/2005/8/layout/cycle1"/>
    <dgm:cxn modelId="{F3D33D65-CE25-4DCD-AD87-9A33FA9F3B0A}" type="presParOf" srcId="{251E2259-2501-4CE5-8C77-51555C09DBB6}" destId="{E3A5EAEB-A5A5-420C-B88C-1C27F9D2EDB3}" srcOrd="10" destOrd="0" presId="urn:microsoft.com/office/officeart/2005/8/layout/cycle1"/>
    <dgm:cxn modelId="{5E094B92-A5A8-408D-A2B4-007AAACB04DC}" type="presParOf" srcId="{251E2259-2501-4CE5-8C77-51555C09DBB6}" destId="{B31F572A-39A8-459A-AACD-982EAEF7FB0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FDFC-9B5A-4E97-9126-903EE2420BAA}">
      <dsp:nvSpPr>
        <dsp:cNvPr id="0" name=""/>
        <dsp:cNvSpPr/>
      </dsp:nvSpPr>
      <dsp:spPr>
        <a:xfrm>
          <a:off x="2742229" y="30240"/>
          <a:ext cx="1477649" cy="91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Valutazione dei bisogni</a:t>
          </a:r>
          <a:endParaRPr lang="en-GB" sz="1800" b="1" kern="1200" dirty="0"/>
        </a:p>
      </dsp:txBody>
      <dsp:txXfrm>
        <a:off x="2742229" y="30240"/>
        <a:ext cx="1477649" cy="918707"/>
      </dsp:txXfrm>
    </dsp:sp>
    <dsp:sp modelId="{1114AE03-9F54-49C8-B233-B6D68E2D379F}">
      <dsp:nvSpPr>
        <dsp:cNvPr id="0" name=""/>
        <dsp:cNvSpPr/>
      </dsp:nvSpPr>
      <dsp:spPr>
        <a:xfrm rot="545344">
          <a:off x="1048777" y="-939495"/>
          <a:ext cx="3104509" cy="4338233"/>
        </a:xfrm>
        <a:prstGeom prst="circularArrow">
          <a:avLst>
            <a:gd name="adj1" fmla="val 6908"/>
            <a:gd name="adj2" fmla="val 465838"/>
            <a:gd name="adj3" fmla="val 527988"/>
            <a:gd name="adj4" fmla="val 20284945"/>
            <a:gd name="adj5" fmla="val 8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B647A-FC73-4AF6-B98E-96A6D9C4232D}">
      <dsp:nvSpPr>
        <dsp:cNvPr id="0" name=""/>
        <dsp:cNvSpPr/>
      </dsp:nvSpPr>
      <dsp:spPr>
        <a:xfrm>
          <a:off x="2578737" y="1674823"/>
          <a:ext cx="1862082" cy="91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Implementazione</a:t>
          </a:r>
          <a:r>
            <a:rPr lang="en-US" sz="1800" b="1" kern="1200" dirty="0"/>
            <a:t> del </a:t>
          </a:r>
          <a:r>
            <a:rPr lang="en-US" sz="1800" b="1" kern="1200" dirty="0" err="1"/>
            <a:t>cambiamento</a:t>
          </a:r>
          <a:endParaRPr lang="en-GB" sz="1800" b="1" kern="1200" dirty="0"/>
        </a:p>
      </dsp:txBody>
      <dsp:txXfrm>
        <a:off x="2578737" y="1674823"/>
        <a:ext cx="1862082" cy="918707"/>
      </dsp:txXfrm>
    </dsp:sp>
    <dsp:sp modelId="{5735A0D0-211A-4732-ACBE-14D4C73D3321}">
      <dsp:nvSpPr>
        <dsp:cNvPr id="0" name=""/>
        <dsp:cNvSpPr/>
      </dsp:nvSpPr>
      <dsp:spPr>
        <a:xfrm rot="537361">
          <a:off x="919294" y="497608"/>
          <a:ext cx="2593272" cy="2593272"/>
        </a:xfrm>
        <a:prstGeom prst="circularArrow">
          <a:avLst>
            <a:gd name="adj1" fmla="val 6908"/>
            <a:gd name="adj2" fmla="val 465838"/>
            <a:gd name="adj3" fmla="val 6056209"/>
            <a:gd name="adj4" fmla="val 3414952"/>
            <a:gd name="adj5" fmla="val 8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AD90C-B524-4FF5-9F87-12A292B3192F}">
      <dsp:nvSpPr>
        <dsp:cNvPr id="0" name=""/>
        <dsp:cNvSpPr/>
      </dsp:nvSpPr>
      <dsp:spPr>
        <a:xfrm>
          <a:off x="312675" y="1674823"/>
          <a:ext cx="1837433" cy="91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prstClr val="black"/>
              </a:solidFill>
              <a:latin typeface="Open Sans Light"/>
              <a:ea typeface="Open Sans Light"/>
              <a:cs typeface="Open Sans Light"/>
            </a:rPr>
            <a:t>Valutazione del cambiamento</a:t>
          </a:r>
          <a:endParaRPr lang="en-GB" sz="1800" b="1" kern="1200" dirty="0">
            <a:solidFill>
              <a:prstClr val="black"/>
            </a:solidFill>
            <a:latin typeface="Open Sans Light"/>
            <a:ea typeface="Open Sans Light"/>
            <a:cs typeface="Open Sans Light"/>
          </a:endParaRPr>
        </a:p>
      </dsp:txBody>
      <dsp:txXfrm>
        <a:off x="312675" y="1674823"/>
        <a:ext cx="1837433" cy="918707"/>
      </dsp:txXfrm>
    </dsp:sp>
    <dsp:sp modelId="{7A22077C-3B98-4092-8798-28145EC73ED2}">
      <dsp:nvSpPr>
        <dsp:cNvPr id="0" name=""/>
        <dsp:cNvSpPr/>
      </dsp:nvSpPr>
      <dsp:spPr>
        <a:xfrm>
          <a:off x="509656" y="-87648"/>
          <a:ext cx="2932368" cy="2691323"/>
        </a:xfrm>
        <a:prstGeom prst="circularArrow">
          <a:avLst>
            <a:gd name="adj1" fmla="val 6908"/>
            <a:gd name="adj2" fmla="val 465838"/>
            <a:gd name="adj3" fmla="val 11555413"/>
            <a:gd name="adj4" fmla="val 9614842"/>
            <a:gd name="adj5" fmla="val 8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5EAEB-A5A5-420C-B88C-1C27F9D2EDB3}">
      <dsp:nvSpPr>
        <dsp:cNvPr id="0" name=""/>
        <dsp:cNvSpPr/>
      </dsp:nvSpPr>
      <dsp:spPr>
        <a:xfrm>
          <a:off x="462769" y="0"/>
          <a:ext cx="1546185" cy="91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rPr>
            <a:t>Cambiamento</a:t>
          </a:r>
          <a:r>
            <a:rPr lang="en-US" sz="1800" b="1" kern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rPr>
            <a:t> </a:t>
          </a:r>
          <a:r>
            <a:rPr lang="en-US" sz="1800" b="1" kern="1200" dirty="0" err="1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rPr>
            <a:t>sostenibile</a:t>
          </a:r>
          <a:endParaRPr lang="en-GB" sz="1800" b="1" kern="1200" dirty="0"/>
        </a:p>
      </dsp:txBody>
      <dsp:txXfrm>
        <a:off x="462769" y="0"/>
        <a:ext cx="1546185" cy="918707"/>
      </dsp:txXfrm>
    </dsp:sp>
    <dsp:sp modelId="{B31F572A-39A8-459A-AACD-982EAEF7FB08}">
      <dsp:nvSpPr>
        <dsp:cNvPr id="0" name=""/>
        <dsp:cNvSpPr/>
      </dsp:nvSpPr>
      <dsp:spPr>
        <a:xfrm>
          <a:off x="995908" y="-285763"/>
          <a:ext cx="2593272" cy="2593272"/>
        </a:xfrm>
        <a:prstGeom prst="circularArrow">
          <a:avLst>
            <a:gd name="adj1" fmla="val 6908"/>
            <a:gd name="adj2" fmla="val 465838"/>
            <a:gd name="adj3" fmla="val 18063790"/>
            <a:gd name="adj4" fmla="val 14851650"/>
            <a:gd name="adj5" fmla="val 8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2022-08-28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‹N›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1_Pavadinimas ir vertikalus teksta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9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162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clipboard-pen-paper-1643781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File:Tick_green_modern.svg" TargetMode="Externa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8456-team-work-transparent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rohibitionSig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Unità</a:t>
            </a:r>
            <a:r>
              <a:rPr lang="en-US" b="1" dirty="0"/>
              <a:t> 5</a:t>
            </a:r>
            <a:br>
              <a:rPr lang="en-US" dirty="0"/>
            </a:br>
            <a:r>
              <a:rPr lang="en-US" dirty="0"/>
              <a:t>Il </a:t>
            </a:r>
            <a:r>
              <a:rPr lang="en-US" dirty="0" err="1"/>
              <a:t>cambiamento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Organizzazioni</a:t>
            </a: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DEB05BD-FEC9-0761-8A87-36D0C65354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84" y="5638989"/>
            <a:ext cx="896520" cy="315182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33623C9-85D9-6BEC-5F3F-BDAF2D20F9F7}"/>
              </a:ext>
            </a:extLst>
          </p:cNvPr>
          <p:cNvSpPr txBox="1"/>
          <p:nvPr/>
        </p:nvSpPr>
        <p:spPr>
          <a:xfrm>
            <a:off x="4681082" y="5954171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9144-B128-229E-083B-83105691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957911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it-IT" dirty="0"/>
              <a:t>Ci sono consigli per superare la resistenza?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8D31E-FC94-F0CF-4FC3-D0BEAADDC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98" y="2372704"/>
            <a:ext cx="11011553" cy="4035085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Sii sempre aperto e onesto su ciò che verrà dopo.</a:t>
            </a:r>
          </a:p>
          <a:p>
            <a:pPr marL="342900" indent="-342900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Assicurati di concentrarti continuamente sugli aspetti positivi del cambiamento. Sii specifico.</a:t>
            </a:r>
          </a:p>
          <a:p>
            <a:pPr marL="342900" indent="-342900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È importante garantire che le persone coinvolte dal cambiamento ricevano una formazione adeguata per adattarsi ai nuovi cambiamenti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formazione e sviluppo, non solo riunioni o esercizi di team building.</a:t>
            </a: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Non lasciare aperture affinché le persone tornino allo status quo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come agente di cambiamento, devi essere il primo a impegnarti pienamente e credere nel cambiamento.</a:t>
            </a: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Assicurati di consentire flessibilità. Le persone hanno bisogno di tempo per adattarsi e assimilare i nuovi comportamenti. Dai loro il tempo di farlo.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9EC75-FB82-0E43-E3C4-AE8DA38B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pic>
        <p:nvPicPr>
          <p:cNvPr id="10" name="Graphic 9" descr="Grinning face outline with solid fill">
            <a:extLst>
              <a:ext uri="{FF2B5EF4-FFF2-40B4-BE49-F238E27FC236}">
                <a16:creationId xmlns:a16="http://schemas.microsoft.com/office/drawing/2014/main" id="{EFB512A0-C489-2927-6FFF-3D467887B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0293" y="1300017"/>
            <a:ext cx="1602509" cy="16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9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66772D-8750-45BE-A309-214F5F753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495929"/>
              </p:ext>
            </p:extLst>
          </p:nvPr>
        </p:nvGraphicFramePr>
        <p:xfrm>
          <a:off x="106532" y="2557577"/>
          <a:ext cx="5368084" cy="259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5525D7E9-AB87-7A84-AF31-8ED2BD7CE4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61" y="4740166"/>
            <a:ext cx="7450407" cy="5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3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8" y="1298588"/>
            <a:ext cx="11386220" cy="7274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Che </a:t>
            </a:r>
            <a:r>
              <a:rPr lang="en-US" dirty="0" err="1"/>
              <a:t>cos'è</a:t>
            </a:r>
            <a:r>
              <a:rPr lang="en-US" dirty="0"/>
              <a:t> la </a:t>
            </a:r>
            <a:r>
              <a:rPr lang="en-US" dirty="0" err="1"/>
              <a:t>valutazione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bisogni</a:t>
            </a:r>
            <a:r>
              <a:rPr lang="en-US" dirty="0"/>
              <a:t>? (1)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554552"/>
            <a:ext cx="11094868" cy="3399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Si può anche vedere come: "analisi dei punti di debolezza", "analisi dei bisogni" e "analisi delle prestazioni".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I </a:t>
            </a:r>
            <a:r>
              <a:rPr lang="it-IT" b="1" dirty="0"/>
              <a:t>punti di debolezza </a:t>
            </a:r>
            <a:r>
              <a:rPr lang="it-IT" dirty="0"/>
              <a:t>(sia come opportunità che come problemi)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sono comuni promotori dell'azione e del cambiamento.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b="1" dirty="0"/>
              <a:t>Identificare il divario tra "dove siamo ora" e "dove vogliamo essere" è fondamentale!!!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I vantaggi sono: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(a) </a:t>
            </a:r>
            <a:r>
              <a:rPr lang="it-IT" b="1" i="1" dirty="0"/>
              <a:t>processo sistematico </a:t>
            </a:r>
            <a:r>
              <a:rPr lang="it-IT" dirty="0"/>
              <a:t>per guidare il processo decisionale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(b) </a:t>
            </a:r>
            <a:r>
              <a:rPr lang="it-IT" b="1" i="1" dirty="0"/>
              <a:t>fornire una giustificazione</a:t>
            </a:r>
            <a:r>
              <a:rPr lang="it-IT" dirty="0"/>
              <a:t> per le decisioni prima che vengano prese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(c) </a:t>
            </a:r>
            <a:r>
              <a:rPr lang="it-IT" b="1" i="1" dirty="0"/>
              <a:t>può essere modulato</a:t>
            </a:r>
            <a:r>
              <a:rPr lang="it-IT" dirty="0"/>
              <a:t> per progetti di qualsiasi dimensione, tempistica o budget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(d) </a:t>
            </a:r>
            <a:r>
              <a:rPr lang="it-IT" b="1" i="1" dirty="0"/>
              <a:t>può offrire un modello replicabile</a:t>
            </a:r>
            <a:r>
              <a:rPr lang="it-IT" dirty="0"/>
              <a:t> che può essere applicato da principianti o esperti.</a:t>
            </a:r>
          </a:p>
        </p:txBody>
      </p:sp>
    </p:spTree>
    <p:extLst>
      <p:ext uri="{BB962C8B-B14F-4D97-AF65-F5344CB8AC3E}">
        <p14:creationId xmlns:p14="http://schemas.microsoft.com/office/powerpoint/2010/main" val="39653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1298588"/>
            <a:ext cx="11207980" cy="7095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Che </a:t>
            </a:r>
            <a:r>
              <a:rPr lang="en-US" dirty="0" err="1"/>
              <a:t>cos'è</a:t>
            </a:r>
            <a:r>
              <a:rPr lang="en-US" dirty="0"/>
              <a:t> la </a:t>
            </a:r>
            <a:r>
              <a:rPr lang="en-US" dirty="0" err="1"/>
              <a:t>valutazione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bisogni</a:t>
            </a:r>
            <a:r>
              <a:rPr lang="en-US" dirty="0"/>
              <a:t>? (2)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795333"/>
            <a:ext cx="5262240" cy="315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17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È semplicemente uno strumento per prendere decisioni migliori!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17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 potrebbe anche definire in termini di gap di risultati (Kaufman, Oakley-Brown, Watkins, &amp; Leigh, 2003).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1700"/>
              <a:buFont typeface="Courier New"/>
              <a:buChar char="o"/>
            </a:pPr>
            <a:r>
              <a:rPr lang="it-IT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Bisogno</a:t>
            </a:r>
            <a:r>
              <a:rPr lang="it-IT" sz="20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= la differenza tra i risultati attuali e quelli desiderati.</a:t>
            </a:r>
          </a:p>
        </p:txBody>
      </p:sp>
      <p:pic>
        <p:nvPicPr>
          <p:cNvPr id="3" name="Picture 2" descr="A picture containing text, hanger&#10;&#10;Description automatically generated">
            <a:extLst>
              <a:ext uri="{FF2B5EF4-FFF2-40B4-BE49-F238E27FC236}">
                <a16:creationId xmlns:a16="http://schemas.microsoft.com/office/drawing/2014/main" id="{D92C6D49-E3C7-444B-877D-6F12A36EE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2401" r="3748" b="2748"/>
          <a:stretch/>
        </p:blipFill>
        <p:spPr>
          <a:xfrm>
            <a:off x="6632405" y="2507106"/>
            <a:ext cx="5059669" cy="294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6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576835" y="881242"/>
            <a:ext cx="10775378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ExtraBold"/>
              <a:buNone/>
            </a:pPr>
            <a:r>
              <a:rPr lang="en-US" b="1"/>
              <a:t>Conduzione di un'analisi di valutazione dei bisogni (1)</a:t>
            </a:r>
            <a:endParaRPr b="1"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1"/>
          </p:nvPr>
        </p:nvSpPr>
        <p:spPr>
          <a:xfrm>
            <a:off x="576834" y="1810092"/>
            <a:ext cx="10372709" cy="38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 err="1">
                <a:solidFill>
                  <a:schemeClr val="dk1"/>
                </a:solidFill>
              </a:rPr>
              <a:t>Fase</a:t>
            </a:r>
            <a:r>
              <a:rPr lang="en-US" dirty="0">
                <a:solidFill>
                  <a:schemeClr val="dk1"/>
                </a:solidFill>
              </a:rPr>
              <a:t> 1: </a:t>
            </a:r>
            <a:r>
              <a:rPr lang="en-US" i="1" dirty="0">
                <a:solidFill>
                  <a:schemeClr val="dk1"/>
                </a:solidFill>
              </a:rPr>
              <a:t>IDENTIFICARE</a:t>
            </a:r>
            <a:endParaRPr i="1" dirty="0">
              <a:solidFill>
                <a:schemeClr val="dk1"/>
              </a:solidFill>
            </a:endParaRPr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2"/>
          </p:nvPr>
        </p:nvSpPr>
        <p:spPr>
          <a:xfrm>
            <a:off x="576834" y="2252907"/>
            <a:ext cx="10775379" cy="21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identificare tutte le risorse interne ed esterne da coinvolgere nella valutazione.</a:t>
            </a:r>
            <a:endParaRPr sz="180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Determinare quali dati sono necessari per identificare i bisogni a livello strategico, tattico e operativo.</a:t>
            </a:r>
            <a:endParaRPr sz="180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Determinare le potenziali fonti di dati.</a:t>
            </a:r>
            <a:endParaRPr sz="180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Raccogliere le informazioni (interviste, sondaggi, focus group, ecc.).</a:t>
            </a:r>
            <a:endParaRPr sz="180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Definire i bisogni finali sulla base dei divari tra i risultati attuali e quelli desiderati.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48" name="Google Shape;148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49" name="Google Shape;149;p6"/>
          <p:cNvSpPr txBox="1"/>
          <p:nvPr/>
        </p:nvSpPr>
        <p:spPr>
          <a:xfrm>
            <a:off x="576834" y="4258923"/>
            <a:ext cx="10372709" cy="38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Fase </a:t>
            </a:r>
            <a:r>
              <a:rPr lang="en-US" sz="2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2: </a:t>
            </a:r>
            <a:r>
              <a:rPr lang="en-US" sz="22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ANALIZZARE</a:t>
            </a:r>
            <a:endParaRPr sz="2200" b="1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576834" y="4644482"/>
            <a:ext cx="10775379" cy="1179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Identificare i bisogni prioritari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Concentrarsi sui bisogni più prioritari e vedere cosa funziona e cosa no.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Analizzare e sintetizzare le informazioni utili</a:t>
            </a:r>
            <a:r>
              <a:rPr lang="en-US"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576834" y="706826"/>
            <a:ext cx="1067772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ExtraBold"/>
              <a:buNone/>
            </a:pPr>
            <a:r>
              <a:rPr lang="en-US" b="1"/>
              <a:t>Conduzione di un'analisi di valutazione dei bisogni (2)</a:t>
            </a:r>
            <a:endParaRPr b="1"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599577" y="2050946"/>
            <a:ext cx="10372709" cy="38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Fase 3: </a:t>
            </a:r>
            <a:r>
              <a:rPr lang="en-US" sz="2800" i="1">
                <a:solidFill>
                  <a:schemeClr val="dk1"/>
                </a:solidFill>
              </a:rPr>
              <a:t>DECIDERE</a:t>
            </a:r>
            <a:endParaRPr sz="2800" i="1">
              <a:solidFill>
                <a:schemeClr val="dk1"/>
              </a:solidFill>
            </a:endParaRPr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2"/>
          </p:nvPr>
        </p:nvSpPr>
        <p:spPr>
          <a:xfrm>
            <a:off x="576834" y="2599136"/>
            <a:ext cx="10775379" cy="214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La fase successiva e finale consiste nel prendere decisioni complesse sulla base dell'analisi.</a:t>
            </a:r>
            <a:endParaRPr sz="240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Questa fase è spesso anche la più difficile, poiché:</a:t>
            </a:r>
            <a:endParaRPr sz="2400">
              <a:solidFill>
                <a:schemeClr val="dk1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ci sono interessi contrastanti per l'introduzione di determinati tipi di cambiamento</a:t>
            </a:r>
            <a:endParaRPr sz="2400">
              <a:solidFill>
                <a:schemeClr val="dk1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è difficile trovare un accordo sui criteri da utilizzare per prendere le decisioni</a:t>
            </a:r>
            <a:endParaRPr sz="2400">
              <a:solidFill>
                <a:schemeClr val="dk1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potrebbe essere necessario negoziare e/o scendere a compromessi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" name="Google Shape;158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847725" y="2019563"/>
            <a:ext cx="438028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Si </a:t>
            </a:r>
            <a:r>
              <a:rPr lang="en-US" dirty="0" err="1">
                <a:solidFill>
                  <a:schemeClr val="dk1"/>
                </a:solidFill>
              </a:rPr>
              <a:t>possono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riassumere</a:t>
            </a:r>
            <a:r>
              <a:rPr lang="en-US" dirty="0">
                <a:solidFill>
                  <a:schemeClr val="dk1"/>
                </a:solidFill>
              </a:rPr>
              <a:t> in due </a:t>
            </a:r>
            <a:r>
              <a:rPr lang="en-US" dirty="0" err="1">
                <a:solidFill>
                  <a:schemeClr val="dk1"/>
                </a:solidFill>
              </a:rPr>
              <a:t>categorie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principali</a:t>
            </a:r>
            <a:r>
              <a:rPr lang="en-US" dirty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dirty="0" err="1">
                <a:solidFill>
                  <a:schemeClr val="dk1"/>
                </a:solidFill>
              </a:rPr>
              <a:t>Strumenti</a:t>
            </a:r>
            <a:r>
              <a:rPr lang="en-US" dirty="0">
                <a:solidFill>
                  <a:schemeClr val="dk1"/>
                </a:solidFill>
              </a:rPr>
              <a:t> e </a:t>
            </a:r>
            <a:r>
              <a:rPr lang="en-US" dirty="0" err="1">
                <a:solidFill>
                  <a:schemeClr val="dk1"/>
                </a:solidFill>
              </a:rPr>
              <a:t>tecniche</a:t>
            </a:r>
            <a:r>
              <a:rPr lang="en-US" dirty="0">
                <a:solidFill>
                  <a:schemeClr val="dk1"/>
                </a:solidFill>
              </a:rPr>
              <a:t> di </a:t>
            </a:r>
            <a:r>
              <a:rPr lang="en-US" dirty="0" err="1">
                <a:solidFill>
                  <a:schemeClr val="dk1"/>
                </a:solidFill>
              </a:rPr>
              <a:t>raccolta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dati</a:t>
            </a:r>
            <a:endParaRPr dirty="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dirty="0" err="1">
                <a:solidFill>
                  <a:schemeClr val="dk1"/>
                </a:solidFill>
              </a:rPr>
              <a:t>Strumenti</a:t>
            </a:r>
            <a:r>
              <a:rPr lang="en-US" dirty="0">
                <a:solidFill>
                  <a:schemeClr val="dk1"/>
                </a:solidFill>
              </a:rPr>
              <a:t> e </a:t>
            </a:r>
            <a:r>
              <a:rPr lang="en-US" dirty="0" err="1">
                <a:solidFill>
                  <a:schemeClr val="dk1"/>
                </a:solidFill>
              </a:rPr>
              <a:t>tecniche</a:t>
            </a:r>
            <a:r>
              <a:rPr lang="en-US" dirty="0">
                <a:solidFill>
                  <a:schemeClr val="dk1"/>
                </a:solidFill>
              </a:rPr>
              <a:t> per il </a:t>
            </a:r>
            <a:r>
              <a:rPr lang="en-US" dirty="0" err="1">
                <a:solidFill>
                  <a:schemeClr val="dk1"/>
                </a:solidFill>
              </a:rPr>
              <a:t>processo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decisionale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4" name="Google Shape;164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1371" y="1449387"/>
            <a:ext cx="5190008" cy="424066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847725" y="765176"/>
            <a:ext cx="7035034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dirty="0" err="1"/>
              <a:t>Strumenti</a:t>
            </a:r>
            <a:r>
              <a:rPr lang="en-US" dirty="0"/>
              <a:t> per la </a:t>
            </a:r>
            <a:r>
              <a:rPr lang="en-US" dirty="0" err="1"/>
              <a:t>valutazione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bisogni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/>
              <a:t>Strumenti</a:t>
            </a:r>
            <a:r>
              <a:rPr lang="en-US" b="1" dirty="0"/>
              <a:t> per la </a:t>
            </a:r>
            <a:r>
              <a:rPr lang="en-US" b="1" dirty="0" err="1"/>
              <a:t>valutazione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bisogni</a:t>
            </a:r>
            <a:endParaRPr b="1" dirty="0"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839800" y="2046925"/>
            <a:ext cx="67347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Alcuni esempi di strumenti e metodi sono...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" name="Google Shape;173;p9"/>
          <p:cNvSpPr txBox="1">
            <a:spLocks noGrp="1"/>
          </p:cNvSpPr>
          <p:nvPr>
            <p:ph type="body" idx="2"/>
          </p:nvPr>
        </p:nvSpPr>
        <p:spPr>
          <a:xfrm>
            <a:off x="839788" y="2450237"/>
            <a:ext cx="5157787" cy="333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Revisione di dati/documenti già esistenti</a:t>
            </a:r>
            <a:endParaRPr sz="180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Revisioni guidate da esperti</a:t>
            </a:r>
            <a:endParaRPr sz="180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Gestione di focus group</a:t>
            </a:r>
            <a:endParaRPr sz="180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Conduzione di interviste</a:t>
            </a:r>
            <a:endParaRPr sz="180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Sondaggi a doppia risposta</a:t>
            </a:r>
            <a:endParaRPr sz="180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Analisi SWOT+</a:t>
            </a:r>
            <a:endParaRPr sz="180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Dati osservativi</a:t>
            </a:r>
            <a:endParaRPr sz="180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Analisi dei compiti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4" name="Google Shape;174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6471821" y="2354691"/>
            <a:ext cx="5157787" cy="3107184"/>
          </a:xfrm>
          <a:prstGeom prst="cloud">
            <a:avLst/>
          </a:prstGeom>
          <a:solidFill>
            <a:schemeClr val="accent2"/>
          </a:solidFill>
          <a:ln w="12700" cap="flat" cmpd="sng">
            <a:solidFill>
              <a:srgbClr val="A937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7439417" y="3009531"/>
            <a:ext cx="32226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Riflettiamo!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 problemi potrebbero sorgere se saltassimo l'analisi della valutazione dei bisogni quando pianifichiamo un cambiamento?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30" y="765175"/>
            <a:ext cx="6004317" cy="5088709"/>
          </a:xfrm>
          <a:prstGeom prst="rect">
            <a:avLst/>
          </a:prstGeom>
        </p:spPr>
      </p:pic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49612">
            <a:off x="800600" y="2698012"/>
            <a:ext cx="6982379" cy="684211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7F2A"/>
                </a:solidFill>
                <a:sym typeface="Wingdings" panose="05000000000000000000" pitchFamily="2" charset="2"/>
              </a:rPr>
              <a:t>Facciamo</a:t>
            </a:r>
            <a:r>
              <a:rPr lang="en-US" sz="4000" b="1" dirty="0">
                <a:solidFill>
                  <a:srgbClr val="FF7F2A"/>
                </a:solidFill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7F2A"/>
                </a:solidFill>
                <a:sym typeface="Wingdings" panose="05000000000000000000" pitchFamily="2" charset="2"/>
              </a:rPr>
              <a:t>una</a:t>
            </a:r>
            <a:r>
              <a:rPr lang="en-US" sz="4000" b="1" dirty="0">
                <a:solidFill>
                  <a:srgbClr val="FF7F2A"/>
                </a:solidFill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FF7F2A"/>
                </a:solidFill>
                <a:sym typeface="Wingdings" panose="05000000000000000000" pitchFamily="2" charset="2"/>
              </a:rPr>
              <a:t>pausa</a:t>
            </a:r>
            <a:r>
              <a:rPr lang="en-US" sz="4000" b="1" dirty="0">
                <a:solidFill>
                  <a:srgbClr val="FF7F2A"/>
                </a:solidFill>
                <a:sym typeface="Wingdings" panose="05000000000000000000" pitchFamily="2" charset="2"/>
              </a:rPr>
              <a:t>!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1705975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1;p10">
            <a:extLst>
              <a:ext uri="{FF2B5EF4-FFF2-40B4-BE49-F238E27FC236}">
                <a16:creationId xmlns:a16="http://schemas.microsoft.com/office/drawing/2014/main" id="{0245D6D7-6C35-C2E0-590D-E1AB5713B9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US"/>
              <a:t>Attuare il cambiamento (1)</a:t>
            </a:r>
            <a:endParaRPr/>
          </a:p>
        </p:txBody>
      </p:sp>
      <p:sp>
        <p:nvSpPr>
          <p:cNvPr id="5" name="Google Shape;182;p10">
            <a:extLst>
              <a:ext uri="{FF2B5EF4-FFF2-40B4-BE49-F238E27FC236}">
                <a16:creationId xmlns:a16="http://schemas.microsoft.com/office/drawing/2014/main" id="{A081286B-0BCD-9B8F-F58F-14E1D736F3B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6" name="Google Shape;183;p10">
            <a:extLst>
              <a:ext uri="{FF2B5EF4-FFF2-40B4-BE49-F238E27FC236}">
                <a16:creationId xmlns:a16="http://schemas.microsoft.com/office/drawing/2014/main" id="{560C722A-C939-4427-F09B-7231ABF1005B}"/>
              </a:ext>
            </a:extLst>
          </p:cNvPr>
          <p:cNvSpPr/>
          <p:nvPr/>
        </p:nvSpPr>
        <p:spPr>
          <a:xfrm>
            <a:off x="685800" y="2268682"/>
            <a:ext cx="11094900" cy="3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3512"/>
              </a:buClr>
              <a:buSzPts val="2040"/>
              <a:buFont typeface="Noto Sans Symbols"/>
              <a:buNone/>
            </a:pPr>
            <a:r>
              <a:rPr lang="en-US" sz="2400" b="1" u="sng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Quali sono i segreti di un'implementazione di successo del cambiamento?</a:t>
            </a:r>
            <a:r>
              <a:rPr lang="en-US" sz="2400" b="1" i="0" u="sng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b="1" i="0" u="sng" strike="noStrike" cap="none">
                <a:solidFill>
                  <a:srgbClr val="FF603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McKinsey &amp; Company</a:t>
            </a:r>
            <a:endParaRPr/>
          </a:p>
          <a:p>
            <a:pPr marL="182880" marR="0" lvl="0" indent="-1765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1600"/>
              <a:buFont typeface="Noto Sans Symbols"/>
              <a:buChar char="▪"/>
            </a:pPr>
            <a:r>
              <a:rPr lang="en-US" sz="1900" b="1">
                <a:solidFill>
                  <a:srgbClr val="FF603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Indagine su 2000 dirigenti di oltre 900 aziende di tutti i settori industriali</a:t>
            </a:r>
            <a:endParaRPr sz="1300"/>
          </a:p>
          <a:p>
            <a:pPr marL="182880" marR="0" lvl="0" indent="-17653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1600"/>
              <a:buFont typeface="Noto Sans Symbols"/>
              <a:buChar char="▪"/>
            </a:pPr>
            <a:r>
              <a:rPr lang="en-US" sz="1900" b="1" i="0" u="none" strike="noStrike" cap="none">
                <a:solidFill>
                  <a:schemeClr val="dk1"/>
                </a:solidFill>
                <a:highlight>
                  <a:srgbClr val="FF7F2A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1. </a:t>
            </a:r>
            <a:r>
              <a:rPr lang="en-US" sz="1900" b="1">
                <a:solidFill>
                  <a:schemeClr val="dk1"/>
                </a:solidFill>
                <a:highlight>
                  <a:srgbClr val="FF7F2A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Partecipazione e impegno</a:t>
            </a:r>
            <a:endParaRPr sz="1300"/>
          </a:p>
          <a:p>
            <a:pPr marL="457200" marR="0" lvl="1" indent="-17653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43512"/>
              </a:buClr>
              <a:buSzPts val="1430"/>
              <a:buFont typeface="Noto Sans Symbols"/>
              <a:buChar char="▪"/>
            </a:pPr>
            <a:r>
              <a:rPr lang="en-US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 leader devono mostrare un alto livello di investimento psicologico che spinga all'azione personale e proattiva.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1" indent="-17653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43512"/>
              </a:buClr>
              <a:buSzPts val="1430"/>
              <a:buFont typeface="Noto Sans Symbols"/>
              <a:buChar char="▪"/>
            </a:pPr>
            <a:r>
              <a:rPr lang="en-US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 cambiamento di successo rafforza la titolarità attraverso una chiara responsabilità per obiettivi specifici.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1" indent="-17653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43512"/>
              </a:buClr>
              <a:buSzPts val="1430"/>
              <a:buFont typeface="Noto Sans Symbols"/>
              <a:buChar char="▪"/>
            </a:pPr>
            <a:r>
              <a:rPr lang="en-US" sz="17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 buon modello di leadership</a:t>
            </a:r>
            <a:r>
              <a:rPr lang="en-US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Promuovere uno stile di leadership che fissi aspirazioni audaci con una chiara responsabilità, enfatizzando le dimensioni di sfida e di supporto della leadership.</a:t>
            </a:r>
            <a:endParaRPr sz="17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1" indent="-17653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43512"/>
              </a:buClr>
              <a:buSzPts val="1430"/>
              <a:buFont typeface="Noto Sans Symbols"/>
              <a:buChar char="▪"/>
            </a:pPr>
            <a:r>
              <a:rPr lang="en-US" sz="17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Creare il giusto entusiasmo</a:t>
            </a:r>
            <a:r>
              <a:rPr lang="en-US" sz="17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 Piuttosto che spammare tutti con materiali di comunicazione generici, i leader fanno circolare metodicamente una storia di cambiamento avvincente in tutta l'organizzazione.</a:t>
            </a:r>
            <a:endParaRPr sz="17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93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79" y="276557"/>
            <a:ext cx="10515600" cy="781685"/>
          </a:xfrm>
        </p:spPr>
        <p:txBody>
          <a:bodyPr/>
          <a:lstStyle/>
          <a:p>
            <a:r>
              <a:rPr lang="en-US" dirty="0"/>
              <a:t>Di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parleremo</a:t>
            </a:r>
            <a:r>
              <a:rPr lang="en-US" dirty="0"/>
              <a:t> in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unità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343" y="1247982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1.1. </a:t>
            </a:r>
            <a:r>
              <a:rPr lang="en-US" dirty="0" err="1"/>
              <a:t>Gestione</a:t>
            </a:r>
            <a:r>
              <a:rPr lang="en-US" dirty="0"/>
              <a:t> del </a:t>
            </a:r>
            <a:r>
              <a:rPr lang="en-US" dirty="0" err="1"/>
              <a:t>cambiamento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5" y="1628465"/>
            <a:ext cx="10190162" cy="127422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Apprendere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pensare</a:t>
            </a:r>
            <a:r>
              <a:rPr lang="en-US" dirty="0">
                <a:solidFill>
                  <a:schemeClr val="tx1"/>
                </a:solidFill>
              </a:rPr>
              <a:t> in modo </a:t>
            </a:r>
            <a:r>
              <a:rPr lang="en-US" dirty="0" err="1">
                <a:solidFill>
                  <a:schemeClr val="tx1"/>
                </a:solidFill>
              </a:rPr>
              <a:t>critico</a:t>
            </a:r>
            <a:r>
              <a:rPr lang="en-US" dirty="0">
                <a:solidFill>
                  <a:schemeClr val="tx1"/>
                </a:solidFill>
              </a:rPr>
              <a:t>! – Teoria </a:t>
            </a:r>
            <a:r>
              <a:rPr lang="en-US" dirty="0" err="1">
                <a:solidFill>
                  <a:schemeClr val="tx1"/>
                </a:solidFill>
              </a:rPr>
              <a:t>Critica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Resistenza</a:t>
            </a:r>
            <a:r>
              <a:rPr lang="en-US" dirty="0">
                <a:solidFill>
                  <a:schemeClr val="tx1"/>
                </a:solidFill>
              </a:rPr>
              <a:t> al </a:t>
            </a:r>
            <a:r>
              <a:rPr lang="en-US" dirty="0" err="1">
                <a:solidFill>
                  <a:schemeClr val="tx1"/>
                </a:solidFill>
              </a:rPr>
              <a:t>cambiamento</a:t>
            </a:r>
            <a:endParaRPr lang="en-US" dirty="0">
              <a:solidFill>
                <a:schemeClr val="tx1"/>
              </a:solidFill>
            </a:endParaRPr>
          </a:p>
          <a:p>
            <a:pPr marL="1028700" lvl="1" indent="-342900"/>
            <a:r>
              <a:rPr lang="en-US" sz="2200" dirty="0" err="1">
                <a:solidFill>
                  <a:schemeClr val="tx1"/>
                </a:solidFill>
              </a:rPr>
              <a:t>Perché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accade</a:t>
            </a:r>
            <a:r>
              <a:rPr lang="en-US" sz="2200" dirty="0">
                <a:solidFill>
                  <a:schemeClr val="tx1"/>
                </a:solidFill>
              </a:rPr>
              <a:t>?</a:t>
            </a:r>
          </a:p>
          <a:p>
            <a:pPr marL="1028700" lvl="1" indent="-342900"/>
            <a:r>
              <a:rPr lang="en-US" sz="2200" dirty="0">
                <a:solidFill>
                  <a:schemeClr val="tx1"/>
                </a:solidFill>
              </a:rPr>
              <a:t>A </a:t>
            </a:r>
            <a:r>
              <a:rPr lang="en-US" sz="2200" dirty="0" err="1">
                <a:solidFill>
                  <a:schemeClr val="tx1"/>
                </a:solidFill>
              </a:rPr>
              <a:t>quali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livelli</a:t>
            </a:r>
            <a:r>
              <a:rPr lang="en-US" sz="2200" dirty="0">
                <a:solidFill>
                  <a:schemeClr val="tx1"/>
                </a:solidFill>
              </a:rPr>
              <a:t>?</a:t>
            </a:r>
          </a:p>
          <a:p>
            <a:pPr marL="1028700" lvl="1" indent="-342900"/>
            <a:r>
              <a:rPr lang="en-US" sz="2200" dirty="0" err="1">
                <a:solidFill>
                  <a:schemeClr val="tx1"/>
                </a:solidFill>
              </a:rPr>
              <a:t>Suggerimenti</a:t>
            </a:r>
            <a:r>
              <a:rPr lang="en-US" sz="2200" dirty="0">
                <a:solidFill>
                  <a:schemeClr val="tx1"/>
                </a:solidFill>
              </a:rPr>
              <a:t> per </a:t>
            </a:r>
            <a:r>
              <a:rPr lang="en-US" sz="2200" dirty="0" err="1">
                <a:solidFill>
                  <a:schemeClr val="tx1"/>
                </a:solidFill>
              </a:rPr>
              <a:t>superare</a:t>
            </a:r>
            <a:r>
              <a:rPr lang="en-US" sz="2200" dirty="0">
                <a:solidFill>
                  <a:schemeClr val="tx1"/>
                </a:solidFill>
              </a:rPr>
              <a:t> tale </a:t>
            </a:r>
            <a:r>
              <a:rPr lang="en-US" sz="2200" dirty="0" err="1">
                <a:solidFill>
                  <a:schemeClr val="tx1"/>
                </a:solidFill>
              </a:rPr>
              <a:t>resistenza</a:t>
            </a:r>
            <a:endParaRPr lang="lt-LT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343" y="3702956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1.2 Il </a:t>
            </a:r>
            <a:r>
              <a:rPr lang="en-US" dirty="0" err="1"/>
              <a:t>Ciclo</a:t>
            </a:r>
            <a:r>
              <a:rPr lang="en-US" dirty="0"/>
              <a:t> del </a:t>
            </a:r>
            <a:r>
              <a:rPr lang="en-US" dirty="0" err="1"/>
              <a:t>Cambiamento</a:t>
            </a:r>
            <a:endParaRPr lang="lt-LT" dirty="0"/>
          </a:p>
          <a:p>
            <a:endParaRPr lang="lt-LT" dirty="0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B5D3202F-320C-4BF4-8D1F-52BBFD5B6032}"/>
              </a:ext>
            </a:extLst>
          </p:cNvPr>
          <p:cNvSpPr/>
          <p:nvPr/>
        </p:nvSpPr>
        <p:spPr>
          <a:xfrm>
            <a:off x="838200" y="1247982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id="{FA64D3F5-9634-481F-9057-32BCA85352BB}"/>
              </a:ext>
            </a:extLst>
          </p:cNvPr>
          <p:cNvSpPr/>
          <p:nvPr/>
        </p:nvSpPr>
        <p:spPr>
          <a:xfrm>
            <a:off x="838200" y="3753298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D39EAD61-BF32-47D9-8A4C-BFDF76A5129E}"/>
              </a:ext>
            </a:extLst>
          </p:cNvPr>
          <p:cNvSpPr txBox="1">
            <a:spLocks/>
          </p:cNvSpPr>
          <p:nvPr/>
        </p:nvSpPr>
        <p:spPr>
          <a:xfrm>
            <a:off x="1182756" y="4359282"/>
            <a:ext cx="10190162" cy="12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Che cos'è un'analisi di valutazione dei bisogni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Come </a:t>
            </a:r>
            <a:r>
              <a:rPr lang="en-US" dirty="0" err="1">
                <a:solidFill>
                  <a:schemeClr val="tx1"/>
                </a:solidFill>
              </a:rPr>
              <a:t>implementiamo</a:t>
            </a:r>
            <a:r>
              <a:rPr lang="en-US" dirty="0">
                <a:solidFill>
                  <a:schemeClr val="tx1"/>
                </a:solidFill>
              </a:rPr>
              <a:t> il </a:t>
            </a:r>
            <a:r>
              <a:rPr lang="en-US" dirty="0" err="1">
                <a:solidFill>
                  <a:schemeClr val="tx1"/>
                </a:solidFill>
              </a:rPr>
              <a:t>cambiamento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Come sosteniamo e valutiamo il cambiamento?</a:t>
            </a:r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8;p11">
            <a:extLst>
              <a:ext uri="{FF2B5EF4-FFF2-40B4-BE49-F238E27FC236}">
                <a16:creationId xmlns:a16="http://schemas.microsoft.com/office/drawing/2014/main" id="{A0E507AA-3C2C-A039-BE59-2F8758B72F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en-US" dirty="0" err="1"/>
              <a:t>Attuare</a:t>
            </a:r>
            <a:r>
              <a:rPr lang="en-US" dirty="0"/>
              <a:t> il </a:t>
            </a:r>
            <a:r>
              <a:rPr lang="en-US" dirty="0" err="1"/>
              <a:t>cambiamento</a:t>
            </a:r>
            <a:r>
              <a:rPr lang="en-US" dirty="0"/>
              <a:t> (2)</a:t>
            </a:r>
            <a:endParaRPr dirty="0"/>
          </a:p>
        </p:txBody>
      </p:sp>
      <p:sp>
        <p:nvSpPr>
          <p:cNvPr id="5" name="Google Shape;189;p11">
            <a:extLst>
              <a:ext uri="{FF2B5EF4-FFF2-40B4-BE49-F238E27FC236}">
                <a16:creationId xmlns:a16="http://schemas.microsoft.com/office/drawing/2014/main" id="{38691F72-9430-C934-3CDF-BF4AF3166AC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6" name="Google Shape;190;p11">
            <a:extLst>
              <a:ext uri="{FF2B5EF4-FFF2-40B4-BE49-F238E27FC236}">
                <a16:creationId xmlns:a16="http://schemas.microsoft.com/office/drawing/2014/main" id="{50805D6F-34AD-05B4-D10E-F344735AB024}"/>
              </a:ext>
            </a:extLst>
          </p:cNvPr>
          <p:cNvSpPr/>
          <p:nvPr/>
        </p:nvSpPr>
        <p:spPr>
          <a:xfrm>
            <a:off x="685800" y="2359244"/>
            <a:ext cx="11094868" cy="339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3512"/>
              </a:buClr>
              <a:buSzPts val="1700"/>
              <a:buFont typeface="Noto Sans Symbols"/>
              <a:buChar char="▪"/>
            </a:pPr>
            <a:r>
              <a:rPr lang="en-US" sz="2000" b="1">
                <a:solidFill>
                  <a:schemeClr val="dk1"/>
                </a:solidFill>
                <a:highlight>
                  <a:srgbClr val="FF7F2A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2. Priorità alle iniziative</a:t>
            </a:r>
            <a:endParaRPr/>
          </a:p>
          <a:p>
            <a:pPr marL="457200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43512"/>
              </a:buClr>
              <a:buSzPts val="153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Ciò che un'organizzazione sceglie di non fare è importante quanto ciò che fa.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43512"/>
              </a:buClr>
              <a:buSzPts val="1530"/>
              <a:buFont typeface="Noto Sans Symbols"/>
              <a:buChar char="▪"/>
            </a:pPr>
            <a:r>
              <a:rPr lang="en-US" sz="18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Comprendere i rischi:</a:t>
            </a: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Creare una solida base di dati, con una chiara comprensione delle dimensioni e della natura di ciascuna opportunità, dei tempi e degli eventuali impedimenti alla realizzazione.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43512"/>
              </a:buClr>
              <a:buSzPts val="1530"/>
              <a:buFont typeface="Noto Sans Symbols"/>
              <a:buChar char="▪"/>
            </a:pPr>
            <a:r>
              <a:rPr lang="en-US" sz="18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ridurre e rivalutare</a:t>
            </a:r>
            <a:endParaRPr sz="1800" b="1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43512"/>
              </a:buClr>
              <a:buSzPts val="1700"/>
              <a:buFont typeface="Noto Sans Symbols"/>
              <a:buChar char="▪"/>
            </a:pPr>
            <a:r>
              <a:rPr lang="en-US" sz="2000" b="1" u="sng">
                <a:solidFill>
                  <a:schemeClr val="dk1"/>
                </a:solidFill>
                <a:highlight>
                  <a:srgbClr val="FF7F2A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Risorse e capacità</a:t>
            </a:r>
            <a:endParaRPr sz="2000" b="1" u="sng">
              <a:solidFill>
                <a:schemeClr val="dk1"/>
              </a:solidFill>
              <a:highlight>
                <a:srgbClr val="FF7F2A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43512"/>
              </a:buClr>
              <a:buSzPts val="136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Piuttosto che rivolgersi solo a persone sulla base della disponibilità, le organizzazioni di successo che si occupano di cambiamento assegnano ruoli cruciali in base al merito e sollevano i candidati prescelti dalle loro attuali mansioni. 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43512"/>
              </a:buClr>
              <a:buSzPts val="136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Il ruolo di ogni persona è ben definito e le aspettative e le responsabilità sono allineate alle risorse disponibili.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43512"/>
              </a:buClr>
              <a:buSzPts val="136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Tutti i dipendenti ricevono feedback e coaching continuo.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365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>
            <a:spLocks noGrp="1"/>
          </p:cNvSpPr>
          <p:nvPr>
            <p:ph type="title"/>
          </p:nvPr>
        </p:nvSpPr>
        <p:spPr>
          <a:xfrm>
            <a:off x="488786" y="54585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ExtraBold"/>
              <a:buNone/>
            </a:pPr>
            <a:r>
              <a:rPr lang="en-US" b="1"/>
              <a:t>Sostenere e valutare il cambiamento (1)</a:t>
            </a:r>
            <a:endParaRPr b="1"/>
          </a:p>
        </p:txBody>
      </p:sp>
      <p:sp>
        <p:nvSpPr>
          <p:cNvPr id="204" name="Google Shape;204;p13"/>
          <p:cNvSpPr txBox="1">
            <a:spLocks noGrp="1"/>
          </p:cNvSpPr>
          <p:nvPr>
            <p:ph type="body" idx="1"/>
          </p:nvPr>
        </p:nvSpPr>
        <p:spPr>
          <a:xfrm>
            <a:off x="400737" y="1810092"/>
            <a:ext cx="10372709" cy="38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i="1">
                <a:solidFill>
                  <a:schemeClr val="dk1"/>
                </a:solidFill>
              </a:rPr>
              <a:t>Come capire se il cambiamento sta avvenendo?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205" name="Google Shape;205;p13"/>
          <p:cNvSpPr txBox="1">
            <a:spLocks noGrp="1"/>
          </p:cNvSpPr>
          <p:nvPr>
            <p:ph type="body" idx="2"/>
          </p:nvPr>
        </p:nvSpPr>
        <p:spPr>
          <a:xfrm>
            <a:off x="488786" y="2195651"/>
            <a:ext cx="9312948" cy="3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>
                <a:solidFill>
                  <a:schemeClr val="dk1"/>
                </a:solidFill>
              </a:rPr>
              <a:t>A </a:t>
            </a:r>
            <a:r>
              <a:rPr lang="en-US" sz="1800" dirty="0" err="1">
                <a:solidFill>
                  <a:schemeClr val="dk1"/>
                </a:solidFill>
              </a:rPr>
              <a:t>seconda</a:t>
            </a:r>
            <a:r>
              <a:rPr lang="en-US" sz="1800" dirty="0">
                <a:solidFill>
                  <a:schemeClr val="dk1"/>
                </a:solidFill>
              </a:rPr>
              <a:t> del </a:t>
            </a:r>
            <a:r>
              <a:rPr lang="en-US" sz="1800" dirty="0" err="1">
                <a:solidFill>
                  <a:schemeClr val="dk1"/>
                </a:solidFill>
              </a:rPr>
              <a:t>paradigma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prevalente</a:t>
            </a:r>
            <a:r>
              <a:rPr lang="en-US" sz="1800" dirty="0">
                <a:solidFill>
                  <a:schemeClr val="dk1"/>
                </a:solidFill>
              </a:rPr>
              <a:t> o del modo in cui </a:t>
            </a:r>
            <a:r>
              <a:rPr lang="en-US" sz="1800" dirty="0" err="1">
                <a:solidFill>
                  <a:schemeClr val="dk1"/>
                </a:solidFill>
              </a:rPr>
              <a:t>funziona</a:t>
            </a:r>
            <a:r>
              <a:rPr lang="en-US" sz="1800" dirty="0">
                <a:solidFill>
                  <a:schemeClr val="dk1"/>
                </a:solidFill>
              </a:rPr>
              <a:t> la </a:t>
            </a:r>
            <a:r>
              <a:rPr lang="en-US" sz="1800" dirty="0" err="1">
                <a:solidFill>
                  <a:schemeClr val="dk1"/>
                </a:solidFill>
              </a:rPr>
              <a:t>cultura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della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vostra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organizzazione</a:t>
            </a:r>
            <a:r>
              <a:rPr lang="en-US" sz="1800" dirty="0">
                <a:solidFill>
                  <a:schemeClr val="dk1"/>
                </a:solidFill>
              </a:rPr>
              <a:t>, il </a:t>
            </a:r>
            <a:r>
              <a:rPr lang="en-US" sz="1800" dirty="0" err="1">
                <a:solidFill>
                  <a:schemeClr val="dk1"/>
                </a:solidFill>
              </a:rPr>
              <a:t>monitoraggio</a:t>
            </a:r>
            <a:r>
              <a:rPr lang="en-US" sz="1800" dirty="0">
                <a:solidFill>
                  <a:schemeClr val="dk1"/>
                </a:solidFill>
              </a:rPr>
              <a:t> e la </a:t>
            </a:r>
            <a:r>
              <a:rPr lang="en-US" sz="1800" dirty="0" err="1">
                <a:solidFill>
                  <a:schemeClr val="dk1"/>
                </a:solidFill>
              </a:rPr>
              <a:t>valutazione</a:t>
            </a:r>
            <a:r>
              <a:rPr lang="en-US" sz="1800" dirty="0">
                <a:solidFill>
                  <a:schemeClr val="dk1"/>
                </a:solidFill>
              </a:rPr>
              <a:t> del </a:t>
            </a:r>
            <a:r>
              <a:rPr lang="en-US" sz="1800" dirty="0" err="1">
                <a:solidFill>
                  <a:schemeClr val="dk1"/>
                </a:solidFill>
              </a:rPr>
              <a:t>cambiamento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daranno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risposte</a:t>
            </a:r>
            <a:r>
              <a:rPr lang="en-US" sz="1800" dirty="0">
                <a:solidFill>
                  <a:schemeClr val="dk1"/>
                </a:solidFill>
              </a:rPr>
              <a:t> diverse!!!</a:t>
            </a:r>
            <a:endParaRPr sz="1800" dirty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 dirty="0">
                <a:solidFill>
                  <a:schemeClr val="dk1"/>
                </a:solidFill>
              </a:rPr>
              <a:t>Da un </a:t>
            </a:r>
            <a:r>
              <a:rPr lang="en-US" sz="1800" u="sng" dirty="0" err="1">
                <a:solidFill>
                  <a:schemeClr val="dk1"/>
                </a:solidFill>
              </a:rPr>
              <a:t>lato</a:t>
            </a:r>
            <a:r>
              <a:rPr lang="en-US" sz="1800" u="sng" dirty="0">
                <a:solidFill>
                  <a:schemeClr val="dk1"/>
                </a:solidFill>
              </a:rPr>
              <a:t>, </a:t>
            </a:r>
            <a:r>
              <a:rPr lang="en-US" sz="1800" u="sng" dirty="0" err="1">
                <a:solidFill>
                  <a:schemeClr val="dk1"/>
                </a:solidFill>
              </a:rPr>
              <a:t>possiamo</a:t>
            </a:r>
            <a:r>
              <a:rPr lang="en-US" sz="1800" u="sng" dirty="0">
                <a:solidFill>
                  <a:schemeClr val="dk1"/>
                </a:solidFill>
              </a:rPr>
              <a:t> </a:t>
            </a:r>
            <a:r>
              <a:rPr lang="en-US" sz="1800" u="sng" dirty="0" err="1">
                <a:solidFill>
                  <a:schemeClr val="dk1"/>
                </a:solidFill>
              </a:rPr>
              <a:t>valutare</a:t>
            </a:r>
            <a:r>
              <a:rPr lang="en-US" sz="1800" u="sng" dirty="0">
                <a:solidFill>
                  <a:schemeClr val="dk1"/>
                </a:solidFill>
              </a:rPr>
              <a:t> il </a:t>
            </a:r>
            <a:r>
              <a:rPr lang="en-US" sz="1800" u="sng" dirty="0" err="1">
                <a:solidFill>
                  <a:schemeClr val="dk1"/>
                </a:solidFill>
              </a:rPr>
              <a:t>successo</a:t>
            </a:r>
            <a:r>
              <a:rPr lang="en-US" sz="1800" u="sng" dirty="0">
                <a:solidFill>
                  <a:schemeClr val="dk1"/>
                </a:solidFill>
              </a:rPr>
              <a:t> con </a:t>
            </a:r>
            <a:r>
              <a:rPr lang="en-US" sz="1800" u="sng" dirty="0" err="1">
                <a:solidFill>
                  <a:schemeClr val="dk1"/>
                </a:solidFill>
              </a:rPr>
              <a:t>risultati</a:t>
            </a:r>
            <a:r>
              <a:rPr lang="en-US" sz="1800" u="sng" dirty="0">
                <a:solidFill>
                  <a:schemeClr val="dk1"/>
                </a:solidFill>
              </a:rPr>
              <a:t> </a:t>
            </a:r>
            <a:r>
              <a:rPr lang="en-US" sz="1800" u="sng" dirty="0" err="1">
                <a:solidFill>
                  <a:schemeClr val="dk1"/>
                </a:solidFill>
              </a:rPr>
              <a:t>misurabili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riduzione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delle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assenze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aumento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della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soddisfazione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clienti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aumento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della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soddisfazione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dipendenti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riduzione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dell'organico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aumento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degli</a:t>
            </a:r>
            <a:r>
              <a:rPr lang="en-US" sz="1800" dirty="0">
                <a:solidFill>
                  <a:schemeClr val="dk1"/>
                </a:solidFill>
              </a:rPr>
              <a:t> standard di </a:t>
            </a:r>
            <a:r>
              <a:rPr lang="en-US" sz="1800" dirty="0" err="1">
                <a:solidFill>
                  <a:schemeClr val="dk1"/>
                </a:solidFill>
              </a:rPr>
              <a:t>qualità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ecc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accent4"/>
                </a:solidFill>
              </a:rPr>
              <a:t>Ma </a:t>
            </a:r>
            <a:r>
              <a:rPr lang="en-US" sz="1800" b="1" dirty="0" err="1">
                <a:solidFill>
                  <a:schemeClr val="accent4"/>
                </a:solidFill>
              </a:rPr>
              <a:t>questo</a:t>
            </a:r>
            <a:r>
              <a:rPr lang="en-US" sz="1800" b="1" dirty="0">
                <a:solidFill>
                  <a:schemeClr val="accent4"/>
                </a:solidFill>
              </a:rPr>
              <a:t> basta? </a:t>
            </a:r>
            <a:r>
              <a:rPr lang="en-US" sz="1800" b="1" dirty="0" err="1">
                <a:solidFill>
                  <a:schemeClr val="accent4"/>
                </a:solidFill>
              </a:rPr>
              <a:t>Bisogna</a:t>
            </a:r>
            <a:r>
              <a:rPr lang="en-US" sz="1800" b="1" dirty="0">
                <a:solidFill>
                  <a:schemeClr val="accent4"/>
                </a:solidFill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</a:rPr>
              <a:t>anche</a:t>
            </a:r>
            <a:r>
              <a:rPr lang="en-US" sz="1800" b="1" dirty="0">
                <a:solidFill>
                  <a:schemeClr val="accent4"/>
                </a:solidFill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</a:rPr>
              <a:t>considerare</a:t>
            </a:r>
            <a:r>
              <a:rPr lang="en-US" sz="1800" b="1" dirty="0">
                <a:solidFill>
                  <a:schemeClr val="accent4"/>
                </a:solidFill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</a:rPr>
              <a:t>che</a:t>
            </a:r>
            <a:r>
              <a:rPr lang="en-US" sz="1800" b="1" dirty="0">
                <a:solidFill>
                  <a:schemeClr val="accent4"/>
                </a:solidFill>
              </a:rPr>
              <a:t>...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AutoNum type="arabicPeriod"/>
            </a:pPr>
            <a:r>
              <a:rPr lang="en-US" sz="1600" dirty="0">
                <a:solidFill>
                  <a:schemeClr val="dk1"/>
                </a:solidFill>
              </a:rPr>
              <a:t>le </a:t>
            </a:r>
            <a:r>
              <a:rPr lang="en-US" sz="1600" dirty="0" err="1">
                <a:solidFill>
                  <a:schemeClr val="dk1"/>
                </a:solidFill>
              </a:rPr>
              <a:t>persone</a:t>
            </a:r>
            <a:r>
              <a:rPr lang="en-US" sz="1600" dirty="0">
                <a:solidFill>
                  <a:schemeClr val="dk1"/>
                </a:solidFill>
              </a:rPr>
              <a:t> (e </a:t>
            </a:r>
            <a:r>
              <a:rPr lang="en-US" sz="1600" dirty="0" err="1">
                <a:solidFill>
                  <a:schemeClr val="dk1"/>
                </a:solidFill>
              </a:rPr>
              <a:t>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sistemi</a:t>
            </a:r>
            <a:r>
              <a:rPr lang="en-US" sz="1600" dirty="0">
                <a:solidFill>
                  <a:schemeClr val="dk1"/>
                </a:solidFill>
              </a:rPr>
              <a:t>) </a:t>
            </a:r>
            <a:r>
              <a:rPr lang="en-US" sz="1600" dirty="0" err="1">
                <a:solidFill>
                  <a:schemeClr val="dk1"/>
                </a:solidFill>
              </a:rPr>
              <a:t>notano</a:t>
            </a:r>
            <a:r>
              <a:rPr lang="en-US" sz="1600" dirty="0">
                <a:solidFill>
                  <a:schemeClr val="dk1"/>
                </a:solidFill>
              </a:rPr>
              <a:t> solo </a:t>
            </a:r>
            <a:r>
              <a:rPr lang="en-US" sz="1600" dirty="0" err="1">
                <a:solidFill>
                  <a:schemeClr val="dk1"/>
                </a:solidFill>
              </a:rPr>
              <a:t>ciò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che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considerano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importante</a:t>
            </a:r>
            <a:endParaRPr sz="16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AutoNum type="arabicPeriod"/>
            </a:pPr>
            <a:r>
              <a:rPr lang="en-US" sz="1600" dirty="0" err="1">
                <a:solidFill>
                  <a:schemeClr val="dk1"/>
                </a:solidFill>
              </a:rPr>
              <a:t>avere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una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metodologia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prestabilita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può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ostacolare</a:t>
            </a:r>
            <a:r>
              <a:rPr lang="en-US" sz="1600" dirty="0">
                <a:solidFill>
                  <a:schemeClr val="dk1"/>
                </a:solidFill>
              </a:rPr>
              <a:t> il </a:t>
            </a:r>
            <a:r>
              <a:rPr lang="en-US" sz="1600" dirty="0" err="1">
                <a:solidFill>
                  <a:schemeClr val="dk1"/>
                </a:solidFill>
              </a:rPr>
              <a:t>processo</a:t>
            </a:r>
            <a:r>
              <a:rPr lang="en-US" sz="1600" dirty="0">
                <a:solidFill>
                  <a:schemeClr val="dk1"/>
                </a:solidFill>
              </a:rPr>
              <a:t> di </a:t>
            </a:r>
            <a:r>
              <a:rPr lang="en-US" sz="1600" dirty="0" err="1">
                <a:solidFill>
                  <a:schemeClr val="dk1"/>
                </a:solidFill>
              </a:rPr>
              <a:t>analisi</a:t>
            </a:r>
            <a:r>
              <a:rPr lang="en-US" sz="1600" dirty="0">
                <a:solidFill>
                  <a:schemeClr val="dk1"/>
                </a:solidFill>
              </a:rPr>
              <a:t> del </a:t>
            </a:r>
            <a:r>
              <a:rPr lang="en-US" sz="1600" dirty="0" err="1">
                <a:solidFill>
                  <a:schemeClr val="dk1"/>
                </a:solidFill>
              </a:rPr>
              <a:t>contesto</a:t>
            </a:r>
            <a:endParaRPr sz="16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AutoNum type="arabicPeriod"/>
            </a:pPr>
            <a:r>
              <a:rPr lang="en-US" sz="1600" dirty="0" err="1">
                <a:solidFill>
                  <a:schemeClr val="dk1"/>
                </a:solidFill>
              </a:rPr>
              <a:t>ciò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che</a:t>
            </a:r>
            <a:r>
              <a:rPr lang="en-US" sz="1600" dirty="0">
                <a:solidFill>
                  <a:schemeClr val="dk1"/>
                </a:solidFill>
              </a:rPr>
              <a:t> le </a:t>
            </a:r>
            <a:r>
              <a:rPr lang="en-US" sz="1600" dirty="0" err="1">
                <a:solidFill>
                  <a:schemeClr val="dk1"/>
                </a:solidFill>
              </a:rPr>
              <a:t>persone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notano</a:t>
            </a:r>
            <a:r>
              <a:rPr lang="en-US" sz="1600" dirty="0">
                <a:solidFill>
                  <a:schemeClr val="dk1"/>
                </a:solidFill>
              </a:rPr>
              <a:t> cambia </a:t>
            </a:r>
            <a:r>
              <a:rPr lang="en-US" sz="1600" dirty="0" err="1">
                <a:solidFill>
                  <a:schemeClr val="dk1"/>
                </a:solidFill>
              </a:rPr>
              <a:t>nel</a:t>
            </a:r>
            <a:r>
              <a:rPr lang="en-US" sz="1600" dirty="0">
                <a:solidFill>
                  <a:schemeClr val="dk1"/>
                </a:solidFill>
              </a:rPr>
              <a:t> tempo</a:t>
            </a:r>
            <a:endParaRPr sz="16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AutoNum type="arabicPeriod"/>
            </a:pPr>
            <a:r>
              <a:rPr lang="en-US" sz="1600" dirty="0" err="1">
                <a:solidFill>
                  <a:schemeClr val="dk1"/>
                </a:solidFill>
              </a:rPr>
              <a:t>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confini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organizzativi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sono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permeabili</a:t>
            </a:r>
            <a:endParaRPr sz="16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AutoNum type="arabicPeriod"/>
            </a:pPr>
            <a:r>
              <a:rPr lang="en-US" sz="1600" dirty="0">
                <a:solidFill>
                  <a:schemeClr val="dk1"/>
                </a:solidFill>
              </a:rPr>
              <a:t>il feedback </a:t>
            </a:r>
            <a:r>
              <a:rPr lang="en-US" sz="1600" dirty="0" err="1">
                <a:solidFill>
                  <a:schemeClr val="dk1"/>
                </a:solidFill>
              </a:rPr>
              <a:t>agisce</a:t>
            </a:r>
            <a:r>
              <a:rPr lang="en-US" sz="1600" dirty="0">
                <a:solidFill>
                  <a:schemeClr val="dk1"/>
                </a:solidFill>
              </a:rPr>
              <a:t> come </a:t>
            </a:r>
            <a:r>
              <a:rPr lang="en-US" sz="1600" dirty="0" err="1">
                <a:solidFill>
                  <a:schemeClr val="dk1"/>
                </a:solidFill>
              </a:rPr>
              <a:t>una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fonte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costante</a:t>
            </a:r>
            <a:r>
              <a:rPr lang="en-US" sz="1600" dirty="0">
                <a:solidFill>
                  <a:schemeClr val="dk1"/>
                </a:solidFill>
              </a:rPr>
              <a:t> di </a:t>
            </a:r>
            <a:r>
              <a:rPr lang="en-US" sz="1600" dirty="0" err="1">
                <a:solidFill>
                  <a:schemeClr val="dk1"/>
                </a:solidFill>
              </a:rPr>
              <a:t>flusso</a:t>
            </a:r>
            <a:r>
              <a:rPr lang="en-US" sz="1600" dirty="0">
                <a:solidFill>
                  <a:schemeClr val="dk1"/>
                </a:solidFill>
              </a:rPr>
              <a:t> di </a:t>
            </a:r>
            <a:r>
              <a:rPr lang="en-US" sz="1600" dirty="0" err="1">
                <a:solidFill>
                  <a:schemeClr val="dk1"/>
                </a:solidFill>
              </a:rPr>
              <a:t>informazioni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che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può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modificare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alcuni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processi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06" name="Google Shape;206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1734" y="1810092"/>
            <a:ext cx="1943424" cy="169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488786" y="54585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 b="1"/>
              <a:t>Sostenere e valutare il cambiamento (2)</a:t>
            </a:r>
            <a:endParaRPr b="1"/>
          </a:p>
        </p:txBody>
      </p:sp>
      <p:sp>
        <p:nvSpPr>
          <p:cNvPr id="213" name="Google Shape;213;p14"/>
          <p:cNvSpPr txBox="1">
            <a:spLocks noGrp="1"/>
          </p:cNvSpPr>
          <p:nvPr>
            <p:ph type="body" idx="1"/>
          </p:nvPr>
        </p:nvSpPr>
        <p:spPr>
          <a:xfrm>
            <a:off x="409614" y="1728547"/>
            <a:ext cx="10372709" cy="38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i="1">
                <a:solidFill>
                  <a:schemeClr val="dk1"/>
                </a:solidFill>
              </a:rPr>
              <a:t>Come si può percepire una organizzazione?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214" name="Google Shape;214;p14"/>
          <p:cNvSpPr txBox="1">
            <a:spLocks noGrp="1"/>
          </p:cNvSpPr>
          <p:nvPr>
            <p:ph type="body" idx="2"/>
          </p:nvPr>
        </p:nvSpPr>
        <p:spPr>
          <a:xfrm>
            <a:off x="488786" y="2114106"/>
            <a:ext cx="10768099" cy="37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F2A"/>
              </a:buClr>
              <a:buSzPts val="1800"/>
              <a:buChar char="•"/>
            </a:pPr>
            <a:r>
              <a:rPr lang="en-US" sz="1800" b="1" dirty="0" err="1">
                <a:solidFill>
                  <a:srgbClr val="FF7F2A"/>
                </a:solidFill>
              </a:rPr>
              <a:t>Metafora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b="1" dirty="0" err="1">
                <a:solidFill>
                  <a:srgbClr val="FF7F2A"/>
                </a:solidFill>
              </a:rPr>
              <a:t>della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b="1" dirty="0" err="1">
                <a:solidFill>
                  <a:srgbClr val="FF7F2A"/>
                </a:solidFill>
              </a:rPr>
              <a:t>macchina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Questo</a:t>
            </a:r>
            <a:r>
              <a:rPr lang="en-US" sz="1800" dirty="0">
                <a:solidFill>
                  <a:schemeClr val="dk1"/>
                </a:solidFill>
              </a:rPr>
              <a:t> produce </a:t>
            </a:r>
            <a:r>
              <a:rPr lang="en-US" sz="1800" dirty="0" err="1">
                <a:solidFill>
                  <a:schemeClr val="dk1"/>
                </a:solidFill>
              </a:rPr>
              <a:t>una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serie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chiara</a:t>
            </a:r>
            <a:r>
              <a:rPr lang="en-US" sz="1800" dirty="0">
                <a:solidFill>
                  <a:schemeClr val="dk1"/>
                </a:solidFill>
              </a:rPr>
              <a:t> di </a:t>
            </a:r>
            <a:r>
              <a:rPr lang="en-US" sz="1800" dirty="0" err="1">
                <a:solidFill>
                  <a:schemeClr val="dk1"/>
                </a:solidFill>
              </a:rPr>
              <a:t>risultati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misurabili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che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possono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essere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monitorati</a:t>
            </a:r>
            <a:r>
              <a:rPr lang="en-US" sz="1800" dirty="0">
                <a:solidFill>
                  <a:schemeClr val="dk1"/>
                </a:solidFill>
              </a:rPr>
              <a:t> e </a:t>
            </a:r>
            <a:r>
              <a:rPr lang="en-US" sz="1800" dirty="0" err="1">
                <a:solidFill>
                  <a:schemeClr val="dk1"/>
                </a:solidFill>
              </a:rPr>
              <a:t>valutati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durante</a:t>
            </a:r>
            <a:r>
              <a:rPr lang="en-US" sz="1800" dirty="0">
                <a:solidFill>
                  <a:schemeClr val="dk1"/>
                </a:solidFill>
              </a:rPr>
              <a:t> il </a:t>
            </a:r>
            <a:r>
              <a:rPr lang="en-US" sz="1800" dirty="0" err="1">
                <a:solidFill>
                  <a:schemeClr val="dk1"/>
                </a:solidFill>
              </a:rPr>
              <a:t>processo</a:t>
            </a:r>
            <a:r>
              <a:rPr lang="en-US" sz="1800" dirty="0">
                <a:solidFill>
                  <a:schemeClr val="dk1"/>
                </a:solidFill>
              </a:rPr>
              <a:t>. La </a:t>
            </a:r>
            <a:r>
              <a:rPr lang="en-US" sz="1800" dirty="0" err="1">
                <a:solidFill>
                  <a:schemeClr val="dk1"/>
                </a:solidFill>
              </a:rPr>
              <a:t>gestione</a:t>
            </a:r>
            <a:r>
              <a:rPr lang="en-US" sz="1800" dirty="0">
                <a:solidFill>
                  <a:schemeClr val="dk1"/>
                </a:solidFill>
              </a:rPr>
              <a:t> del </a:t>
            </a:r>
            <a:r>
              <a:rPr lang="en-US" sz="1800" dirty="0" err="1">
                <a:solidFill>
                  <a:schemeClr val="dk1"/>
                </a:solidFill>
              </a:rPr>
              <a:t>cambiamento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attraverso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questa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metafora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richiede</a:t>
            </a:r>
            <a:r>
              <a:rPr lang="en-US" sz="1800" dirty="0">
                <a:solidFill>
                  <a:schemeClr val="dk1"/>
                </a:solidFill>
              </a:rPr>
              <a:t> di </a:t>
            </a:r>
            <a:r>
              <a:rPr lang="en-US" sz="1800" dirty="0" err="1">
                <a:solidFill>
                  <a:schemeClr val="dk1"/>
                </a:solidFill>
              </a:rPr>
              <a:t>concentrarsi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sugli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aspetti</a:t>
            </a:r>
            <a:r>
              <a:rPr lang="en-US" sz="1800" dirty="0">
                <a:solidFill>
                  <a:schemeClr val="dk1"/>
                </a:solidFill>
              </a:rPr>
              <a:t> "hard" </a:t>
            </a:r>
            <a:r>
              <a:rPr lang="en-US" sz="1800" dirty="0" err="1">
                <a:solidFill>
                  <a:schemeClr val="dk1"/>
                </a:solidFill>
              </a:rPr>
              <a:t>piuttosto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che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su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quelli</a:t>
            </a:r>
            <a:r>
              <a:rPr lang="en-US" sz="1800" dirty="0">
                <a:solidFill>
                  <a:schemeClr val="dk1"/>
                </a:solidFill>
              </a:rPr>
              <a:t> "soft" del </a:t>
            </a:r>
            <a:r>
              <a:rPr lang="en-US" sz="1800" dirty="0" err="1">
                <a:solidFill>
                  <a:schemeClr val="dk1"/>
                </a:solidFill>
              </a:rPr>
              <a:t>cambiamento</a:t>
            </a:r>
            <a:r>
              <a:rPr lang="en-US" sz="1800" dirty="0">
                <a:solidFill>
                  <a:schemeClr val="dk1"/>
                </a:solidFill>
              </a:rPr>
              <a:t> e </a:t>
            </a:r>
            <a:r>
              <a:rPr lang="en-US" sz="1800" dirty="0" err="1">
                <a:solidFill>
                  <a:schemeClr val="dk1"/>
                </a:solidFill>
              </a:rPr>
              <a:t>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risultati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attesi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possono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essere</a:t>
            </a:r>
            <a:r>
              <a:rPr lang="en-US" sz="1800" dirty="0">
                <a:solidFill>
                  <a:schemeClr val="dk1"/>
                </a:solidFill>
              </a:rPr>
              <a:t> un po' rigidi.</a:t>
            </a:r>
            <a:endParaRPr sz="1800" dirty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F2A"/>
              </a:buClr>
              <a:buSzPts val="1800"/>
              <a:buChar char="•"/>
            </a:pPr>
            <a:r>
              <a:rPr lang="en-US" sz="1800" b="1" dirty="0" err="1">
                <a:solidFill>
                  <a:srgbClr val="FF7F2A"/>
                </a:solidFill>
              </a:rPr>
              <a:t>Metafora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b="1" dirty="0" err="1">
                <a:solidFill>
                  <a:srgbClr val="FF7F2A"/>
                </a:solidFill>
              </a:rPr>
              <a:t>politica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Questa </a:t>
            </a:r>
            <a:r>
              <a:rPr lang="en-US" sz="1800" dirty="0" err="1">
                <a:solidFill>
                  <a:schemeClr val="dk1"/>
                </a:solidFill>
              </a:rPr>
              <a:t>metafora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riguarda</a:t>
            </a:r>
            <a:r>
              <a:rPr lang="en-US" sz="1800" dirty="0">
                <a:solidFill>
                  <a:schemeClr val="dk1"/>
                </a:solidFill>
              </a:rPr>
              <a:t> la </a:t>
            </a:r>
            <a:r>
              <a:rPr lang="en-US" sz="1800" dirty="0" err="1">
                <a:solidFill>
                  <a:schemeClr val="dk1"/>
                </a:solidFill>
              </a:rPr>
              <a:t>soddisfazione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principali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gruppi</a:t>
            </a:r>
            <a:r>
              <a:rPr lang="en-US" sz="1800" dirty="0">
                <a:solidFill>
                  <a:schemeClr val="dk1"/>
                </a:solidFill>
              </a:rPr>
              <a:t> di stakeholder. Il </a:t>
            </a:r>
            <a:r>
              <a:rPr lang="en-US" sz="1800" dirty="0" err="1">
                <a:solidFill>
                  <a:schemeClr val="dk1"/>
                </a:solidFill>
              </a:rPr>
              <a:t>cambiamento</a:t>
            </a:r>
            <a:r>
              <a:rPr lang="en-US" sz="1800" dirty="0">
                <a:solidFill>
                  <a:schemeClr val="dk1"/>
                </a:solidFill>
              </a:rPr>
              <a:t> è un </a:t>
            </a:r>
            <a:r>
              <a:rPr lang="en-US" sz="1800" dirty="0" err="1">
                <a:solidFill>
                  <a:schemeClr val="dk1"/>
                </a:solidFill>
              </a:rPr>
              <a:t>successo</a:t>
            </a:r>
            <a:r>
              <a:rPr lang="en-US" sz="1800" dirty="0">
                <a:solidFill>
                  <a:schemeClr val="dk1"/>
                </a:solidFill>
              </a:rPr>
              <a:t> se le </a:t>
            </a:r>
            <a:r>
              <a:rPr lang="en-US" sz="1800" dirty="0" err="1">
                <a:solidFill>
                  <a:schemeClr val="dk1"/>
                </a:solidFill>
              </a:rPr>
              <a:t>principali</a:t>
            </a:r>
            <a:r>
              <a:rPr lang="en-US" sz="1800" dirty="0">
                <a:solidFill>
                  <a:schemeClr val="dk1"/>
                </a:solidFill>
              </a:rPr>
              <a:t> parti </a:t>
            </a:r>
            <a:r>
              <a:rPr lang="en-US" sz="1800" dirty="0" err="1">
                <a:solidFill>
                  <a:schemeClr val="dk1"/>
                </a:solidFill>
              </a:rPr>
              <a:t>interessate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sono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soddisfatte</a:t>
            </a:r>
            <a:r>
              <a:rPr lang="en-US" sz="1800" dirty="0">
                <a:solidFill>
                  <a:schemeClr val="dk1"/>
                </a:solidFill>
              </a:rPr>
              <a:t> e le </a:t>
            </a:r>
            <a:r>
              <a:rPr lang="en-US" sz="1800" dirty="0" err="1">
                <a:solidFill>
                  <a:schemeClr val="dk1"/>
                </a:solidFill>
              </a:rPr>
              <a:t>opinioni</a:t>
            </a:r>
            <a:r>
              <a:rPr lang="en-US" sz="1800" dirty="0">
                <a:solidFill>
                  <a:schemeClr val="dk1"/>
                </a:solidFill>
              </a:rPr>
              <a:t> e le </a:t>
            </a:r>
            <a:r>
              <a:rPr lang="en-US" sz="1800" dirty="0" err="1">
                <a:solidFill>
                  <a:schemeClr val="dk1"/>
                </a:solidFill>
              </a:rPr>
              <a:t>politiche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sono</a:t>
            </a:r>
            <a:r>
              <a:rPr lang="en-US" sz="1800" dirty="0">
                <a:solidFill>
                  <a:schemeClr val="dk1"/>
                </a:solidFill>
              </a:rPr>
              <a:t> state </a:t>
            </a:r>
            <a:r>
              <a:rPr lang="en-US" sz="1800" dirty="0" err="1">
                <a:solidFill>
                  <a:schemeClr val="dk1"/>
                </a:solidFill>
              </a:rPr>
              <a:t>modificate</a:t>
            </a:r>
            <a:r>
              <a:rPr lang="en-US" sz="1800" dirty="0">
                <a:solidFill>
                  <a:schemeClr val="dk1"/>
                </a:solidFill>
              </a:rPr>
              <a:t>. Il </a:t>
            </a:r>
            <a:r>
              <a:rPr lang="en-US" sz="1800" dirty="0" err="1">
                <a:solidFill>
                  <a:schemeClr val="dk1"/>
                </a:solidFill>
              </a:rPr>
              <a:t>processo</a:t>
            </a:r>
            <a:r>
              <a:rPr lang="en-US" sz="1800" dirty="0">
                <a:solidFill>
                  <a:schemeClr val="dk1"/>
                </a:solidFill>
              </a:rPr>
              <a:t> di </a:t>
            </a:r>
            <a:r>
              <a:rPr lang="en-US" sz="1800" dirty="0" err="1">
                <a:solidFill>
                  <a:schemeClr val="dk1"/>
                </a:solidFill>
              </a:rPr>
              <a:t>cambiamento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consiste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nel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negoziare</a:t>
            </a:r>
            <a:r>
              <a:rPr lang="en-US" sz="1800" dirty="0">
                <a:solidFill>
                  <a:schemeClr val="dk1"/>
                </a:solidFill>
              </a:rPr>
              <a:t> con </a:t>
            </a:r>
            <a:r>
              <a:rPr lang="en-US" sz="1800" dirty="0" err="1">
                <a:solidFill>
                  <a:schemeClr val="dk1"/>
                </a:solidFill>
              </a:rPr>
              <a:t>successo</a:t>
            </a:r>
            <a:r>
              <a:rPr lang="en-US" sz="1800" dirty="0">
                <a:solidFill>
                  <a:schemeClr val="dk1"/>
                </a:solidFill>
              </a:rPr>
              <a:t> la propria </a:t>
            </a:r>
            <a:r>
              <a:rPr lang="en-US" sz="1800" dirty="0" err="1">
                <a:solidFill>
                  <a:schemeClr val="dk1"/>
                </a:solidFill>
              </a:rPr>
              <a:t>strada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attraverso</a:t>
            </a:r>
            <a:r>
              <a:rPr lang="en-US" sz="1800" dirty="0">
                <a:solidFill>
                  <a:schemeClr val="dk1"/>
                </a:solidFill>
              </a:rPr>
              <a:t> la </a:t>
            </a:r>
            <a:r>
              <a:rPr lang="en-US" sz="1800" dirty="0" err="1">
                <a:solidFill>
                  <a:schemeClr val="dk1"/>
                </a:solidFill>
              </a:rPr>
              <a:t>miriade</a:t>
            </a:r>
            <a:r>
              <a:rPr lang="en-US" sz="1800" dirty="0">
                <a:solidFill>
                  <a:schemeClr val="dk1"/>
                </a:solidFill>
              </a:rPr>
              <a:t> di </a:t>
            </a:r>
            <a:r>
              <a:rPr lang="en-US" sz="1800" dirty="0" err="1">
                <a:solidFill>
                  <a:schemeClr val="dk1"/>
                </a:solidFill>
              </a:rPr>
              <a:t>interessi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delle</a:t>
            </a:r>
            <a:r>
              <a:rPr lang="en-US" sz="1800" dirty="0">
                <a:solidFill>
                  <a:schemeClr val="dk1"/>
                </a:solidFill>
              </a:rPr>
              <a:t> parti </a:t>
            </a:r>
            <a:r>
              <a:rPr lang="en-US" sz="1800" dirty="0" err="1">
                <a:solidFill>
                  <a:schemeClr val="dk1"/>
                </a:solidFill>
              </a:rPr>
              <a:t>interessate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F2A"/>
              </a:buClr>
              <a:buSzPts val="1800"/>
              <a:buChar char="•"/>
            </a:pPr>
            <a:r>
              <a:rPr lang="en-US" sz="1800" b="1" dirty="0" err="1">
                <a:solidFill>
                  <a:srgbClr val="FF7F2A"/>
                </a:solidFill>
              </a:rPr>
              <a:t>Metafora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b="1" dirty="0" err="1">
                <a:solidFill>
                  <a:srgbClr val="FF7F2A"/>
                </a:solidFill>
              </a:rPr>
              <a:t>dell'organism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dk1"/>
                </a:solidFill>
              </a:rPr>
              <a:t>Questa </a:t>
            </a:r>
            <a:r>
              <a:rPr lang="en-US" sz="1800" dirty="0" err="1">
                <a:solidFill>
                  <a:schemeClr val="dk1"/>
                </a:solidFill>
              </a:rPr>
              <a:t>metafora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riguarda</a:t>
            </a:r>
            <a:r>
              <a:rPr lang="en-US" sz="1800" dirty="0">
                <a:solidFill>
                  <a:schemeClr val="dk1"/>
                </a:solidFill>
              </a:rPr>
              <a:t> la </a:t>
            </a:r>
            <a:r>
              <a:rPr lang="en-US" sz="1800" dirty="0" err="1">
                <a:solidFill>
                  <a:schemeClr val="dk1"/>
                </a:solidFill>
              </a:rPr>
              <a:t>garanzia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dell'efficacia</a:t>
            </a:r>
            <a:r>
              <a:rPr lang="en-US" sz="1800" dirty="0">
                <a:solidFill>
                  <a:schemeClr val="dk1"/>
                </a:solidFill>
              </a:rPr>
              <a:t> e </a:t>
            </a:r>
            <a:r>
              <a:rPr lang="en-US" sz="1800" dirty="0" err="1">
                <a:solidFill>
                  <a:schemeClr val="dk1"/>
                </a:solidFill>
              </a:rPr>
              <a:t>dell'efficienza</a:t>
            </a:r>
            <a:r>
              <a:rPr lang="en-US" sz="1800" dirty="0">
                <a:solidFill>
                  <a:schemeClr val="dk1"/>
                </a:solidFill>
              </a:rPr>
              <a:t> del </a:t>
            </a:r>
            <a:r>
              <a:rPr lang="en-US" sz="1800" dirty="0" err="1">
                <a:solidFill>
                  <a:schemeClr val="dk1"/>
                </a:solidFill>
              </a:rPr>
              <a:t>flusso</a:t>
            </a:r>
            <a:r>
              <a:rPr lang="en-US" sz="1800" dirty="0">
                <a:solidFill>
                  <a:schemeClr val="dk1"/>
                </a:solidFill>
              </a:rPr>
              <a:t> di </a:t>
            </a:r>
            <a:r>
              <a:rPr lang="en-US" sz="1800" dirty="0" err="1">
                <a:solidFill>
                  <a:schemeClr val="dk1"/>
                </a:solidFill>
              </a:rPr>
              <a:t>informazioni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tra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l'organizzazione</a:t>
            </a:r>
            <a:r>
              <a:rPr lang="en-US" sz="1800" dirty="0">
                <a:solidFill>
                  <a:schemeClr val="dk1"/>
                </a:solidFill>
              </a:rPr>
              <a:t> e il </a:t>
            </a:r>
            <a:r>
              <a:rPr lang="en-US" sz="1800" dirty="0" err="1">
                <a:solidFill>
                  <a:schemeClr val="dk1"/>
                </a:solidFill>
              </a:rPr>
              <a:t>suo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ambiente</a:t>
            </a:r>
            <a:r>
              <a:rPr lang="en-US" sz="1800" dirty="0">
                <a:solidFill>
                  <a:schemeClr val="dk1"/>
                </a:solidFill>
              </a:rPr>
              <a:t>. Un </a:t>
            </a:r>
            <a:r>
              <a:rPr lang="en-US" sz="1800" dirty="0" err="1">
                <a:solidFill>
                  <a:schemeClr val="dk1"/>
                </a:solidFill>
              </a:rPr>
              <a:t>aspetto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chiave</a:t>
            </a:r>
            <a:r>
              <a:rPr lang="en-US" sz="1800" dirty="0">
                <a:solidFill>
                  <a:schemeClr val="dk1"/>
                </a:solidFill>
              </a:rPr>
              <a:t> del </a:t>
            </a:r>
            <a:r>
              <a:rPr lang="en-US" sz="1800" dirty="0" err="1">
                <a:solidFill>
                  <a:schemeClr val="dk1"/>
                </a:solidFill>
              </a:rPr>
              <a:t>successo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della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gestione</a:t>
            </a:r>
            <a:r>
              <a:rPr lang="en-US" sz="1800" dirty="0">
                <a:solidFill>
                  <a:schemeClr val="dk1"/>
                </a:solidFill>
              </a:rPr>
              <a:t> del </a:t>
            </a:r>
            <a:r>
              <a:rPr lang="en-US" sz="1800" dirty="0" err="1">
                <a:solidFill>
                  <a:schemeClr val="dk1"/>
                </a:solidFill>
              </a:rPr>
              <a:t>cambiamento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all'interno</a:t>
            </a:r>
            <a:r>
              <a:rPr lang="en-US" sz="1800" dirty="0">
                <a:solidFill>
                  <a:schemeClr val="dk1"/>
                </a:solidFill>
              </a:rPr>
              <a:t> di </a:t>
            </a:r>
            <a:r>
              <a:rPr lang="en-US" sz="1800" dirty="0" err="1">
                <a:solidFill>
                  <a:schemeClr val="dk1"/>
                </a:solidFill>
              </a:rPr>
              <a:t>questo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paradigma</a:t>
            </a:r>
            <a:r>
              <a:rPr lang="en-US" sz="1800" dirty="0">
                <a:solidFill>
                  <a:schemeClr val="dk1"/>
                </a:solidFill>
              </a:rPr>
              <a:t> è </a:t>
            </a:r>
            <a:r>
              <a:rPr lang="en-US" sz="1800" dirty="0" err="1">
                <a:solidFill>
                  <a:schemeClr val="dk1"/>
                </a:solidFill>
              </a:rPr>
              <a:t>l'attenzione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all'apprendimento</a:t>
            </a:r>
            <a:r>
              <a:rPr lang="en-US" sz="1800" dirty="0">
                <a:solidFill>
                  <a:schemeClr val="dk1"/>
                </a:solidFill>
              </a:rPr>
              <a:t> e </a:t>
            </a:r>
            <a:r>
              <a:rPr lang="en-US" sz="1800" dirty="0" err="1">
                <a:solidFill>
                  <a:schemeClr val="dk1"/>
                </a:solidFill>
              </a:rPr>
              <a:t>alla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reattività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dell'organizzazione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F2A"/>
              </a:buClr>
              <a:buSzPts val="1800"/>
              <a:buChar char="•"/>
            </a:pPr>
            <a:r>
              <a:rPr lang="en-US" sz="1800" b="1" dirty="0" err="1">
                <a:solidFill>
                  <a:srgbClr val="FF7F2A"/>
                </a:solidFill>
              </a:rPr>
              <a:t>Metafora</a:t>
            </a:r>
            <a:r>
              <a:rPr lang="en-US" sz="1800" b="1" dirty="0">
                <a:solidFill>
                  <a:srgbClr val="FF7F2A"/>
                </a:solidFill>
              </a:rPr>
              <a:t> del </a:t>
            </a:r>
            <a:r>
              <a:rPr lang="en-US" sz="1800" b="1" dirty="0" err="1">
                <a:solidFill>
                  <a:srgbClr val="FF7F2A"/>
                </a:solidFill>
              </a:rPr>
              <a:t>flusso</a:t>
            </a:r>
            <a:r>
              <a:rPr lang="en-US" sz="1800" b="1" dirty="0">
                <a:solidFill>
                  <a:srgbClr val="FF7F2A"/>
                </a:solidFill>
              </a:rPr>
              <a:t> e </a:t>
            </a:r>
            <a:r>
              <a:rPr lang="en-US" sz="1800" b="1" dirty="0" err="1">
                <a:solidFill>
                  <a:srgbClr val="FF7F2A"/>
                </a:solidFill>
              </a:rPr>
              <a:t>della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b="1" dirty="0" err="1">
                <a:solidFill>
                  <a:srgbClr val="FF7F2A"/>
                </a:solidFill>
              </a:rPr>
              <a:t>trasformazione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>
                <a:solidFill>
                  <a:srgbClr val="FF7F2A"/>
                </a:solidFill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Questa </a:t>
            </a:r>
            <a:r>
              <a:rPr lang="en-US" sz="1800" dirty="0" err="1">
                <a:solidFill>
                  <a:schemeClr val="dk1"/>
                </a:solidFill>
              </a:rPr>
              <a:t>metafora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riguarda</a:t>
            </a:r>
            <a:r>
              <a:rPr lang="en-US" sz="1800" dirty="0">
                <a:solidFill>
                  <a:schemeClr val="dk1"/>
                </a:solidFill>
              </a:rPr>
              <a:t> la </a:t>
            </a:r>
            <a:r>
              <a:rPr lang="en-US" sz="1800" dirty="0" err="1">
                <a:solidFill>
                  <a:schemeClr val="dk1"/>
                </a:solidFill>
              </a:rPr>
              <a:t>creazione</a:t>
            </a:r>
            <a:r>
              <a:rPr lang="en-US" sz="1800" dirty="0">
                <a:solidFill>
                  <a:schemeClr val="dk1"/>
                </a:solidFill>
              </a:rPr>
              <a:t> di uno </a:t>
            </a:r>
            <a:r>
              <a:rPr lang="en-US" sz="1800" dirty="0" err="1">
                <a:solidFill>
                  <a:schemeClr val="dk1"/>
                </a:solidFill>
              </a:rPr>
              <a:t>spazio</a:t>
            </a:r>
            <a:r>
              <a:rPr lang="en-US" sz="1800" dirty="0">
                <a:solidFill>
                  <a:schemeClr val="dk1"/>
                </a:solidFill>
              </a:rPr>
              <a:t> ben </a:t>
            </a:r>
            <a:r>
              <a:rPr lang="en-US" sz="1800" dirty="0" err="1">
                <a:solidFill>
                  <a:schemeClr val="dk1"/>
                </a:solidFill>
              </a:rPr>
              <a:t>circoscritto</a:t>
            </a:r>
            <a:r>
              <a:rPr lang="en-US" sz="1800" dirty="0">
                <a:solidFill>
                  <a:schemeClr val="dk1"/>
                </a:solidFill>
              </a:rPr>
              <a:t> per il </a:t>
            </a:r>
            <a:r>
              <a:rPr lang="en-US" sz="1800" dirty="0" err="1">
                <a:solidFill>
                  <a:schemeClr val="dk1"/>
                </a:solidFill>
              </a:rPr>
              <a:t>cambiamento</a:t>
            </a:r>
            <a:r>
              <a:rPr lang="en-US" sz="1800" dirty="0">
                <a:solidFill>
                  <a:schemeClr val="dk1"/>
                </a:solidFill>
              </a:rPr>
              <a:t>. La </a:t>
            </a:r>
            <a:r>
              <a:rPr lang="en-US" sz="1800" dirty="0" err="1">
                <a:solidFill>
                  <a:schemeClr val="dk1"/>
                </a:solidFill>
              </a:rPr>
              <a:t>visione</a:t>
            </a:r>
            <a:r>
              <a:rPr lang="en-US" sz="1800" dirty="0">
                <a:solidFill>
                  <a:schemeClr val="dk1"/>
                </a:solidFill>
              </a:rPr>
              <a:t> e la </a:t>
            </a:r>
            <a:r>
              <a:rPr lang="en-US" sz="1800" dirty="0" err="1">
                <a:solidFill>
                  <a:schemeClr val="dk1"/>
                </a:solidFill>
              </a:rPr>
              <a:t>direzione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collettiva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insieme</a:t>
            </a:r>
            <a:r>
              <a:rPr lang="en-US" sz="1800" dirty="0">
                <a:solidFill>
                  <a:schemeClr val="dk1"/>
                </a:solidFill>
              </a:rPr>
              <a:t> a un forte senso </a:t>
            </a:r>
            <a:r>
              <a:rPr lang="en-US" sz="1800" dirty="0" err="1">
                <a:solidFill>
                  <a:schemeClr val="dk1"/>
                </a:solidFill>
              </a:rPr>
              <a:t>dei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valori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organizzativi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forniscono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</a:t>
            </a:r>
            <a:r>
              <a:rPr lang="en-US" sz="1800" dirty="0">
                <a:solidFill>
                  <a:schemeClr val="dk1"/>
                </a:solidFill>
              </a:rPr>
              <a:t> "</a:t>
            </a:r>
            <a:r>
              <a:rPr lang="en-US" sz="1800" dirty="0" err="1">
                <a:solidFill>
                  <a:schemeClr val="dk1"/>
                </a:solidFill>
              </a:rPr>
              <a:t>paletti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nel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terreno</a:t>
            </a:r>
            <a:r>
              <a:rPr lang="en-US" sz="1800" dirty="0">
                <a:solidFill>
                  <a:schemeClr val="dk1"/>
                </a:solidFill>
              </a:rPr>
              <a:t>" </a:t>
            </a:r>
            <a:r>
              <a:rPr lang="en-US" sz="1800" dirty="0" err="1">
                <a:solidFill>
                  <a:schemeClr val="dk1"/>
                </a:solidFill>
              </a:rPr>
              <a:t>che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delimitano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parametri</a:t>
            </a:r>
            <a:r>
              <a:rPr lang="en-US" sz="1800" dirty="0">
                <a:solidFill>
                  <a:schemeClr val="dk1"/>
                </a:solidFill>
              </a:rPr>
              <a:t> del </a:t>
            </a:r>
            <a:r>
              <a:rPr lang="en-US" sz="1800" dirty="0" err="1">
                <a:solidFill>
                  <a:schemeClr val="dk1"/>
                </a:solidFill>
              </a:rPr>
              <a:t>cambiamento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15" name="Google Shape;215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pic>
        <p:nvPicPr>
          <p:cNvPr id="216" name="Google Shape;216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558228">
            <a:off x="9984258" y="1144641"/>
            <a:ext cx="2377607" cy="1553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1366361"/>
            <a:ext cx="4434579" cy="684211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  <a:highlight>
                  <a:srgbClr val="808080"/>
                </a:highlight>
              </a:rPr>
              <a:t>Ragioniamo</a:t>
            </a:r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</a:rPr>
              <a:t>!</a:t>
            </a:r>
            <a:endParaRPr lang="lt-LT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71017"/>
            <a:ext cx="7522978" cy="22093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Ripensando alla tua esperienza professionale, qual è stato l'elemento più difficile nell'attuazione del cambiamento?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Hai trovato tappe più difficili di altre?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Perché la pensi così?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5463470-7CFD-4084-A032-D7BDD757E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17642" y="2683367"/>
            <a:ext cx="1648626" cy="2184515"/>
          </a:xfrm>
          <a:prstGeom prst="rect">
            <a:avLst/>
          </a:prstGeom>
        </p:spPr>
      </p:pic>
      <p:pic>
        <p:nvPicPr>
          <p:cNvPr id="5" name="Picture 4" descr="Shape, icon&#10;&#10;Description automatically generated">
            <a:extLst>
              <a:ext uri="{FF2B5EF4-FFF2-40B4-BE49-F238E27FC236}">
                <a16:creationId xmlns:a16="http://schemas.microsoft.com/office/drawing/2014/main" id="{EE6010F0-5065-45F1-B36B-F9BD3EDE6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19646" y="3351440"/>
            <a:ext cx="971414" cy="8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6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8;p4">
            <a:extLst>
              <a:ext uri="{FF2B5EF4-FFF2-40B4-BE49-F238E27FC236}">
                <a16:creationId xmlns:a16="http://schemas.microsoft.com/office/drawing/2014/main" id="{8F207ED8-C87B-C4A5-D88A-4EEA8D84BE5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07A5BF5C-2E8B-4E26-8819-745D854FED23}"/>
              </a:ext>
            </a:extLst>
          </p:cNvPr>
          <p:cNvSpPr/>
          <p:nvPr/>
        </p:nvSpPr>
        <p:spPr>
          <a:xfrm>
            <a:off x="685800" y="2299957"/>
            <a:ext cx="10820400" cy="3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1360"/>
              <a:buFont typeface="Courier New"/>
              <a:buChar char="o"/>
            </a:pP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Il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lavoro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dei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CGC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svolge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dal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livello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organizzativo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quello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individuale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6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1360"/>
              <a:buFont typeface="Courier New"/>
              <a:buChar char="o"/>
            </a:pP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Il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ruolo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la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funzione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degli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operatori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di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carriera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variano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seconda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della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posizione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dell'organizzazione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nel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ciclo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di vita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aziendale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endParaRPr sz="1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1360"/>
              <a:buFont typeface="Courier New"/>
              <a:buChar char="o"/>
            </a:pPr>
            <a:r>
              <a:rPr lang="en-GB" sz="1600" b="1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Fase</a:t>
            </a:r>
            <a:r>
              <a:rPr lang="en-GB" sz="16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GB" sz="1600" b="1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avvio</a:t>
            </a:r>
            <a:r>
              <a:rPr lang="en-GB" sz="16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L'organizzazione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ha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bisogno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di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un'ampia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gamma di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lavoratori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altamente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qualificati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quelli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guideranno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immediatamente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la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produzione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creeranno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una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presenza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sul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mercato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endParaRPr sz="1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1360"/>
              <a:buFont typeface="Courier New"/>
              <a:buChar char="o"/>
            </a:pPr>
            <a:r>
              <a:rPr lang="en-GB" sz="1600" b="1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Fase</a:t>
            </a:r>
            <a:r>
              <a:rPr lang="en-GB" sz="16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GB" sz="1600" b="1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costituzione</a:t>
            </a:r>
            <a:r>
              <a:rPr lang="en-GB" sz="16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In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questa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fase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è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necessario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la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produzione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la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qualità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siano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costanti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per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dimostrare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l'organizzazione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è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guadagnata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un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posto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suoi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concorrenti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1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1360"/>
              <a:buFont typeface="Courier New"/>
              <a:buChar char="o"/>
            </a:pPr>
            <a:r>
              <a:rPr lang="en-GB" sz="1600" b="1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Fase</a:t>
            </a:r>
            <a:r>
              <a:rPr lang="en-GB" sz="16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GB" sz="1600" b="1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avanzamento</a:t>
            </a:r>
            <a:r>
              <a:rPr lang="en-GB" sz="16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questa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fase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l'esigenza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sposta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verso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una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maggiore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innovazione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prodotti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servizi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distintivi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differenziano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l'organizzazione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suoi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concorrenti</a:t>
            </a:r>
            <a:r>
              <a:rPr lang="en-GB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endParaRPr sz="1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1360"/>
              <a:buFont typeface="Courier New"/>
              <a:buChar char="o"/>
            </a:pP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Poiché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ogni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fase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richiede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caratteristiche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uniche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parte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dei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lavoratori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il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ruolo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la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funzione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dell'operatore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carriera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è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quello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aiutare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identificarle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a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sviluppare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forza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lavoro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cambiamento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sviluppo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costanti</a:t>
            </a:r>
            <a:r>
              <a:rPr lang="en-GB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16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Google Shape;120;p4">
            <a:extLst>
              <a:ext uri="{FF2B5EF4-FFF2-40B4-BE49-F238E27FC236}">
                <a16:creationId xmlns:a16="http://schemas.microsoft.com/office/drawing/2014/main" id="{7870E8BB-48BE-66F4-617C-1A3314B1CB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39900"/>
            <a:ext cx="71079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ExtraBold"/>
              <a:buNone/>
            </a:pPr>
            <a:r>
              <a:rPr lang="en-GB" b="1">
                <a:solidFill>
                  <a:schemeClr val="lt1"/>
                </a:solidFill>
                <a:highlight>
                  <a:srgbClr val="808080"/>
                </a:highlight>
              </a:rPr>
              <a:t>Importanza del CGC </a:t>
            </a:r>
            <a:endParaRPr b="1">
              <a:solidFill>
                <a:schemeClr val="lt1"/>
              </a:solidFill>
              <a:highlight>
                <a:srgbClr val="808080"/>
              </a:highlight>
            </a:endParaRPr>
          </a:p>
        </p:txBody>
      </p:sp>
      <p:pic>
        <p:nvPicPr>
          <p:cNvPr id="11" name="Google Shape;121;p4" descr="A blue and white light bulb&#10;&#10;Description automatically generated with low confidence">
            <a:extLst>
              <a:ext uri="{FF2B5EF4-FFF2-40B4-BE49-F238E27FC236}">
                <a16:creationId xmlns:a16="http://schemas.microsoft.com/office/drawing/2014/main" id="{D44764D9-2AF2-B207-152C-9A3F0E80E4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3222" y="166455"/>
            <a:ext cx="1957526" cy="1957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788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Visione periferica e auto-riflessione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2"/>
          </p:nvPr>
        </p:nvSpPr>
        <p:spPr>
          <a:xfrm>
            <a:off x="639193" y="1803857"/>
            <a:ext cx="10800900" cy="3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</a:rPr>
              <a:t>Come </a:t>
            </a:r>
            <a:r>
              <a:rPr lang="en-GB" sz="2400" dirty="0" err="1">
                <a:solidFill>
                  <a:schemeClr val="dk1"/>
                </a:solidFill>
              </a:rPr>
              <a:t>futuri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agenti</a:t>
            </a:r>
            <a:r>
              <a:rPr lang="en-GB" sz="2400" dirty="0">
                <a:solidFill>
                  <a:schemeClr val="dk1"/>
                </a:solidFill>
              </a:rPr>
              <a:t> e leader del </a:t>
            </a:r>
            <a:r>
              <a:rPr lang="en-GB" sz="2400" dirty="0" err="1">
                <a:solidFill>
                  <a:schemeClr val="dk1"/>
                </a:solidFill>
              </a:rPr>
              <a:t>cambiamento</a:t>
            </a:r>
            <a:r>
              <a:rPr lang="en-GB" sz="2400" dirty="0">
                <a:solidFill>
                  <a:schemeClr val="dk1"/>
                </a:solidFill>
              </a:rPr>
              <a:t>, </a:t>
            </a:r>
            <a:r>
              <a:rPr lang="en-GB" sz="2400" dirty="0" err="1">
                <a:solidFill>
                  <a:schemeClr val="dk1"/>
                </a:solidFill>
              </a:rPr>
              <a:t>si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 err="1">
                <a:solidFill>
                  <a:schemeClr val="dk1"/>
                </a:solidFill>
              </a:rPr>
              <a:t>dovrebbe</a:t>
            </a:r>
            <a:r>
              <a:rPr lang="en-GB" sz="2400" dirty="0">
                <a:solidFill>
                  <a:schemeClr val="dk1"/>
                </a:solidFill>
              </a:rPr>
              <a:t> sempre: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accent1"/>
                </a:solidFill>
              </a:rPr>
              <a:t>Essere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consapevoli</a:t>
            </a:r>
            <a:r>
              <a:rPr lang="en-GB" sz="2400" b="1" dirty="0">
                <a:solidFill>
                  <a:schemeClr val="accent1"/>
                </a:solidFill>
              </a:rPr>
              <a:t> del </a:t>
            </a:r>
            <a:r>
              <a:rPr lang="en-GB" sz="2400" b="1" dirty="0" err="1">
                <a:solidFill>
                  <a:schemeClr val="accent1"/>
                </a:solidFill>
              </a:rPr>
              <a:t>contesto</a:t>
            </a:r>
            <a:r>
              <a:rPr lang="en-GB" sz="2400" b="1" dirty="0">
                <a:solidFill>
                  <a:schemeClr val="accent1"/>
                </a:solidFill>
              </a:rPr>
              <a:t> - </a:t>
            </a:r>
            <a:r>
              <a:rPr lang="en-GB" sz="2400" b="1" dirty="0" err="1">
                <a:solidFill>
                  <a:schemeClr val="accent1"/>
                </a:solidFill>
              </a:rPr>
              <a:t>Sviluppare</a:t>
            </a:r>
            <a:r>
              <a:rPr lang="en-GB" sz="2400" b="1" dirty="0">
                <a:solidFill>
                  <a:schemeClr val="accent1"/>
                </a:solidFill>
              </a:rPr>
              <a:t> la </a:t>
            </a:r>
            <a:r>
              <a:rPr lang="en-GB" sz="2400" b="1" dirty="0" err="1">
                <a:solidFill>
                  <a:schemeClr val="accent1"/>
                </a:solidFill>
              </a:rPr>
              <a:t>visione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periferica</a:t>
            </a:r>
            <a:endParaRPr sz="2400" b="1" dirty="0">
              <a:solidFill>
                <a:schemeClr val="accen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dirty="0" err="1">
                <a:solidFill>
                  <a:schemeClr val="dk1"/>
                </a:solidFill>
              </a:rPr>
              <a:t>Sviluppare</a:t>
            </a:r>
            <a:r>
              <a:rPr lang="en-GB" dirty="0">
                <a:solidFill>
                  <a:schemeClr val="dk1"/>
                </a:solidFill>
              </a:rPr>
              <a:t> la </a:t>
            </a:r>
            <a:r>
              <a:rPr lang="en-GB" dirty="0" err="1">
                <a:solidFill>
                  <a:schemeClr val="dk1"/>
                </a:solidFill>
              </a:rPr>
              <a:t>consapevolezza</a:t>
            </a:r>
            <a:r>
              <a:rPr lang="en-GB" dirty="0">
                <a:solidFill>
                  <a:schemeClr val="dk1"/>
                </a:solidFill>
              </a:rPr>
              <a:t> di "</a:t>
            </a:r>
            <a:r>
              <a:rPr lang="en-GB" dirty="0" err="1">
                <a:solidFill>
                  <a:schemeClr val="dk1"/>
                </a:solidFill>
              </a:rPr>
              <a:t>ciò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che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accade</a:t>
            </a:r>
            <a:r>
              <a:rPr lang="en-GB" dirty="0">
                <a:solidFill>
                  <a:schemeClr val="dk1"/>
                </a:solidFill>
              </a:rPr>
              <a:t>" al di </a:t>
            </a:r>
            <a:r>
              <a:rPr lang="en-GB" dirty="0" err="1">
                <a:solidFill>
                  <a:schemeClr val="dk1"/>
                </a:solidFill>
              </a:rPr>
              <a:t>là</a:t>
            </a:r>
            <a:r>
              <a:rPr lang="en-GB" dirty="0">
                <a:solidFill>
                  <a:schemeClr val="dk1"/>
                </a:solidFill>
              </a:rPr>
              <a:t> del </a:t>
            </a:r>
            <a:r>
              <a:rPr lang="en-GB" dirty="0" err="1">
                <a:solidFill>
                  <a:schemeClr val="dk1"/>
                </a:solidFill>
              </a:rPr>
              <a:t>visibile</a:t>
            </a:r>
            <a:r>
              <a:rPr lang="en-GB" dirty="0">
                <a:solidFill>
                  <a:schemeClr val="dk1"/>
                </a:solidFill>
              </a:rPr>
              <a:t> e </a:t>
            </a:r>
            <a:r>
              <a:rPr lang="en-GB" dirty="0" err="1">
                <a:solidFill>
                  <a:schemeClr val="dk1"/>
                </a:solidFill>
              </a:rPr>
              <a:t>dell'ovvio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dirty="0" err="1">
                <a:solidFill>
                  <a:schemeClr val="dk1"/>
                </a:solidFill>
              </a:rPr>
              <a:t>Bisogna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essere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costantemente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consapevoli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dei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movimenti</a:t>
            </a:r>
            <a:r>
              <a:rPr lang="en-GB" dirty="0">
                <a:solidFill>
                  <a:schemeClr val="dk1"/>
                </a:solidFill>
              </a:rPr>
              <a:t> e </a:t>
            </a:r>
            <a:r>
              <a:rPr lang="en-GB" dirty="0" err="1">
                <a:solidFill>
                  <a:schemeClr val="dk1"/>
                </a:solidFill>
              </a:rPr>
              <a:t>dei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cambiamenti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che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verificano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dirty="0">
                <a:solidFill>
                  <a:schemeClr val="dk1"/>
                </a:solidFill>
              </a:rPr>
              <a:t>Come </a:t>
            </a:r>
            <a:r>
              <a:rPr lang="en-GB" dirty="0" err="1">
                <a:solidFill>
                  <a:schemeClr val="dk1"/>
                </a:solidFill>
              </a:rPr>
              <a:t>si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può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migliorare</a:t>
            </a:r>
            <a:r>
              <a:rPr lang="en-GB" dirty="0">
                <a:solidFill>
                  <a:schemeClr val="dk1"/>
                </a:solidFill>
              </a:rPr>
              <a:t> la propria </a:t>
            </a:r>
            <a:r>
              <a:rPr lang="en-GB" dirty="0" err="1">
                <a:solidFill>
                  <a:schemeClr val="dk1"/>
                </a:solidFill>
              </a:rPr>
              <a:t>visione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periferica</a:t>
            </a:r>
            <a:r>
              <a:rPr lang="en-GB" dirty="0">
                <a:solidFill>
                  <a:schemeClr val="dk1"/>
                </a:solidFill>
              </a:rPr>
              <a:t>? </a:t>
            </a:r>
            <a:r>
              <a:rPr lang="en-GB" dirty="0">
                <a:solidFill>
                  <a:schemeClr val="dk1"/>
                </a:solidFill>
                <a:sym typeface="Wingdings" panose="05000000000000000000" pitchFamily="2" charset="2"/>
              </a:rPr>
              <a:t>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avere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canali</a:t>
            </a:r>
            <a:r>
              <a:rPr lang="en-GB" dirty="0">
                <a:solidFill>
                  <a:schemeClr val="dk1"/>
                </a:solidFill>
              </a:rPr>
              <a:t> di </a:t>
            </a:r>
            <a:r>
              <a:rPr lang="en-GB" dirty="0" err="1">
                <a:solidFill>
                  <a:schemeClr val="dk1"/>
                </a:solidFill>
              </a:rPr>
              <a:t>comunicazione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aperti</a:t>
            </a:r>
            <a:r>
              <a:rPr lang="en-GB" dirty="0">
                <a:solidFill>
                  <a:schemeClr val="dk1"/>
                </a:solidFill>
              </a:rPr>
              <a:t>, fare le </a:t>
            </a:r>
            <a:r>
              <a:rPr lang="en-GB" dirty="0" err="1">
                <a:solidFill>
                  <a:schemeClr val="dk1"/>
                </a:solidFill>
              </a:rPr>
              <a:t>domande</a:t>
            </a:r>
            <a:r>
              <a:rPr lang="en-GB" dirty="0">
                <a:solidFill>
                  <a:schemeClr val="dk1"/>
                </a:solidFill>
              </a:rPr>
              <a:t>, </a:t>
            </a:r>
            <a:r>
              <a:rPr lang="en-GB" dirty="0" err="1">
                <a:solidFill>
                  <a:schemeClr val="dk1"/>
                </a:solidFill>
              </a:rPr>
              <a:t>dedicare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più</a:t>
            </a:r>
            <a:r>
              <a:rPr lang="en-GB" dirty="0">
                <a:solidFill>
                  <a:schemeClr val="dk1"/>
                </a:solidFill>
              </a:rPr>
              <a:t> tempo a </a:t>
            </a:r>
            <a:r>
              <a:rPr lang="en-GB" dirty="0" err="1">
                <a:solidFill>
                  <a:schemeClr val="dk1"/>
                </a:solidFill>
              </a:rPr>
              <a:t>raccogliere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informazioni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piuttosto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che</a:t>
            </a:r>
            <a:r>
              <a:rPr lang="en-GB" dirty="0">
                <a:solidFill>
                  <a:schemeClr val="dk1"/>
                </a:solidFill>
              </a:rPr>
              <a:t> a </a:t>
            </a:r>
            <a:r>
              <a:rPr lang="en-GB" dirty="0" err="1">
                <a:solidFill>
                  <a:schemeClr val="dk1"/>
                </a:solidFill>
              </a:rPr>
              <a:t>prendere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decisioni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accent1"/>
                </a:solidFill>
              </a:rPr>
              <a:t>Investire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sull'auto-riflessione</a:t>
            </a:r>
            <a:endParaRPr sz="2400" b="1" dirty="0">
              <a:solidFill>
                <a:schemeClr val="accen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dirty="0">
                <a:solidFill>
                  <a:schemeClr val="dk1"/>
                </a:solidFill>
              </a:rPr>
              <a:t>I leader </a:t>
            </a:r>
            <a:r>
              <a:rPr lang="en-GB" dirty="0" err="1">
                <a:solidFill>
                  <a:schemeClr val="dk1"/>
                </a:solidFill>
              </a:rPr>
              <a:t>dovrebbero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prendersi</a:t>
            </a:r>
            <a:r>
              <a:rPr lang="en-GB" dirty="0">
                <a:solidFill>
                  <a:schemeClr val="dk1"/>
                </a:solidFill>
              </a:rPr>
              <a:t> del tempo per </a:t>
            </a:r>
            <a:r>
              <a:rPr lang="en-GB" dirty="0" err="1">
                <a:solidFill>
                  <a:schemeClr val="dk1"/>
                </a:solidFill>
              </a:rPr>
              <a:t>riflettere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su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ciò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che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sta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accadendo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intorno</a:t>
            </a:r>
            <a:r>
              <a:rPr lang="en-GB" dirty="0">
                <a:solidFill>
                  <a:schemeClr val="dk1"/>
                </a:solidFill>
              </a:rPr>
              <a:t> a </a:t>
            </a:r>
            <a:r>
              <a:rPr lang="en-GB" dirty="0" err="1">
                <a:solidFill>
                  <a:schemeClr val="dk1"/>
                </a:solidFill>
              </a:rPr>
              <a:t>loro</a:t>
            </a:r>
            <a:r>
              <a:rPr lang="en-GB" dirty="0">
                <a:solidFill>
                  <a:schemeClr val="dk1"/>
                </a:solidFill>
              </a:rPr>
              <a:t>, </a:t>
            </a:r>
            <a:r>
              <a:rPr lang="en-GB" dirty="0" err="1">
                <a:solidFill>
                  <a:schemeClr val="dk1"/>
                </a:solidFill>
              </a:rPr>
              <a:t>sulle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opzioni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disponibili</a:t>
            </a:r>
            <a:r>
              <a:rPr lang="en-GB" dirty="0">
                <a:solidFill>
                  <a:schemeClr val="dk1"/>
                </a:solidFill>
              </a:rPr>
              <a:t> e </a:t>
            </a:r>
            <a:r>
              <a:rPr lang="en-GB" dirty="0" err="1">
                <a:solidFill>
                  <a:schemeClr val="dk1"/>
                </a:solidFill>
              </a:rPr>
              <a:t>sulla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loro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posizione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nel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processo</a:t>
            </a:r>
            <a:r>
              <a:rPr lang="en-GB" dirty="0">
                <a:solidFill>
                  <a:schemeClr val="dk1"/>
                </a:solidFill>
              </a:rPr>
              <a:t> di </a:t>
            </a:r>
            <a:r>
              <a:rPr lang="en-GB" dirty="0" err="1">
                <a:solidFill>
                  <a:schemeClr val="dk1"/>
                </a:solidFill>
              </a:rPr>
              <a:t>cambiamento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dirty="0" err="1">
                <a:solidFill>
                  <a:schemeClr val="dk1"/>
                </a:solidFill>
              </a:rPr>
              <a:t>Quanto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più</a:t>
            </a:r>
            <a:r>
              <a:rPr lang="en-GB" dirty="0">
                <a:solidFill>
                  <a:schemeClr val="dk1"/>
                </a:solidFill>
              </a:rPr>
              <a:t> tempo </a:t>
            </a:r>
            <a:r>
              <a:rPr lang="en-GB" dirty="0" err="1">
                <a:solidFill>
                  <a:schemeClr val="dk1"/>
                </a:solidFill>
              </a:rPr>
              <a:t>si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dedica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all'auto-riflessione</a:t>
            </a:r>
            <a:r>
              <a:rPr lang="en-GB" dirty="0">
                <a:solidFill>
                  <a:schemeClr val="dk1"/>
                </a:solidFill>
              </a:rPr>
              <a:t>, tanto </a:t>
            </a:r>
            <a:r>
              <a:rPr lang="en-GB" dirty="0" err="1">
                <a:solidFill>
                  <a:schemeClr val="dk1"/>
                </a:solidFill>
              </a:rPr>
              <a:t>più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completo</a:t>
            </a:r>
            <a:r>
              <a:rPr lang="en-GB" dirty="0">
                <a:solidFill>
                  <a:schemeClr val="dk1"/>
                </a:solidFill>
              </a:rPr>
              <a:t> e </a:t>
            </a:r>
            <a:r>
              <a:rPr lang="en-GB" dirty="0" err="1">
                <a:solidFill>
                  <a:schemeClr val="dk1"/>
                </a:solidFill>
              </a:rPr>
              <a:t>corretto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sarà</a:t>
            </a:r>
            <a:r>
              <a:rPr lang="en-GB" dirty="0">
                <a:solidFill>
                  <a:schemeClr val="dk1"/>
                </a:solidFill>
              </a:rPr>
              <a:t> il </a:t>
            </a:r>
            <a:r>
              <a:rPr lang="en-GB" dirty="0" err="1">
                <a:solidFill>
                  <a:schemeClr val="dk1"/>
                </a:solidFill>
              </a:rPr>
              <a:t>processo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decisionale</a:t>
            </a:r>
            <a:r>
              <a:rPr lang="en-GB" dirty="0">
                <a:solidFill>
                  <a:schemeClr val="dk1"/>
                </a:solidFill>
              </a:rPr>
              <a:t> e </a:t>
            </a:r>
            <a:r>
              <a:rPr lang="en-GB" dirty="0" err="1">
                <a:solidFill>
                  <a:schemeClr val="dk1"/>
                </a:solidFill>
              </a:rPr>
              <a:t>quindi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l'attuazione</a:t>
            </a:r>
            <a:r>
              <a:rPr lang="en-GB" dirty="0">
                <a:solidFill>
                  <a:schemeClr val="dk1"/>
                </a:solidFill>
              </a:rPr>
              <a:t> del </a:t>
            </a:r>
            <a:r>
              <a:rPr lang="en-GB" dirty="0" err="1">
                <a:solidFill>
                  <a:schemeClr val="dk1"/>
                </a:solidFill>
              </a:rPr>
              <a:t>cambiamento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L'importanza della cultura nel CGC</a:t>
            </a:r>
            <a:endParaRPr b="1"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2"/>
          </p:nvPr>
        </p:nvSpPr>
        <p:spPr>
          <a:xfrm>
            <a:off x="369271" y="2435012"/>
            <a:ext cx="11453458" cy="278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</a:rPr>
              <a:t>In qualità di professionisti del settore, è di estrema importanza discutere e comprendere l'influenza della cultura quando si svolge un lavoro legato alla carriera.</a:t>
            </a: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Cultura</a:t>
            </a:r>
            <a:r>
              <a:rPr lang="en-GB" sz="2400">
                <a:solidFill>
                  <a:schemeClr val="dk1"/>
                </a:solidFill>
              </a:rPr>
              <a:t>=l'insieme di credenze e valori che modellano i costumi, le norme e le pratiche dei gruppi di persone e li aiutano a risolvere i problemi della vita quotidiana.</a:t>
            </a:r>
            <a:endParaRPr sz="24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GB" sz="2400">
                <a:solidFill>
                  <a:schemeClr val="accent1"/>
                </a:solidFill>
              </a:rPr>
              <a:t>La cultura influenza il modo in cui le persone lavorano, prendono le decisioni sul lavoro, il modo in cui i loro percorsi di carriera sono modellati, così come il modo in cui comunicano.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7;p8">
            <a:extLst>
              <a:ext uri="{FF2B5EF4-FFF2-40B4-BE49-F238E27FC236}">
                <a16:creationId xmlns:a16="http://schemas.microsoft.com/office/drawing/2014/main" id="{2C8242CF-2506-A138-0F5A-E8A1934E58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284009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dirty="0"/>
              <a:t>Cosa </a:t>
            </a:r>
            <a:r>
              <a:rPr lang="en-GB" dirty="0" err="1"/>
              <a:t>dobbiamo</a:t>
            </a:r>
            <a:r>
              <a:rPr lang="en-GB" dirty="0"/>
              <a:t> </a:t>
            </a:r>
            <a:r>
              <a:rPr lang="en-GB" dirty="0" err="1"/>
              <a:t>tenere</a:t>
            </a:r>
            <a:r>
              <a:rPr lang="en-GB" dirty="0"/>
              <a:t> a </a:t>
            </a:r>
            <a:r>
              <a:rPr lang="en-GB" dirty="0" err="1"/>
              <a:t>mente</a:t>
            </a:r>
            <a:r>
              <a:rPr lang="en-GB" dirty="0"/>
              <a:t>!</a:t>
            </a:r>
            <a:endParaRPr dirty="0"/>
          </a:p>
        </p:txBody>
      </p:sp>
      <p:sp>
        <p:nvSpPr>
          <p:cNvPr id="6" name="Google Shape;148;p8">
            <a:extLst>
              <a:ext uri="{FF2B5EF4-FFF2-40B4-BE49-F238E27FC236}">
                <a16:creationId xmlns:a16="http://schemas.microsoft.com/office/drawing/2014/main" id="{B4CAA8A3-D329-A3FE-8366-E8488D6F65A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9" name="Google Shape;149;p8">
            <a:extLst>
              <a:ext uri="{FF2B5EF4-FFF2-40B4-BE49-F238E27FC236}">
                <a16:creationId xmlns:a16="http://schemas.microsoft.com/office/drawing/2014/main" id="{FADC940C-94A1-A7B8-3C8C-78E9C1B1C494}"/>
              </a:ext>
            </a:extLst>
          </p:cNvPr>
          <p:cNvSpPr/>
          <p:nvPr/>
        </p:nvSpPr>
        <p:spPr>
          <a:xfrm>
            <a:off x="685800" y="3116922"/>
            <a:ext cx="10820400" cy="268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marR="0" lvl="0" indent="-1701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2180"/>
              <a:buFont typeface="Courier New"/>
              <a:buChar char="o"/>
            </a:pP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Individualismo</a:t>
            </a:r>
            <a:r>
              <a:rPr lang="en-GB" sz="2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VS </a:t>
            </a: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Collettivismo</a:t>
            </a:r>
            <a:endParaRPr sz="2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" marR="0" lvl="0" indent="-1701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2180"/>
              <a:buFont typeface="Courier New"/>
              <a:buChar char="o"/>
            </a:pP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Differenti</a:t>
            </a:r>
            <a:r>
              <a:rPr lang="en-GB" sz="2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percezioni</a:t>
            </a:r>
            <a:r>
              <a:rPr lang="en-GB" sz="2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del </a:t>
            </a: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significato</a:t>
            </a:r>
            <a:r>
              <a:rPr lang="en-GB" sz="2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del </a:t>
            </a: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lavoro</a:t>
            </a:r>
            <a:endParaRPr sz="2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" marR="0" lvl="0" indent="-1701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2180"/>
              <a:buFont typeface="Courier New"/>
              <a:buChar char="o"/>
            </a:pP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Percezione</a:t>
            </a:r>
            <a:r>
              <a:rPr lang="en-GB" sz="2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del locus of control </a:t>
            </a: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sulle</a:t>
            </a:r>
            <a:r>
              <a:rPr lang="en-GB" sz="2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decisioni</a:t>
            </a:r>
            <a:r>
              <a:rPr lang="en-GB" sz="2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di </a:t>
            </a: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carriera</a:t>
            </a:r>
            <a:endParaRPr sz="2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" marR="0" lvl="0" indent="-1701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2180"/>
              <a:buFont typeface="Courier New"/>
              <a:buChar char="o"/>
            </a:pP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Evitare</a:t>
            </a:r>
            <a:r>
              <a:rPr lang="en-GB" sz="2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l'incertezza-instabilità</a:t>
            </a:r>
            <a:endParaRPr sz="2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" marR="0" lvl="0" indent="-1701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2180"/>
              <a:buFont typeface="Courier New"/>
              <a:buChar char="o"/>
            </a:pP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Percezione</a:t>
            </a:r>
            <a:r>
              <a:rPr lang="en-GB" sz="2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del tempo (</a:t>
            </a: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modelli</a:t>
            </a:r>
            <a:r>
              <a:rPr lang="en-GB" sz="2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di </a:t>
            </a: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pensiero</a:t>
            </a:r>
            <a:r>
              <a:rPr lang="en-GB" sz="2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tradizionali</a:t>
            </a:r>
            <a:r>
              <a:rPr lang="en-GB" sz="2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)</a:t>
            </a:r>
            <a:endParaRPr sz="2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" marR="0" lvl="0" indent="-31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2380"/>
              <a:buFont typeface="Courier New"/>
              <a:buNone/>
            </a:pPr>
            <a:endParaRPr sz="2800" b="0" i="0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" name="Google Shape;150;p8">
            <a:extLst>
              <a:ext uri="{FF2B5EF4-FFF2-40B4-BE49-F238E27FC236}">
                <a16:creationId xmlns:a16="http://schemas.microsoft.com/office/drawing/2014/main" id="{05273B18-759B-2EB3-C39E-7005D56F020D}"/>
              </a:ext>
            </a:extLst>
          </p:cNvPr>
          <p:cNvSpPr txBox="1"/>
          <p:nvPr/>
        </p:nvSpPr>
        <p:spPr>
          <a:xfrm>
            <a:off x="9328325" y="3206500"/>
            <a:ext cx="2769000" cy="230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 forza lavoro globale sta diventando sempre più diversificata e multiculturale. I professionisti CGC/HRM devono riconoscere e tenere conto di queste differenze!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3413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45" y="1420590"/>
            <a:ext cx="11396709" cy="684211"/>
          </a:xfrm>
        </p:spPr>
        <p:txBody>
          <a:bodyPr>
            <a:noAutofit/>
          </a:bodyPr>
          <a:lstStyle/>
          <a:p>
            <a:r>
              <a:rPr lang="en-US" sz="4000" dirty="0" err="1"/>
              <a:t>Migliorare</a:t>
            </a:r>
            <a:r>
              <a:rPr lang="en-US" sz="4000" dirty="0"/>
              <a:t> la </a:t>
            </a:r>
            <a:br>
              <a:rPr lang="en-US" sz="4000" dirty="0"/>
            </a:br>
            <a:r>
              <a:rPr lang="en-US" sz="4000" dirty="0" err="1"/>
              <a:t>comunicazione</a:t>
            </a:r>
            <a:r>
              <a:rPr lang="en-US" sz="4000" dirty="0"/>
              <a:t> </a:t>
            </a:r>
            <a:r>
              <a:rPr lang="en-US" sz="4000" dirty="0" err="1"/>
              <a:t>interculturale</a:t>
            </a:r>
            <a:endParaRPr lang="lt-LT" sz="4000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397645" y="2576038"/>
            <a:ext cx="11174767" cy="328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1800" b="1" dirty="0"/>
              <a:t>Riduci la dinamica del potere – Sii consapevole dell'influenza che hai sugli altri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b="1" dirty="0"/>
              <a:t>Non giudicare e sii consapevole che la tua prospettiva è un'interpretazione singolare della realtà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b="1" dirty="0"/>
              <a:t>Quando ti senti insicuro/non informato su una cultura, ammettilo e chiedi di essere istruito su di essa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b="1" dirty="0"/>
              <a:t>Concentrati sulle somiglianze e sul terreno comune, piuttosto che sulle differenze tra te e/o gli obiettivi dell'organizzazione e gli altri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b="1" dirty="0"/>
              <a:t>Costruisci un rapporto di fiducia e rispetto reciproci con i tuoi colleghi e/o clienti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b="1" dirty="0"/>
              <a:t>Negoziare i conflitti interculturali che potrebbero emergere e scusarsi per eventuali errori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800" b="1" dirty="0"/>
              <a:t>Evita di saltare a conclusioni sul carattere, motivazione o integrità di una persona sulla base di una singola interazione</a:t>
            </a:r>
            <a:endParaRPr lang="en-GB" sz="1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3598C3-C229-45B4-BD1F-A29332C526EC}"/>
              </a:ext>
            </a:extLst>
          </p:cNvPr>
          <p:cNvSpPr txBox="1"/>
          <p:nvPr/>
        </p:nvSpPr>
        <p:spPr>
          <a:xfrm>
            <a:off x="8828037" y="885532"/>
            <a:ext cx="3166739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Che si tratti di membri della tua organizzazione o di clienti esterni, è importante che i professionisti CGC/HRM aumentino la loro </a:t>
            </a:r>
            <a:r>
              <a:rPr lang="it-IT" u="sng" dirty="0">
                <a:solidFill>
                  <a:schemeClr val="bg1"/>
                </a:solidFill>
              </a:rPr>
              <a:t>sensibilità culturale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65E8215C-7DAB-41AF-9053-ED9C687C8AE3}"/>
              </a:ext>
            </a:extLst>
          </p:cNvPr>
          <p:cNvSpPr txBox="1">
            <a:spLocks/>
          </p:cNvSpPr>
          <p:nvPr/>
        </p:nvSpPr>
        <p:spPr>
          <a:xfrm>
            <a:off x="9025261" y="403271"/>
            <a:ext cx="3474786" cy="49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(Spencer-</a:t>
            </a:r>
            <a:r>
              <a:rPr lang="en-US" sz="2000" b="1" dirty="0" err="1">
                <a:solidFill>
                  <a:schemeClr val="bg1"/>
                </a:solidFill>
              </a:rPr>
              <a:t>Oatey</a:t>
            </a:r>
            <a:r>
              <a:rPr lang="en-US" sz="2000" b="1" dirty="0">
                <a:solidFill>
                  <a:schemeClr val="bg1"/>
                </a:solidFill>
              </a:rPr>
              <a:t>, 2012) </a:t>
            </a:r>
          </a:p>
        </p:txBody>
      </p:sp>
    </p:spTree>
    <p:extLst>
      <p:ext uri="{BB962C8B-B14F-4D97-AF65-F5344CB8AC3E}">
        <p14:creationId xmlns:p14="http://schemas.microsoft.com/office/powerpoint/2010/main" val="1186258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639193" y="761630"/>
            <a:ext cx="11283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GB" b="1"/>
              <a:t>Modello di orientamento alla carriera basato sulla cultura</a:t>
            </a:r>
            <a:endParaRPr b="1"/>
          </a:p>
        </p:txBody>
      </p:sp>
      <p:sp>
        <p:nvSpPr>
          <p:cNvPr id="164" name="Google Shape;164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grpSp>
        <p:nvGrpSpPr>
          <p:cNvPr id="165" name="Google Shape;165;p10"/>
          <p:cNvGrpSpPr/>
          <p:nvPr/>
        </p:nvGrpSpPr>
        <p:grpSpPr>
          <a:xfrm>
            <a:off x="639192" y="1969772"/>
            <a:ext cx="8504806" cy="3455078"/>
            <a:chOff x="0" y="529320"/>
            <a:chExt cx="8504806" cy="3455078"/>
          </a:xfrm>
        </p:grpSpPr>
        <p:sp>
          <p:nvSpPr>
            <p:cNvPr id="166" name="Google Shape;166;p10"/>
            <p:cNvSpPr/>
            <p:nvPr/>
          </p:nvSpPr>
          <p:spPr>
            <a:xfrm>
              <a:off x="0" y="529320"/>
              <a:ext cx="2657752" cy="1594651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0"/>
            <p:cNvSpPr txBox="1"/>
            <p:nvPr/>
          </p:nvSpPr>
          <p:spPr>
            <a:xfrm>
              <a:off x="0" y="529320"/>
              <a:ext cx="2657752" cy="159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6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Le esperienze culturali dei clienti influenzano sia i problemi legati alla carriera che le risorse disponibili.</a:t>
              </a:r>
              <a:endParaRPr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2923527" y="529320"/>
              <a:ext cx="2657752" cy="1594651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0"/>
            <p:cNvSpPr txBox="1"/>
            <p:nvPr/>
          </p:nvSpPr>
          <p:spPr>
            <a:xfrm>
              <a:off x="2923527" y="529320"/>
              <a:ext cx="2657752" cy="159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6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 consulenti devono riconoscere le loro nozioni interiorizzate di lavoro e carriera.</a:t>
              </a:r>
              <a:endParaRPr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847054" y="529320"/>
              <a:ext cx="2657752" cy="1594651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0"/>
            <p:cNvSpPr txBox="1"/>
            <p:nvPr/>
          </p:nvSpPr>
          <p:spPr>
            <a:xfrm>
              <a:off x="5847054" y="529320"/>
              <a:ext cx="2657752" cy="159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6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 termini carriera e sviluppo professionale sono termini costruiti con molteplici significati definiti da assunti e interpretazioni culturali.</a:t>
              </a:r>
              <a:endParaRPr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0" y="2389747"/>
              <a:ext cx="2657752" cy="1594651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0"/>
            <p:cNvSpPr txBox="1"/>
            <p:nvPr/>
          </p:nvSpPr>
          <p:spPr>
            <a:xfrm>
              <a:off x="0" y="2389747"/>
              <a:ext cx="2657752" cy="159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6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Riconoscere che le teorie sullo sviluppo della carriera e la consulenza alla carriera contengono sempre presupposti culturali.</a:t>
              </a:r>
              <a:endParaRPr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2923527" y="2389747"/>
              <a:ext cx="2657752" cy="1594651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0"/>
            <p:cNvSpPr txBox="1"/>
            <p:nvPr/>
          </p:nvSpPr>
          <p:spPr>
            <a:xfrm>
              <a:off x="2923527" y="2389747"/>
              <a:ext cx="2657752" cy="159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6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Gli obiettivi e i processi di consulenza professionale devono essere definiti in modo collaborativo.</a:t>
              </a:r>
              <a:endParaRPr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5847054" y="2389747"/>
              <a:ext cx="2657752" cy="1594651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0"/>
            <p:cNvSpPr txBox="1"/>
            <p:nvPr/>
          </p:nvSpPr>
          <p:spPr>
            <a:xfrm>
              <a:off x="5847054" y="2389747"/>
              <a:ext cx="2657752" cy="159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60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Il CICC sfida i consulenti a incorporare livelli multipli di intervento</a:t>
              </a:r>
              <a:endParaRPr sz="1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78" name="Google Shape;178;p10"/>
          <p:cNvSpPr txBox="1"/>
          <p:nvPr/>
        </p:nvSpPr>
        <p:spPr>
          <a:xfrm>
            <a:off x="9251271" y="3512645"/>
            <a:ext cx="2583402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PRINCIPI BASE</a:t>
            </a:r>
            <a:endParaRPr sz="18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79" y="276557"/>
            <a:ext cx="10515600" cy="781685"/>
          </a:xfrm>
        </p:spPr>
        <p:txBody>
          <a:bodyPr/>
          <a:lstStyle/>
          <a:p>
            <a:r>
              <a:rPr lang="en-US" dirty="0"/>
              <a:t>Di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parleremo</a:t>
            </a:r>
            <a:r>
              <a:rPr lang="en-US" dirty="0"/>
              <a:t> in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unità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343" y="1247982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1.3 </a:t>
            </a:r>
            <a:r>
              <a:rPr lang="en-US" dirty="0" err="1"/>
              <a:t>Approccio</a:t>
            </a:r>
            <a:r>
              <a:rPr lang="en-US" dirty="0"/>
              <a:t> </a:t>
            </a:r>
            <a:r>
              <a:rPr lang="en-US" dirty="0" err="1"/>
              <a:t>olistico</a:t>
            </a:r>
            <a:r>
              <a:rPr lang="en-US" dirty="0"/>
              <a:t> al CGC</a:t>
            </a:r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5" y="1628465"/>
            <a:ext cx="10190162" cy="12742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Importanza della visione periferica e dell'autoriflessione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Importanza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sensibilità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culturale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dk1"/>
                </a:solidFill>
              </a:rPr>
              <a:t>Modello</a:t>
            </a:r>
            <a:r>
              <a:rPr lang="en-GB" dirty="0">
                <a:solidFill>
                  <a:schemeClr val="dk1"/>
                </a:solidFill>
              </a:rPr>
              <a:t> di </a:t>
            </a:r>
            <a:r>
              <a:rPr lang="en-GB" dirty="0" err="1">
                <a:solidFill>
                  <a:schemeClr val="dk1"/>
                </a:solidFill>
              </a:rPr>
              <a:t>consulenza</a:t>
            </a:r>
            <a:r>
              <a:rPr lang="en-GB" dirty="0">
                <a:solidFill>
                  <a:schemeClr val="dk1"/>
                </a:solidFill>
              </a:rPr>
              <a:t> di </a:t>
            </a:r>
            <a:r>
              <a:rPr lang="en-GB" dirty="0" err="1">
                <a:solidFill>
                  <a:schemeClr val="dk1"/>
                </a:solidFill>
              </a:rPr>
              <a:t>carriera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basato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sulla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cultura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343" y="3223494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1.4 </a:t>
            </a:r>
            <a:r>
              <a:rPr lang="en-US" dirty="0" err="1"/>
              <a:t>Riepilogo</a:t>
            </a:r>
            <a:endParaRPr lang="lt-LT" dirty="0"/>
          </a:p>
          <a:p>
            <a:endParaRPr lang="lt-LT" dirty="0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B5D3202F-320C-4BF4-8D1F-52BBFD5B6032}"/>
              </a:ext>
            </a:extLst>
          </p:cNvPr>
          <p:cNvSpPr/>
          <p:nvPr/>
        </p:nvSpPr>
        <p:spPr>
          <a:xfrm>
            <a:off x="838200" y="1247982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id="{FA64D3F5-9634-481F-9057-32BCA85352BB}"/>
              </a:ext>
            </a:extLst>
          </p:cNvPr>
          <p:cNvSpPr/>
          <p:nvPr/>
        </p:nvSpPr>
        <p:spPr>
          <a:xfrm>
            <a:off x="838200" y="318907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D39EAD61-BF32-47D9-8A4C-BFDF76A5129E}"/>
              </a:ext>
            </a:extLst>
          </p:cNvPr>
          <p:cNvSpPr txBox="1">
            <a:spLocks/>
          </p:cNvSpPr>
          <p:nvPr/>
        </p:nvSpPr>
        <p:spPr>
          <a:xfrm>
            <a:off x="1184343" y="3690080"/>
            <a:ext cx="10190162" cy="12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28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xfrm>
            <a:off x="651993" y="701643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GB" b="1"/>
              <a:t>Modello di assistenza alla carriera basato sulla cultura</a:t>
            </a:r>
            <a:endParaRPr b="1"/>
          </a:p>
        </p:txBody>
      </p:sp>
      <p:sp>
        <p:nvSpPr>
          <p:cNvPr id="184" name="Google Shape;184;p11"/>
          <p:cNvSpPr txBox="1">
            <a:spLocks noGrp="1"/>
          </p:cNvSpPr>
          <p:nvPr>
            <p:ph type="body" idx="2"/>
          </p:nvPr>
        </p:nvSpPr>
        <p:spPr>
          <a:xfrm>
            <a:off x="327209" y="1916781"/>
            <a:ext cx="6844556" cy="3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dirty="0">
                <a:solidFill>
                  <a:schemeClr val="dk1"/>
                </a:solidFill>
              </a:rPr>
              <a:t>I </a:t>
            </a:r>
            <a:r>
              <a:rPr lang="en-GB" dirty="0" err="1">
                <a:solidFill>
                  <a:schemeClr val="dk1"/>
                </a:solidFill>
              </a:rPr>
              <a:t>professionisti</a:t>
            </a:r>
            <a:r>
              <a:rPr lang="en-GB" dirty="0">
                <a:solidFill>
                  <a:schemeClr val="dk1"/>
                </a:solidFill>
              </a:rPr>
              <a:t> del CGC </a:t>
            </a:r>
            <a:r>
              <a:rPr lang="en-GB" dirty="0" err="1">
                <a:solidFill>
                  <a:schemeClr val="dk1"/>
                </a:solidFill>
              </a:rPr>
              <a:t>devono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riflettere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autonomamente</a:t>
            </a:r>
            <a:r>
              <a:rPr lang="en-GB" dirty="0">
                <a:solidFill>
                  <a:schemeClr val="dk1"/>
                </a:solidFill>
              </a:rPr>
              <a:t> per </a:t>
            </a:r>
            <a:r>
              <a:rPr lang="en-GB" dirty="0" err="1">
                <a:solidFill>
                  <a:schemeClr val="dk1"/>
                </a:solidFill>
              </a:rPr>
              <a:t>comprendere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propri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modelli</a:t>
            </a:r>
            <a:r>
              <a:rPr lang="en-GB" dirty="0">
                <a:solidFill>
                  <a:schemeClr val="dk1"/>
                </a:solidFill>
              </a:rPr>
              <a:t> di </a:t>
            </a:r>
            <a:r>
              <a:rPr lang="en-GB" dirty="0" err="1">
                <a:solidFill>
                  <a:schemeClr val="dk1"/>
                </a:solidFill>
              </a:rPr>
              <a:t>pensiero</a:t>
            </a:r>
            <a:r>
              <a:rPr lang="en-GB" dirty="0">
                <a:solidFill>
                  <a:schemeClr val="dk1"/>
                </a:solidFill>
              </a:rPr>
              <a:t> e la propria </a:t>
            </a:r>
            <a:r>
              <a:rPr lang="en-GB" dirty="0" err="1">
                <a:solidFill>
                  <a:schemeClr val="dk1"/>
                </a:solidFill>
              </a:rPr>
              <a:t>cultura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dirty="0" err="1">
                <a:solidFill>
                  <a:schemeClr val="dk1"/>
                </a:solidFill>
              </a:rPr>
              <a:t>Devono</a:t>
            </a:r>
            <a:r>
              <a:rPr lang="en-GB" dirty="0">
                <a:solidFill>
                  <a:schemeClr val="dk1"/>
                </a:solidFill>
              </a:rPr>
              <a:t> sempre </a:t>
            </a:r>
            <a:r>
              <a:rPr lang="en-GB" dirty="0" err="1">
                <a:solidFill>
                  <a:schemeClr val="dk1"/>
                </a:solidFill>
              </a:rPr>
              <a:t>considerare</a:t>
            </a:r>
            <a:r>
              <a:rPr lang="en-GB" dirty="0">
                <a:solidFill>
                  <a:schemeClr val="dk1"/>
                </a:solidFill>
              </a:rPr>
              <a:t> la </a:t>
            </a:r>
            <a:r>
              <a:rPr lang="en-GB" dirty="0" err="1">
                <a:solidFill>
                  <a:schemeClr val="dk1"/>
                </a:solidFill>
              </a:rPr>
              <a:t>validità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culturale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dei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loro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approcci</a:t>
            </a:r>
            <a:r>
              <a:rPr lang="en-GB" dirty="0">
                <a:solidFill>
                  <a:schemeClr val="dk1"/>
                </a:solidFill>
              </a:rPr>
              <a:t>, in </a:t>
            </a:r>
            <a:r>
              <a:rPr lang="en-GB" dirty="0" err="1">
                <a:solidFill>
                  <a:schemeClr val="dk1"/>
                </a:solidFill>
              </a:rPr>
              <a:t>particolare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quando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lavorano</a:t>
            </a:r>
            <a:r>
              <a:rPr lang="en-GB" dirty="0">
                <a:solidFill>
                  <a:schemeClr val="dk1"/>
                </a:solidFill>
              </a:rPr>
              <a:t> con </a:t>
            </a:r>
            <a:r>
              <a:rPr lang="en-GB" dirty="0" err="1">
                <a:solidFill>
                  <a:schemeClr val="dk1"/>
                </a:solidFill>
              </a:rPr>
              <a:t>clienti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provenienti</a:t>
            </a:r>
            <a:r>
              <a:rPr lang="en-GB" dirty="0">
                <a:solidFill>
                  <a:schemeClr val="dk1"/>
                </a:solidFill>
              </a:rPr>
              <a:t> da </a:t>
            </a:r>
            <a:r>
              <a:rPr lang="en-GB" dirty="0" err="1">
                <a:solidFill>
                  <a:schemeClr val="dk1"/>
                </a:solidFill>
              </a:rPr>
              <a:t>popolazioni</a:t>
            </a:r>
            <a:r>
              <a:rPr lang="en-GB" dirty="0">
                <a:solidFill>
                  <a:schemeClr val="dk1"/>
                </a:solidFill>
              </a:rPr>
              <a:t> non </a:t>
            </a:r>
            <a:r>
              <a:rPr lang="en-GB" dirty="0" err="1">
                <a:solidFill>
                  <a:schemeClr val="dk1"/>
                </a:solidFill>
              </a:rPr>
              <a:t>dominanti</a:t>
            </a:r>
            <a:r>
              <a:rPr lang="en-GB" dirty="0">
                <a:solidFill>
                  <a:schemeClr val="dk1"/>
                </a:solidFill>
              </a:rPr>
              <a:t> o in </a:t>
            </a:r>
            <a:r>
              <a:rPr lang="en-GB" dirty="0" err="1">
                <a:solidFill>
                  <a:schemeClr val="dk1"/>
                </a:solidFill>
              </a:rPr>
              <a:t>organizzazioni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che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promuovono</a:t>
            </a:r>
            <a:r>
              <a:rPr lang="en-GB" dirty="0">
                <a:solidFill>
                  <a:schemeClr val="dk1"/>
                </a:solidFill>
              </a:rPr>
              <a:t> la </a:t>
            </a:r>
            <a:r>
              <a:rPr lang="en-GB" dirty="0" err="1">
                <a:solidFill>
                  <a:schemeClr val="dk1"/>
                </a:solidFill>
              </a:rPr>
              <a:t>diversità</a:t>
            </a:r>
            <a:r>
              <a:rPr lang="en-GB" dirty="0">
                <a:solidFill>
                  <a:schemeClr val="dk1"/>
                </a:solidFill>
              </a:rPr>
              <a:t> e </a:t>
            </a:r>
            <a:r>
              <a:rPr lang="en-GB" dirty="0" err="1">
                <a:solidFill>
                  <a:schemeClr val="dk1"/>
                </a:solidFill>
              </a:rPr>
              <a:t>l'inclusione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dirty="0">
                <a:solidFill>
                  <a:schemeClr val="dk1"/>
                </a:solidFill>
              </a:rPr>
              <a:t>I </a:t>
            </a:r>
            <a:r>
              <a:rPr lang="en-GB" dirty="0" err="1">
                <a:solidFill>
                  <a:schemeClr val="dk1"/>
                </a:solidFill>
              </a:rPr>
              <a:t>professionisti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della</a:t>
            </a:r>
            <a:r>
              <a:rPr lang="en-GB" dirty="0">
                <a:solidFill>
                  <a:schemeClr val="dk1"/>
                </a:solidFill>
              </a:rPr>
              <a:t> CGC </a:t>
            </a:r>
            <a:r>
              <a:rPr lang="en-GB" dirty="0" err="1">
                <a:solidFill>
                  <a:schemeClr val="dk1"/>
                </a:solidFill>
              </a:rPr>
              <a:t>sono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incoraggiati</a:t>
            </a:r>
            <a:r>
              <a:rPr lang="en-GB" dirty="0">
                <a:solidFill>
                  <a:schemeClr val="dk1"/>
                </a:solidFill>
              </a:rPr>
              <a:t> a </a:t>
            </a:r>
            <a:r>
              <a:rPr lang="en-GB" dirty="0" err="1">
                <a:solidFill>
                  <a:schemeClr val="dk1"/>
                </a:solidFill>
              </a:rPr>
              <a:t>collaborare</a:t>
            </a:r>
            <a:r>
              <a:rPr lang="en-GB" dirty="0">
                <a:solidFill>
                  <a:schemeClr val="dk1"/>
                </a:solidFill>
              </a:rPr>
              <a:t> con </a:t>
            </a:r>
            <a:r>
              <a:rPr lang="en-GB" dirty="0" err="1">
                <a:solidFill>
                  <a:schemeClr val="dk1"/>
                </a:solidFill>
              </a:rPr>
              <a:t>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clienti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nella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selezione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degli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interventi</a:t>
            </a:r>
            <a:r>
              <a:rPr lang="en-GB" dirty="0">
                <a:solidFill>
                  <a:schemeClr val="dk1"/>
                </a:solidFill>
              </a:rPr>
              <a:t>, </a:t>
            </a:r>
            <a:r>
              <a:rPr lang="en-GB" dirty="0" err="1">
                <a:solidFill>
                  <a:schemeClr val="dk1"/>
                </a:solidFill>
              </a:rPr>
              <a:t>affrontando</a:t>
            </a:r>
            <a:r>
              <a:rPr lang="en-GB" dirty="0">
                <a:solidFill>
                  <a:schemeClr val="dk1"/>
                </a:solidFill>
              </a:rPr>
              <a:t> le </a:t>
            </a:r>
            <a:r>
              <a:rPr lang="en-GB" dirty="0" err="1">
                <a:solidFill>
                  <a:schemeClr val="dk1"/>
                </a:solidFill>
              </a:rPr>
              <a:t>disparità</a:t>
            </a:r>
            <a:r>
              <a:rPr lang="en-GB" dirty="0">
                <a:solidFill>
                  <a:schemeClr val="dk1"/>
                </a:solidFill>
              </a:rPr>
              <a:t> di </a:t>
            </a:r>
            <a:r>
              <a:rPr lang="en-GB" dirty="0" err="1">
                <a:solidFill>
                  <a:schemeClr val="dk1"/>
                </a:solidFill>
              </a:rPr>
              <a:t>potere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sistemico</a:t>
            </a:r>
            <a:r>
              <a:rPr lang="en-GB" dirty="0">
                <a:solidFill>
                  <a:schemeClr val="dk1"/>
                </a:solidFill>
              </a:rPr>
              <a:t> e </a:t>
            </a:r>
            <a:r>
              <a:rPr lang="en-GB" dirty="0" err="1">
                <a:solidFill>
                  <a:schemeClr val="dk1"/>
                </a:solidFill>
              </a:rPr>
              <a:t>sociale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che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limitano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clienti</a:t>
            </a:r>
            <a:r>
              <a:rPr lang="en-GB" dirty="0">
                <a:solidFill>
                  <a:schemeClr val="dk1"/>
                </a:solidFill>
              </a:rPr>
              <a:t> dal </a:t>
            </a:r>
            <a:r>
              <a:rPr lang="en-GB" dirty="0" err="1">
                <a:solidFill>
                  <a:schemeClr val="dk1"/>
                </a:solidFill>
              </a:rPr>
              <a:t>raggiungere</a:t>
            </a:r>
            <a:r>
              <a:rPr lang="en-GB" dirty="0">
                <a:solidFill>
                  <a:schemeClr val="dk1"/>
                </a:solidFill>
              </a:rPr>
              <a:t> il </a:t>
            </a:r>
            <a:r>
              <a:rPr lang="en-GB" dirty="0" err="1">
                <a:solidFill>
                  <a:schemeClr val="dk1"/>
                </a:solidFill>
              </a:rPr>
              <a:t>loro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pieno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potenziale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5" name="Google Shape;185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pic>
        <p:nvPicPr>
          <p:cNvPr id="186" name="Google Shape;186;p11" descr="Business handshak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964" y="2157356"/>
            <a:ext cx="4135661" cy="2756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D1858A05-FDBB-4641-BCB1-47A79AB1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Pavadinimas 8">
            <a:extLst>
              <a:ext uri="{FF2B5EF4-FFF2-40B4-BE49-F238E27FC236}">
                <a16:creationId xmlns:a16="http://schemas.microsoft.com/office/drawing/2014/main" id="{EB5E91A4-2597-4EDA-A1F5-B490ADF9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0" y="635862"/>
            <a:ext cx="6656184" cy="728346"/>
          </a:xfrm>
        </p:spPr>
        <p:txBody>
          <a:bodyPr>
            <a:noAutofit/>
          </a:bodyPr>
          <a:lstStyle/>
          <a:p>
            <a:r>
              <a:rPr lang="it-IT" sz="3600" dirty="0"/>
              <a:t>Facciamo un po’ di pratica!</a:t>
            </a:r>
            <a:endParaRPr lang="lt-LT" sz="3600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A23B4299-2D44-4BE6-97F6-7B692118E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440" y="1634681"/>
            <a:ext cx="5418968" cy="3993761"/>
          </a:xfrm>
        </p:spPr>
        <p:txBody>
          <a:bodyPr>
            <a:normAutofit lnSpcReduction="10000"/>
          </a:bodyPr>
          <a:lstStyle/>
          <a:p>
            <a:pPr lvl="0"/>
            <a:r>
              <a:rPr lang="it-IT" b="1" dirty="0">
                <a:solidFill>
                  <a:schemeClr val="tx1"/>
                </a:solidFill>
              </a:rPr>
              <a:t>Dividetevi a coppie. Pensate ad un vero cambiamento che desiderate implementare nel vostro attuale ambiente professionale.</a:t>
            </a:r>
          </a:p>
          <a:p>
            <a:pPr lvl="0"/>
            <a:endParaRPr lang="en-US" b="1" dirty="0">
              <a:solidFill>
                <a:schemeClr val="tx1"/>
              </a:solidFill>
            </a:endParaRPr>
          </a:p>
          <a:p>
            <a:pPr lvl="0"/>
            <a:r>
              <a:rPr lang="it-IT" b="1" dirty="0">
                <a:solidFill>
                  <a:schemeClr val="tx1"/>
                </a:solidFill>
              </a:rPr>
              <a:t>Che cos'è? Come lo faresti? Quale possibile resistenza potresti incontrare?</a:t>
            </a:r>
          </a:p>
          <a:p>
            <a:pPr lvl="0"/>
            <a:endParaRPr lang="en-US" b="1" dirty="0">
              <a:solidFill>
                <a:schemeClr val="tx1"/>
              </a:solidFill>
            </a:endParaRPr>
          </a:p>
          <a:p>
            <a:pPr lvl="0"/>
            <a:r>
              <a:rPr lang="it-IT" b="1" dirty="0">
                <a:solidFill>
                  <a:schemeClr val="tx1"/>
                </a:solidFill>
              </a:rPr>
              <a:t>Discuti con il tuo partner e scambia opinioni sui reciproci piani di cambiamento.</a:t>
            </a:r>
            <a:endParaRPr lang="lt-LT" sz="2000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4" name="Picture 3" descr="Magnifying glass on clear background">
            <a:extLst>
              <a:ext uri="{FF2B5EF4-FFF2-40B4-BE49-F238E27FC236}">
                <a16:creationId xmlns:a16="http://schemas.microsoft.com/office/drawing/2014/main" id="{450BF2F1-8F57-4010-88FF-2D36A6F4B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3" y="1364208"/>
            <a:ext cx="5663971" cy="3780590"/>
          </a:xfrm>
          <a:prstGeom prst="rect">
            <a:avLst/>
          </a:prstGeom>
        </p:spPr>
      </p:pic>
      <p:sp>
        <p:nvSpPr>
          <p:cNvPr id="8" name="Pavadinimas 8">
            <a:extLst>
              <a:ext uri="{FF2B5EF4-FFF2-40B4-BE49-F238E27FC236}">
                <a16:creationId xmlns:a16="http://schemas.microsoft.com/office/drawing/2014/main" id="{7F0591D6-4DFE-4646-9A35-207051770E40}"/>
              </a:ext>
            </a:extLst>
          </p:cNvPr>
          <p:cNvSpPr txBox="1">
            <a:spLocks/>
          </p:cNvSpPr>
          <p:nvPr/>
        </p:nvSpPr>
        <p:spPr>
          <a:xfrm>
            <a:off x="6715368" y="3254503"/>
            <a:ext cx="2180058" cy="513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4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392" y="539341"/>
            <a:ext cx="10288557" cy="694655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chemeClr val="tx1"/>
                </a:solidFill>
              </a:rPr>
              <a:t>Chiudiamo</a:t>
            </a:r>
            <a:r>
              <a:rPr lang="en-GB" sz="3600" dirty="0">
                <a:solidFill>
                  <a:schemeClr val="tx1"/>
                </a:solidFill>
              </a:rPr>
              <a:t> il </a:t>
            </a:r>
            <a:r>
              <a:rPr lang="en-GB" sz="3600" dirty="0" err="1">
                <a:solidFill>
                  <a:schemeClr val="tx1"/>
                </a:solidFill>
              </a:rPr>
              <a:t>cerchio</a:t>
            </a:r>
            <a:r>
              <a:rPr lang="en-GB" sz="3600" dirty="0">
                <a:solidFill>
                  <a:schemeClr val="tx1"/>
                </a:solidFill>
              </a:rPr>
              <a:t>!</a:t>
            </a:r>
            <a:endParaRPr lang="lt-LT" sz="3600" dirty="0">
              <a:solidFill>
                <a:schemeClr val="tx1"/>
              </a:solidFill>
            </a:endParaRP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928" y="1538762"/>
            <a:ext cx="6379025" cy="179901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it-IT" sz="2800" b="1" dirty="0">
                <a:solidFill>
                  <a:schemeClr val="tx1"/>
                </a:solidFill>
              </a:rPr>
              <a:t>Il cambiamento è l'essenza dell'HRM e del CGC. Essere in sintonia con il cambiamento e la sua natura multiforme è, se non la massima, una delle competenze più essenziali che i futuri professionisti dovrebbero sviluppare.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id="{F03A0A54-1398-47AF-9FB6-8F979195B742}"/>
              </a:ext>
            </a:extLst>
          </p:cNvPr>
          <p:cNvSpPr/>
          <p:nvPr/>
        </p:nvSpPr>
        <p:spPr>
          <a:xfrm>
            <a:off x="836613" y="606616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eksto vietos rezervavimo ženklas 9">
            <a:extLst>
              <a:ext uri="{FF2B5EF4-FFF2-40B4-BE49-F238E27FC236}">
                <a16:creationId xmlns:a16="http://schemas.microsoft.com/office/drawing/2014/main" id="{2B6FC768-845C-4323-A761-6C59AE613A0D}"/>
              </a:ext>
            </a:extLst>
          </p:cNvPr>
          <p:cNvSpPr txBox="1">
            <a:spLocks/>
          </p:cNvSpPr>
          <p:nvPr/>
        </p:nvSpPr>
        <p:spPr>
          <a:xfrm>
            <a:off x="953929" y="3741801"/>
            <a:ext cx="6379026" cy="18083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tx1"/>
                </a:solidFill>
              </a:rPr>
              <a:t>Che si parli di obiettivi organizzativi, bisogni individuali, fenomeni sociali o diversità culturale, il cambiamento è ovunque e guida le cose in movimento.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nature&#10;&#10;Description automatically generated">
            <a:extLst>
              <a:ext uri="{FF2B5EF4-FFF2-40B4-BE49-F238E27FC236}">
                <a16:creationId xmlns:a16="http://schemas.microsoft.com/office/drawing/2014/main" id="{6FD7F713-BCAE-449F-81CA-E67A0405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16066" y="606616"/>
            <a:ext cx="5088385" cy="50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04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n-GB" b="1"/>
              <a:t>Grazie per l’attenzione!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n-GB" b="1"/>
              <a:t>Domande?</a:t>
            </a:r>
            <a:endParaRPr b="1"/>
          </a:p>
        </p:txBody>
      </p:sp>
      <p:sp>
        <p:nvSpPr>
          <p:cNvPr id="268" name="Google Shape;268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D1858A05-FDBB-4641-BCB1-47A79AB1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Pavadinimas 8">
            <a:extLst>
              <a:ext uri="{FF2B5EF4-FFF2-40B4-BE49-F238E27FC236}">
                <a16:creationId xmlns:a16="http://schemas.microsoft.com/office/drawing/2014/main" id="{EB5E91A4-2597-4EDA-A1F5-B490ADF9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0" y="635862"/>
            <a:ext cx="5418969" cy="728346"/>
          </a:xfrm>
        </p:spPr>
        <p:txBody>
          <a:bodyPr>
            <a:noAutofit/>
          </a:bodyPr>
          <a:lstStyle/>
          <a:p>
            <a:r>
              <a:rPr lang="en-US" sz="3600" dirty="0" err="1"/>
              <a:t>Diamo</a:t>
            </a:r>
            <a:r>
              <a:rPr lang="en-US" sz="3600" dirty="0"/>
              <a:t> </a:t>
            </a:r>
            <a:r>
              <a:rPr lang="en-US" sz="3600" dirty="0" err="1"/>
              <a:t>un'occhiata</a:t>
            </a:r>
            <a:r>
              <a:rPr lang="en-US" sz="3600" dirty="0"/>
              <a:t> </a:t>
            </a:r>
            <a:r>
              <a:rPr lang="en-US" sz="3600" dirty="0" err="1"/>
              <a:t>più</a:t>
            </a:r>
            <a:r>
              <a:rPr lang="en-US" sz="3600" dirty="0"/>
              <a:t> </a:t>
            </a:r>
            <a:r>
              <a:rPr lang="en-US" sz="3600" dirty="0" err="1"/>
              <a:t>approfondita</a:t>
            </a:r>
            <a:r>
              <a:rPr lang="en-US" sz="3600" dirty="0"/>
              <a:t>...</a:t>
            </a:r>
            <a:endParaRPr lang="lt-LT" sz="3600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A23B4299-2D44-4BE6-97F6-7B692118E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440" y="1634681"/>
            <a:ext cx="5418968" cy="39937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Teoria </a:t>
            </a:r>
            <a:r>
              <a:rPr lang="en-US" b="1" dirty="0" err="1">
                <a:solidFill>
                  <a:schemeClr val="tx1"/>
                </a:solidFill>
              </a:rPr>
              <a:t>Critica</a:t>
            </a:r>
            <a:endParaRPr lang="en-US" b="1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Parte dal presupposto che la realtà esiste, ma è stata plasmata da fattori culturali, politici, etnici, di genere e religiosi che interagiscono tra loro per creare un sistema sociale.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Nessun oggetto può essere studiato senza essere influenzato dal ricercatore.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La conoscenza avallata da chi detiene il potere deve essere considerata in modo critico.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Le regole che legittimano alcuni corpi di conoscenza e delegittimano altri devono essere messe in discussione.</a:t>
            </a:r>
            <a:endParaRPr lang="en-GB" sz="2000" dirty="0">
              <a:solidFill>
                <a:schemeClr val="tx1"/>
              </a:solidFill>
            </a:endParaRPr>
          </a:p>
          <a:p>
            <a:pPr lvl="0"/>
            <a:endParaRPr lang="lt-LT" sz="2000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4" name="Picture 3" descr="Magnifying glass on clear background">
            <a:extLst>
              <a:ext uri="{FF2B5EF4-FFF2-40B4-BE49-F238E27FC236}">
                <a16:creationId xmlns:a16="http://schemas.microsoft.com/office/drawing/2014/main" id="{450BF2F1-8F57-4010-88FF-2D36A6F4B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3" y="1364208"/>
            <a:ext cx="5663971" cy="3780590"/>
          </a:xfrm>
          <a:prstGeom prst="rect">
            <a:avLst/>
          </a:prstGeom>
        </p:spPr>
      </p:pic>
      <p:sp>
        <p:nvSpPr>
          <p:cNvPr id="8" name="Pavadinimas 8">
            <a:extLst>
              <a:ext uri="{FF2B5EF4-FFF2-40B4-BE49-F238E27FC236}">
                <a16:creationId xmlns:a16="http://schemas.microsoft.com/office/drawing/2014/main" id="{7F0591D6-4DFE-4646-9A35-207051770E40}"/>
              </a:ext>
            </a:extLst>
          </p:cNvPr>
          <p:cNvSpPr txBox="1">
            <a:spLocks/>
          </p:cNvSpPr>
          <p:nvPr/>
        </p:nvSpPr>
        <p:spPr>
          <a:xfrm>
            <a:off x="6644346" y="4215042"/>
            <a:ext cx="4818464" cy="728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Cosa significa pensare in modo critico?</a:t>
            </a:r>
            <a:endParaRPr lang="lt-L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0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83064"/>
            <a:ext cx="10482309" cy="684211"/>
          </a:xfrm>
        </p:spPr>
        <p:txBody>
          <a:bodyPr>
            <a:normAutofit fontScale="90000"/>
          </a:bodyPr>
          <a:lstStyle/>
          <a:p>
            <a:r>
              <a:rPr lang="en-US" dirty="0"/>
              <a:t>Teoria </a:t>
            </a:r>
            <a:r>
              <a:rPr lang="en-US" dirty="0" err="1"/>
              <a:t>critica</a:t>
            </a:r>
            <a:r>
              <a:rPr lang="en-US" dirty="0"/>
              <a:t>... </a:t>
            </a:r>
            <a:r>
              <a:rPr lang="en-US" sz="3600" dirty="0" err="1"/>
              <a:t>cosa</a:t>
            </a:r>
            <a:r>
              <a:rPr lang="en-US" sz="3600" dirty="0"/>
              <a:t> </a:t>
            </a:r>
            <a:r>
              <a:rPr lang="en-US" sz="3600" dirty="0" err="1"/>
              <a:t>significa</a:t>
            </a:r>
            <a:r>
              <a:rPr lang="en-US" sz="3600" dirty="0"/>
              <a:t> per il </a:t>
            </a:r>
            <a:r>
              <a:rPr lang="en-US" sz="3600" dirty="0" err="1"/>
              <a:t>lavoro</a:t>
            </a:r>
            <a:r>
              <a:rPr lang="en-US" sz="3600" dirty="0"/>
              <a:t> di </a:t>
            </a:r>
            <a:r>
              <a:rPr lang="en-US" sz="3600" dirty="0" err="1"/>
              <a:t>cambiamento</a:t>
            </a:r>
            <a:r>
              <a:rPr lang="en-US" sz="3600" dirty="0"/>
              <a:t>?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3402787"/>
            <a:ext cx="10820400" cy="2688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400" dirty="0"/>
              <a:t>Dovremmo chiederci: "</a:t>
            </a:r>
            <a:r>
              <a:rPr lang="it-IT" sz="2400" i="1" dirty="0"/>
              <a:t>Come sono rimasto bloccato con questo insieme di conoscenze e con queste lenti attraverso le quali vedere il mondo?</a:t>
            </a:r>
            <a:r>
              <a:rPr lang="it-IT" sz="2400" dirty="0"/>
              <a:t>". (</a:t>
            </a:r>
            <a:r>
              <a:rPr lang="it-IT" sz="2400" dirty="0" err="1"/>
              <a:t>Kincheloe</a:t>
            </a:r>
            <a:r>
              <a:rPr lang="it-IT" sz="2400" dirty="0"/>
              <a:t>, 2008, p.21). 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2040"/>
              <a:buFont typeface="Courier New"/>
              <a:buChar char="o"/>
            </a:pPr>
            <a:r>
              <a:rPr lang="it-IT" sz="2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 fornisce una lente per vedere il conflitto e il potere che le tradizionali teorie del cambiamento tendono a non considerare.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B43512"/>
              </a:buClr>
              <a:buSzPts val="2040"/>
              <a:buFont typeface="Courier New"/>
              <a:buChar char="o"/>
            </a:pPr>
            <a:r>
              <a:rPr lang="it-IT" sz="2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Aiuta a portare alla luce assunti, pregiudizi inconsci e il ruolo del potere che sono insiti nel cambiamento.</a:t>
            </a:r>
          </a:p>
        </p:txBody>
      </p:sp>
    </p:spTree>
    <p:extLst>
      <p:ext uri="{BB962C8B-B14F-4D97-AF65-F5344CB8AC3E}">
        <p14:creationId xmlns:p14="http://schemas.microsoft.com/office/powerpoint/2010/main" val="322890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Riflettiamo</a:t>
            </a:r>
            <a:r>
              <a:rPr lang="en-US" dirty="0"/>
              <a:t>!</a:t>
            </a:r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88" y="2069833"/>
            <a:ext cx="5737412" cy="2718334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</a:rPr>
              <a:t>Nella tua area di lavoro, come hai affrontato o implementato il cambiamento? </a:t>
            </a:r>
          </a:p>
          <a:p>
            <a:endParaRPr lang="it-IT" sz="3200" dirty="0">
              <a:solidFill>
                <a:schemeClr val="tx1"/>
              </a:solidFill>
            </a:endParaRPr>
          </a:p>
          <a:p>
            <a:r>
              <a:rPr lang="it-IT" sz="3200" dirty="0">
                <a:solidFill>
                  <a:schemeClr val="tx1"/>
                </a:solidFill>
              </a:rPr>
              <a:t>Come si è manifestata la resistenza?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83" y="765175"/>
            <a:ext cx="6004317" cy="50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0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85AC-C7E2-7328-5A38-99955B1A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6"/>
            <a:ext cx="8942819" cy="6842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Resistenza</a:t>
            </a:r>
            <a:r>
              <a:rPr lang="en-US" dirty="0"/>
              <a:t> al </a:t>
            </a:r>
            <a:r>
              <a:rPr lang="en-US" dirty="0" err="1"/>
              <a:t>cambiamento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E81E9-4CBB-913B-FE9B-24E66E29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30680"/>
            <a:ext cx="7336025" cy="377793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Consiste in tutti i comportamenti dei dipendenti che ritardano, screditano o impediscono l'attuazione di un piano di cambiamento.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I dipendenti resistono perché il cambiamento minaccia il/la loro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Sicurezza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Interazione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sociale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Competenza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Autostima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B7D12-B5F0-C2BB-853B-256B93F6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E73740C-6AFD-EFAA-7A14-951B80F78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41326" y="2179782"/>
            <a:ext cx="2498436" cy="24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8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9255-F2A4-9A92-8B3B-D01F5F61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Resistenza</a:t>
            </a:r>
            <a:r>
              <a:rPr lang="en-US" dirty="0"/>
              <a:t>: </a:t>
            </a:r>
            <a:r>
              <a:rPr lang="en-US" dirty="0" err="1"/>
              <a:t>Livello</a:t>
            </a:r>
            <a:r>
              <a:rPr lang="en-US" dirty="0"/>
              <a:t> </a:t>
            </a:r>
            <a:r>
              <a:rPr lang="en-US" dirty="0" err="1"/>
              <a:t>Individuale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65E04C-EC5E-1B6F-215D-166ADEA9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E98A1F-186F-4E27-C597-080F2921993F}"/>
              </a:ext>
            </a:extLst>
          </p:cNvPr>
          <p:cNvGrpSpPr/>
          <p:nvPr/>
        </p:nvGrpSpPr>
        <p:grpSpPr>
          <a:xfrm>
            <a:off x="1348510" y="2098635"/>
            <a:ext cx="9736854" cy="3987079"/>
            <a:chOff x="1348510" y="2098635"/>
            <a:chExt cx="9736854" cy="39870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3B64CC-7A64-8E29-E16F-FB385FA2D14F}"/>
                </a:ext>
              </a:extLst>
            </p:cNvPr>
            <p:cNvSpPr txBox="1"/>
            <p:nvPr/>
          </p:nvSpPr>
          <p:spPr>
            <a:xfrm>
              <a:off x="4689763" y="3100655"/>
              <a:ext cx="2503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Resitenza</a:t>
              </a:r>
              <a:r>
                <a:rPr lang="en-US" sz="2800" b="1" dirty="0"/>
                <a:t> </a:t>
              </a:r>
              <a:r>
                <a:rPr lang="en-US" sz="2800" b="1" dirty="0" err="1"/>
                <a:t>individuale</a:t>
              </a:r>
              <a:endParaRPr lang="en-GB" sz="28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887C18-1EC3-125C-882F-A5AADEA358FF}"/>
                </a:ext>
              </a:extLst>
            </p:cNvPr>
            <p:cNvSpPr txBox="1"/>
            <p:nvPr/>
          </p:nvSpPr>
          <p:spPr>
            <a:xfrm>
              <a:off x="8100253" y="4054762"/>
              <a:ext cx="250305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Elaborazione</a:t>
              </a:r>
              <a:r>
                <a:rPr lang="en-US" sz="2800" b="1" dirty="0"/>
                <a:t> </a:t>
              </a:r>
              <a:r>
                <a:rPr lang="en-US" sz="2800" b="1" dirty="0" err="1"/>
                <a:t>selettiva</a:t>
              </a:r>
              <a:r>
                <a:rPr lang="en-US" sz="2800" b="1" dirty="0"/>
                <a:t> </a:t>
              </a:r>
              <a:r>
                <a:rPr lang="en-US" sz="2800" b="1" dirty="0" err="1"/>
                <a:t>delle</a:t>
              </a:r>
              <a:r>
                <a:rPr lang="en-US" sz="2800" b="1" dirty="0"/>
                <a:t> </a:t>
              </a:r>
              <a:r>
                <a:rPr lang="en-US" sz="2800" b="1" dirty="0" err="1"/>
                <a:t>informazioni</a:t>
              </a:r>
              <a:endParaRPr lang="en-GB" sz="28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13D95-05DA-A5B8-AF0E-6C303F48A3D3}"/>
                </a:ext>
              </a:extLst>
            </p:cNvPr>
            <p:cNvSpPr txBox="1"/>
            <p:nvPr/>
          </p:nvSpPr>
          <p:spPr>
            <a:xfrm>
              <a:off x="1872671" y="3962399"/>
              <a:ext cx="250305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Paura</a:t>
              </a:r>
              <a:r>
                <a:rPr lang="en-US" sz="2800" b="1" dirty="0"/>
                <a:t> di </a:t>
              </a:r>
              <a:r>
                <a:rPr lang="en-US" sz="2800" b="1" dirty="0" err="1"/>
                <a:t>ciò</a:t>
              </a:r>
              <a:r>
                <a:rPr lang="en-US" sz="2800" b="1" dirty="0"/>
                <a:t> </a:t>
              </a:r>
              <a:r>
                <a:rPr lang="en-US" sz="2800" b="1" dirty="0" err="1"/>
                <a:t>che</a:t>
              </a:r>
              <a:r>
                <a:rPr lang="en-US" sz="2800" b="1" dirty="0"/>
                <a:t> non </a:t>
              </a:r>
              <a:r>
                <a:rPr lang="en-US" sz="2800" b="1" dirty="0" err="1"/>
                <a:t>si</a:t>
              </a:r>
              <a:r>
                <a:rPr lang="en-US" sz="2800" b="1" dirty="0"/>
                <a:t> </a:t>
              </a:r>
              <a:r>
                <a:rPr lang="en-US" sz="2800" b="1" dirty="0" err="1"/>
                <a:t>conosce</a:t>
              </a:r>
              <a:endParaRPr lang="en-GB" sz="28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6F0A3B-2D5E-74C4-A850-0E58E94BA8BE}"/>
                </a:ext>
              </a:extLst>
            </p:cNvPr>
            <p:cNvSpPr txBox="1"/>
            <p:nvPr/>
          </p:nvSpPr>
          <p:spPr>
            <a:xfrm>
              <a:off x="7783364" y="2140075"/>
              <a:ext cx="3302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Perdere</a:t>
              </a:r>
              <a:r>
                <a:rPr lang="en-US" sz="2800" b="1" dirty="0"/>
                <a:t> il senso di </a:t>
              </a:r>
              <a:r>
                <a:rPr lang="en-US" sz="2800" b="1" dirty="0" err="1"/>
                <a:t>sicurezza</a:t>
              </a:r>
              <a:endParaRPr lang="en-GB" sz="28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81760B-D18E-1A3F-1DB6-75128C04E13B}"/>
                </a:ext>
              </a:extLst>
            </p:cNvPr>
            <p:cNvSpPr txBox="1"/>
            <p:nvPr/>
          </p:nvSpPr>
          <p:spPr>
            <a:xfrm>
              <a:off x="1348510" y="2098635"/>
              <a:ext cx="2503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Interrompere</a:t>
              </a:r>
              <a:r>
                <a:rPr lang="en-US" sz="2800" b="1" dirty="0"/>
                <a:t> </a:t>
              </a:r>
              <a:r>
                <a:rPr lang="en-US" sz="2800" b="1" dirty="0" err="1"/>
                <a:t>un’abitudine</a:t>
              </a:r>
              <a:endParaRPr lang="en-GB" sz="28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6B8A7D-9E70-6BD5-3523-7A7BEF04CD7D}"/>
                </a:ext>
              </a:extLst>
            </p:cNvPr>
            <p:cNvSpPr txBox="1"/>
            <p:nvPr/>
          </p:nvSpPr>
          <p:spPr>
            <a:xfrm>
              <a:off x="4689763" y="5131607"/>
              <a:ext cx="2503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Fattori</a:t>
              </a:r>
              <a:r>
                <a:rPr lang="en-US" sz="2800" b="1" dirty="0"/>
                <a:t> economici</a:t>
              </a:r>
              <a:endParaRPr lang="en-GB" sz="2800" b="1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F55D2D-48B5-7AD5-2C63-3ADB35EC9C16}"/>
                </a:ext>
              </a:extLst>
            </p:cNvPr>
            <p:cNvCxnSpPr>
              <a:cxnSpLocks/>
            </p:cNvCxnSpPr>
            <p:nvPr/>
          </p:nvCxnSpPr>
          <p:spPr>
            <a:xfrm>
              <a:off x="3851564" y="2924734"/>
              <a:ext cx="1089891" cy="42159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ACFA461-FB8E-6BE6-DF80-85091A8BA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4818" y="3962399"/>
              <a:ext cx="925946" cy="55313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67D3063-21EA-16E6-CF27-A335DD346F4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5777345" y="4054762"/>
              <a:ext cx="163945" cy="86343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FA07C84-4167-CBFA-6CEB-E894A19050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1091" y="3796145"/>
              <a:ext cx="1149925" cy="52951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52CAE69-D708-4A88-B4FD-946566DF0C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9916" y="2924734"/>
              <a:ext cx="970978" cy="42159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Graphic 30" descr="Man outline">
            <a:extLst>
              <a:ext uri="{FF2B5EF4-FFF2-40B4-BE49-F238E27FC236}">
                <a16:creationId xmlns:a16="http://schemas.microsoft.com/office/drawing/2014/main" id="{0EEFA4DA-CA81-9BBA-3748-26D84BED3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4" y="2869271"/>
            <a:ext cx="1831465" cy="18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2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9255-F2A4-9A92-8B3B-D01F5F61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Resistenza</a:t>
            </a:r>
            <a:r>
              <a:rPr lang="en-US" dirty="0"/>
              <a:t>: </a:t>
            </a:r>
            <a:r>
              <a:rPr lang="en-US" dirty="0" err="1"/>
              <a:t>Livello</a:t>
            </a:r>
            <a:r>
              <a:rPr lang="en-US" dirty="0"/>
              <a:t> </a:t>
            </a:r>
            <a:r>
              <a:rPr lang="en-US" dirty="0" err="1"/>
              <a:t>Organizzativo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65E04C-EC5E-1B6F-215D-166ADEA9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E98A1F-186F-4E27-C597-080F2921993F}"/>
              </a:ext>
            </a:extLst>
          </p:cNvPr>
          <p:cNvGrpSpPr/>
          <p:nvPr/>
        </p:nvGrpSpPr>
        <p:grpSpPr>
          <a:xfrm>
            <a:off x="1506072" y="2147706"/>
            <a:ext cx="9547951" cy="3846257"/>
            <a:chOff x="1506072" y="2147706"/>
            <a:chExt cx="9547951" cy="38462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3B64CC-7A64-8E29-E16F-FB385FA2D14F}"/>
                </a:ext>
              </a:extLst>
            </p:cNvPr>
            <p:cNvSpPr txBox="1"/>
            <p:nvPr/>
          </p:nvSpPr>
          <p:spPr>
            <a:xfrm>
              <a:off x="4689763" y="3100655"/>
              <a:ext cx="2503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Resistenza</a:t>
              </a:r>
              <a:r>
                <a:rPr lang="en-US" sz="2000" b="1" dirty="0"/>
                <a:t> </a:t>
              </a:r>
              <a:r>
                <a:rPr lang="en-US" sz="2000" b="1" dirty="0" err="1"/>
                <a:t>organizzativa</a:t>
              </a:r>
              <a:endParaRPr lang="en-GB" sz="28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887C18-1EC3-125C-882F-A5AADEA358FF}"/>
                </a:ext>
              </a:extLst>
            </p:cNvPr>
            <p:cNvSpPr txBox="1"/>
            <p:nvPr/>
          </p:nvSpPr>
          <p:spPr>
            <a:xfrm>
              <a:off x="7926833" y="4161590"/>
              <a:ext cx="31271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/>
                <a:t>Inerzia strutturale (rottura dello status quo)</a:t>
              </a:r>
              <a:endParaRPr lang="en-GB" sz="20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13D95-05DA-A5B8-AF0E-6C303F48A3D3}"/>
                </a:ext>
              </a:extLst>
            </p:cNvPr>
            <p:cNvSpPr txBox="1"/>
            <p:nvPr/>
          </p:nvSpPr>
          <p:spPr>
            <a:xfrm>
              <a:off x="1872671" y="3962399"/>
              <a:ext cx="25030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Minaccia</a:t>
              </a:r>
              <a:r>
                <a:rPr lang="en-US" sz="2400" b="1" dirty="0"/>
                <a:t> </a:t>
              </a:r>
              <a:r>
                <a:rPr lang="en-US" sz="2400" b="1" dirty="0" err="1"/>
                <a:t>alla</a:t>
              </a:r>
              <a:r>
                <a:rPr lang="en-US" sz="2400" b="1" dirty="0"/>
                <a:t> </a:t>
              </a:r>
              <a:r>
                <a:rPr lang="en-US" sz="2400" b="1" dirty="0" err="1"/>
                <a:t>competenza</a:t>
              </a:r>
              <a:endParaRPr lang="en-GB" sz="24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6F0A3B-2D5E-74C4-A850-0E58E94BA8BE}"/>
                </a:ext>
              </a:extLst>
            </p:cNvPr>
            <p:cNvSpPr txBox="1"/>
            <p:nvPr/>
          </p:nvSpPr>
          <p:spPr>
            <a:xfrm>
              <a:off x="7864539" y="2255072"/>
              <a:ext cx="28213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Minacce</a:t>
              </a:r>
              <a:r>
                <a:rPr lang="en-US" sz="2000" b="1" dirty="0"/>
                <a:t> </a:t>
              </a:r>
              <a:r>
                <a:rPr lang="en-US" sz="2000" b="1" dirty="0" err="1"/>
                <a:t>all’allocazione</a:t>
              </a:r>
              <a:r>
                <a:rPr lang="en-US" sz="2000" b="1" dirty="0"/>
                <a:t> </a:t>
              </a:r>
              <a:r>
                <a:rPr lang="en-US" sz="2000" b="1" dirty="0" err="1"/>
                <a:t>delle</a:t>
              </a:r>
              <a:r>
                <a:rPr lang="en-US" sz="2000" b="1" dirty="0"/>
                <a:t> </a:t>
              </a:r>
              <a:r>
                <a:rPr lang="en-US" sz="2000" b="1" dirty="0" err="1"/>
                <a:t>risorse</a:t>
              </a:r>
              <a:endParaRPr lang="en-GB" sz="20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81760B-D18E-1A3F-1DB6-75128C04E13B}"/>
                </a:ext>
              </a:extLst>
            </p:cNvPr>
            <p:cNvSpPr txBox="1"/>
            <p:nvPr/>
          </p:nvSpPr>
          <p:spPr>
            <a:xfrm>
              <a:off x="1506072" y="2147706"/>
              <a:ext cx="2503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/>
                <a:t>Minacce alle relazioni di potere</a:t>
              </a:r>
              <a:endParaRPr lang="en-GB" sz="20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6B8A7D-9E70-6BD5-3523-7A7BEF04CD7D}"/>
                </a:ext>
              </a:extLst>
            </p:cNvPr>
            <p:cNvSpPr txBox="1"/>
            <p:nvPr/>
          </p:nvSpPr>
          <p:spPr>
            <a:xfrm>
              <a:off x="4144818" y="4978300"/>
              <a:ext cx="3047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/>
                <a:t>Inerzia di gruppo </a:t>
              </a:r>
              <a:br>
                <a:rPr lang="it-IT" sz="2000" b="1" dirty="0"/>
              </a:br>
              <a:r>
                <a:rPr lang="it-IT" sz="2000" b="1" dirty="0"/>
                <a:t>(norme che sconvolgono lo status quo)</a:t>
              </a:r>
              <a:endParaRPr lang="en-GB" sz="2000" b="1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F55D2D-48B5-7AD5-2C63-3ADB35EC9C16}"/>
                </a:ext>
              </a:extLst>
            </p:cNvPr>
            <p:cNvCxnSpPr>
              <a:cxnSpLocks/>
            </p:cNvCxnSpPr>
            <p:nvPr/>
          </p:nvCxnSpPr>
          <p:spPr>
            <a:xfrm>
              <a:off x="3851564" y="2924734"/>
              <a:ext cx="1089891" cy="42159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ACFA461-FB8E-6BE6-DF80-85091A8BA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4818" y="3962399"/>
              <a:ext cx="925946" cy="55313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67D3063-21EA-16E6-CF27-A335DD346F4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5777345" y="3808541"/>
              <a:ext cx="163945" cy="110965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FA07C84-4167-CBFA-6CEB-E894A19050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1091" y="3796145"/>
              <a:ext cx="1149925" cy="52951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52CAE69-D708-4A88-B4FD-946566DF0C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9916" y="2924734"/>
              <a:ext cx="970978" cy="42159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phic 3" descr="Building Brick Wall with solid fill">
            <a:extLst>
              <a:ext uri="{FF2B5EF4-FFF2-40B4-BE49-F238E27FC236}">
                <a16:creationId xmlns:a16="http://schemas.microsoft.com/office/drawing/2014/main" id="{D1C2386E-C58E-C2DD-0E88-2A73B7A92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153" y="2924734"/>
            <a:ext cx="1644525" cy="1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1707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1754</TotalTime>
  <Words>2732</Words>
  <Application>Microsoft Office PowerPoint</Application>
  <PresentationFormat>Widescreen</PresentationFormat>
  <Paragraphs>250</Paragraphs>
  <Slides>33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2" baseType="lpstr">
      <vt:lpstr>Arial</vt:lpstr>
      <vt:lpstr>Calibri</vt:lpstr>
      <vt:lpstr>Courier New</vt:lpstr>
      <vt:lpstr>Noto Sans Symbols</vt:lpstr>
      <vt:lpstr>Open Sans</vt:lpstr>
      <vt:lpstr>Open Sans ExtraBold</vt:lpstr>
      <vt:lpstr>Open Sans ExtraBold</vt:lpstr>
      <vt:lpstr>Open Sans Light</vt:lpstr>
      <vt:lpstr>„Office“ tema</vt:lpstr>
      <vt:lpstr>Unità 5 Il cambiamento nelle Organizzazioni</vt:lpstr>
      <vt:lpstr>Di cosa parleremo in questa unità?</vt:lpstr>
      <vt:lpstr>Di cosa parleremo in questa unità?</vt:lpstr>
      <vt:lpstr>Diamo un'occhiata più approfondita...</vt:lpstr>
      <vt:lpstr>Teoria critica... cosa significa per il lavoro di cambiamento?</vt:lpstr>
      <vt:lpstr>Riflettiamo!</vt:lpstr>
      <vt:lpstr>Resistenza al cambiamento</vt:lpstr>
      <vt:lpstr>Resistenza: Livello Individuale</vt:lpstr>
      <vt:lpstr>Resistenza: Livello Organizzativo</vt:lpstr>
      <vt:lpstr>Ci sono consigli per superare la resistenza?</vt:lpstr>
      <vt:lpstr>Presentazione standard di PowerPoint</vt:lpstr>
      <vt:lpstr>Che cos'è la valutazione dei bisogni? (1)</vt:lpstr>
      <vt:lpstr>Che cos'è la valutazione dei bisogni? (2)</vt:lpstr>
      <vt:lpstr>Conduzione di un'analisi di valutazione dei bisogni (1)</vt:lpstr>
      <vt:lpstr>Conduzione di un'analisi di valutazione dei bisogni (2)</vt:lpstr>
      <vt:lpstr>Strumenti per la valutazione dei bisogni</vt:lpstr>
      <vt:lpstr>Strumenti per la valutazione dei bisogni</vt:lpstr>
      <vt:lpstr>Facciamo una pausa!</vt:lpstr>
      <vt:lpstr>Attuare il cambiamento (1)</vt:lpstr>
      <vt:lpstr>Attuare il cambiamento (2)</vt:lpstr>
      <vt:lpstr>Sostenere e valutare il cambiamento (1)</vt:lpstr>
      <vt:lpstr>Sostenere e valutare il cambiamento (2)</vt:lpstr>
      <vt:lpstr>Ragioniamo!</vt:lpstr>
      <vt:lpstr>Importanza del CGC </vt:lpstr>
      <vt:lpstr>Visione periferica e auto-riflessione</vt:lpstr>
      <vt:lpstr>L'importanza della cultura nel CGC</vt:lpstr>
      <vt:lpstr>Cosa dobbiamo tenere a mente!</vt:lpstr>
      <vt:lpstr>Migliorare la  comunicazione interculturale</vt:lpstr>
      <vt:lpstr>Modello di orientamento alla carriera basato sulla cultura</vt:lpstr>
      <vt:lpstr>Modello di assistenza alla carriera basato sulla cultura</vt:lpstr>
      <vt:lpstr>Facciamo un po’ di pratica!</vt:lpstr>
      <vt:lpstr>Presentazione standard di PowerPoint</vt:lpstr>
      <vt:lpstr>Grazie per l’attenzione!  Domande?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Zuanetti Alessandra</cp:lastModifiedBy>
  <cp:revision>160</cp:revision>
  <dcterms:created xsi:type="dcterms:W3CDTF">2020-01-27T22:45:30Z</dcterms:created>
  <dcterms:modified xsi:type="dcterms:W3CDTF">2022-08-28T15:46:34Z</dcterms:modified>
</cp:coreProperties>
</file>