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6" r:id="rId5"/>
    <p:sldId id="280" r:id="rId6"/>
    <p:sldId id="296" r:id="rId7"/>
    <p:sldId id="297" r:id="rId8"/>
    <p:sldId id="328" r:id="rId9"/>
    <p:sldId id="301" r:id="rId10"/>
    <p:sldId id="302" r:id="rId11"/>
    <p:sldId id="304" r:id="rId12"/>
    <p:sldId id="306" r:id="rId13"/>
    <p:sldId id="312" r:id="rId14"/>
    <p:sldId id="335" r:id="rId15"/>
    <p:sldId id="331" r:id="rId16"/>
    <p:sldId id="287" r:id="rId17"/>
  </p:sldIdLst>
  <p:sldSz cx="12192000" cy="6858000"/>
  <p:notesSz cx="6889750" cy="10018713"/>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 initials="R" lastIdx="1" clrIdx="0">
    <p:extLst>
      <p:ext uri="{19B8F6BF-5375-455C-9EA6-DF929625EA0E}">
        <p15:presenceInfo xmlns:p15="http://schemas.microsoft.com/office/powerpoint/2012/main" userId="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F2A"/>
    <a:srgbClr val="B23D0C"/>
    <a:srgbClr val="B23D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5332" autoAdjust="0"/>
  </p:normalViewPr>
  <p:slideViewPr>
    <p:cSldViewPr snapToGrid="0" showGuides="1">
      <p:cViewPr varScale="1">
        <p:scale>
          <a:sx n="116" d="100"/>
          <a:sy n="116" d="100"/>
        </p:scale>
        <p:origin x="138" y="228"/>
      </p:cViewPr>
      <p:guideLst>
        <p:guide orient="horz" pos="2160"/>
        <p:guide pos="3840"/>
      </p:guideLst>
    </p:cSldViewPr>
  </p:slideViewPr>
  <p:outlineViewPr>
    <p:cViewPr>
      <p:scale>
        <a:sx n="33" d="100"/>
        <a:sy n="33" d="100"/>
      </p:scale>
      <p:origin x="0" y="-41189"/>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3D44F1-0FBC-48C3-854F-3002426B58E9}" type="doc">
      <dgm:prSet loTypeId="urn:microsoft.com/office/officeart/2005/8/layout/radial1" loCatId="relationship" qsTypeId="urn:microsoft.com/office/officeart/2005/8/quickstyle/simple3" qsCatId="simple" csTypeId="urn:microsoft.com/office/officeart/2005/8/colors/accent1_2" csCatId="accent1" phldr="1"/>
      <dgm:spPr/>
      <dgm:t>
        <a:bodyPr/>
        <a:lstStyle/>
        <a:p>
          <a:endParaRPr lang="de-DE"/>
        </a:p>
      </dgm:t>
    </dgm:pt>
    <dgm:pt modelId="{6C0DF711-0DA4-41BD-8EF6-A3156C8FB7B7}">
      <dgm:prSet phldrT="[Text]" custT="1"/>
      <dgm:spPr/>
      <dgm:t>
        <a:bodyPr/>
        <a:lstStyle/>
        <a:p>
          <a:r>
            <a:rPr lang="de-DE" sz="3200" dirty="0"/>
            <a:t>CSR</a:t>
          </a:r>
        </a:p>
      </dgm:t>
    </dgm:pt>
    <dgm:pt modelId="{294E2261-C60F-4D14-9F60-004BD74008C5}" type="parTrans" cxnId="{FD9B04C7-D08D-4D56-A605-61C380751596}">
      <dgm:prSet/>
      <dgm:spPr/>
      <dgm:t>
        <a:bodyPr/>
        <a:lstStyle/>
        <a:p>
          <a:endParaRPr lang="de-DE" sz="2400"/>
        </a:p>
      </dgm:t>
    </dgm:pt>
    <dgm:pt modelId="{DF4B806B-C8A5-4C80-B45D-84AD618F536D}" type="sibTrans" cxnId="{FD9B04C7-D08D-4D56-A605-61C380751596}">
      <dgm:prSet/>
      <dgm:spPr/>
      <dgm:t>
        <a:bodyPr/>
        <a:lstStyle/>
        <a:p>
          <a:endParaRPr lang="de-DE" sz="2400"/>
        </a:p>
      </dgm:t>
    </dgm:pt>
    <dgm:pt modelId="{F8335AFF-B9D6-471D-8D34-29E9EDEC181D}">
      <dgm:prSet phldrT="[Text]" custT="1"/>
      <dgm:spPr/>
      <dgm:t>
        <a:bodyPr/>
        <a:lstStyle/>
        <a:p>
          <a:r>
            <a:rPr lang="de-DE" sz="1050" dirty="0"/>
            <a:t>Business </a:t>
          </a:r>
          <a:r>
            <a:rPr lang="de-DE" sz="1050" dirty="0" err="1"/>
            <a:t>ethics</a:t>
          </a:r>
          <a:r>
            <a:rPr lang="de-DE" sz="1050" dirty="0"/>
            <a:t> </a:t>
          </a:r>
        </a:p>
      </dgm:t>
    </dgm:pt>
    <dgm:pt modelId="{28D8DA42-69E7-4CDA-9D4E-5288ADA6614A}" type="parTrans" cxnId="{8D7004A8-4E75-4955-9607-6245D7573CEE}">
      <dgm:prSet custT="1"/>
      <dgm:spPr/>
      <dgm:t>
        <a:bodyPr/>
        <a:lstStyle/>
        <a:p>
          <a:endParaRPr lang="de-DE" sz="700"/>
        </a:p>
      </dgm:t>
    </dgm:pt>
    <dgm:pt modelId="{6635B0EF-12E9-4D67-B472-85023A17CB90}" type="sibTrans" cxnId="{8D7004A8-4E75-4955-9607-6245D7573CEE}">
      <dgm:prSet/>
      <dgm:spPr/>
      <dgm:t>
        <a:bodyPr/>
        <a:lstStyle/>
        <a:p>
          <a:endParaRPr lang="de-DE" sz="2400"/>
        </a:p>
      </dgm:t>
    </dgm:pt>
    <dgm:pt modelId="{8C2B2053-7929-48C1-B11C-F9087D785E97}">
      <dgm:prSet phldrT="[Text]" custT="1"/>
      <dgm:spPr/>
      <dgm:t>
        <a:bodyPr/>
        <a:lstStyle/>
        <a:p>
          <a:r>
            <a:rPr lang="de-DE" sz="1050" dirty="0" err="1"/>
            <a:t>Ethical</a:t>
          </a:r>
          <a:r>
            <a:rPr lang="de-DE" sz="1050" dirty="0"/>
            <a:t> </a:t>
          </a:r>
          <a:r>
            <a:rPr lang="de-DE" sz="1050" dirty="0" err="1"/>
            <a:t>stakeholder</a:t>
          </a:r>
          <a:r>
            <a:rPr lang="de-DE" sz="1050" dirty="0"/>
            <a:t> </a:t>
          </a:r>
          <a:r>
            <a:rPr lang="de-DE" sz="1050" dirty="0" err="1"/>
            <a:t>behavior</a:t>
          </a:r>
          <a:endParaRPr lang="de-DE" sz="1050" dirty="0"/>
        </a:p>
      </dgm:t>
    </dgm:pt>
    <dgm:pt modelId="{C1622DAF-FEB3-459D-B1F5-1E95EF000092}" type="parTrans" cxnId="{E587A4E8-672F-457D-9C44-55558933CDF8}">
      <dgm:prSet custT="1"/>
      <dgm:spPr/>
      <dgm:t>
        <a:bodyPr/>
        <a:lstStyle/>
        <a:p>
          <a:endParaRPr lang="de-DE" sz="700"/>
        </a:p>
      </dgm:t>
    </dgm:pt>
    <dgm:pt modelId="{7DF004D6-9DE0-454D-A2E4-4F598D957FFA}" type="sibTrans" cxnId="{E587A4E8-672F-457D-9C44-55558933CDF8}">
      <dgm:prSet/>
      <dgm:spPr/>
      <dgm:t>
        <a:bodyPr/>
        <a:lstStyle/>
        <a:p>
          <a:endParaRPr lang="de-DE" sz="2400"/>
        </a:p>
      </dgm:t>
    </dgm:pt>
    <dgm:pt modelId="{359EC759-9506-4CEB-895E-44B07B2A4ED7}">
      <dgm:prSet phldrT="[Text]" custT="1"/>
      <dgm:spPr/>
      <dgm:t>
        <a:bodyPr/>
        <a:lstStyle/>
        <a:p>
          <a:r>
            <a:rPr lang="de-DE" sz="1050" dirty="0" err="1"/>
            <a:t>Good</a:t>
          </a:r>
          <a:r>
            <a:rPr lang="de-DE" sz="1050" dirty="0"/>
            <a:t> </a:t>
          </a:r>
          <a:r>
            <a:rPr lang="de-DE" sz="1050" dirty="0" err="1"/>
            <a:t>corporate</a:t>
          </a:r>
          <a:r>
            <a:rPr lang="de-DE" sz="1050" dirty="0"/>
            <a:t> </a:t>
          </a:r>
          <a:r>
            <a:rPr lang="de-DE" sz="1050" dirty="0" err="1"/>
            <a:t>governance</a:t>
          </a:r>
          <a:endParaRPr lang="de-DE" sz="1050" dirty="0"/>
        </a:p>
      </dgm:t>
    </dgm:pt>
    <dgm:pt modelId="{DE0224E5-376A-4052-B7DB-FC85C1DC4022}" type="parTrans" cxnId="{79FDA4F3-0195-4084-A3A3-0B090BD854BA}">
      <dgm:prSet custT="1"/>
      <dgm:spPr/>
      <dgm:t>
        <a:bodyPr/>
        <a:lstStyle/>
        <a:p>
          <a:endParaRPr lang="de-DE" sz="700"/>
        </a:p>
      </dgm:t>
    </dgm:pt>
    <dgm:pt modelId="{292C80B8-34AD-4C9F-9800-AE62084B6B58}" type="sibTrans" cxnId="{79FDA4F3-0195-4084-A3A3-0B090BD854BA}">
      <dgm:prSet/>
      <dgm:spPr/>
      <dgm:t>
        <a:bodyPr/>
        <a:lstStyle/>
        <a:p>
          <a:endParaRPr lang="de-DE" sz="2400"/>
        </a:p>
      </dgm:t>
    </dgm:pt>
    <dgm:pt modelId="{914CD50F-B3D3-4848-B920-27734BD8A250}">
      <dgm:prSet custT="1"/>
      <dgm:spPr/>
      <dgm:t>
        <a:bodyPr/>
        <a:lstStyle/>
        <a:p>
          <a:r>
            <a:rPr lang="de-DE" sz="1050" dirty="0"/>
            <a:t>Corporate </a:t>
          </a:r>
          <a:r>
            <a:rPr lang="de-DE" sz="1050" dirty="0" err="1"/>
            <a:t>social</a:t>
          </a:r>
          <a:r>
            <a:rPr lang="de-DE" sz="1050" dirty="0"/>
            <a:t> </a:t>
          </a:r>
          <a:r>
            <a:rPr lang="de-DE" sz="1050" dirty="0" err="1"/>
            <a:t>performance</a:t>
          </a:r>
          <a:endParaRPr lang="de-DE" sz="1050" dirty="0"/>
        </a:p>
      </dgm:t>
    </dgm:pt>
    <dgm:pt modelId="{CA771EC4-EB82-4CF8-8A1A-51C6B5866174}" type="parTrans" cxnId="{BBE6A06C-1D47-4EBE-BE55-0BF4A8242657}">
      <dgm:prSet custT="1"/>
      <dgm:spPr/>
      <dgm:t>
        <a:bodyPr/>
        <a:lstStyle/>
        <a:p>
          <a:endParaRPr lang="de-DE" sz="700"/>
        </a:p>
      </dgm:t>
    </dgm:pt>
    <dgm:pt modelId="{EEA45702-D14E-4B42-B353-94183771A222}" type="sibTrans" cxnId="{BBE6A06C-1D47-4EBE-BE55-0BF4A8242657}">
      <dgm:prSet/>
      <dgm:spPr/>
      <dgm:t>
        <a:bodyPr/>
        <a:lstStyle/>
        <a:p>
          <a:endParaRPr lang="de-DE" sz="2400"/>
        </a:p>
      </dgm:t>
    </dgm:pt>
    <dgm:pt modelId="{2C84F2F3-6802-4455-8C4A-356B12CC3F7A}">
      <dgm:prSet custT="1"/>
      <dgm:spPr/>
      <dgm:t>
        <a:bodyPr/>
        <a:lstStyle/>
        <a:p>
          <a:r>
            <a:rPr lang="de-DE" sz="1050" dirty="0"/>
            <a:t>Corporate </a:t>
          </a:r>
          <a:r>
            <a:rPr lang="de-DE" sz="1050" dirty="0" err="1"/>
            <a:t>sustainability</a:t>
          </a:r>
          <a:endParaRPr lang="de-DE" sz="1050" dirty="0"/>
        </a:p>
      </dgm:t>
    </dgm:pt>
    <dgm:pt modelId="{46717585-AEB5-4371-A4DC-70E03CECBCA4}" type="parTrans" cxnId="{A63F166D-1BE1-43AD-8899-2C1A3AFB9AAB}">
      <dgm:prSet custT="1"/>
      <dgm:spPr/>
      <dgm:t>
        <a:bodyPr/>
        <a:lstStyle/>
        <a:p>
          <a:endParaRPr lang="de-DE" sz="700"/>
        </a:p>
      </dgm:t>
    </dgm:pt>
    <dgm:pt modelId="{7884075E-B536-400F-9720-0CAB9A935A2C}" type="sibTrans" cxnId="{A63F166D-1BE1-43AD-8899-2C1A3AFB9AAB}">
      <dgm:prSet/>
      <dgm:spPr/>
      <dgm:t>
        <a:bodyPr/>
        <a:lstStyle/>
        <a:p>
          <a:endParaRPr lang="de-DE" sz="2400"/>
        </a:p>
      </dgm:t>
    </dgm:pt>
    <dgm:pt modelId="{6E757C4F-883C-4920-A98B-C252F24694D6}">
      <dgm:prSet custT="1"/>
      <dgm:spPr/>
      <dgm:t>
        <a:bodyPr/>
        <a:lstStyle/>
        <a:p>
          <a:r>
            <a:rPr lang="de-DE" sz="1050" dirty="0"/>
            <a:t>Corporate </a:t>
          </a:r>
          <a:r>
            <a:rPr lang="de-DE" sz="1050" dirty="0" err="1"/>
            <a:t>citizenship</a:t>
          </a:r>
          <a:endParaRPr lang="de-DE" sz="1050" dirty="0"/>
        </a:p>
      </dgm:t>
    </dgm:pt>
    <dgm:pt modelId="{D5675142-7F70-4AAC-B549-BE0CB3FC3371}" type="parTrans" cxnId="{C13C2B22-0D21-4572-9AAE-7DA3A8044004}">
      <dgm:prSet custT="1"/>
      <dgm:spPr/>
      <dgm:t>
        <a:bodyPr/>
        <a:lstStyle/>
        <a:p>
          <a:endParaRPr lang="de-DE" sz="700"/>
        </a:p>
      </dgm:t>
    </dgm:pt>
    <dgm:pt modelId="{44145199-A5B3-4725-BC39-85938B3FC929}" type="sibTrans" cxnId="{C13C2B22-0D21-4572-9AAE-7DA3A8044004}">
      <dgm:prSet/>
      <dgm:spPr/>
      <dgm:t>
        <a:bodyPr/>
        <a:lstStyle/>
        <a:p>
          <a:endParaRPr lang="de-DE" sz="2400"/>
        </a:p>
      </dgm:t>
    </dgm:pt>
    <dgm:pt modelId="{B464B3B7-FE5F-4777-88C6-ED3AE35B9719}">
      <dgm:prSet custT="1"/>
      <dgm:spPr/>
      <dgm:t>
        <a:bodyPr/>
        <a:lstStyle/>
        <a:p>
          <a:r>
            <a:rPr lang="de-DE" sz="1050" dirty="0"/>
            <a:t>Stakeholder </a:t>
          </a:r>
          <a:r>
            <a:rPr lang="de-DE" sz="1050" dirty="0" err="1"/>
            <a:t>approach</a:t>
          </a:r>
          <a:endParaRPr lang="de-DE" sz="1050" dirty="0"/>
        </a:p>
      </dgm:t>
    </dgm:pt>
    <dgm:pt modelId="{4225C604-B964-4E8C-9A31-DA0AF0AB57E3}" type="parTrans" cxnId="{3990857E-F763-47AC-AB3E-0FCD1C996311}">
      <dgm:prSet custT="1"/>
      <dgm:spPr/>
      <dgm:t>
        <a:bodyPr/>
        <a:lstStyle/>
        <a:p>
          <a:endParaRPr lang="de-DE" sz="700"/>
        </a:p>
      </dgm:t>
    </dgm:pt>
    <dgm:pt modelId="{A790058F-C38C-46AF-8EFE-B0BE86C10A76}" type="sibTrans" cxnId="{3990857E-F763-47AC-AB3E-0FCD1C996311}">
      <dgm:prSet/>
      <dgm:spPr/>
      <dgm:t>
        <a:bodyPr/>
        <a:lstStyle/>
        <a:p>
          <a:endParaRPr lang="de-DE" sz="2400"/>
        </a:p>
      </dgm:t>
    </dgm:pt>
    <dgm:pt modelId="{ABF2595A-D2EE-4A04-B7A9-F227D1ABB80A}">
      <dgm:prSet custT="1"/>
      <dgm:spPr/>
      <dgm:t>
        <a:bodyPr/>
        <a:lstStyle/>
        <a:p>
          <a:r>
            <a:rPr lang="de-DE" sz="1050" dirty="0"/>
            <a:t>Corporate </a:t>
          </a:r>
          <a:r>
            <a:rPr lang="de-DE" sz="1050" dirty="0" err="1"/>
            <a:t>account-ability</a:t>
          </a:r>
          <a:endParaRPr lang="de-DE" sz="1050" dirty="0"/>
        </a:p>
      </dgm:t>
    </dgm:pt>
    <dgm:pt modelId="{583B30CB-E42C-4EE0-A38C-E48093B93F4B}" type="parTrans" cxnId="{5B70EA4B-C6C5-442E-B8E3-70039127A54E}">
      <dgm:prSet custT="1"/>
      <dgm:spPr/>
      <dgm:t>
        <a:bodyPr/>
        <a:lstStyle/>
        <a:p>
          <a:endParaRPr lang="de-DE" sz="700"/>
        </a:p>
      </dgm:t>
    </dgm:pt>
    <dgm:pt modelId="{58093251-96AA-4D7B-9918-78E6E641DC36}" type="sibTrans" cxnId="{5B70EA4B-C6C5-442E-B8E3-70039127A54E}">
      <dgm:prSet/>
      <dgm:spPr/>
      <dgm:t>
        <a:bodyPr/>
        <a:lstStyle/>
        <a:p>
          <a:endParaRPr lang="de-DE" sz="2400"/>
        </a:p>
      </dgm:t>
    </dgm:pt>
    <dgm:pt modelId="{3A8AC281-FDC8-481A-B55C-FBDFC022EBD3}" type="pres">
      <dgm:prSet presAssocID="{EA3D44F1-0FBC-48C3-854F-3002426B58E9}" presName="cycle" presStyleCnt="0">
        <dgm:presLayoutVars>
          <dgm:chMax val="1"/>
          <dgm:dir/>
          <dgm:animLvl val="ctr"/>
          <dgm:resizeHandles val="exact"/>
        </dgm:presLayoutVars>
      </dgm:prSet>
      <dgm:spPr/>
      <dgm:t>
        <a:bodyPr/>
        <a:lstStyle/>
        <a:p>
          <a:endParaRPr lang="en-US"/>
        </a:p>
      </dgm:t>
    </dgm:pt>
    <dgm:pt modelId="{15DF80A1-B941-45EA-B134-1C0D8C83985E}" type="pres">
      <dgm:prSet presAssocID="{6C0DF711-0DA4-41BD-8EF6-A3156C8FB7B7}" presName="centerShape" presStyleLbl="node0" presStyleIdx="0" presStyleCnt="1"/>
      <dgm:spPr/>
      <dgm:t>
        <a:bodyPr/>
        <a:lstStyle/>
        <a:p>
          <a:endParaRPr lang="en-US"/>
        </a:p>
      </dgm:t>
    </dgm:pt>
    <dgm:pt modelId="{6382D651-5FB5-4E73-9065-3423A54D84BC}" type="pres">
      <dgm:prSet presAssocID="{28D8DA42-69E7-4CDA-9D4E-5288ADA6614A}" presName="Name9" presStyleLbl="parChTrans1D2" presStyleIdx="0" presStyleCnt="8"/>
      <dgm:spPr/>
      <dgm:t>
        <a:bodyPr/>
        <a:lstStyle/>
        <a:p>
          <a:endParaRPr lang="en-US"/>
        </a:p>
      </dgm:t>
    </dgm:pt>
    <dgm:pt modelId="{2CC08489-C8B4-4DC3-BA93-D68CD247DE8E}" type="pres">
      <dgm:prSet presAssocID="{28D8DA42-69E7-4CDA-9D4E-5288ADA6614A}" presName="connTx" presStyleLbl="parChTrans1D2" presStyleIdx="0" presStyleCnt="8"/>
      <dgm:spPr/>
      <dgm:t>
        <a:bodyPr/>
        <a:lstStyle/>
        <a:p>
          <a:endParaRPr lang="en-US"/>
        </a:p>
      </dgm:t>
    </dgm:pt>
    <dgm:pt modelId="{8F53E9D3-E250-449C-8E11-D3F2C80B4B69}" type="pres">
      <dgm:prSet presAssocID="{F8335AFF-B9D6-471D-8D34-29E9EDEC181D}" presName="node" presStyleLbl="node1" presStyleIdx="0" presStyleCnt="8">
        <dgm:presLayoutVars>
          <dgm:bulletEnabled val="1"/>
        </dgm:presLayoutVars>
      </dgm:prSet>
      <dgm:spPr/>
      <dgm:t>
        <a:bodyPr/>
        <a:lstStyle/>
        <a:p>
          <a:endParaRPr lang="en-US"/>
        </a:p>
      </dgm:t>
    </dgm:pt>
    <dgm:pt modelId="{D303A32F-A71E-4AEB-950F-DF365E5055E6}" type="pres">
      <dgm:prSet presAssocID="{46717585-AEB5-4371-A4DC-70E03CECBCA4}" presName="Name9" presStyleLbl="parChTrans1D2" presStyleIdx="1" presStyleCnt="8"/>
      <dgm:spPr/>
      <dgm:t>
        <a:bodyPr/>
        <a:lstStyle/>
        <a:p>
          <a:endParaRPr lang="en-US"/>
        </a:p>
      </dgm:t>
    </dgm:pt>
    <dgm:pt modelId="{4F4B1C4E-4135-4C12-AE85-3084D7523CC0}" type="pres">
      <dgm:prSet presAssocID="{46717585-AEB5-4371-A4DC-70E03CECBCA4}" presName="connTx" presStyleLbl="parChTrans1D2" presStyleIdx="1" presStyleCnt="8"/>
      <dgm:spPr/>
      <dgm:t>
        <a:bodyPr/>
        <a:lstStyle/>
        <a:p>
          <a:endParaRPr lang="en-US"/>
        </a:p>
      </dgm:t>
    </dgm:pt>
    <dgm:pt modelId="{F74E9161-A489-46AA-B41D-94489506FE02}" type="pres">
      <dgm:prSet presAssocID="{2C84F2F3-6802-4455-8C4A-356B12CC3F7A}" presName="node" presStyleLbl="node1" presStyleIdx="1" presStyleCnt="8">
        <dgm:presLayoutVars>
          <dgm:bulletEnabled val="1"/>
        </dgm:presLayoutVars>
      </dgm:prSet>
      <dgm:spPr/>
      <dgm:t>
        <a:bodyPr/>
        <a:lstStyle/>
        <a:p>
          <a:endParaRPr lang="en-US"/>
        </a:p>
      </dgm:t>
    </dgm:pt>
    <dgm:pt modelId="{4B7C7665-775D-47B0-9781-6A151F5121F0}" type="pres">
      <dgm:prSet presAssocID="{4225C604-B964-4E8C-9A31-DA0AF0AB57E3}" presName="Name9" presStyleLbl="parChTrans1D2" presStyleIdx="2" presStyleCnt="8"/>
      <dgm:spPr/>
      <dgm:t>
        <a:bodyPr/>
        <a:lstStyle/>
        <a:p>
          <a:endParaRPr lang="en-US"/>
        </a:p>
      </dgm:t>
    </dgm:pt>
    <dgm:pt modelId="{4A60C8ED-852E-4665-A174-BA53D8C96AEF}" type="pres">
      <dgm:prSet presAssocID="{4225C604-B964-4E8C-9A31-DA0AF0AB57E3}" presName="connTx" presStyleLbl="parChTrans1D2" presStyleIdx="2" presStyleCnt="8"/>
      <dgm:spPr/>
      <dgm:t>
        <a:bodyPr/>
        <a:lstStyle/>
        <a:p>
          <a:endParaRPr lang="en-US"/>
        </a:p>
      </dgm:t>
    </dgm:pt>
    <dgm:pt modelId="{CFE7EF34-2E96-45FF-84DA-356D0704E6D7}" type="pres">
      <dgm:prSet presAssocID="{B464B3B7-FE5F-4777-88C6-ED3AE35B9719}" presName="node" presStyleLbl="node1" presStyleIdx="2" presStyleCnt="8">
        <dgm:presLayoutVars>
          <dgm:bulletEnabled val="1"/>
        </dgm:presLayoutVars>
      </dgm:prSet>
      <dgm:spPr/>
      <dgm:t>
        <a:bodyPr/>
        <a:lstStyle/>
        <a:p>
          <a:endParaRPr lang="en-US"/>
        </a:p>
      </dgm:t>
    </dgm:pt>
    <dgm:pt modelId="{9822D03D-A71F-4DCB-98B6-0DD75F166658}" type="pres">
      <dgm:prSet presAssocID="{583B30CB-E42C-4EE0-A38C-E48093B93F4B}" presName="Name9" presStyleLbl="parChTrans1D2" presStyleIdx="3" presStyleCnt="8"/>
      <dgm:spPr/>
      <dgm:t>
        <a:bodyPr/>
        <a:lstStyle/>
        <a:p>
          <a:endParaRPr lang="en-US"/>
        </a:p>
      </dgm:t>
    </dgm:pt>
    <dgm:pt modelId="{34F138D9-41B8-4A34-9697-96F5273076A7}" type="pres">
      <dgm:prSet presAssocID="{583B30CB-E42C-4EE0-A38C-E48093B93F4B}" presName="connTx" presStyleLbl="parChTrans1D2" presStyleIdx="3" presStyleCnt="8"/>
      <dgm:spPr/>
      <dgm:t>
        <a:bodyPr/>
        <a:lstStyle/>
        <a:p>
          <a:endParaRPr lang="en-US"/>
        </a:p>
      </dgm:t>
    </dgm:pt>
    <dgm:pt modelId="{9170CE2C-E99D-4440-97AA-B12CEC8E9233}" type="pres">
      <dgm:prSet presAssocID="{ABF2595A-D2EE-4A04-B7A9-F227D1ABB80A}" presName="node" presStyleLbl="node1" presStyleIdx="3" presStyleCnt="8">
        <dgm:presLayoutVars>
          <dgm:bulletEnabled val="1"/>
        </dgm:presLayoutVars>
      </dgm:prSet>
      <dgm:spPr/>
      <dgm:t>
        <a:bodyPr/>
        <a:lstStyle/>
        <a:p>
          <a:endParaRPr lang="en-US"/>
        </a:p>
      </dgm:t>
    </dgm:pt>
    <dgm:pt modelId="{72A05B62-40C5-42D6-B495-0CF2FA025E2C}" type="pres">
      <dgm:prSet presAssocID="{D5675142-7F70-4AAC-B549-BE0CB3FC3371}" presName="Name9" presStyleLbl="parChTrans1D2" presStyleIdx="4" presStyleCnt="8"/>
      <dgm:spPr/>
      <dgm:t>
        <a:bodyPr/>
        <a:lstStyle/>
        <a:p>
          <a:endParaRPr lang="en-US"/>
        </a:p>
      </dgm:t>
    </dgm:pt>
    <dgm:pt modelId="{59E74FAC-29EA-49D4-A766-7D3D50CF7A3E}" type="pres">
      <dgm:prSet presAssocID="{D5675142-7F70-4AAC-B549-BE0CB3FC3371}" presName="connTx" presStyleLbl="parChTrans1D2" presStyleIdx="4" presStyleCnt="8"/>
      <dgm:spPr/>
      <dgm:t>
        <a:bodyPr/>
        <a:lstStyle/>
        <a:p>
          <a:endParaRPr lang="en-US"/>
        </a:p>
      </dgm:t>
    </dgm:pt>
    <dgm:pt modelId="{F01F6CB3-4B53-4608-9EB4-BDD40F996C3D}" type="pres">
      <dgm:prSet presAssocID="{6E757C4F-883C-4920-A98B-C252F24694D6}" presName="node" presStyleLbl="node1" presStyleIdx="4" presStyleCnt="8">
        <dgm:presLayoutVars>
          <dgm:bulletEnabled val="1"/>
        </dgm:presLayoutVars>
      </dgm:prSet>
      <dgm:spPr/>
      <dgm:t>
        <a:bodyPr/>
        <a:lstStyle/>
        <a:p>
          <a:endParaRPr lang="en-US"/>
        </a:p>
      </dgm:t>
    </dgm:pt>
    <dgm:pt modelId="{4CED7CE2-0850-4296-B5CD-F15903C86CE6}" type="pres">
      <dgm:prSet presAssocID="{CA771EC4-EB82-4CF8-8A1A-51C6B5866174}" presName="Name9" presStyleLbl="parChTrans1D2" presStyleIdx="5" presStyleCnt="8"/>
      <dgm:spPr/>
      <dgm:t>
        <a:bodyPr/>
        <a:lstStyle/>
        <a:p>
          <a:endParaRPr lang="en-US"/>
        </a:p>
      </dgm:t>
    </dgm:pt>
    <dgm:pt modelId="{B9240B4A-D799-44A0-A2F4-0FFA521627C9}" type="pres">
      <dgm:prSet presAssocID="{CA771EC4-EB82-4CF8-8A1A-51C6B5866174}" presName="connTx" presStyleLbl="parChTrans1D2" presStyleIdx="5" presStyleCnt="8"/>
      <dgm:spPr/>
      <dgm:t>
        <a:bodyPr/>
        <a:lstStyle/>
        <a:p>
          <a:endParaRPr lang="en-US"/>
        </a:p>
      </dgm:t>
    </dgm:pt>
    <dgm:pt modelId="{EE532547-2CFC-42BC-B622-E8B5545F91B9}" type="pres">
      <dgm:prSet presAssocID="{914CD50F-B3D3-4848-B920-27734BD8A250}" presName="node" presStyleLbl="node1" presStyleIdx="5" presStyleCnt="8">
        <dgm:presLayoutVars>
          <dgm:bulletEnabled val="1"/>
        </dgm:presLayoutVars>
      </dgm:prSet>
      <dgm:spPr/>
      <dgm:t>
        <a:bodyPr/>
        <a:lstStyle/>
        <a:p>
          <a:endParaRPr lang="en-US"/>
        </a:p>
      </dgm:t>
    </dgm:pt>
    <dgm:pt modelId="{8F0E7D9D-411D-4BEB-B88B-FCA5437F2D29}" type="pres">
      <dgm:prSet presAssocID="{C1622DAF-FEB3-459D-B1F5-1E95EF000092}" presName="Name9" presStyleLbl="parChTrans1D2" presStyleIdx="6" presStyleCnt="8"/>
      <dgm:spPr/>
      <dgm:t>
        <a:bodyPr/>
        <a:lstStyle/>
        <a:p>
          <a:endParaRPr lang="en-US"/>
        </a:p>
      </dgm:t>
    </dgm:pt>
    <dgm:pt modelId="{03E8A6A1-116C-4728-9C3A-EA135E9CC427}" type="pres">
      <dgm:prSet presAssocID="{C1622DAF-FEB3-459D-B1F5-1E95EF000092}" presName="connTx" presStyleLbl="parChTrans1D2" presStyleIdx="6" presStyleCnt="8"/>
      <dgm:spPr/>
      <dgm:t>
        <a:bodyPr/>
        <a:lstStyle/>
        <a:p>
          <a:endParaRPr lang="en-US"/>
        </a:p>
      </dgm:t>
    </dgm:pt>
    <dgm:pt modelId="{60E4CF1F-A3D1-472D-85E7-495C1581D099}" type="pres">
      <dgm:prSet presAssocID="{8C2B2053-7929-48C1-B11C-F9087D785E97}" presName="node" presStyleLbl="node1" presStyleIdx="6" presStyleCnt="8">
        <dgm:presLayoutVars>
          <dgm:bulletEnabled val="1"/>
        </dgm:presLayoutVars>
      </dgm:prSet>
      <dgm:spPr/>
      <dgm:t>
        <a:bodyPr/>
        <a:lstStyle/>
        <a:p>
          <a:endParaRPr lang="en-US"/>
        </a:p>
      </dgm:t>
    </dgm:pt>
    <dgm:pt modelId="{7E237291-D756-4779-8D3D-637BEB801962}" type="pres">
      <dgm:prSet presAssocID="{DE0224E5-376A-4052-B7DB-FC85C1DC4022}" presName="Name9" presStyleLbl="parChTrans1D2" presStyleIdx="7" presStyleCnt="8"/>
      <dgm:spPr/>
      <dgm:t>
        <a:bodyPr/>
        <a:lstStyle/>
        <a:p>
          <a:endParaRPr lang="en-US"/>
        </a:p>
      </dgm:t>
    </dgm:pt>
    <dgm:pt modelId="{F1DBA148-93EE-48FE-B983-B4F5B31AA9C2}" type="pres">
      <dgm:prSet presAssocID="{DE0224E5-376A-4052-B7DB-FC85C1DC4022}" presName="connTx" presStyleLbl="parChTrans1D2" presStyleIdx="7" presStyleCnt="8"/>
      <dgm:spPr/>
      <dgm:t>
        <a:bodyPr/>
        <a:lstStyle/>
        <a:p>
          <a:endParaRPr lang="en-US"/>
        </a:p>
      </dgm:t>
    </dgm:pt>
    <dgm:pt modelId="{17B4FD15-4D20-4466-B34A-57BBC9286188}" type="pres">
      <dgm:prSet presAssocID="{359EC759-9506-4CEB-895E-44B07B2A4ED7}" presName="node" presStyleLbl="node1" presStyleIdx="7" presStyleCnt="8">
        <dgm:presLayoutVars>
          <dgm:bulletEnabled val="1"/>
        </dgm:presLayoutVars>
      </dgm:prSet>
      <dgm:spPr/>
      <dgm:t>
        <a:bodyPr/>
        <a:lstStyle/>
        <a:p>
          <a:endParaRPr lang="en-US"/>
        </a:p>
      </dgm:t>
    </dgm:pt>
  </dgm:ptLst>
  <dgm:cxnLst>
    <dgm:cxn modelId="{4E4ABAFA-C7AD-468F-896E-662CC7A1ECE4}" type="presOf" srcId="{4225C604-B964-4E8C-9A31-DA0AF0AB57E3}" destId="{4B7C7665-775D-47B0-9781-6A151F5121F0}" srcOrd="0" destOrd="0" presId="urn:microsoft.com/office/officeart/2005/8/layout/radial1"/>
    <dgm:cxn modelId="{0BBE06EF-1D48-4CD7-B08A-B91DD8BDEA5F}" type="presOf" srcId="{6C0DF711-0DA4-41BD-8EF6-A3156C8FB7B7}" destId="{15DF80A1-B941-45EA-B134-1C0D8C83985E}" srcOrd="0" destOrd="0" presId="urn:microsoft.com/office/officeart/2005/8/layout/radial1"/>
    <dgm:cxn modelId="{B2667E8D-189E-42BB-B18F-82062F7C636F}" type="presOf" srcId="{4225C604-B964-4E8C-9A31-DA0AF0AB57E3}" destId="{4A60C8ED-852E-4665-A174-BA53D8C96AEF}" srcOrd="1" destOrd="0" presId="urn:microsoft.com/office/officeart/2005/8/layout/radial1"/>
    <dgm:cxn modelId="{7BB996CF-3D2A-4D69-B2D1-4B2C1E6364DE}" type="presOf" srcId="{D5675142-7F70-4AAC-B549-BE0CB3FC3371}" destId="{59E74FAC-29EA-49D4-A766-7D3D50CF7A3E}" srcOrd="1" destOrd="0" presId="urn:microsoft.com/office/officeart/2005/8/layout/radial1"/>
    <dgm:cxn modelId="{83EAE904-2B56-46F0-AD38-E0FAAAC285E8}" type="presOf" srcId="{ABF2595A-D2EE-4A04-B7A9-F227D1ABB80A}" destId="{9170CE2C-E99D-4440-97AA-B12CEC8E9233}" srcOrd="0" destOrd="0" presId="urn:microsoft.com/office/officeart/2005/8/layout/radial1"/>
    <dgm:cxn modelId="{4C23CBB8-E4EE-4F22-8B55-479386A9ADC2}" type="presOf" srcId="{28D8DA42-69E7-4CDA-9D4E-5288ADA6614A}" destId="{2CC08489-C8B4-4DC3-BA93-D68CD247DE8E}" srcOrd="1" destOrd="0" presId="urn:microsoft.com/office/officeart/2005/8/layout/radial1"/>
    <dgm:cxn modelId="{A63F166D-1BE1-43AD-8899-2C1A3AFB9AAB}" srcId="{6C0DF711-0DA4-41BD-8EF6-A3156C8FB7B7}" destId="{2C84F2F3-6802-4455-8C4A-356B12CC3F7A}" srcOrd="1" destOrd="0" parTransId="{46717585-AEB5-4371-A4DC-70E03CECBCA4}" sibTransId="{7884075E-B536-400F-9720-0CAB9A935A2C}"/>
    <dgm:cxn modelId="{12624D2F-8F49-4F01-AF5D-114149E1AEBF}" type="presOf" srcId="{583B30CB-E42C-4EE0-A38C-E48093B93F4B}" destId="{34F138D9-41B8-4A34-9697-96F5273076A7}" srcOrd="1" destOrd="0" presId="urn:microsoft.com/office/officeart/2005/8/layout/radial1"/>
    <dgm:cxn modelId="{F674406C-3F74-4169-94C0-07D9EA260B9C}" type="presOf" srcId="{46717585-AEB5-4371-A4DC-70E03CECBCA4}" destId="{4F4B1C4E-4135-4C12-AE85-3084D7523CC0}" srcOrd="1" destOrd="0" presId="urn:microsoft.com/office/officeart/2005/8/layout/radial1"/>
    <dgm:cxn modelId="{79FDA4F3-0195-4084-A3A3-0B090BD854BA}" srcId="{6C0DF711-0DA4-41BD-8EF6-A3156C8FB7B7}" destId="{359EC759-9506-4CEB-895E-44B07B2A4ED7}" srcOrd="7" destOrd="0" parTransId="{DE0224E5-376A-4052-B7DB-FC85C1DC4022}" sibTransId="{292C80B8-34AD-4C9F-9800-AE62084B6B58}"/>
    <dgm:cxn modelId="{527FEF9F-E5D7-4D67-97E6-DE693F86EA62}" type="presOf" srcId="{8C2B2053-7929-48C1-B11C-F9087D785E97}" destId="{60E4CF1F-A3D1-472D-85E7-495C1581D099}" srcOrd="0" destOrd="0" presId="urn:microsoft.com/office/officeart/2005/8/layout/radial1"/>
    <dgm:cxn modelId="{E587A4E8-672F-457D-9C44-55558933CDF8}" srcId="{6C0DF711-0DA4-41BD-8EF6-A3156C8FB7B7}" destId="{8C2B2053-7929-48C1-B11C-F9087D785E97}" srcOrd="6" destOrd="0" parTransId="{C1622DAF-FEB3-459D-B1F5-1E95EF000092}" sibTransId="{7DF004D6-9DE0-454D-A2E4-4F598D957FFA}"/>
    <dgm:cxn modelId="{31405EC0-92BB-4CDA-814A-B1008152C484}" type="presOf" srcId="{C1622DAF-FEB3-459D-B1F5-1E95EF000092}" destId="{8F0E7D9D-411D-4BEB-B88B-FCA5437F2D29}" srcOrd="0" destOrd="0" presId="urn:microsoft.com/office/officeart/2005/8/layout/radial1"/>
    <dgm:cxn modelId="{08BD0D4A-B4AB-4F4A-A6F0-45FEE4549CA2}" type="presOf" srcId="{6E757C4F-883C-4920-A98B-C252F24694D6}" destId="{F01F6CB3-4B53-4608-9EB4-BDD40F996C3D}" srcOrd="0" destOrd="0" presId="urn:microsoft.com/office/officeart/2005/8/layout/radial1"/>
    <dgm:cxn modelId="{FD9B04C7-D08D-4D56-A605-61C380751596}" srcId="{EA3D44F1-0FBC-48C3-854F-3002426B58E9}" destId="{6C0DF711-0DA4-41BD-8EF6-A3156C8FB7B7}" srcOrd="0" destOrd="0" parTransId="{294E2261-C60F-4D14-9F60-004BD74008C5}" sibTransId="{DF4B806B-C8A5-4C80-B45D-84AD618F536D}"/>
    <dgm:cxn modelId="{5CA2A0FD-663C-43F1-AE4F-F79FCE836177}" type="presOf" srcId="{DE0224E5-376A-4052-B7DB-FC85C1DC4022}" destId="{7E237291-D756-4779-8D3D-637BEB801962}" srcOrd="0" destOrd="0" presId="urn:microsoft.com/office/officeart/2005/8/layout/radial1"/>
    <dgm:cxn modelId="{2550263E-0394-4EA4-A7B3-D6C9FF3EFC65}" type="presOf" srcId="{EA3D44F1-0FBC-48C3-854F-3002426B58E9}" destId="{3A8AC281-FDC8-481A-B55C-FBDFC022EBD3}" srcOrd="0" destOrd="0" presId="urn:microsoft.com/office/officeart/2005/8/layout/radial1"/>
    <dgm:cxn modelId="{C2249985-FCB9-43C8-B63D-0DB6FA566310}" type="presOf" srcId="{D5675142-7F70-4AAC-B549-BE0CB3FC3371}" destId="{72A05B62-40C5-42D6-B495-0CF2FA025E2C}" srcOrd="0" destOrd="0" presId="urn:microsoft.com/office/officeart/2005/8/layout/radial1"/>
    <dgm:cxn modelId="{23C56C5B-D216-4BE1-9DCF-915808157ADA}" type="presOf" srcId="{CA771EC4-EB82-4CF8-8A1A-51C6B5866174}" destId="{4CED7CE2-0850-4296-B5CD-F15903C86CE6}" srcOrd="0" destOrd="0" presId="urn:microsoft.com/office/officeart/2005/8/layout/radial1"/>
    <dgm:cxn modelId="{1C5ED1E5-E1B1-4F4F-BE87-51A2C65FF8BD}" type="presOf" srcId="{2C84F2F3-6802-4455-8C4A-356B12CC3F7A}" destId="{F74E9161-A489-46AA-B41D-94489506FE02}" srcOrd="0" destOrd="0" presId="urn:microsoft.com/office/officeart/2005/8/layout/radial1"/>
    <dgm:cxn modelId="{8B564C20-EC22-4797-B2D9-EFA4DC1FFF18}" type="presOf" srcId="{C1622DAF-FEB3-459D-B1F5-1E95EF000092}" destId="{03E8A6A1-116C-4728-9C3A-EA135E9CC427}" srcOrd="1" destOrd="0" presId="urn:microsoft.com/office/officeart/2005/8/layout/radial1"/>
    <dgm:cxn modelId="{A5354EF3-1285-40C8-A115-FA098FDA94E3}" type="presOf" srcId="{DE0224E5-376A-4052-B7DB-FC85C1DC4022}" destId="{F1DBA148-93EE-48FE-B983-B4F5B31AA9C2}" srcOrd="1" destOrd="0" presId="urn:microsoft.com/office/officeart/2005/8/layout/radial1"/>
    <dgm:cxn modelId="{7F07D268-4EBA-40C0-8CCD-C8F27E4CCBE7}" type="presOf" srcId="{914CD50F-B3D3-4848-B920-27734BD8A250}" destId="{EE532547-2CFC-42BC-B622-E8B5545F91B9}" srcOrd="0" destOrd="0" presId="urn:microsoft.com/office/officeart/2005/8/layout/radial1"/>
    <dgm:cxn modelId="{E40466B1-C195-4EFE-AD6E-07858F0F096A}" type="presOf" srcId="{CA771EC4-EB82-4CF8-8A1A-51C6B5866174}" destId="{B9240B4A-D799-44A0-A2F4-0FFA521627C9}" srcOrd="1" destOrd="0" presId="urn:microsoft.com/office/officeart/2005/8/layout/radial1"/>
    <dgm:cxn modelId="{8D7004A8-4E75-4955-9607-6245D7573CEE}" srcId="{6C0DF711-0DA4-41BD-8EF6-A3156C8FB7B7}" destId="{F8335AFF-B9D6-471D-8D34-29E9EDEC181D}" srcOrd="0" destOrd="0" parTransId="{28D8DA42-69E7-4CDA-9D4E-5288ADA6614A}" sibTransId="{6635B0EF-12E9-4D67-B472-85023A17CB90}"/>
    <dgm:cxn modelId="{C13C2B22-0D21-4572-9AAE-7DA3A8044004}" srcId="{6C0DF711-0DA4-41BD-8EF6-A3156C8FB7B7}" destId="{6E757C4F-883C-4920-A98B-C252F24694D6}" srcOrd="4" destOrd="0" parTransId="{D5675142-7F70-4AAC-B549-BE0CB3FC3371}" sibTransId="{44145199-A5B3-4725-BC39-85938B3FC929}"/>
    <dgm:cxn modelId="{DA9FDE6A-4615-4C71-A591-1A24113DA28A}" type="presOf" srcId="{359EC759-9506-4CEB-895E-44B07B2A4ED7}" destId="{17B4FD15-4D20-4466-B34A-57BBC9286188}" srcOrd="0" destOrd="0" presId="urn:microsoft.com/office/officeart/2005/8/layout/radial1"/>
    <dgm:cxn modelId="{2574453F-3D99-40E1-AFF7-B22A4853DD00}" type="presOf" srcId="{B464B3B7-FE5F-4777-88C6-ED3AE35B9719}" destId="{CFE7EF34-2E96-45FF-84DA-356D0704E6D7}" srcOrd="0" destOrd="0" presId="urn:microsoft.com/office/officeart/2005/8/layout/radial1"/>
    <dgm:cxn modelId="{5B70EA4B-C6C5-442E-B8E3-70039127A54E}" srcId="{6C0DF711-0DA4-41BD-8EF6-A3156C8FB7B7}" destId="{ABF2595A-D2EE-4A04-B7A9-F227D1ABB80A}" srcOrd="3" destOrd="0" parTransId="{583B30CB-E42C-4EE0-A38C-E48093B93F4B}" sibTransId="{58093251-96AA-4D7B-9918-78E6E641DC36}"/>
    <dgm:cxn modelId="{278B98DB-92B6-4B27-B5CC-E4DF9691A48E}" type="presOf" srcId="{46717585-AEB5-4371-A4DC-70E03CECBCA4}" destId="{D303A32F-A71E-4AEB-950F-DF365E5055E6}" srcOrd="0" destOrd="0" presId="urn:microsoft.com/office/officeart/2005/8/layout/radial1"/>
    <dgm:cxn modelId="{9705CBF0-CD6F-444F-BA53-38FFE4879A5D}" type="presOf" srcId="{583B30CB-E42C-4EE0-A38C-E48093B93F4B}" destId="{9822D03D-A71F-4DCB-98B6-0DD75F166658}" srcOrd="0" destOrd="0" presId="urn:microsoft.com/office/officeart/2005/8/layout/radial1"/>
    <dgm:cxn modelId="{BBE6A06C-1D47-4EBE-BE55-0BF4A8242657}" srcId="{6C0DF711-0DA4-41BD-8EF6-A3156C8FB7B7}" destId="{914CD50F-B3D3-4848-B920-27734BD8A250}" srcOrd="5" destOrd="0" parTransId="{CA771EC4-EB82-4CF8-8A1A-51C6B5866174}" sibTransId="{EEA45702-D14E-4B42-B353-94183771A222}"/>
    <dgm:cxn modelId="{3990857E-F763-47AC-AB3E-0FCD1C996311}" srcId="{6C0DF711-0DA4-41BD-8EF6-A3156C8FB7B7}" destId="{B464B3B7-FE5F-4777-88C6-ED3AE35B9719}" srcOrd="2" destOrd="0" parTransId="{4225C604-B964-4E8C-9A31-DA0AF0AB57E3}" sibTransId="{A790058F-C38C-46AF-8EFE-B0BE86C10A76}"/>
    <dgm:cxn modelId="{340073CB-610F-4118-9445-894849283A52}" type="presOf" srcId="{28D8DA42-69E7-4CDA-9D4E-5288ADA6614A}" destId="{6382D651-5FB5-4E73-9065-3423A54D84BC}" srcOrd="0" destOrd="0" presId="urn:microsoft.com/office/officeart/2005/8/layout/radial1"/>
    <dgm:cxn modelId="{A1818F64-E8CE-4A20-9A67-6D106FE6281B}" type="presOf" srcId="{F8335AFF-B9D6-471D-8D34-29E9EDEC181D}" destId="{8F53E9D3-E250-449C-8E11-D3F2C80B4B69}" srcOrd="0" destOrd="0" presId="urn:microsoft.com/office/officeart/2005/8/layout/radial1"/>
    <dgm:cxn modelId="{7A4E9781-55CD-468D-B9B4-B2B4BBCB4EE6}" type="presParOf" srcId="{3A8AC281-FDC8-481A-B55C-FBDFC022EBD3}" destId="{15DF80A1-B941-45EA-B134-1C0D8C83985E}" srcOrd="0" destOrd="0" presId="urn:microsoft.com/office/officeart/2005/8/layout/radial1"/>
    <dgm:cxn modelId="{D1102FB9-F89A-4A18-9F75-0415637C3C58}" type="presParOf" srcId="{3A8AC281-FDC8-481A-B55C-FBDFC022EBD3}" destId="{6382D651-5FB5-4E73-9065-3423A54D84BC}" srcOrd="1" destOrd="0" presId="urn:microsoft.com/office/officeart/2005/8/layout/radial1"/>
    <dgm:cxn modelId="{893B77E3-1185-487E-9C44-B9F54A43B7A2}" type="presParOf" srcId="{6382D651-5FB5-4E73-9065-3423A54D84BC}" destId="{2CC08489-C8B4-4DC3-BA93-D68CD247DE8E}" srcOrd="0" destOrd="0" presId="urn:microsoft.com/office/officeart/2005/8/layout/radial1"/>
    <dgm:cxn modelId="{9B081834-CD53-44D9-AD16-0293B15069F1}" type="presParOf" srcId="{3A8AC281-FDC8-481A-B55C-FBDFC022EBD3}" destId="{8F53E9D3-E250-449C-8E11-D3F2C80B4B69}" srcOrd="2" destOrd="0" presId="urn:microsoft.com/office/officeart/2005/8/layout/radial1"/>
    <dgm:cxn modelId="{FBB367C6-D4E1-490A-9148-DCA083FF3169}" type="presParOf" srcId="{3A8AC281-FDC8-481A-B55C-FBDFC022EBD3}" destId="{D303A32F-A71E-4AEB-950F-DF365E5055E6}" srcOrd="3" destOrd="0" presId="urn:microsoft.com/office/officeart/2005/8/layout/radial1"/>
    <dgm:cxn modelId="{0D5BAB9E-1170-4D60-8AFA-C7D8AD5339ED}" type="presParOf" srcId="{D303A32F-A71E-4AEB-950F-DF365E5055E6}" destId="{4F4B1C4E-4135-4C12-AE85-3084D7523CC0}" srcOrd="0" destOrd="0" presId="urn:microsoft.com/office/officeart/2005/8/layout/radial1"/>
    <dgm:cxn modelId="{4CA2C26B-8371-42D5-9132-E34D93E1F74C}" type="presParOf" srcId="{3A8AC281-FDC8-481A-B55C-FBDFC022EBD3}" destId="{F74E9161-A489-46AA-B41D-94489506FE02}" srcOrd="4" destOrd="0" presId="urn:microsoft.com/office/officeart/2005/8/layout/radial1"/>
    <dgm:cxn modelId="{89766CA0-A58B-45F1-8717-E3435E0F9AC1}" type="presParOf" srcId="{3A8AC281-FDC8-481A-B55C-FBDFC022EBD3}" destId="{4B7C7665-775D-47B0-9781-6A151F5121F0}" srcOrd="5" destOrd="0" presId="urn:microsoft.com/office/officeart/2005/8/layout/radial1"/>
    <dgm:cxn modelId="{5684911D-FB2A-49D4-A82C-2E20D4DC3830}" type="presParOf" srcId="{4B7C7665-775D-47B0-9781-6A151F5121F0}" destId="{4A60C8ED-852E-4665-A174-BA53D8C96AEF}" srcOrd="0" destOrd="0" presId="urn:microsoft.com/office/officeart/2005/8/layout/radial1"/>
    <dgm:cxn modelId="{80422C8C-7FF9-407A-B659-605D064DC1C8}" type="presParOf" srcId="{3A8AC281-FDC8-481A-B55C-FBDFC022EBD3}" destId="{CFE7EF34-2E96-45FF-84DA-356D0704E6D7}" srcOrd="6" destOrd="0" presId="urn:microsoft.com/office/officeart/2005/8/layout/radial1"/>
    <dgm:cxn modelId="{B5319BE6-1505-4444-85C2-6FD348960A3F}" type="presParOf" srcId="{3A8AC281-FDC8-481A-B55C-FBDFC022EBD3}" destId="{9822D03D-A71F-4DCB-98B6-0DD75F166658}" srcOrd="7" destOrd="0" presId="urn:microsoft.com/office/officeart/2005/8/layout/radial1"/>
    <dgm:cxn modelId="{D6A950DF-8045-48C5-A33B-083EF76CBF18}" type="presParOf" srcId="{9822D03D-A71F-4DCB-98B6-0DD75F166658}" destId="{34F138D9-41B8-4A34-9697-96F5273076A7}" srcOrd="0" destOrd="0" presId="urn:microsoft.com/office/officeart/2005/8/layout/radial1"/>
    <dgm:cxn modelId="{0D9C0354-B2FC-4D9A-BF64-646B12F48700}" type="presParOf" srcId="{3A8AC281-FDC8-481A-B55C-FBDFC022EBD3}" destId="{9170CE2C-E99D-4440-97AA-B12CEC8E9233}" srcOrd="8" destOrd="0" presId="urn:microsoft.com/office/officeart/2005/8/layout/radial1"/>
    <dgm:cxn modelId="{2CE2A7D6-CCBB-4368-B1AD-FFDEA43F1187}" type="presParOf" srcId="{3A8AC281-FDC8-481A-B55C-FBDFC022EBD3}" destId="{72A05B62-40C5-42D6-B495-0CF2FA025E2C}" srcOrd="9" destOrd="0" presId="urn:microsoft.com/office/officeart/2005/8/layout/radial1"/>
    <dgm:cxn modelId="{F4FBD4D6-6969-4B8C-A378-5694CBB243AE}" type="presParOf" srcId="{72A05B62-40C5-42D6-B495-0CF2FA025E2C}" destId="{59E74FAC-29EA-49D4-A766-7D3D50CF7A3E}" srcOrd="0" destOrd="0" presId="urn:microsoft.com/office/officeart/2005/8/layout/radial1"/>
    <dgm:cxn modelId="{B578CD3D-B40C-44C8-BCE3-9FEFD34B7098}" type="presParOf" srcId="{3A8AC281-FDC8-481A-B55C-FBDFC022EBD3}" destId="{F01F6CB3-4B53-4608-9EB4-BDD40F996C3D}" srcOrd="10" destOrd="0" presId="urn:microsoft.com/office/officeart/2005/8/layout/radial1"/>
    <dgm:cxn modelId="{3DA5C2FF-8546-45D3-BA38-A5B9FF7C9CD6}" type="presParOf" srcId="{3A8AC281-FDC8-481A-B55C-FBDFC022EBD3}" destId="{4CED7CE2-0850-4296-B5CD-F15903C86CE6}" srcOrd="11" destOrd="0" presId="urn:microsoft.com/office/officeart/2005/8/layout/radial1"/>
    <dgm:cxn modelId="{A87262ED-52E9-4B4C-9942-FE2E8B6FB571}" type="presParOf" srcId="{4CED7CE2-0850-4296-B5CD-F15903C86CE6}" destId="{B9240B4A-D799-44A0-A2F4-0FFA521627C9}" srcOrd="0" destOrd="0" presId="urn:microsoft.com/office/officeart/2005/8/layout/radial1"/>
    <dgm:cxn modelId="{690AB0C1-FF01-495F-9195-FC1CEC8C3A67}" type="presParOf" srcId="{3A8AC281-FDC8-481A-B55C-FBDFC022EBD3}" destId="{EE532547-2CFC-42BC-B622-E8B5545F91B9}" srcOrd="12" destOrd="0" presId="urn:microsoft.com/office/officeart/2005/8/layout/radial1"/>
    <dgm:cxn modelId="{CE85FB57-4893-4183-966D-9AF43EA79CCF}" type="presParOf" srcId="{3A8AC281-FDC8-481A-B55C-FBDFC022EBD3}" destId="{8F0E7D9D-411D-4BEB-B88B-FCA5437F2D29}" srcOrd="13" destOrd="0" presId="urn:microsoft.com/office/officeart/2005/8/layout/radial1"/>
    <dgm:cxn modelId="{5D10A2AC-88C0-4B02-89AF-B12138C0F01C}" type="presParOf" srcId="{8F0E7D9D-411D-4BEB-B88B-FCA5437F2D29}" destId="{03E8A6A1-116C-4728-9C3A-EA135E9CC427}" srcOrd="0" destOrd="0" presId="urn:microsoft.com/office/officeart/2005/8/layout/radial1"/>
    <dgm:cxn modelId="{5AB0049C-DD47-4F77-9AB4-9032C7155B29}" type="presParOf" srcId="{3A8AC281-FDC8-481A-B55C-FBDFC022EBD3}" destId="{60E4CF1F-A3D1-472D-85E7-495C1581D099}" srcOrd="14" destOrd="0" presId="urn:microsoft.com/office/officeart/2005/8/layout/radial1"/>
    <dgm:cxn modelId="{D895764F-F89A-40B7-BFA3-395E64CABD63}" type="presParOf" srcId="{3A8AC281-FDC8-481A-B55C-FBDFC022EBD3}" destId="{7E237291-D756-4779-8D3D-637BEB801962}" srcOrd="15" destOrd="0" presId="urn:microsoft.com/office/officeart/2005/8/layout/radial1"/>
    <dgm:cxn modelId="{430E9FB5-9FA6-4429-8F97-4DA7A6552EA3}" type="presParOf" srcId="{7E237291-D756-4779-8D3D-637BEB801962}" destId="{F1DBA148-93EE-48FE-B983-B4F5B31AA9C2}" srcOrd="0" destOrd="0" presId="urn:microsoft.com/office/officeart/2005/8/layout/radial1"/>
    <dgm:cxn modelId="{A7449645-54B8-4488-AB3F-DEC1FBEB3714}" type="presParOf" srcId="{3A8AC281-FDC8-481A-B55C-FBDFC022EBD3}" destId="{17B4FD15-4D20-4466-B34A-57BBC9286188}" srcOrd="1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DF80A1-B941-45EA-B134-1C0D8C83985E}">
      <dsp:nvSpPr>
        <dsp:cNvPr id="0" name=""/>
        <dsp:cNvSpPr/>
      </dsp:nvSpPr>
      <dsp:spPr>
        <a:xfrm>
          <a:off x="3360855" y="1926584"/>
          <a:ext cx="1120838" cy="1120838"/>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de-DE" sz="3200" kern="1200" dirty="0"/>
            <a:t>CSR</a:t>
          </a:r>
        </a:p>
      </dsp:txBody>
      <dsp:txXfrm>
        <a:off x="3524998" y="2090727"/>
        <a:ext cx="792552" cy="792552"/>
      </dsp:txXfrm>
    </dsp:sp>
    <dsp:sp modelId="{6382D651-5FB5-4E73-9065-3423A54D84BC}">
      <dsp:nvSpPr>
        <dsp:cNvPr id="0" name=""/>
        <dsp:cNvSpPr/>
      </dsp:nvSpPr>
      <dsp:spPr>
        <a:xfrm rot="16200000">
          <a:off x="3528761" y="1521208"/>
          <a:ext cx="785027" cy="25725"/>
        </a:xfrm>
        <a:custGeom>
          <a:avLst/>
          <a:gdLst/>
          <a:ahLst/>
          <a:cxnLst/>
          <a:rect l="0" t="0" r="0" b="0"/>
          <a:pathLst>
            <a:path>
              <a:moveTo>
                <a:pt x="0" y="12862"/>
              </a:moveTo>
              <a:lnTo>
                <a:pt x="785027" y="128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de-DE" sz="700" kern="1200"/>
        </a:p>
      </dsp:txBody>
      <dsp:txXfrm>
        <a:off x="3901649" y="1514445"/>
        <a:ext cx="39251" cy="39251"/>
      </dsp:txXfrm>
    </dsp:sp>
    <dsp:sp modelId="{8F53E9D3-E250-449C-8E11-D3F2C80B4B69}">
      <dsp:nvSpPr>
        <dsp:cNvPr id="0" name=""/>
        <dsp:cNvSpPr/>
      </dsp:nvSpPr>
      <dsp:spPr>
        <a:xfrm>
          <a:off x="3360855" y="20718"/>
          <a:ext cx="1120838" cy="1120838"/>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de-DE" sz="1050" kern="1200" dirty="0"/>
            <a:t>Business </a:t>
          </a:r>
          <a:r>
            <a:rPr lang="de-DE" sz="1050" kern="1200" dirty="0" err="1"/>
            <a:t>ethics</a:t>
          </a:r>
          <a:r>
            <a:rPr lang="de-DE" sz="1050" kern="1200" dirty="0"/>
            <a:t> </a:t>
          </a:r>
        </a:p>
      </dsp:txBody>
      <dsp:txXfrm>
        <a:off x="3524998" y="184861"/>
        <a:ext cx="792552" cy="792552"/>
      </dsp:txXfrm>
    </dsp:sp>
    <dsp:sp modelId="{D303A32F-A71E-4AEB-950F-DF365E5055E6}">
      <dsp:nvSpPr>
        <dsp:cNvPr id="0" name=""/>
        <dsp:cNvSpPr/>
      </dsp:nvSpPr>
      <dsp:spPr>
        <a:xfrm rot="18900000">
          <a:off x="4202586" y="1800316"/>
          <a:ext cx="785027" cy="25725"/>
        </a:xfrm>
        <a:custGeom>
          <a:avLst/>
          <a:gdLst/>
          <a:ahLst/>
          <a:cxnLst/>
          <a:rect l="0" t="0" r="0" b="0"/>
          <a:pathLst>
            <a:path>
              <a:moveTo>
                <a:pt x="0" y="12862"/>
              </a:moveTo>
              <a:lnTo>
                <a:pt x="785027" y="128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de-DE" sz="700" kern="1200"/>
        </a:p>
      </dsp:txBody>
      <dsp:txXfrm>
        <a:off x="4575474" y="1793553"/>
        <a:ext cx="39251" cy="39251"/>
      </dsp:txXfrm>
    </dsp:sp>
    <dsp:sp modelId="{F74E9161-A489-46AA-B41D-94489506FE02}">
      <dsp:nvSpPr>
        <dsp:cNvPr id="0" name=""/>
        <dsp:cNvSpPr/>
      </dsp:nvSpPr>
      <dsp:spPr>
        <a:xfrm>
          <a:off x="4708506" y="578934"/>
          <a:ext cx="1120838" cy="1120838"/>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de-DE" sz="1050" kern="1200" dirty="0"/>
            <a:t>Corporate </a:t>
          </a:r>
          <a:r>
            <a:rPr lang="de-DE" sz="1050" kern="1200" dirty="0" err="1"/>
            <a:t>sustainability</a:t>
          </a:r>
          <a:endParaRPr lang="de-DE" sz="1050" kern="1200" dirty="0"/>
        </a:p>
      </dsp:txBody>
      <dsp:txXfrm>
        <a:off x="4872649" y="743077"/>
        <a:ext cx="792552" cy="792552"/>
      </dsp:txXfrm>
    </dsp:sp>
    <dsp:sp modelId="{4B7C7665-775D-47B0-9781-6A151F5121F0}">
      <dsp:nvSpPr>
        <dsp:cNvPr id="0" name=""/>
        <dsp:cNvSpPr/>
      </dsp:nvSpPr>
      <dsp:spPr>
        <a:xfrm>
          <a:off x="4481694" y="2474141"/>
          <a:ext cx="785027" cy="25725"/>
        </a:xfrm>
        <a:custGeom>
          <a:avLst/>
          <a:gdLst/>
          <a:ahLst/>
          <a:cxnLst/>
          <a:rect l="0" t="0" r="0" b="0"/>
          <a:pathLst>
            <a:path>
              <a:moveTo>
                <a:pt x="0" y="12862"/>
              </a:moveTo>
              <a:lnTo>
                <a:pt x="785027" y="128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de-DE" sz="700" kern="1200"/>
        </a:p>
      </dsp:txBody>
      <dsp:txXfrm>
        <a:off x="4854582" y="2467378"/>
        <a:ext cx="39251" cy="39251"/>
      </dsp:txXfrm>
    </dsp:sp>
    <dsp:sp modelId="{CFE7EF34-2E96-45FF-84DA-356D0704E6D7}">
      <dsp:nvSpPr>
        <dsp:cNvPr id="0" name=""/>
        <dsp:cNvSpPr/>
      </dsp:nvSpPr>
      <dsp:spPr>
        <a:xfrm>
          <a:off x="5266721" y="1926584"/>
          <a:ext cx="1120838" cy="1120838"/>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de-DE" sz="1050" kern="1200" dirty="0"/>
            <a:t>Stakeholder </a:t>
          </a:r>
          <a:r>
            <a:rPr lang="de-DE" sz="1050" kern="1200" dirty="0" err="1"/>
            <a:t>approach</a:t>
          </a:r>
          <a:endParaRPr lang="de-DE" sz="1050" kern="1200" dirty="0"/>
        </a:p>
      </dsp:txBody>
      <dsp:txXfrm>
        <a:off x="5430864" y="2090727"/>
        <a:ext cx="792552" cy="792552"/>
      </dsp:txXfrm>
    </dsp:sp>
    <dsp:sp modelId="{9822D03D-A71F-4DCB-98B6-0DD75F166658}">
      <dsp:nvSpPr>
        <dsp:cNvPr id="0" name=""/>
        <dsp:cNvSpPr/>
      </dsp:nvSpPr>
      <dsp:spPr>
        <a:xfrm rot="2700000">
          <a:off x="4202586" y="3147966"/>
          <a:ext cx="785027" cy="25725"/>
        </a:xfrm>
        <a:custGeom>
          <a:avLst/>
          <a:gdLst/>
          <a:ahLst/>
          <a:cxnLst/>
          <a:rect l="0" t="0" r="0" b="0"/>
          <a:pathLst>
            <a:path>
              <a:moveTo>
                <a:pt x="0" y="12862"/>
              </a:moveTo>
              <a:lnTo>
                <a:pt x="785027" y="128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de-DE" sz="700" kern="1200"/>
        </a:p>
      </dsp:txBody>
      <dsp:txXfrm>
        <a:off x="4575474" y="3141203"/>
        <a:ext cx="39251" cy="39251"/>
      </dsp:txXfrm>
    </dsp:sp>
    <dsp:sp modelId="{9170CE2C-E99D-4440-97AA-B12CEC8E9233}">
      <dsp:nvSpPr>
        <dsp:cNvPr id="0" name=""/>
        <dsp:cNvSpPr/>
      </dsp:nvSpPr>
      <dsp:spPr>
        <a:xfrm>
          <a:off x="4708506" y="3274235"/>
          <a:ext cx="1120838" cy="1120838"/>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de-DE" sz="1050" kern="1200" dirty="0"/>
            <a:t>Corporate </a:t>
          </a:r>
          <a:r>
            <a:rPr lang="de-DE" sz="1050" kern="1200" dirty="0" err="1"/>
            <a:t>account-ability</a:t>
          </a:r>
          <a:endParaRPr lang="de-DE" sz="1050" kern="1200" dirty="0"/>
        </a:p>
      </dsp:txBody>
      <dsp:txXfrm>
        <a:off x="4872649" y="3438378"/>
        <a:ext cx="792552" cy="792552"/>
      </dsp:txXfrm>
    </dsp:sp>
    <dsp:sp modelId="{72A05B62-40C5-42D6-B495-0CF2FA025E2C}">
      <dsp:nvSpPr>
        <dsp:cNvPr id="0" name=""/>
        <dsp:cNvSpPr/>
      </dsp:nvSpPr>
      <dsp:spPr>
        <a:xfrm rot="5400000">
          <a:off x="3528761" y="3427074"/>
          <a:ext cx="785027" cy="25725"/>
        </a:xfrm>
        <a:custGeom>
          <a:avLst/>
          <a:gdLst/>
          <a:ahLst/>
          <a:cxnLst/>
          <a:rect l="0" t="0" r="0" b="0"/>
          <a:pathLst>
            <a:path>
              <a:moveTo>
                <a:pt x="0" y="12862"/>
              </a:moveTo>
              <a:lnTo>
                <a:pt x="785027" y="128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de-DE" sz="700" kern="1200"/>
        </a:p>
      </dsp:txBody>
      <dsp:txXfrm>
        <a:off x="3901649" y="3420311"/>
        <a:ext cx="39251" cy="39251"/>
      </dsp:txXfrm>
    </dsp:sp>
    <dsp:sp modelId="{F01F6CB3-4B53-4608-9EB4-BDD40F996C3D}">
      <dsp:nvSpPr>
        <dsp:cNvPr id="0" name=""/>
        <dsp:cNvSpPr/>
      </dsp:nvSpPr>
      <dsp:spPr>
        <a:xfrm>
          <a:off x="3360855" y="3832450"/>
          <a:ext cx="1120838" cy="1120838"/>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de-DE" sz="1050" kern="1200" dirty="0"/>
            <a:t>Corporate </a:t>
          </a:r>
          <a:r>
            <a:rPr lang="de-DE" sz="1050" kern="1200" dirty="0" err="1"/>
            <a:t>citizenship</a:t>
          </a:r>
          <a:endParaRPr lang="de-DE" sz="1050" kern="1200" dirty="0"/>
        </a:p>
      </dsp:txBody>
      <dsp:txXfrm>
        <a:off x="3524998" y="3996593"/>
        <a:ext cx="792552" cy="792552"/>
      </dsp:txXfrm>
    </dsp:sp>
    <dsp:sp modelId="{4CED7CE2-0850-4296-B5CD-F15903C86CE6}">
      <dsp:nvSpPr>
        <dsp:cNvPr id="0" name=""/>
        <dsp:cNvSpPr/>
      </dsp:nvSpPr>
      <dsp:spPr>
        <a:xfrm rot="8100000">
          <a:off x="2854936" y="3147966"/>
          <a:ext cx="785027" cy="25725"/>
        </a:xfrm>
        <a:custGeom>
          <a:avLst/>
          <a:gdLst/>
          <a:ahLst/>
          <a:cxnLst/>
          <a:rect l="0" t="0" r="0" b="0"/>
          <a:pathLst>
            <a:path>
              <a:moveTo>
                <a:pt x="0" y="12862"/>
              </a:moveTo>
              <a:lnTo>
                <a:pt x="785027" y="128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de-DE" sz="700" kern="1200"/>
        </a:p>
      </dsp:txBody>
      <dsp:txXfrm rot="10800000">
        <a:off x="3227824" y="3141203"/>
        <a:ext cx="39251" cy="39251"/>
      </dsp:txXfrm>
    </dsp:sp>
    <dsp:sp modelId="{EE532547-2CFC-42BC-B622-E8B5545F91B9}">
      <dsp:nvSpPr>
        <dsp:cNvPr id="0" name=""/>
        <dsp:cNvSpPr/>
      </dsp:nvSpPr>
      <dsp:spPr>
        <a:xfrm>
          <a:off x="2013205" y="3274235"/>
          <a:ext cx="1120838" cy="1120838"/>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de-DE" sz="1050" kern="1200" dirty="0"/>
            <a:t>Corporate </a:t>
          </a:r>
          <a:r>
            <a:rPr lang="de-DE" sz="1050" kern="1200" dirty="0" err="1"/>
            <a:t>social</a:t>
          </a:r>
          <a:r>
            <a:rPr lang="de-DE" sz="1050" kern="1200" dirty="0"/>
            <a:t> </a:t>
          </a:r>
          <a:r>
            <a:rPr lang="de-DE" sz="1050" kern="1200" dirty="0" err="1"/>
            <a:t>performance</a:t>
          </a:r>
          <a:endParaRPr lang="de-DE" sz="1050" kern="1200" dirty="0"/>
        </a:p>
      </dsp:txBody>
      <dsp:txXfrm>
        <a:off x="2177348" y="3438378"/>
        <a:ext cx="792552" cy="792552"/>
      </dsp:txXfrm>
    </dsp:sp>
    <dsp:sp modelId="{8F0E7D9D-411D-4BEB-B88B-FCA5437F2D29}">
      <dsp:nvSpPr>
        <dsp:cNvPr id="0" name=""/>
        <dsp:cNvSpPr/>
      </dsp:nvSpPr>
      <dsp:spPr>
        <a:xfrm rot="10800000">
          <a:off x="2575828" y="2474141"/>
          <a:ext cx="785027" cy="25725"/>
        </a:xfrm>
        <a:custGeom>
          <a:avLst/>
          <a:gdLst/>
          <a:ahLst/>
          <a:cxnLst/>
          <a:rect l="0" t="0" r="0" b="0"/>
          <a:pathLst>
            <a:path>
              <a:moveTo>
                <a:pt x="0" y="12862"/>
              </a:moveTo>
              <a:lnTo>
                <a:pt x="785027" y="128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de-DE" sz="700" kern="1200"/>
        </a:p>
      </dsp:txBody>
      <dsp:txXfrm rot="10800000">
        <a:off x="2948716" y="2467378"/>
        <a:ext cx="39251" cy="39251"/>
      </dsp:txXfrm>
    </dsp:sp>
    <dsp:sp modelId="{60E4CF1F-A3D1-472D-85E7-495C1581D099}">
      <dsp:nvSpPr>
        <dsp:cNvPr id="0" name=""/>
        <dsp:cNvSpPr/>
      </dsp:nvSpPr>
      <dsp:spPr>
        <a:xfrm>
          <a:off x="1454989" y="1926584"/>
          <a:ext cx="1120838" cy="1120838"/>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de-DE" sz="1050" kern="1200" dirty="0" err="1"/>
            <a:t>Ethical</a:t>
          </a:r>
          <a:r>
            <a:rPr lang="de-DE" sz="1050" kern="1200" dirty="0"/>
            <a:t> </a:t>
          </a:r>
          <a:r>
            <a:rPr lang="de-DE" sz="1050" kern="1200" dirty="0" err="1"/>
            <a:t>stakeholder</a:t>
          </a:r>
          <a:r>
            <a:rPr lang="de-DE" sz="1050" kern="1200" dirty="0"/>
            <a:t> </a:t>
          </a:r>
          <a:r>
            <a:rPr lang="de-DE" sz="1050" kern="1200" dirty="0" err="1"/>
            <a:t>behavior</a:t>
          </a:r>
          <a:endParaRPr lang="de-DE" sz="1050" kern="1200" dirty="0"/>
        </a:p>
      </dsp:txBody>
      <dsp:txXfrm>
        <a:off x="1619132" y="2090727"/>
        <a:ext cx="792552" cy="792552"/>
      </dsp:txXfrm>
    </dsp:sp>
    <dsp:sp modelId="{7E237291-D756-4779-8D3D-637BEB801962}">
      <dsp:nvSpPr>
        <dsp:cNvPr id="0" name=""/>
        <dsp:cNvSpPr/>
      </dsp:nvSpPr>
      <dsp:spPr>
        <a:xfrm rot="13500000">
          <a:off x="2854936" y="1800316"/>
          <a:ext cx="785027" cy="25725"/>
        </a:xfrm>
        <a:custGeom>
          <a:avLst/>
          <a:gdLst/>
          <a:ahLst/>
          <a:cxnLst/>
          <a:rect l="0" t="0" r="0" b="0"/>
          <a:pathLst>
            <a:path>
              <a:moveTo>
                <a:pt x="0" y="12862"/>
              </a:moveTo>
              <a:lnTo>
                <a:pt x="785027" y="128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de-DE" sz="700" kern="1200"/>
        </a:p>
      </dsp:txBody>
      <dsp:txXfrm rot="10800000">
        <a:off x="3227824" y="1793553"/>
        <a:ext cx="39251" cy="39251"/>
      </dsp:txXfrm>
    </dsp:sp>
    <dsp:sp modelId="{17B4FD15-4D20-4466-B34A-57BBC9286188}">
      <dsp:nvSpPr>
        <dsp:cNvPr id="0" name=""/>
        <dsp:cNvSpPr/>
      </dsp:nvSpPr>
      <dsp:spPr>
        <a:xfrm>
          <a:off x="2013205" y="578934"/>
          <a:ext cx="1120838" cy="1120838"/>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de-DE" sz="1050" kern="1200" dirty="0" err="1"/>
            <a:t>Good</a:t>
          </a:r>
          <a:r>
            <a:rPr lang="de-DE" sz="1050" kern="1200" dirty="0"/>
            <a:t> </a:t>
          </a:r>
          <a:r>
            <a:rPr lang="de-DE" sz="1050" kern="1200" dirty="0" err="1"/>
            <a:t>corporate</a:t>
          </a:r>
          <a:r>
            <a:rPr lang="de-DE" sz="1050" kern="1200" dirty="0"/>
            <a:t> </a:t>
          </a:r>
          <a:r>
            <a:rPr lang="de-DE" sz="1050" kern="1200" dirty="0" err="1"/>
            <a:t>governance</a:t>
          </a:r>
          <a:endParaRPr lang="de-DE" sz="1050" kern="1200" dirty="0"/>
        </a:p>
      </dsp:txBody>
      <dsp:txXfrm>
        <a:off x="2177348" y="743077"/>
        <a:ext cx="792552" cy="792552"/>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85558" cy="502676"/>
          </a:xfrm>
          <a:prstGeom prst="rect">
            <a:avLst/>
          </a:prstGeom>
        </p:spPr>
        <p:txBody>
          <a:bodyPr vert="horz" lIns="96616" tIns="48308" rIns="96616" bIns="48308" rtlCol="0"/>
          <a:lstStyle>
            <a:lvl1pPr algn="l">
              <a:defRPr sz="1300"/>
            </a:lvl1pPr>
          </a:lstStyle>
          <a:p>
            <a:endParaRPr lang="lt-LT"/>
          </a:p>
        </p:txBody>
      </p:sp>
      <p:sp>
        <p:nvSpPr>
          <p:cNvPr id="3" name="Datos vietos rezervavimo ženklas 2"/>
          <p:cNvSpPr>
            <a:spLocks noGrp="1"/>
          </p:cNvSpPr>
          <p:nvPr>
            <p:ph type="dt" idx="1"/>
          </p:nvPr>
        </p:nvSpPr>
        <p:spPr>
          <a:xfrm>
            <a:off x="3902597" y="0"/>
            <a:ext cx="2985558" cy="502676"/>
          </a:xfrm>
          <a:prstGeom prst="rect">
            <a:avLst/>
          </a:prstGeom>
        </p:spPr>
        <p:txBody>
          <a:bodyPr vert="horz" lIns="96616" tIns="48308" rIns="96616" bIns="48308" rtlCol="0"/>
          <a:lstStyle>
            <a:lvl1pPr algn="r">
              <a:defRPr sz="1300"/>
            </a:lvl1pPr>
          </a:lstStyle>
          <a:p>
            <a:fld id="{6D2CC101-83B2-4FCF-8E40-64EEF50EDD64}" type="datetimeFigureOut">
              <a:rPr lang="lt-LT" smtClean="0"/>
              <a:t>2022-08-17</a:t>
            </a:fld>
            <a:endParaRPr lang="lt-LT"/>
          </a:p>
        </p:txBody>
      </p:sp>
      <p:sp>
        <p:nvSpPr>
          <p:cNvPr id="4" name="Skaidrės vaizdo vietos rezervavimo ženklas 3"/>
          <p:cNvSpPr>
            <a:spLocks noGrp="1" noRot="1" noChangeAspect="1"/>
          </p:cNvSpPr>
          <p:nvPr>
            <p:ph type="sldImg" idx="2"/>
          </p:nvPr>
        </p:nvSpPr>
        <p:spPr>
          <a:xfrm>
            <a:off x="439738" y="1252538"/>
            <a:ext cx="6010275" cy="3381375"/>
          </a:xfrm>
          <a:prstGeom prst="rect">
            <a:avLst/>
          </a:prstGeom>
          <a:noFill/>
          <a:ln w="12700">
            <a:solidFill>
              <a:prstClr val="black"/>
            </a:solidFill>
          </a:ln>
        </p:spPr>
        <p:txBody>
          <a:bodyPr vert="horz" lIns="96616" tIns="48308" rIns="96616" bIns="48308" rtlCol="0" anchor="ctr"/>
          <a:lstStyle/>
          <a:p>
            <a:endParaRPr lang="lt-LT"/>
          </a:p>
        </p:txBody>
      </p:sp>
      <p:sp>
        <p:nvSpPr>
          <p:cNvPr id="5" name="Pastabų vietos rezervavimo ženklas 4"/>
          <p:cNvSpPr>
            <a:spLocks noGrp="1"/>
          </p:cNvSpPr>
          <p:nvPr>
            <p:ph type="body" sz="quarter" idx="3"/>
          </p:nvPr>
        </p:nvSpPr>
        <p:spPr>
          <a:xfrm>
            <a:off x="688975" y="4821506"/>
            <a:ext cx="5511800" cy="3944868"/>
          </a:xfrm>
          <a:prstGeom prst="rect">
            <a:avLst/>
          </a:prstGeom>
        </p:spPr>
        <p:txBody>
          <a:bodyPr vert="horz" lIns="96616" tIns="48308" rIns="96616" bIns="48308" rtlCol="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9516039"/>
            <a:ext cx="2985558" cy="502674"/>
          </a:xfrm>
          <a:prstGeom prst="rect">
            <a:avLst/>
          </a:prstGeom>
        </p:spPr>
        <p:txBody>
          <a:bodyPr vert="horz" lIns="96616" tIns="48308" rIns="96616" bIns="48308" rtlCol="0" anchor="b"/>
          <a:lstStyle>
            <a:lvl1pPr algn="l">
              <a:defRPr sz="1300"/>
            </a:lvl1pPr>
          </a:lstStyle>
          <a:p>
            <a:endParaRPr lang="lt-LT"/>
          </a:p>
        </p:txBody>
      </p:sp>
      <p:sp>
        <p:nvSpPr>
          <p:cNvPr id="7" name="Skaidrės numerio vietos rezervavimo ženklas 6"/>
          <p:cNvSpPr>
            <a:spLocks noGrp="1"/>
          </p:cNvSpPr>
          <p:nvPr>
            <p:ph type="sldNum" sz="quarter" idx="5"/>
          </p:nvPr>
        </p:nvSpPr>
        <p:spPr>
          <a:xfrm>
            <a:off x="3902597" y="9516039"/>
            <a:ext cx="2985558" cy="502674"/>
          </a:xfrm>
          <a:prstGeom prst="rect">
            <a:avLst/>
          </a:prstGeom>
        </p:spPr>
        <p:txBody>
          <a:bodyPr vert="horz" lIns="96616" tIns="48308" rIns="96616" bIns="48308" rtlCol="0" anchor="b"/>
          <a:lstStyle>
            <a:lvl1pPr algn="r">
              <a:defRPr sz="1300"/>
            </a:lvl1pPr>
          </a:lstStyle>
          <a:p>
            <a:fld id="{474F2A99-8335-4AAC-9EFD-09FA6B9BBADF}" type="slidenum">
              <a:rPr lang="lt-LT" smtClean="0"/>
              <a:t>‹#›</a:t>
            </a:fld>
            <a:endParaRPr lang="lt-LT"/>
          </a:p>
        </p:txBody>
      </p:sp>
    </p:spTree>
    <p:extLst>
      <p:ext uri="{BB962C8B-B14F-4D97-AF65-F5344CB8AC3E}">
        <p14:creationId xmlns:p14="http://schemas.microsoft.com/office/powerpoint/2010/main" val="1054081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bg>
      <p:bgRef idx="1001">
        <a:schemeClr val="bg1"/>
      </p:bgRef>
    </p:bg>
    <p:spTree>
      <p:nvGrpSpPr>
        <p:cNvPr id="1" name=""/>
        <p:cNvGrpSpPr/>
        <p:nvPr/>
      </p:nvGrpSpPr>
      <p:grpSpPr>
        <a:xfrm>
          <a:off x="0" y="0"/>
          <a:ext cx="0" cy="0"/>
          <a:chOff x="0" y="0"/>
          <a:chExt cx="0" cy="0"/>
        </a:xfrm>
      </p:grpSpPr>
      <p:pic>
        <p:nvPicPr>
          <p:cNvPr id="16" name="Paveikslėlis 15">
            <a:extLst>
              <a:ext uri="{FF2B5EF4-FFF2-40B4-BE49-F238E27FC236}">
                <a16:creationId xmlns:a16="http://schemas.microsoft.com/office/drawing/2014/main" id="{246EBA82-0447-4FA4-8B1C-C45FC5F54C2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0089" b="23358"/>
          <a:stretch/>
        </p:blipFill>
        <p:spPr>
          <a:xfrm rot="10800000">
            <a:off x="0" y="0"/>
            <a:ext cx="12192004" cy="5408613"/>
          </a:xfrm>
          <a:prstGeom prst="rect">
            <a:avLst/>
          </a:prstGeom>
        </p:spPr>
      </p:pic>
      <p:sp>
        <p:nvSpPr>
          <p:cNvPr id="2" name="Pavadinimas 1">
            <a:extLst>
              <a:ext uri="{FF2B5EF4-FFF2-40B4-BE49-F238E27FC236}">
                <a16:creationId xmlns:a16="http://schemas.microsoft.com/office/drawing/2014/main" id="{2F688FB5-BEAA-43D8-9143-D2CE529CEF3A}"/>
              </a:ext>
            </a:extLst>
          </p:cNvPr>
          <p:cNvSpPr>
            <a:spLocks noGrp="1"/>
          </p:cNvSpPr>
          <p:nvPr>
            <p:ph type="ctrTitle" hasCustomPrompt="1"/>
          </p:nvPr>
        </p:nvSpPr>
        <p:spPr>
          <a:xfrm>
            <a:off x="845820" y="924243"/>
            <a:ext cx="10058400" cy="2387600"/>
          </a:xfrm>
        </p:spPr>
        <p:txBody>
          <a:bodyPr anchor="b">
            <a:normAutofit/>
          </a:bodyPr>
          <a:lstStyle>
            <a:lvl1pPr algn="l">
              <a:defRPr sz="6600">
                <a:solidFill>
                  <a:schemeClr val="bg1"/>
                </a:solidFill>
              </a:defRPr>
            </a:lvl1pPr>
          </a:lstStyle>
          <a:p>
            <a:r>
              <a:rPr lang="en-US" dirty="0"/>
              <a:t>DEMO </a:t>
            </a:r>
            <a:br>
              <a:rPr lang="en-US" dirty="0"/>
            </a:br>
            <a:r>
              <a:rPr lang="en-US" dirty="0"/>
              <a:t>TITLE TEXT</a:t>
            </a:r>
            <a:endParaRPr lang="lt-LT" dirty="0"/>
          </a:p>
        </p:txBody>
      </p:sp>
      <p:sp>
        <p:nvSpPr>
          <p:cNvPr id="3" name="Antrinis pavadinimas 2">
            <a:extLst>
              <a:ext uri="{FF2B5EF4-FFF2-40B4-BE49-F238E27FC236}">
                <a16:creationId xmlns:a16="http://schemas.microsoft.com/office/drawing/2014/main" id="{85069AEC-D0AD-490C-B670-14EB62EA7740}"/>
              </a:ext>
            </a:extLst>
          </p:cNvPr>
          <p:cNvSpPr>
            <a:spLocks noGrp="1"/>
          </p:cNvSpPr>
          <p:nvPr>
            <p:ph type="subTitle" idx="1" hasCustomPrompt="1"/>
          </p:nvPr>
        </p:nvSpPr>
        <p:spPr>
          <a:xfrm>
            <a:off x="845820" y="3434398"/>
            <a:ext cx="10058400" cy="1655762"/>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err="1">
                <a:solidFill>
                  <a:srgbClr val="FFFFFF"/>
                </a:solidFill>
              </a:rPr>
              <a:t>Date</a:t>
            </a:r>
            <a:r>
              <a:rPr lang="lt-LT" dirty="0">
                <a:solidFill>
                  <a:srgbClr val="FFFFFF"/>
                </a:solidFill>
              </a:rPr>
              <a:t>, name </a:t>
            </a:r>
            <a:r>
              <a:rPr lang="lt-LT" dirty="0" err="1">
                <a:solidFill>
                  <a:srgbClr val="FFFFFF"/>
                </a:solidFill>
              </a:rPr>
              <a:t>of</a:t>
            </a:r>
            <a:r>
              <a:rPr lang="lt-LT" dirty="0">
                <a:solidFill>
                  <a:srgbClr val="FFFFFF"/>
                </a:solidFill>
              </a:rPr>
              <a:t> </a:t>
            </a:r>
            <a:r>
              <a:rPr lang="lt-LT" dirty="0" err="1">
                <a:solidFill>
                  <a:srgbClr val="FFFFFF"/>
                </a:solidFill>
              </a:rPr>
              <a:t>the</a:t>
            </a:r>
            <a:r>
              <a:rPr lang="lt-LT" dirty="0">
                <a:solidFill>
                  <a:srgbClr val="FFFFFF"/>
                </a:solidFill>
              </a:rPr>
              <a:t> </a:t>
            </a:r>
            <a:r>
              <a:rPr lang="lt-LT" dirty="0" err="1">
                <a:solidFill>
                  <a:srgbClr val="FFFFFF"/>
                </a:solidFill>
              </a:rPr>
              <a:t>event</a:t>
            </a:r>
            <a:r>
              <a:rPr lang="lt-LT" dirty="0">
                <a:solidFill>
                  <a:srgbClr val="FFFFFF"/>
                </a:solidFill>
              </a:rPr>
              <a:t>, </a:t>
            </a:r>
            <a:endParaRPr lang="en-US" dirty="0">
              <a:solidFill>
                <a:srgbClr val="FFFFFF"/>
              </a:solidFill>
            </a:endParaRPr>
          </a:p>
          <a:p>
            <a:r>
              <a:rPr lang="lt-LT" dirty="0">
                <a:solidFill>
                  <a:srgbClr val="FFFFFF"/>
                </a:solidFill>
              </a:rPr>
              <a:t>name </a:t>
            </a:r>
            <a:r>
              <a:rPr lang="lt-LT" dirty="0" err="1">
                <a:solidFill>
                  <a:srgbClr val="FFFFFF"/>
                </a:solidFill>
              </a:rPr>
              <a:t>and</a:t>
            </a:r>
            <a:r>
              <a:rPr lang="lt-LT" dirty="0">
                <a:solidFill>
                  <a:srgbClr val="FFFFFF"/>
                </a:solidFill>
              </a:rPr>
              <a:t> </a:t>
            </a:r>
            <a:r>
              <a:rPr lang="lt-LT" dirty="0" err="1">
                <a:solidFill>
                  <a:srgbClr val="FFFFFF"/>
                </a:solidFill>
              </a:rPr>
              <a:t>surname</a:t>
            </a:r>
            <a:r>
              <a:rPr lang="lt-LT" dirty="0">
                <a:solidFill>
                  <a:srgbClr val="FFFFFF"/>
                </a:solidFill>
              </a:rPr>
              <a:t> </a:t>
            </a:r>
            <a:r>
              <a:rPr lang="lt-LT" dirty="0" err="1">
                <a:solidFill>
                  <a:srgbClr val="FFFFFF"/>
                </a:solidFill>
              </a:rPr>
              <a:t>of</a:t>
            </a:r>
            <a:r>
              <a:rPr lang="lt-LT" dirty="0">
                <a:solidFill>
                  <a:srgbClr val="FFFFFF"/>
                </a:solidFill>
              </a:rPr>
              <a:t> </a:t>
            </a:r>
            <a:r>
              <a:rPr lang="lt-LT" dirty="0" err="1">
                <a:solidFill>
                  <a:srgbClr val="FFFFFF"/>
                </a:solidFill>
              </a:rPr>
              <a:t>author</a:t>
            </a:r>
            <a:endParaRPr lang="lt-LT" dirty="0">
              <a:solidFill>
                <a:srgbClr val="FFFFFF"/>
              </a:solidFill>
            </a:endParaRPr>
          </a:p>
        </p:txBody>
      </p:sp>
      <p:sp>
        <p:nvSpPr>
          <p:cNvPr id="5" name="Poraštės vietos rezervavimo ženklas 4">
            <a:extLst>
              <a:ext uri="{FF2B5EF4-FFF2-40B4-BE49-F238E27FC236}">
                <a16:creationId xmlns:a16="http://schemas.microsoft.com/office/drawing/2014/main" id="{C5F0BFDC-D1E8-4156-8099-C8816EB1B881}"/>
              </a:ext>
            </a:extLst>
          </p:cNvPr>
          <p:cNvSpPr>
            <a:spLocks noGrp="1"/>
          </p:cNvSpPr>
          <p:nvPr>
            <p:ph type="ftr" sz="quarter" idx="11"/>
          </p:nvPr>
        </p:nvSpPr>
        <p:spPr/>
        <p:txBody>
          <a:bodyPr/>
          <a:lstStyle/>
          <a:p>
            <a:r>
              <a:rPr lang="lt-LT" dirty="0"/>
              <a:t>connect-erasmus.eu</a:t>
            </a:r>
          </a:p>
        </p:txBody>
      </p:sp>
    </p:spTree>
    <p:extLst>
      <p:ext uri="{BB962C8B-B14F-4D97-AF65-F5344CB8AC3E}">
        <p14:creationId xmlns:p14="http://schemas.microsoft.com/office/powerpoint/2010/main" val="57597777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vadinimas ir vertikalus tekstas">
    <p:spTree>
      <p:nvGrpSpPr>
        <p:cNvPr id="1" name=""/>
        <p:cNvGrpSpPr/>
        <p:nvPr/>
      </p:nvGrpSpPr>
      <p:grpSpPr>
        <a:xfrm>
          <a:off x="0" y="0"/>
          <a:ext cx="0" cy="0"/>
          <a:chOff x="0" y="0"/>
          <a:chExt cx="0" cy="0"/>
        </a:xfrm>
      </p:grpSpPr>
      <p:pic>
        <p:nvPicPr>
          <p:cNvPr id="9" name="Paveikslėlis 8">
            <a:extLst>
              <a:ext uri="{FF2B5EF4-FFF2-40B4-BE49-F238E27FC236}">
                <a16:creationId xmlns:a16="http://schemas.microsoft.com/office/drawing/2014/main" id="{A418BBB0-10BE-4452-AA0B-FC7B9192D65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 t="10937" r="13" b="22509"/>
          <a:stretch/>
        </p:blipFill>
        <p:spPr>
          <a:xfrm rot="10800000">
            <a:off x="0" y="-1"/>
            <a:ext cx="12192004" cy="5408613"/>
          </a:xfrm>
          <a:prstGeom prst="rect">
            <a:avLst/>
          </a:prstGeom>
        </p:spPr>
      </p:pic>
      <p:sp>
        <p:nvSpPr>
          <p:cNvPr id="2" name="Pavadinimas 1">
            <a:extLst>
              <a:ext uri="{FF2B5EF4-FFF2-40B4-BE49-F238E27FC236}">
                <a16:creationId xmlns:a16="http://schemas.microsoft.com/office/drawing/2014/main" id="{A6473C05-AE7B-43DD-A2CC-85F602C5844F}"/>
              </a:ext>
            </a:extLst>
          </p:cNvPr>
          <p:cNvSpPr>
            <a:spLocks noGrp="1"/>
          </p:cNvSpPr>
          <p:nvPr>
            <p:ph type="title" hasCustomPrompt="1"/>
          </p:nvPr>
        </p:nvSpPr>
        <p:spPr>
          <a:xfrm>
            <a:off x="836613" y="1577340"/>
            <a:ext cx="10515600" cy="2011680"/>
          </a:xfrm>
        </p:spPr>
        <p:txBody>
          <a:bodyPr/>
          <a:lstStyle>
            <a:lvl1pPr>
              <a:defRPr>
                <a:solidFill>
                  <a:schemeClr val="bg1"/>
                </a:solidFill>
              </a:defRPr>
            </a:lvl1pPr>
          </a:lstStyle>
          <a:p>
            <a:r>
              <a:rPr lang="en-US" dirty="0"/>
              <a:t>Thank you for </a:t>
            </a:r>
            <a:br>
              <a:rPr lang="en-US" dirty="0"/>
            </a:br>
            <a:r>
              <a:rPr lang="en-US" dirty="0"/>
              <a:t>the Attention. </a:t>
            </a:r>
            <a:br>
              <a:rPr lang="en-US" dirty="0"/>
            </a:br>
            <a:r>
              <a:rPr lang="en-US" dirty="0"/>
              <a:t>Questions?</a:t>
            </a:r>
            <a:endParaRPr lang="lt-LT" dirty="0"/>
          </a:p>
        </p:txBody>
      </p:sp>
      <p:sp>
        <p:nvSpPr>
          <p:cNvPr id="5" name="Poraštės vietos rezervavimo ženklas 4">
            <a:extLst>
              <a:ext uri="{FF2B5EF4-FFF2-40B4-BE49-F238E27FC236}">
                <a16:creationId xmlns:a16="http://schemas.microsoft.com/office/drawing/2014/main" id="{F987F0DC-379D-4245-BFBB-CD4C4288E553}"/>
              </a:ext>
            </a:extLst>
          </p:cNvPr>
          <p:cNvSpPr>
            <a:spLocks noGrp="1"/>
          </p:cNvSpPr>
          <p:nvPr>
            <p:ph type="ftr" sz="quarter" idx="11"/>
          </p:nvPr>
        </p:nvSpPr>
        <p:spPr/>
        <p:txBody>
          <a:bodyPr/>
          <a:lstStyle/>
          <a:p>
            <a:r>
              <a:rPr lang="lt-LT"/>
              <a:t>connect-erasmus.eu</a:t>
            </a:r>
          </a:p>
        </p:txBody>
      </p:sp>
      <p:sp>
        <p:nvSpPr>
          <p:cNvPr id="8" name="Paveikslėlio vietos rezervavimo ženklas 2">
            <a:extLst>
              <a:ext uri="{FF2B5EF4-FFF2-40B4-BE49-F238E27FC236}">
                <a16:creationId xmlns:a16="http://schemas.microsoft.com/office/drawing/2014/main" id="{ADAA6A37-774A-4614-893F-080D49E13D8C}"/>
              </a:ext>
            </a:extLst>
          </p:cNvPr>
          <p:cNvSpPr>
            <a:spLocks noGrp="1"/>
          </p:cNvSpPr>
          <p:nvPr>
            <p:ph type="pic" idx="1" hasCustomPrompt="1"/>
          </p:nvPr>
        </p:nvSpPr>
        <p:spPr>
          <a:xfrm>
            <a:off x="836613" y="3793201"/>
            <a:ext cx="10515600" cy="443516"/>
          </a:xfrm>
        </p:spPr>
        <p:txBody>
          <a:bodyPr>
            <a:normAutofit/>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dirty="0" err="1"/>
              <a:t>your</a:t>
            </a:r>
            <a:r>
              <a:rPr lang="en-US" dirty="0"/>
              <a:t>@email_address.eu</a:t>
            </a:r>
            <a:endParaRPr lang="lt-LT" dirty="0"/>
          </a:p>
        </p:txBody>
      </p:sp>
    </p:spTree>
    <p:extLst>
      <p:ext uri="{BB962C8B-B14F-4D97-AF65-F5344CB8AC3E}">
        <p14:creationId xmlns:p14="http://schemas.microsoft.com/office/powerpoint/2010/main" val="1350424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10"/>
          </p:nvPr>
        </p:nvSpPr>
        <p:spPr/>
        <p:txBody>
          <a:bodyPr/>
          <a:lstStyle/>
          <a:p>
            <a:fld id="{ADC4DBD5-18D9-404A-9580-46B63D4EF5A6}" type="datetimeFigureOut">
              <a:rPr lang="en-US" smtClean="0"/>
              <a:t>8/17/2022</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C507BA2C-6D61-4939-A52F-AB021122427E}" type="slidenum">
              <a:rPr lang="en-US" smtClean="0"/>
              <a:t>‹#›</a:t>
            </a:fld>
            <a:endParaRPr lang="en-US"/>
          </a:p>
        </p:txBody>
      </p:sp>
    </p:spTree>
    <p:extLst>
      <p:ext uri="{BB962C8B-B14F-4D97-AF65-F5344CB8AC3E}">
        <p14:creationId xmlns:p14="http://schemas.microsoft.com/office/powerpoint/2010/main" val="1468587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vadinimas ir turiny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87A0520-26DB-468D-A939-2C056B42E58C}"/>
              </a:ext>
            </a:extLst>
          </p:cNvPr>
          <p:cNvSpPr>
            <a:spLocks noGrp="1"/>
          </p:cNvSpPr>
          <p:nvPr>
            <p:ph type="title" hasCustomPrompt="1"/>
          </p:nvPr>
        </p:nvSpPr>
        <p:spPr/>
        <p:txBody>
          <a:bodyPr/>
          <a:lstStyle/>
          <a:p>
            <a:r>
              <a:rPr lang="lt-LT" dirty="0"/>
              <a:t>THIS </a:t>
            </a:r>
            <a:r>
              <a:rPr lang="en-US" dirty="0"/>
              <a:t>IS </a:t>
            </a:r>
            <a:r>
              <a:rPr lang="lt-LT" dirty="0"/>
              <a:t>YOUR PRES</a:t>
            </a:r>
            <a:r>
              <a:rPr lang="en-US" dirty="0"/>
              <a:t>E</a:t>
            </a:r>
            <a:r>
              <a:rPr lang="lt-LT" dirty="0"/>
              <a:t>NTATION TITLE</a:t>
            </a:r>
          </a:p>
        </p:txBody>
      </p:sp>
      <p:sp>
        <p:nvSpPr>
          <p:cNvPr id="5" name="Poraštės vietos rezervavimo ženklas 4">
            <a:extLst>
              <a:ext uri="{FF2B5EF4-FFF2-40B4-BE49-F238E27FC236}">
                <a16:creationId xmlns:a16="http://schemas.microsoft.com/office/drawing/2014/main" id="{64F49264-9819-4214-9D8F-E6C3E238F091}"/>
              </a:ext>
            </a:extLst>
          </p:cNvPr>
          <p:cNvSpPr>
            <a:spLocks noGrp="1"/>
          </p:cNvSpPr>
          <p:nvPr>
            <p:ph type="ftr" sz="quarter" idx="11"/>
          </p:nvPr>
        </p:nvSpPr>
        <p:spPr/>
        <p:txBody>
          <a:bodyPr/>
          <a:lstStyle/>
          <a:p>
            <a:r>
              <a:rPr lang="lt-LT"/>
              <a:t>connect-erasmus.eu</a:t>
            </a:r>
          </a:p>
        </p:txBody>
      </p:sp>
      <p:sp>
        <p:nvSpPr>
          <p:cNvPr id="7" name="Teksto vietos rezervavimo ženklas 4">
            <a:extLst>
              <a:ext uri="{FF2B5EF4-FFF2-40B4-BE49-F238E27FC236}">
                <a16:creationId xmlns:a16="http://schemas.microsoft.com/office/drawing/2014/main" id="{BDFAC399-EE8D-4178-8118-DD34860C5854}"/>
              </a:ext>
            </a:extLst>
          </p:cNvPr>
          <p:cNvSpPr>
            <a:spLocks noGrp="1"/>
          </p:cNvSpPr>
          <p:nvPr>
            <p:ph type="body" sz="quarter" idx="10" hasCustomPrompt="1"/>
          </p:nvPr>
        </p:nvSpPr>
        <p:spPr>
          <a:xfrm>
            <a:off x="1163637" y="1960595"/>
            <a:ext cx="10188575"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8" name="Teksto vietos rezervavimo ženklas 5">
            <a:extLst>
              <a:ext uri="{FF2B5EF4-FFF2-40B4-BE49-F238E27FC236}">
                <a16:creationId xmlns:a16="http://schemas.microsoft.com/office/drawing/2014/main" id="{4047D1D2-D11B-42D9-9745-D7326C1723E7}"/>
              </a:ext>
            </a:extLst>
          </p:cNvPr>
          <p:cNvSpPr>
            <a:spLocks noGrp="1"/>
          </p:cNvSpPr>
          <p:nvPr>
            <p:ph type="body" sz="quarter" idx="12"/>
          </p:nvPr>
        </p:nvSpPr>
        <p:spPr>
          <a:xfrm>
            <a:off x="1163638" y="2450347"/>
            <a:ext cx="10190162" cy="88090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9" name="Teksto vietos rezervavimo ženklas 6">
            <a:extLst>
              <a:ext uri="{FF2B5EF4-FFF2-40B4-BE49-F238E27FC236}">
                <a16:creationId xmlns:a16="http://schemas.microsoft.com/office/drawing/2014/main" id="{07F8CD99-43EF-4FF2-99E1-8D34466DB256}"/>
              </a:ext>
            </a:extLst>
          </p:cNvPr>
          <p:cNvSpPr>
            <a:spLocks noGrp="1"/>
          </p:cNvSpPr>
          <p:nvPr>
            <p:ph type="body" sz="quarter" idx="13" hasCustomPrompt="1"/>
          </p:nvPr>
        </p:nvSpPr>
        <p:spPr>
          <a:xfrm>
            <a:off x="1163637" y="3632341"/>
            <a:ext cx="10188575"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0" name="Teksto vietos rezervavimo ženklas 7">
            <a:extLst>
              <a:ext uri="{FF2B5EF4-FFF2-40B4-BE49-F238E27FC236}">
                <a16:creationId xmlns:a16="http://schemas.microsoft.com/office/drawing/2014/main" id="{F2249229-369C-45F0-AC14-92594C51E66C}"/>
              </a:ext>
            </a:extLst>
          </p:cNvPr>
          <p:cNvSpPr>
            <a:spLocks noGrp="1"/>
          </p:cNvSpPr>
          <p:nvPr>
            <p:ph type="body" sz="quarter" idx="14"/>
          </p:nvPr>
        </p:nvSpPr>
        <p:spPr>
          <a:xfrm>
            <a:off x="1163638" y="4122093"/>
            <a:ext cx="10188574" cy="88090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Tree>
    <p:extLst>
      <p:ext uri="{BB962C8B-B14F-4D97-AF65-F5344CB8AC3E}">
        <p14:creationId xmlns:p14="http://schemas.microsoft.com/office/powerpoint/2010/main" val="3013345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u turiniai">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B481432-44F8-44DD-9892-E4F4DB2C4ACB}"/>
              </a:ext>
            </a:extLst>
          </p:cNvPr>
          <p:cNvSpPr>
            <a:spLocks noGrp="1"/>
          </p:cNvSpPr>
          <p:nvPr>
            <p:ph type="title" hasCustomPrompt="1"/>
          </p:nvPr>
        </p:nvSpPr>
        <p:spPr/>
        <p:txBody>
          <a:body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6" name="Poraštės vietos rezervavimo ženklas 5">
            <a:extLst>
              <a:ext uri="{FF2B5EF4-FFF2-40B4-BE49-F238E27FC236}">
                <a16:creationId xmlns:a16="http://schemas.microsoft.com/office/drawing/2014/main" id="{BDA783FD-8F85-442B-A8BA-288E684FB992}"/>
              </a:ext>
            </a:extLst>
          </p:cNvPr>
          <p:cNvSpPr>
            <a:spLocks noGrp="1"/>
          </p:cNvSpPr>
          <p:nvPr>
            <p:ph type="ftr" sz="quarter" idx="11"/>
          </p:nvPr>
        </p:nvSpPr>
        <p:spPr/>
        <p:txBody>
          <a:bodyPr/>
          <a:lstStyle/>
          <a:p>
            <a:r>
              <a:rPr lang="lt-LT"/>
              <a:t>connect-erasmus.eu</a:t>
            </a:r>
          </a:p>
        </p:txBody>
      </p:sp>
      <p:sp>
        <p:nvSpPr>
          <p:cNvPr id="11" name="Teksto vietos rezervavimo ženklas 4">
            <a:extLst>
              <a:ext uri="{FF2B5EF4-FFF2-40B4-BE49-F238E27FC236}">
                <a16:creationId xmlns:a16="http://schemas.microsoft.com/office/drawing/2014/main" id="{4BEA5B49-6392-46FE-95D9-CBD5386D9141}"/>
              </a:ext>
            </a:extLst>
          </p:cNvPr>
          <p:cNvSpPr>
            <a:spLocks noGrp="1"/>
          </p:cNvSpPr>
          <p:nvPr>
            <p:ph type="body" sz="quarter" idx="10" hasCustomPrompt="1"/>
          </p:nvPr>
        </p:nvSpPr>
        <p:spPr>
          <a:xfrm>
            <a:off x="1163637" y="1871345"/>
            <a:ext cx="4856163"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2" name="Teksto vietos rezervavimo ženklas 5">
            <a:extLst>
              <a:ext uri="{FF2B5EF4-FFF2-40B4-BE49-F238E27FC236}">
                <a16:creationId xmlns:a16="http://schemas.microsoft.com/office/drawing/2014/main" id="{27313128-8193-4824-B1AE-9E071C6AEC5D}"/>
              </a:ext>
            </a:extLst>
          </p:cNvPr>
          <p:cNvSpPr>
            <a:spLocks noGrp="1"/>
          </p:cNvSpPr>
          <p:nvPr>
            <p:ph type="body" sz="quarter" idx="12"/>
          </p:nvPr>
        </p:nvSpPr>
        <p:spPr>
          <a:xfrm>
            <a:off x="1163638" y="2419867"/>
            <a:ext cx="4856162"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3" name="Teksto vietos rezervavimo ženklas 6">
            <a:extLst>
              <a:ext uri="{FF2B5EF4-FFF2-40B4-BE49-F238E27FC236}">
                <a16:creationId xmlns:a16="http://schemas.microsoft.com/office/drawing/2014/main" id="{A077DE58-2DDD-4954-8D21-4C85B7EFA583}"/>
              </a:ext>
            </a:extLst>
          </p:cNvPr>
          <p:cNvSpPr>
            <a:spLocks noGrp="1"/>
          </p:cNvSpPr>
          <p:nvPr>
            <p:ph type="body" sz="quarter" idx="13" hasCustomPrompt="1"/>
          </p:nvPr>
        </p:nvSpPr>
        <p:spPr>
          <a:xfrm>
            <a:off x="1163638" y="3799981"/>
            <a:ext cx="4856162"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4" name="Teksto vietos rezervavimo ženklas 7">
            <a:extLst>
              <a:ext uri="{FF2B5EF4-FFF2-40B4-BE49-F238E27FC236}">
                <a16:creationId xmlns:a16="http://schemas.microsoft.com/office/drawing/2014/main" id="{E3581FEC-4D88-4BB9-981C-24765FCF202E}"/>
              </a:ext>
            </a:extLst>
          </p:cNvPr>
          <p:cNvSpPr>
            <a:spLocks noGrp="1"/>
          </p:cNvSpPr>
          <p:nvPr>
            <p:ph type="body" sz="quarter" idx="14"/>
          </p:nvPr>
        </p:nvSpPr>
        <p:spPr>
          <a:xfrm>
            <a:off x="1163638" y="4289733"/>
            <a:ext cx="4856162" cy="1143327"/>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23" name="Teksto vietos rezervavimo ženklas 4">
            <a:extLst>
              <a:ext uri="{FF2B5EF4-FFF2-40B4-BE49-F238E27FC236}">
                <a16:creationId xmlns:a16="http://schemas.microsoft.com/office/drawing/2014/main" id="{909C3B4A-7EF2-44A9-975A-1CEB4064468D}"/>
              </a:ext>
            </a:extLst>
          </p:cNvPr>
          <p:cNvSpPr>
            <a:spLocks noGrp="1"/>
          </p:cNvSpPr>
          <p:nvPr>
            <p:ph type="body" sz="quarter" idx="15" hasCustomPrompt="1"/>
          </p:nvPr>
        </p:nvSpPr>
        <p:spPr>
          <a:xfrm>
            <a:off x="6496049" y="1871345"/>
            <a:ext cx="4856163"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24" name="Teksto vietos rezervavimo ženklas 5">
            <a:extLst>
              <a:ext uri="{FF2B5EF4-FFF2-40B4-BE49-F238E27FC236}">
                <a16:creationId xmlns:a16="http://schemas.microsoft.com/office/drawing/2014/main" id="{9216C79D-EC44-44C8-A2B6-019A760EE859}"/>
              </a:ext>
            </a:extLst>
          </p:cNvPr>
          <p:cNvSpPr>
            <a:spLocks noGrp="1"/>
          </p:cNvSpPr>
          <p:nvPr>
            <p:ph type="body" sz="quarter" idx="16"/>
          </p:nvPr>
        </p:nvSpPr>
        <p:spPr>
          <a:xfrm>
            <a:off x="6496050" y="2419867"/>
            <a:ext cx="4856162"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25" name="Teksto vietos rezervavimo ženklas 6">
            <a:extLst>
              <a:ext uri="{FF2B5EF4-FFF2-40B4-BE49-F238E27FC236}">
                <a16:creationId xmlns:a16="http://schemas.microsoft.com/office/drawing/2014/main" id="{392CD55E-0853-4A78-83D2-38CB78A8EFCF}"/>
              </a:ext>
            </a:extLst>
          </p:cNvPr>
          <p:cNvSpPr>
            <a:spLocks noGrp="1"/>
          </p:cNvSpPr>
          <p:nvPr>
            <p:ph type="body" sz="quarter" idx="17" hasCustomPrompt="1"/>
          </p:nvPr>
        </p:nvSpPr>
        <p:spPr>
          <a:xfrm>
            <a:off x="6496050" y="3799981"/>
            <a:ext cx="4856162"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26" name="Teksto vietos rezervavimo ženklas 7">
            <a:extLst>
              <a:ext uri="{FF2B5EF4-FFF2-40B4-BE49-F238E27FC236}">
                <a16:creationId xmlns:a16="http://schemas.microsoft.com/office/drawing/2014/main" id="{FB1D40FF-4B08-4151-9334-2544815042A4}"/>
              </a:ext>
            </a:extLst>
          </p:cNvPr>
          <p:cNvSpPr>
            <a:spLocks noGrp="1"/>
          </p:cNvSpPr>
          <p:nvPr>
            <p:ph type="body" sz="quarter" idx="18"/>
          </p:nvPr>
        </p:nvSpPr>
        <p:spPr>
          <a:xfrm>
            <a:off x="6496050" y="4289733"/>
            <a:ext cx="4856162" cy="1143327"/>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Tree>
    <p:extLst>
      <p:ext uri="{BB962C8B-B14F-4D97-AF65-F5344CB8AC3E}">
        <p14:creationId xmlns:p14="http://schemas.microsoft.com/office/powerpoint/2010/main" val="2998860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8F55BD5-71C7-4644-8399-58A9C27E49DE}"/>
              </a:ext>
            </a:extLst>
          </p:cNvPr>
          <p:cNvSpPr>
            <a:spLocks noGrp="1"/>
          </p:cNvSpPr>
          <p:nvPr>
            <p:ph type="title" hasCustomPrompt="1"/>
          </p:nvPr>
        </p:nvSpPr>
        <p:spPr>
          <a:xfrm>
            <a:off x="847726" y="765176"/>
            <a:ext cx="4242752" cy="684211"/>
          </a:xfrm>
        </p:spPr>
        <p:txBody>
          <a:bodyPr anchor="b"/>
          <a:lstStyle>
            <a:lvl1pPr>
              <a:defRPr sz="4800"/>
            </a:lvl1pPr>
          </a:lstStyle>
          <a:p>
            <a:r>
              <a:rPr lang="lt-LT" dirty="0"/>
              <a:t>TITLE</a:t>
            </a:r>
          </a:p>
        </p:txBody>
      </p:sp>
      <p:sp>
        <p:nvSpPr>
          <p:cNvPr id="3" name="Teksto vietos rezervavimo ženklas 2">
            <a:extLst>
              <a:ext uri="{FF2B5EF4-FFF2-40B4-BE49-F238E27FC236}">
                <a16:creationId xmlns:a16="http://schemas.microsoft.com/office/drawing/2014/main" id="{5E284254-621B-44AA-B10E-61CA73CE7E2C}"/>
              </a:ext>
            </a:extLst>
          </p:cNvPr>
          <p:cNvSpPr>
            <a:spLocks noGrp="1"/>
          </p:cNvSpPr>
          <p:nvPr>
            <p:ph type="body" idx="1" hasCustomPrompt="1"/>
          </p:nvPr>
        </p:nvSpPr>
        <p:spPr>
          <a:xfrm>
            <a:off x="839788" y="1630680"/>
            <a:ext cx="4242752" cy="3777933"/>
          </a:xfrm>
        </p:spPr>
        <p:txBody>
          <a:bodyPr>
            <a:noAutofit/>
          </a:bodyPr>
          <a:lstStyle>
            <a:lvl1pPr marL="0" indent="0">
              <a:lnSpc>
                <a:spcPct val="100000"/>
              </a:lnSpc>
              <a:spcBef>
                <a:spcPts val="0"/>
              </a:spcBef>
              <a:buNone/>
              <a:defRPr sz="2400" b="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is simply dummy text of the printing and typesetting industry. Lorem Ipsum has been the industry's standard dummy text ever since the 1500s, when an unknown printer took a galley of type and scrambled it to make a type specimen book.</a:t>
            </a:r>
            <a:endParaRPr lang="lt-LT" dirty="0"/>
          </a:p>
        </p:txBody>
      </p:sp>
      <p:sp>
        <p:nvSpPr>
          <p:cNvPr id="5" name="Poraštės vietos rezervavimo ženklas 4">
            <a:extLst>
              <a:ext uri="{FF2B5EF4-FFF2-40B4-BE49-F238E27FC236}">
                <a16:creationId xmlns:a16="http://schemas.microsoft.com/office/drawing/2014/main" id="{A3A20304-FE67-4161-B68E-3977359B05A7}"/>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43524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pic>
        <p:nvPicPr>
          <p:cNvPr id="10" name="Paveikslėlis 9">
            <a:extLst>
              <a:ext uri="{FF2B5EF4-FFF2-40B4-BE49-F238E27FC236}">
                <a16:creationId xmlns:a16="http://schemas.microsoft.com/office/drawing/2014/main" id="{A795C131-0461-4D89-86BB-BAB1471E1A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48888" b="31104"/>
          <a:stretch/>
        </p:blipFill>
        <p:spPr>
          <a:xfrm rot="10800000">
            <a:off x="-1589" y="0"/>
            <a:ext cx="12192004" cy="1626016"/>
          </a:xfrm>
          <a:prstGeom prst="rect">
            <a:avLst/>
          </a:prstGeom>
        </p:spPr>
      </p:pic>
      <p:sp>
        <p:nvSpPr>
          <p:cNvPr id="2" name="Pavadinimas 1">
            <a:extLst>
              <a:ext uri="{FF2B5EF4-FFF2-40B4-BE49-F238E27FC236}">
                <a16:creationId xmlns:a16="http://schemas.microsoft.com/office/drawing/2014/main" id="{9F3B8AD3-C7F0-4510-80E6-73F9F6E1102C}"/>
              </a:ext>
            </a:extLst>
          </p:cNvPr>
          <p:cNvSpPr>
            <a:spLocks noGrp="1"/>
          </p:cNvSpPr>
          <p:nvPr>
            <p:ph type="title" hasCustomPrompt="1"/>
          </p:nvPr>
        </p:nvSpPr>
        <p:spPr>
          <a:xfrm>
            <a:off x="836613" y="544195"/>
            <a:ext cx="10515600" cy="678815"/>
          </a:xfrm>
        </p:spPr>
        <p:txBody>
          <a:bodyPr>
            <a:normAutofit/>
          </a:bodyPr>
          <a:lstStyle>
            <a:lvl1pPr>
              <a:defRPr sz="4000">
                <a:solidFill>
                  <a:schemeClr val="bg1"/>
                </a:solidFill>
              </a:defRPr>
            </a:lvl1p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3" name="Teksto vietos rezervavimo ženklas 2">
            <a:extLst>
              <a:ext uri="{FF2B5EF4-FFF2-40B4-BE49-F238E27FC236}">
                <a16:creationId xmlns:a16="http://schemas.microsoft.com/office/drawing/2014/main" id="{8AB577E9-5C2A-4610-BAB9-C380F6305562}"/>
              </a:ext>
            </a:extLst>
          </p:cNvPr>
          <p:cNvSpPr>
            <a:spLocks noGrp="1"/>
          </p:cNvSpPr>
          <p:nvPr>
            <p:ph type="body" idx="1" hasCustomPrompt="1"/>
          </p:nvPr>
        </p:nvSpPr>
        <p:spPr>
          <a:xfrm>
            <a:off x="839788" y="2046922"/>
            <a:ext cx="5157787" cy="993457"/>
          </a:xfrm>
        </p:spPr>
        <p:txBody>
          <a:bodyPr anchor="b">
            <a:noAutofit/>
          </a:bodyPr>
          <a:lstStyle>
            <a:lvl1pPr marL="0" indent="0">
              <a:buNone/>
              <a:defRPr sz="2200" b="1" i="0">
                <a:effectLst/>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 is simply dummy text of the printing and typesetting industry. Lorem Ipsum</a:t>
            </a:r>
            <a:endParaRPr lang="lt-LT" dirty="0"/>
          </a:p>
        </p:txBody>
      </p:sp>
      <p:sp>
        <p:nvSpPr>
          <p:cNvPr id="4" name="Turinio vietos rezervavimo ženklas 3">
            <a:extLst>
              <a:ext uri="{FF2B5EF4-FFF2-40B4-BE49-F238E27FC236}">
                <a16:creationId xmlns:a16="http://schemas.microsoft.com/office/drawing/2014/main" id="{438B05CD-471C-442E-96BD-5E5C8E34E6E9}"/>
              </a:ext>
            </a:extLst>
          </p:cNvPr>
          <p:cNvSpPr>
            <a:spLocks noGrp="1"/>
          </p:cNvSpPr>
          <p:nvPr>
            <p:ph sz="half" idx="2" hasCustomPrompt="1"/>
          </p:nvPr>
        </p:nvSpPr>
        <p:spPr>
          <a:xfrm>
            <a:off x="839788" y="3277550"/>
            <a:ext cx="5157787" cy="2131063"/>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a:lvl1pPr>
            <a:lvl2pPr>
              <a:defRPr b="0"/>
            </a:lvl2pPr>
            <a:lvl3pPr>
              <a:defRPr b="0"/>
            </a:lvl3pPr>
            <a:lvl4pPr>
              <a:defRPr b="0"/>
            </a:lvl4pPr>
            <a:lvl5pPr>
              <a:defRPr b="0"/>
            </a:lvl5pPr>
          </a:lstStyle>
          <a:p>
            <a:pPr lvl="0"/>
            <a:r>
              <a:rPr lang="en-US" dirty="0"/>
              <a:t>Lorem Ipsum is simply dummy text of the printing and typesetting industry.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lvl="0"/>
            <a:endParaRPr lang="en-US" dirty="0"/>
          </a:p>
          <a:p>
            <a:pPr lvl="0"/>
            <a:endParaRPr lang="lt-LT" dirty="0"/>
          </a:p>
        </p:txBody>
      </p:sp>
      <p:sp>
        <p:nvSpPr>
          <p:cNvPr id="5" name="Teksto vietos rezervavimo ženklas 4">
            <a:extLst>
              <a:ext uri="{FF2B5EF4-FFF2-40B4-BE49-F238E27FC236}">
                <a16:creationId xmlns:a16="http://schemas.microsoft.com/office/drawing/2014/main" id="{D7947542-5711-447B-B36E-783076834C69}"/>
              </a:ext>
            </a:extLst>
          </p:cNvPr>
          <p:cNvSpPr>
            <a:spLocks noGrp="1"/>
          </p:cNvSpPr>
          <p:nvPr>
            <p:ph type="body" sz="quarter" idx="3" hasCustomPrompt="1"/>
          </p:nvPr>
        </p:nvSpPr>
        <p:spPr>
          <a:xfrm>
            <a:off x="6172200" y="2046923"/>
            <a:ext cx="5183188" cy="993456"/>
          </a:xfrm>
        </p:spPr>
        <p:txBody>
          <a:bodyPr anchor="b">
            <a:noAutofit/>
          </a:bodyPr>
          <a:lstStyle>
            <a:lvl1pPr marL="0" indent="0">
              <a:buNone/>
              <a:defRPr sz="2200" b="1">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 is simply dummy text of the printing and typesetting industry. Lorem Ipsum</a:t>
            </a:r>
            <a:endParaRPr lang="lt-LT" dirty="0"/>
          </a:p>
        </p:txBody>
      </p:sp>
      <p:sp>
        <p:nvSpPr>
          <p:cNvPr id="6" name="Turinio vietos rezervavimo ženklas 5">
            <a:extLst>
              <a:ext uri="{FF2B5EF4-FFF2-40B4-BE49-F238E27FC236}">
                <a16:creationId xmlns:a16="http://schemas.microsoft.com/office/drawing/2014/main" id="{01851487-E90A-476B-8236-8E2AD4C3C49E}"/>
              </a:ext>
            </a:extLst>
          </p:cNvPr>
          <p:cNvSpPr>
            <a:spLocks noGrp="1"/>
          </p:cNvSpPr>
          <p:nvPr>
            <p:ph sz="quarter" idx="4" hasCustomPrompt="1"/>
          </p:nvPr>
        </p:nvSpPr>
        <p:spPr>
          <a:xfrm>
            <a:off x="6172200" y="3277550"/>
            <a:ext cx="5183188" cy="2131064"/>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a:lvl1pPr>
            <a:lvl2pPr>
              <a:defRPr b="0"/>
            </a:lvl2pPr>
            <a:lvl3pPr>
              <a:defRPr b="0"/>
            </a:lvl3pPr>
            <a:lvl4pPr>
              <a:defRPr b="0"/>
            </a:lvl4pPr>
            <a:lvl5pPr>
              <a:defRPr b="0"/>
            </a:lvl5pPr>
          </a:lstStyle>
          <a:p>
            <a:pPr lvl="0"/>
            <a:r>
              <a:rPr lang="en-US" dirty="0"/>
              <a:t>Lorem Ipsum is simply dummy text of the printing and typesetting industry.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lvl="0"/>
            <a:endParaRPr lang="lt-LT" dirty="0"/>
          </a:p>
        </p:txBody>
      </p:sp>
      <p:sp>
        <p:nvSpPr>
          <p:cNvPr id="8" name="Poraštės vietos rezervavimo ženklas 7">
            <a:extLst>
              <a:ext uri="{FF2B5EF4-FFF2-40B4-BE49-F238E27FC236}">
                <a16:creationId xmlns:a16="http://schemas.microsoft.com/office/drawing/2014/main" id="{4E8C299C-BD33-4ACE-B6AE-D5A93B335CAF}"/>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10569495"/>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kcijos antraštė">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4A9E677A-DE7C-4EDD-A463-732D04EDE87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291" b="29467"/>
          <a:stretch/>
        </p:blipFill>
        <p:spPr>
          <a:xfrm>
            <a:off x="0" y="0"/>
            <a:ext cx="12192000" cy="2232660"/>
          </a:xfrm>
          <a:prstGeom prst="rect">
            <a:avLst/>
          </a:prstGeom>
        </p:spPr>
      </p:pic>
      <p:sp>
        <p:nvSpPr>
          <p:cNvPr id="2" name="Pavadinimas 1">
            <a:extLst>
              <a:ext uri="{FF2B5EF4-FFF2-40B4-BE49-F238E27FC236}">
                <a16:creationId xmlns:a16="http://schemas.microsoft.com/office/drawing/2014/main" id="{58F55BD5-71C7-4644-8399-58A9C27E49DE}"/>
              </a:ext>
            </a:extLst>
          </p:cNvPr>
          <p:cNvSpPr>
            <a:spLocks noGrp="1"/>
          </p:cNvSpPr>
          <p:nvPr>
            <p:ph type="title" hasCustomPrompt="1"/>
          </p:nvPr>
        </p:nvSpPr>
        <p:spPr>
          <a:xfrm>
            <a:off x="847726" y="2766153"/>
            <a:ext cx="10504487" cy="684211"/>
          </a:xfrm>
        </p:spPr>
        <p:txBody>
          <a:bodyPr anchor="b"/>
          <a:lstStyle>
            <a:lvl1pPr>
              <a:defRPr sz="4800"/>
            </a:lvl1pPr>
          </a:lstStyle>
          <a:p>
            <a:r>
              <a:rPr lang="lt-LT" dirty="0" err="1"/>
              <a:t>Title</a:t>
            </a:r>
            <a:r>
              <a:rPr lang="lt-LT" dirty="0"/>
              <a:t> </a:t>
            </a:r>
            <a:r>
              <a:rPr lang="lt-LT" dirty="0" err="1"/>
              <a:t>text</a:t>
            </a:r>
            <a:r>
              <a:rPr lang="lt-LT" dirty="0"/>
              <a:t> </a:t>
            </a:r>
            <a:r>
              <a:rPr lang="lt-LT" dirty="0" err="1"/>
              <a:t>demo</a:t>
            </a:r>
            <a:endParaRPr lang="lt-LT" dirty="0"/>
          </a:p>
        </p:txBody>
      </p:sp>
      <p:sp>
        <p:nvSpPr>
          <p:cNvPr id="3" name="Teksto vietos rezervavimo ženklas 2">
            <a:extLst>
              <a:ext uri="{FF2B5EF4-FFF2-40B4-BE49-F238E27FC236}">
                <a16:creationId xmlns:a16="http://schemas.microsoft.com/office/drawing/2014/main" id="{5E284254-621B-44AA-B10E-61CA73CE7E2C}"/>
              </a:ext>
            </a:extLst>
          </p:cNvPr>
          <p:cNvSpPr>
            <a:spLocks noGrp="1"/>
          </p:cNvSpPr>
          <p:nvPr>
            <p:ph type="body" idx="1" hasCustomPrompt="1"/>
          </p:nvPr>
        </p:nvSpPr>
        <p:spPr>
          <a:xfrm>
            <a:off x="839787" y="3596640"/>
            <a:ext cx="10512425" cy="1552893"/>
          </a:xfrm>
        </p:spPr>
        <p:txBody>
          <a:bodyPr>
            <a:noAutofit/>
          </a:bodyPr>
          <a:lstStyle>
            <a:lvl1pPr marL="0" indent="0">
              <a:lnSpc>
                <a:spcPct val="100000"/>
              </a:lnSpc>
              <a:spcBef>
                <a:spcPts val="0"/>
              </a:spcBef>
              <a:buNone/>
              <a:defRPr sz="2200" b="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is simply dummy text of the printing and typesetting industry. Lorem Ipsum has been the industry's standard dummy text ever since the 1500s, when an unknown printer took a galley of type and scrambled it to make a type specimen book.</a:t>
            </a:r>
            <a:endParaRPr lang="lt-LT" dirty="0"/>
          </a:p>
        </p:txBody>
      </p:sp>
      <p:sp>
        <p:nvSpPr>
          <p:cNvPr id="5" name="Poraštės vietos rezervavimo ženklas 4">
            <a:extLst>
              <a:ext uri="{FF2B5EF4-FFF2-40B4-BE49-F238E27FC236}">
                <a16:creationId xmlns:a16="http://schemas.microsoft.com/office/drawing/2014/main" id="{A3A20304-FE67-4161-B68E-3977359B05A7}"/>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005835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uščia">
    <p:spTree>
      <p:nvGrpSpPr>
        <p:cNvPr id="1" name=""/>
        <p:cNvGrpSpPr/>
        <p:nvPr/>
      </p:nvGrpSpPr>
      <p:grpSpPr>
        <a:xfrm>
          <a:off x="0" y="0"/>
          <a:ext cx="0" cy="0"/>
          <a:chOff x="0" y="0"/>
          <a:chExt cx="0" cy="0"/>
        </a:xfrm>
      </p:grpSpPr>
      <p:sp>
        <p:nvSpPr>
          <p:cNvPr id="3" name="Poraštės vietos rezervavimo ženklas 2">
            <a:extLst>
              <a:ext uri="{FF2B5EF4-FFF2-40B4-BE49-F238E27FC236}">
                <a16:creationId xmlns:a16="http://schemas.microsoft.com/office/drawing/2014/main" id="{B50A104B-5302-47EA-AE12-CCC791CA70F4}"/>
              </a:ext>
            </a:extLst>
          </p:cNvPr>
          <p:cNvSpPr>
            <a:spLocks noGrp="1"/>
          </p:cNvSpPr>
          <p:nvPr>
            <p:ph type="ftr" sz="quarter" idx="11"/>
          </p:nvPr>
        </p:nvSpPr>
        <p:spPr/>
        <p:txBody>
          <a:bodyPr/>
          <a:lstStyle/>
          <a:p>
            <a:r>
              <a:rPr lang="lt-LT"/>
              <a:t>connect-erasmus.eu</a:t>
            </a:r>
          </a:p>
        </p:txBody>
      </p:sp>
      <p:sp>
        <p:nvSpPr>
          <p:cNvPr id="5" name="Pavadinimas 1">
            <a:extLst>
              <a:ext uri="{FF2B5EF4-FFF2-40B4-BE49-F238E27FC236}">
                <a16:creationId xmlns:a16="http://schemas.microsoft.com/office/drawing/2014/main" id="{6E9B5A7C-F7EF-46F5-B610-E5C9118C8B7F}"/>
              </a:ext>
            </a:extLst>
          </p:cNvPr>
          <p:cNvSpPr>
            <a:spLocks noGrp="1"/>
          </p:cNvSpPr>
          <p:nvPr>
            <p:ph type="title"/>
          </p:nvPr>
        </p:nvSpPr>
        <p:spPr>
          <a:xfrm>
            <a:off x="839788" y="765175"/>
            <a:ext cx="4913313" cy="728346"/>
          </a:xfrm>
        </p:spPr>
        <p:txBody>
          <a:bodyPr/>
          <a:lstStyle/>
          <a:p>
            <a:r>
              <a:rPr lang="lt-LT"/>
              <a:t>Spustelėję redaguokite stilių</a:t>
            </a:r>
            <a:endParaRPr lang="lt-LT" dirty="0"/>
          </a:p>
        </p:txBody>
      </p:sp>
      <p:sp>
        <p:nvSpPr>
          <p:cNvPr id="6" name="Teksto vietos rezervavimo ženklas 2">
            <a:extLst>
              <a:ext uri="{FF2B5EF4-FFF2-40B4-BE49-F238E27FC236}">
                <a16:creationId xmlns:a16="http://schemas.microsoft.com/office/drawing/2014/main" id="{9C4FA155-81CE-4E5B-B645-6E983D51DAB0}"/>
              </a:ext>
            </a:extLst>
          </p:cNvPr>
          <p:cNvSpPr>
            <a:spLocks noGrp="1"/>
          </p:cNvSpPr>
          <p:nvPr>
            <p:ph type="body" sz="half" idx="2"/>
          </p:nvPr>
        </p:nvSpPr>
        <p:spPr>
          <a:xfrm>
            <a:off x="839787" y="1678308"/>
            <a:ext cx="4974273" cy="1375083"/>
          </a:xfrm>
        </p:spPr>
        <p:txBody>
          <a:bodyPr/>
          <a:lstStyle>
            <a:lvl1pPr marL="0" indent="0">
              <a:buNone/>
              <a:defRPr sz="2200" b="0"/>
            </a:lvl1pPr>
          </a:lstStyle>
          <a:p>
            <a:pPr lvl="0"/>
            <a:r>
              <a:rPr lang="lt-LT" b="1"/>
              <a:t>Spustelėkite, kad galėtumėte redaguoti šablono teksto stilius</a:t>
            </a:r>
          </a:p>
          <a:p>
            <a:pPr lvl="1"/>
            <a:r>
              <a:rPr lang="lt-LT" b="1"/>
              <a:t>Antras lygis</a:t>
            </a:r>
          </a:p>
        </p:txBody>
      </p:sp>
      <p:sp>
        <p:nvSpPr>
          <p:cNvPr id="8" name="Teksto vietos rezervavimo ženklas 4">
            <a:extLst>
              <a:ext uri="{FF2B5EF4-FFF2-40B4-BE49-F238E27FC236}">
                <a16:creationId xmlns:a16="http://schemas.microsoft.com/office/drawing/2014/main" id="{72957E55-222E-45C4-9866-DB472EB19DEE}"/>
              </a:ext>
            </a:extLst>
          </p:cNvPr>
          <p:cNvSpPr>
            <a:spLocks noGrp="1"/>
          </p:cNvSpPr>
          <p:nvPr>
            <p:ph type="body" sz="half" idx="12"/>
          </p:nvPr>
        </p:nvSpPr>
        <p:spPr>
          <a:xfrm>
            <a:off x="1074312" y="3604208"/>
            <a:ext cx="2930230" cy="320676"/>
          </a:xfrm>
        </p:spPr>
        <p:txBody>
          <a:bodyPr/>
          <a:lstStyle>
            <a:lvl1pPr marL="0" indent="0">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9" name="Teksto vietos rezervavimo ženklas 5">
            <a:extLst>
              <a:ext uri="{FF2B5EF4-FFF2-40B4-BE49-F238E27FC236}">
                <a16:creationId xmlns:a16="http://schemas.microsoft.com/office/drawing/2014/main" id="{A84CCAB9-0CE1-4809-96A3-0C3C836CFA6E}"/>
              </a:ext>
            </a:extLst>
          </p:cNvPr>
          <p:cNvSpPr>
            <a:spLocks noGrp="1"/>
          </p:cNvSpPr>
          <p:nvPr>
            <p:ph type="body" sz="half" idx="13"/>
          </p:nvPr>
        </p:nvSpPr>
        <p:spPr>
          <a:xfrm>
            <a:off x="4167547" y="3607238"/>
            <a:ext cx="1264136" cy="320676"/>
          </a:xfrm>
        </p:spPr>
        <p:txBody>
          <a:bodyPr>
            <a:noAutofit/>
          </a:bodyPr>
          <a:lstStyle>
            <a:lvl1pPr marL="0" indent="0" algn="r">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10" name="Teksto vietos rezervavimo ženklas 6">
            <a:extLst>
              <a:ext uri="{FF2B5EF4-FFF2-40B4-BE49-F238E27FC236}">
                <a16:creationId xmlns:a16="http://schemas.microsoft.com/office/drawing/2014/main" id="{3C694306-6791-46A0-93E3-F993DD3FD565}"/>
              </a:ext>
            </a:extLst>
          </p:cNvPr>
          <p:cNvSpPr>
            <a:spLocks noGrp="1"/>
          </p:cNvSpPr>
          <p:nvPr>
            <p:ph type="body" sz="half" idx="14"/>
          </p:nvPr>
        </p:nvSpPr>
        <p:spPr>
          <a:xfrm>
            <a:off x="1075794" y="4475701"/>
            <a:ext cx="2930230" cy="320676"/>
          </a:xfrm>
        </p:spPr>
        <p:txBody>
          <a:bodyPr>
            <a:noAutofit/>
          </a:bodyPr>
          <a:lstStyle>
            <a:lvl1pPr marL="0" indent="0">
              <a:buNone/>
              <a:defRPr sz="18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11" name="Teksto vietos rezervavimo ženklas 7">
            <a:extLst>
              <a:ext uri="{FF2B5EF4-FFF2-40B4-BE49-F238E27FC236}">
                <a16:creationId xmlns:a16="http://schemas.microsoft.com/office/drawing/2014/main" id="{B266443C-BFC6-4637-B51B-F5DFF2A789B6}"/>
              </a:ext>
            </a:extLst>
          </p:cNvPr>
          <p:cNvSpPr>
            <a:spLocks noGrp="1"/>
          </p:cNvSpPr>
          <p:nvPr>
            <p:ph type="body" sz="half" idx="15"/>
          </p:nvPr>
        </p:nvSpPr>
        <p:spPr>
          <a:xfrm>
            <a:off x="4169029" y="4478731"/>
            <a:ext cx="1264136" cy="320676"/>
          </a:xfrm>
        </p:spPr>
        <p:txBody>
          <a:bodyPr>
            <a:noAutofit/>
          </a:bodyPr>
          <a:lstStyle>
            <a:lvl1pPr marL="0" indent="0" algn="r">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Tree>
    <p:extLst>
      <p:ext uri="{BB962C8B-B14F-4D97-AF65-F5344CB8AC3E}">
        <p14:creationId xmlns:p14="http://schemas.microsoft.com/office/powerpoint/2010/main" val="1226946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urinys ir antraštė">
    <p:spTree>
      <p:nvGrpSpPr>
        <p:cNvPr id="1" name=""/>
        <p:cNvGrpSpPr/>
        <p:nvPr/>
      </p:nvGrpSpPr>
      <p:grpSpPr>
        <a:xfrm>
          <a:off x="0" y="0"/>
          <a:ext cx="0" cy="0"/>
          <a:chOff x="0" y="0"/>
          <a:chExt cx="0" cy="0"/>
        </a:xfrm>
      </p:grpSpPr>
      <p:sp>
        <p:nvSpPr>
          <p:cNvPr id="11" name="Poraštės vietos rezervavimo ženklas 2">
            <a:extLst>
              <a:ext uri="{FF2B5EF4-FFF2-40B4-BE49-F238E27FC236}">
                <a16:creationId xmlns:a16="http://schemas.microsoft.com/office/drawing/2014/main" id="{EE69AF60-FA40-499C-8BD1-BB582192BC83}"/>
              </a:ext>
            </a:extLst>
          </p:cNvPr>
          <p:cNvSpPr>
            <a:spLocks noGrp="1"/>
          </p:cNvSpPr>
          <p:nvPr>
            <p:ph type="ftr" sz="quarter" idx="11"/>
          </p:nvPr>
        </p:nvSpPr>
        <p:spPr>
          <a:xfrm>
            <a:off x="2082362" y="5954171"/>
            <a:ext cx="1613338" cy="274324"/>
          </a:xfrm>
        </p:spPr>
        <p:txBody>
          <a:bodyPr/>
          <a:lstStyle/>
          <a:p>
            <a:r>
              <a:rPr lang="lt-LT"/>
              <a:t>connect-erasmus.eu</a:t>
            </a:r>
          </a:p>
        </p:txBody>
      </p:sp>
      <p:sp>
        <p:nvSpPr>
          <p:cNvPr id="12" name="Pavadinimas 1">
            <a:extLst>
              <a:ext uri="{FF2B5EF4-FFF2-40B4-BE49-F238E27FC236}">
                <a16:creationId xmlns:a16="http://schemas.microsoft.com/office/drawing/2014/main" id="{92C0A8A4-6E46-47A7-B127-A1727C82B766}"/>
              </a:ext>
            </a:extLst>
          </p:cNvPr>
          <p:cNvSpPr>
            <a:spLocks noGrp="1"/>
          </p:cNvSpPr>
          <p:nvPr>
            <p:ph type="title"/>
          </p:nvPr>
        </p:nvSpPr>
        <p:spPr>
          <a:xfrm>
            <a:off x="839788" y="765175"/>
            <a:ext cx="4913313" cy="728346"/>
          </a:xfrm>
        </p:spPr>
        <p:txBody>
          <a:bodyPr/>
          <a:lstStyle/>
          <a:p>
            <a:r>
              <a:rPr lang="lt-LT" dirty="0"/>
              <a:t>Spustelėję redaguokite stilių</a:t>
            </a:r>
          </a:p>
        </p:txBody>
      </p:sp>
      <p:sp>
        <p:nvSpPr>
          <p:cNvPr id="13" name="Teksto vietos rezervavimo ženklas 2">
            <a:extLst>
              <a:ext uri="{FF2B5EF4-FFF2-40B4-BE49-F238E27FC236}">
                <a16:creationId xmlns:a16="http://schemas.microsoft.com/office/drawing/2014/main" id="{E674514D-A2B0-46BF-8562-6414A749BADB}"/>
              </a:ext>
            </a:extLst>
          </p:cNvPr>
          <p:cNvSpPr>
            <a:spLocks noGrp="1"/>
          </p:cNvSpPr>
          <p:nvPr>
            <p:ph type="body" sz="half" idx="2" hasCustomPrompt="1"/>
          </p:nvPr>
        </p:nvSpPr>
        <p:spPr>
          <a:xfrm>
            <a:off x="839787" y="1678308"/>
            <a:ext cx="4913313" cy="3588636"/>
          </a:xfrm>
        </p:spPr>
        <p:txBody>
          <a:bodyPr/>
          <a:lstStyle>
            <a:lvl1pPr marL="0" indent="0">
              <a:lnSpc>
                <a:spcPct val="100000"/>
              </a:lnSpc>
              <a:buNone/>
              <a:defRPr sz="2200" b="0"/>
            </a:lvl1pPr>
          </a:lstStyle>
          <a:p>
            <a:pPr lvl="0"/>
            <a:r>
              <a:rPr lang="en-US" b="1" dirty="0"/>
              <a:t>Lorem Ipsum</a:t>
            </a:r>
            <a:r>
              <a:rPr lang="en-US" dirty="0"/>
              <a:t> is simply dummy text of the printing and typesetting industry. Lorem Ipsum has been the industry's standard.</a:t>
            </a:r>
          </a:p>
          <a:p>
            <a:pPr lvl="0"/>
            <a:r>
              <a:rPr lang="en-US" dirty="0"/>
              <a:t>It is a long established fact that a reader will be distracted by the readable content of a page when looking at its layout. </a:t>
            </a:r>
            <a:endParaRPr lang="lt-LT" dirty="0"/>
          </a:p>
          <a:p>
            <a:endParaRPr lang="lt-LT" dirty="0"/>
          </a:p>
        </p:txBody>
      </p:sp>
    </p:spTree>
    <p:extLst>
      <p:ext uri="{BB962C8B-B14F-4D97-AF65-F5344CB8AC3E}">
        <p14:creationId xmlns:p14="http://schemas.microsoft.com/office/powerpoint/2010/main" val="869906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veikslėlis ir antraštė">
    <p:spTree>
      <p:nvGrpSpPr>
        <p:cNvPr id="1" name=""/>
        <p:cNvGrpSpPr/>
        <p:nvPr/>
      </p:nvGrpSpPr>
      <p:grpSpPr>
        <a:xfrm>
          <a:off x="0" y="0"/>
          <a:ext cx="0" cy="0"/>
          <a:chOff x="0" y="0"/>
          <a:chExt cx="0" cy="0"/>
        </a:xfrm>
      </p:grpSpPr>
      <p:sp>
        <p:nvSpPr>
          <p:cNvPr id="8" name="Pavadinimas 1">
            <a:extLst>
              <a:ext uri="{FF2B5EF4-FFF2-40B4-BE49-F238E27FC236}">
                <a16:creationId xmlns:a16="http://schemas.microsoft.com/office/drawing/2014/main" id="{D9E0AAC3-04FD-4D0F-92B9-537D80AEB1A5}"/>
              </a:ext>
            </a:extLst>
          </p:cNvPr>
          <p:cNvSpPr>
            <a:spLocks noGrp="1"/>
          </p:cNvSpPr>
          <p:nvPr>
            <p:ph type="title" hasCustomPrompt="1"/>
          </p:nvPr>
        </p:nvSpPr>
        <p:spPr>
          <a:xfrm>
            <a:off x="838200" y="765175"/>
            <a:ext cx="10515600" cy="781685"/>
          </a:xfrm>
        </p:spPr>
        <p:txBody>
          <a:body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9" name="Poraštės vietos rezervavimo ženklas 5">
            <a:extLst>
              <a:ext uri="{FF2B5EF4-FFF2-40B4-BE49-F238E27FC236}">
                <a16:creationId xmlns:a16="http://schemas.microsoft.com/office/drawing/2014/main" id="{2C50AA4C-CE9C-4374-97C6-59368F8478B1}"/>
              </a:ext>
            </a:extLst>
          </p:cNvPr>
          <p:cNvSpPr>
            <a:spLocks noGrp="1"/>
          </p:cNvSpPr>
          <p:nvPr>
            <p:ph type="ftr" sz="quarter" idx="11"/>
          </p:nvPr>
        </p:nvSpPr>
        <p:spPr>
          <a:xfrm>
            <a:off x="2082362" y="5954171"/>
            <a:ext cx="1613338" cy="274324"/>
          </a:xfrm>
        </p:spPr>
        <p:txBody>
          <a:bodyPr/>
          <a:lstStyle/>
          <a:p>
            <a:r>
              <a:rPr lang="lt-LT"/>
              <a:t>connect-erasmus.eu</a:t>
            </a:r>
          </a:p>
        </p:txBody>
      </p:sp>
      <p:sp>
        <p:nvSpPr>
          <p:cNvPr id="10" name="Teksto vietos rezervavimo ženklas 4">
            <a:extLst>
              <a:ext uri="{FF2B5EF4-FFF2-40B4-BE49-F238E27FC236}">
                <a16:creationId xmlns:a16="http://schemas.microsoft.com/office/drawing/2014/main" id="{D67CD8CF-82AF-4C4F-AF52-FE07C1CCA142}"/>
              </a:ext>
            </a:extLst>
          </p:cNvPr>
          <p:cNvSpPr>
            <a:spLocks noGrp="1"/>
          </p:cNvSpPr>
          <p:nvPr>
            <p:ph type="body" sz="quarter" idx="10" hasCustomPrompt="1"/>
          </p:nvPr>
        </p:nvSpPr>
        <p:spPr>
          <a:xfrm>
            <a:off x="1370011" y="1825625"/>
            <a:ext cx="4558349"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1" name="Teksto vietos rezervavimo ženklas 5">
            <a:extLst>
              <a:ext uri="{FF2B5EF4-FFF2-40B4-BE49-F238E27FC236}">
                <a16:creationId xmlns:a16="http://schemas.microsoft.com/office/drawing/2014/main" id="{45F5817B-EF3F-4C33-9E12-D5515A990910}"/>
              </a:ext>
            </a:extLst>
          </p:cNvPr>
          <p:cNvSpPr>
            <a:spLocks noGrp="1"/>
          </p:cNvSpPr>
          <p:nvPr>
            <p:ph type="body" sz="quarter" idx="12"/>
          </p:nvPr>
        </p:nvSpPr>
        <p:spPr>
          <a:xfrm>
            <a:off x="1370012" y="2374147"/>
            <a:ext cx="4558348"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2" name="Teksto vietos rezervavimo ženklas 6">
            <a:extLst>
              <a:ext uri="{FF2B5EF4-FFF2-40B4-BE49-F238E27FC236}">
                <a16:creationId xmlns:a16="http://schemas.microsoft.com/office/drawing/2014/main" id="{83636D7C-2994-4826-A09A-3D7CCA79DA8F}"/>
              </a:ext>
            </a:extLst>
          </p:cNvPr>
          <p:cNvSpPr>
            <a:spLocks noGrp="1"/>
          </p:cNvSpPr>
          <p:nvPr>
            <p:ph type="body" sz="quarter" idx="13" hasCustomPrompt="1"/>
          </p:nvPr>
        </p:nvSpPr>
        <p:spPr>
          <a:xfrm>
            <a:off x="1370012" y="3799981"/>
            <a:ext cx="4558348"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3" name="Teksto vietos rezervavimo ženklas 7">
            <a:extLst>
              <a:ext uri="{FF2B5EF4-FFF2-40B4-BE49-F238E27FC236}">
                <a16:creationId xmlns:a16="http://schemas.microsoft.com/office/drawing/2014/main" id="{4A13C3F0-BE25-4946-A514-5FE224C8FC52}"/>
              </a:ext>
            </a:extLst>
          </p:cNvPr>
          <p:cNvSpPr>
            <a:spLocks noGrp="1"/>
          </p:cNvSpPr>
          <p:nvPr>
            <p:ph type="body" sz="quarter" idx="14"/>
          </p:nvPr>
        </p:nvSpPr>
        <p:spPr>
          <a:xfrm>
            <a:off x="1370012" y="4289734"/>
            <a:ext cx="4558348" cy="1118880"/>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6" name="Teksto vietos rezervavimo ženklas 4">
            <a:extLst>
              <a:ext uri="{FF2B5EF4-FFF2-40B4-BE49-F238E27FC236}">
                <a16:creationId xmlns:a16="http://schemas.microsoft.com/office/drawing/2014/main" id="{20386619-6D9A-4A6C-8B60-93F690D30DBE}"/>
              </a:ext>
            </a:extLst>
          </p:cNvPr>
          <p:cNvSpPr>
            <a:spLocks noGrp="1"/>
          </p:cNvSpPr>
          <p:nvPr>
            <p:ph type="body" sz="quarter" idx="15" hasCustomPrompt="1"/>
          </p:nvPr>
        </p:nvSpPr>
        <p:spPr>
          <a:xfrm>
            <a:off x="6793863" y="1825625"/>
            <a:ext cx="4558349"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7" name="Teksto vietos rezervavimo ženklas 5">
            <a:extLst>
              <a:ext uri="{FF2B5EF4-FFF2-40B4-BE49-F238E27FC236}">
                <a16:creationId xmlns:a16="http://schemas.microsoft.com/office/drawing/2014/main" id="{5E07B69E-A4E4-4A44-86FF-61B0598CAA6B}"/>
              </a:ext>
            </a:extLst>
          </p:cNvPr>
          <p:cNvSpPr>
            <a:spLocks noGrp="1"/>
          </p:cNvSpPr>
          <p:nvPr>
            <p:ph type="body" sz="quarter" idx="16"/>
          </p:nvPr>
        </p:nvSpPr>
        <p:spPr>
          <a:xfrm>
            <a:off x="6793864" y="2374147"/>
            <a:ext cx="4558348"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8" name="Teksto vietos rezervavimo ženklas 6">
            <a:extLst>
              <a:ext uri="{FF2B5EF4-FFF2-40B4-BE49-F238E27FC236}">
                <a16:creationId xmlns:a16="http://schemas.microsoft.com/office/drawing/2014/main" id="{2CFADEEF-7D22-4AD2-9357-08A4FB5BAC28}"/>
              </a:ext>
            </a:extLst>
          </p:cNvPr>
          <p:cNvSpPr>
            <a:spLocks noGrp="1"/>
          </p:cNvSpPr>
          <p:nvPr>
            <p:ph type="body" sz="quarter" idx="17" hasCustomPrompt="1"/>
          </p:nvPr>
        </p:nvSpPr>
        <p:spPr>
          <a:xfrm>
            <a:off x="6793864" y="3799981"/>
            <a:ext cx="4558348"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9" name="Teksto vietos rezervavimo ženklas 7">
            <a:extLst>
              <a:ext uri="{FF2B5EF4-FFF2-40B4-BE49-F238E27FC236}">
                <a16:creationId xmlns:a16="http://schemas.microsoft.com/office/drawing/2014/main" id="{A0B9ACD5-57AB-4C65-AEE8-33E9E93973C5}"/>
              </a:ext>
            </a:extLst>
          </p:cNvPr>
          <p:cNvSpPr>
            <a:spLocks noGrp="1"/>
          </p:cNvSpPr>
          <p:nvPr>
            <p:ph type="body" sz="quarter" idx="18"/>
          </p:nvPr>
        </p:nvSpPr>
        <p:spPr>
          <a:xfrm>
            <a:off x="6793864" y="4289733"/>
            <a:ext cx="4558348" cy="111888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41" name="Teksto vietos rezervavimo ženklas 12">
            <a:extLst>
              <a:ext uri="{FF2B5EF4-FFF2-40B4-BE49-F238E27FC236}">
                <a16:creationId xmlns:a16="http://schemas.microsoft.com/office/drawing/2014/main" id="{68A6F5E9-4836-4C11-B445-35E04A26BBDC}"/>
              </a:ext>
            </a:extLst>
          </p:cNvPr>
          <p:cNvSpPr>
            <a:spLocks noGrp="1"/>
          </p:cNvSpPr>
          <p:nvPr>
            <p:ph type="body" sz="quarter" idx="26" hasCustomPrompt="1"/>
          </p:nvPr>
        </p:nvSpPr>
        <p:spPr>
          <a:xfrm>
            <a:off x="1538167" y="8832967"/>
            <a:ext cx="3968894" cy="880901"/>
          </a:xfrm>
        </p:spPr>
        <p:txBody>
          <a:bodyPr/>
          <a:lstStyle/>
          <a:p>
            <a:r>
              <a:rPr lang="en-US" dirty="0"/>
              <a:t>It ha survived not only five centuries, but also the leap into electronic typesetting. </a:t>
            </a:r>
            <a:endParaRPr lang="lt-LT" dirty="0"/>
          </a:p>
          <a:p>
            <a:endParaRPr lang="lt-LT" dirty="0"/>
          </a:p>
        </p:txBody>
      </p:sp>
    </p:spTree>
    <p:extLst>
      <p:ext uri="{BB962C8B-B14F-4D97-AF65-F5344CB8AC3E}">
        <p14:creationId xmlns:p14="http://schemas.microsoft.com/office/powerpoint/2010/main" val="3418158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a:extLst>
              <a:ext uri="{FF2B5EF4-FFF2-40B4-BE49-F238E27FC236}">
                <a16:creationId xmlns:a16="http://schemas.microsoft.com/office/drawing/2014/main" id="{9238D304-EF92-4DD5-9C5F-DED7167E1300}"/>
              </a:ext>
            </a:extLst>
          </p:cNvPr>
          <p:cNvSpPr>
            <a:spLocks noGrp="1"/>
          </p:cNvSpPr>
          <p:nvPr>
            <p:ph type="title"/>
          </p:nvPr>
        </p:nvSpPr>
        <p:spPr>
          <a:xfrm>
            <a:off x="838200" y="765175"/>
            <a:ext cx="10515600" cy="781685"/>
          </a:xfrm>
          <a:prstGeom prst="rect">
            <a:avLst/>
          </a:prstGeom>
        </p:spPr>
        <p:txBody>
          <a:bodyPr vert="horz" lIns="91440" tIns="45720" rIns="91440" bIns="45720" rtlCol="0" anchor="b">
            <a:normAutofit/>
          </a:bodyPr>
          <a:lstStyle/>
          <a:p>
            <a:r>
              <a:rPr lang="en-US" dirty="0"/>
              <a:t>TITLE</a:t>
            </a:r>
            <a:endParaRPr lang="lt-LT" dirty="0"/>
          </a:p>
        </p:txBody>
      </p:sp>
      <p:sp>
        <p:nvSpPr>
          <p:cNvPr id="3" name="Teksto vietos rezervavimo ženklas 2">
            <a:extLst>
              <a:ext uri="{FF2B5EF4-FFF2-40B4-BE49-F238E27FC236}">
                <a16:creationId xmlns:a16="http://schemas.microsoft.com/office/drawing/2014/main" id="{81EA7476-B6B1-4FB1-9FE2-382A1BD55CE6}"/>
              </a:ext>
            </a:extLst>
          </p:cNvPr>
          <p:cNvSpPr>
            <a:spLocks noGrp="1"/>
          </p:cNvSpPr>
          <p:nvPr>
            <p:ph type="body" idx="1"/>
          </p:nvPr>
        </p:nvSpPr>
        <p:spPr>
          <a:xfrm>
            <a:off x="838200" y="1691640"/>
            <a:ext cx="10515600" cy="3716973"/>
          </a:xfrm>
          <a:prstGeom prst="rect">
            <a:avLst/>
          </a:prstGeom>
        </p:spPr>
        <p:txBody>
          <a:bodyPr vert="horz" lIns="91440" tIns="45720" rIns="91440" bIns="45720" rtlCol="0">
            <a:normAutofit/>
          </a:body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p>
        </p:txBody>
      </p:sp>
      <p:sp>
        <p:nvSpPr>
          <p:cNvPr id="5" name="Poraštės vietos rezervavimo ženklas 4">
            <a:extLst>
              <a:ext uri="{FF2B5EF4-FFF2-40B4-BE49-F238E27FC236}">
                <a16:creationId xmlns:a16="http://schemas.microsoft.com/office/drawing/2014/main" id="{0C42BB42-CE74-4F95-B74C-223124E7E4B1}"/>
              </a:ext>
            </a:extLst>
          </p:cNvPr>
          <p:cNvSpPr>
            <a:spLocks noGrp="1"/>
          </p:cNvSpPr>
          <p:nvPr>
            <p:ph type="ftr" sz="quarter" idx="3"/>
          </p:nvPr>
        </p:nvSpPr>
        <p:spPr>
          <a:xfrm>
            <a:off x="2082362" y="5954171"/>
            <a:ext cx="1613338" cy="274324"/>
          </a:xfrm>
          <a:prstGeom prst="rect">
            <a:avLst/>
          </a:prstGeom>
        </p:spPr>
        <p:txBody>
          <a:bodyPr vert="horz" lIns="91440" tIns="45720" rIns="91440" bIns="45720" rtlCol="0" anchor="ctr"/>
          <a:lstStyle>
            <a:lvl1pPr algn="ctr">
              <a:defRPr sz="1200">
                <a:solidFill>
                  <a:srgbClr val="FF7F2A"/>
                </a:solidFill>
              </a:defRPr>
            </a:lvl1pPr>
          </a:lstStyle>
          <a:p>
            <a:pPr algn="r"/>
            <a:r>
              <a:rPr lang="lt-LT" dirty="0"/>
              <a:t>connect-erasmus.eu</a:t>
            </a:r>
          </a:p>
        </p:txBody>
      </p:sp>
      <p:pic>
        <p:nvPicPr>
          <p:cNvPr id="11" name="Paveikslėlis 10">
            <a:extLst>
              <a:ext uri="{FF2B5EF4-FFF2-40B4-BE49-F238E27FC236}">
                <a16:creationId xmlns:a16="http://schemas.microsoft.com/office/drawing/2014/main" id="{7F4DFF34-B933-41F4-AE23-4B46CC876043}"/>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33707" y="5853458"/>
            <a:ext cx="1226837" cy="508481"/>
          </a:xfrm>
          <a:prstGeom prst="rect">
            <a:avLst/>
          </a:prstGeom>
        </p:spPr>
      </p:pic>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135004" y="5904739"/>
            <a:ext cx="2218796" cy="457200"/>
          </a:xfrm>
          <a:prstGeom prst="rect">
            <a:avLst/>
          </a:prstGeom>
          <a:noFill/>
        </p:spPr>
      </p:pic>
    </p:spTree>
    <p:extLst>
      <p:ext uri="{BB962C8B-B14F-4D97-AF65-F5344CB8AC3E}">
        <p14:creationId xmlns:p14="http://schemas.microsoft.com/office/powerpoint/2010/main" val="546371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3" r:id="rId5"/>
    <p:sldLayoutId id="2147483659" r:id="rId6"/>
    <p:sldLayoutId id="2147483655" r:id="rId7"/>
    <p:sldLayoutId id="2147483656" r:id="rId8"/>
    <p:sldLayoutId id="2147483657" r:id="rId9"/>
    <p:sldLayoutId id="2147483658" r:id="rId10"/>
    <p:sldLayoutId id="2147483660"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2" userDrawn="1">
          <p15:clr>
            <a:srgbClr val="F26B43"/>
          </p15:clr>
        </p15:guide>
        <p15:guide id="2" pos="7151" userDrawn="1">
          <p15:clr>
            <a:srgbClr val="F26B43"/>
          </p15:clr>
        </p15:guide>
        <p15:guide id="3" pos="733" userDrawn="1">
          <p15:clr>
            <a:srgbClr val="F26B43"/>
          </p15:clr>
        </p15:guide>
        <p15:guide id="4" orient="horz" pos="3407" userDrawn="1">
          <p15:clr>
            <a:srgbClr val="F26B43"/>
          </p15:clr>
        </p15:guide>
        <p15:guide id="5" pos="52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202E593-ED43-4FFC-8DD0-E023EDF712B4}"/>
              </a:ext>
            </a:extLst>
          </p:cNvPr>
          <p:cNvSpPr>
            <a:spLocks noGrp="1"/>
          </p:cNvSpPr>
          <p:nvPr>
            <p:ph type="ctrTitle"/>
          </p:nvPr>
        </p:nvSpPr>
        <p:spPr>
          <a:xfrm>
            <a:off x="875756" y="489857"/>
            <a:ext cx="10058400" cy="3346517"/>
          </a:xfrm>
        </p:spPr>
        <p:txBody>
          <a:bodyPr>
            <a:normAutofit fontScale="90000"/>
          </a:bodyPr>
          <a:lstStyle/>
          <a:p>
            <a:r>
              <a:rPr lang="en-GB" noProof="0" dirty="0"/>
              <a:t>Unit 2</a:t>
            </a:r>
            <a:r>
              <a:rPr lang="en-GB" dirty="0"/>
              <a:t> : Part 2</a:t>
            </a:r>
            <a:br>
              <a:rPr lang="en-GB" dirty="0"/>
            </a:br>
            <a:r>
              <a:rPr lang="en-GB" noProof="0" dirty="0"/>
              <a:t>Commitment to Corporate Social Responsibility (CSR)</a:t>
            </a:r>
          </a:p>
        </p:txBody>
      </p:sp>
      <p:sp>
        <p:nvSpPr>
          <p:cNvPr id="3" name="Antrinis pavadinimas 2">
            <a:extLst>
              <a:ext uri="{FF2B5EF4-FFF2-40B4-BE49-F238E27FC236}">
                <a16:creationId xmlns:a16="http://schemas.microsoft.com/office/drawing/2014/main" id="{11E258F2-1684-456C-BD99-58FC3C8EEE07}"/>
              </a:ext>
            </a:extLst>
          </p:cNvPr>
          <p:cNvSpPr>
            <a:spLocks noGrp="1"/>
          </p:cNvSpPr>
          <p:nvPr>
            <p:ph type="subTitle" idx="1"/>
          </p:nvPr>
        </p:nvSpPr>
        <p:spPr>
          <a:xfrm>
            <a:off x="875756" y="3836374"/>
            <a:ext cx="10058400" cy="1356112"/>
          </a:xfrm>
        </p:spPr>
        <p:txBody>
          <a:bodyPr>
            <a:normAutofit/>
          </a:bodyPr>
          <a:lstStyle/>
          <a:p>
            <a:r>
              <a:rPr lang="en-GB" noProof="0"/>
              <a:t> </a:t>
            </a:r>
            <a:r>
              <a:rPr lang="en-GB"/>
              <a:t> </a:t>
            </a:r>
            <a:endParaRPr lang="en-GB" dirty="0"/>
          </a:p>
          <a:p>
            <a:r>
              <a:rPr lang="en-GB" noProof="0" dirty="0"/>
              <a:t>Filiz Keser Aschenberger, Monika </a:t>
            </a:r>
            <a:r>
              <a:rPr lang="en-GB" noProof="0" dirty="0" err="1"/>
              <a:t>Petermandl</a:t>
            </a:r>
            <a:r>
              <a:rPr lang="en-GB" noProof="0" dirty="0"/>
              <a:t>, </a:t>
            </a:r>
            <a:r>
              <a:rPr lang="en-GB" noProof="0" dirty="0" err="1"/>
              <a:t>Klausjürgen</a:t>
            </a:r>
            <a:r>
              <a:rPr lang="en-GB" noProof="0" dirty="0"/>
              <a:t> Heinrich</a:t>
            </a:r>
          </a:p>
        </p:txBody>
      </p:sp>
      <p:sp>
        <p:nvSpPr>
          <p:cNvPr id="4" name="Poraštės vietos rezervavimo ženklas 3">
            <a:extLst>
              <a:ext uri="{FF2B5EF4-FFF2-40B4-BE49-F238E27FC236}">
                <a16:creationId xmlns:a16="http://schemas.microsoft.com/office/drawing/2014/main" id="{FA497B08-078B-41F2-AAF0-DC97333638B2}"/>
              </a:ext>
            </a:extLst>
          </p:cNvPr>
          <p:cNvSpPr>
            <a:spLocks noGrp="1"/>
          </p:cNvSpPr>
          <p:nvPr>
            <p:ph type="ftr" sz="quarter" idx="11"/>
          </p:nvPr>
        </p:nvSpPr>
        <p:spPr/>
        <p:txBody>
          <a:bodyPr/>
          <a:lstStyle/>
          <a:p>
            <a:r>
              <a:rPr lang="lt-LT"/>
              <a:t>connect-erasmus.eu</a:t>
            </a:r>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821227" y="5717874"/>
            <a:ext cx="896520" cy="315182"/>
          </a:xfrm>
          <a:prstGeom prst="rect">
            <a:avLst/>
          </a:prstGeom>
        </p:spPr>
      </p:pic>
      <p:sp>
        <p:nvSpPr>
          <p:cNvPr id="6" name="TextBox 6"/>
          <p:cNvSpPr txBox="1"/>
          <p:nvPr/>
        </p:nvSpPr>
        <p:spPr>
          <a:xfrm>
            <a:off x="4633225" y="6033056"/>
            <a:ext cx="3584578" cy="461665"/>
          </a:xfrm>
          <a:prstGeom prst="rect">
            <a:avLst/>
          </a:prstGeom>
          <a:noFill/>
        </p:spPr>
        <p:txBody>
          <a:bodyPr wrap="square" rtlCol="0">
            <a:spAutoFit/>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This license lets you (or other party) share, remix, transform, and build upon this material non-commercially, as long as you credit the Connect! project partners and license your new creations under identical terms.</a:t>
            </a:r>
            <a:endParaRPr lang="lt-LT" sz="800" dirty="0"/>
          </a:p>
        </p:txBody>
      </p:sp>
    </p:spTree>
    <p:extLst>
      <p:ext uri="{BB962C8B-B14F-4D97-AF65-F5344CB8AC3E}">
        <p14:creationId xmlns:p14="http://schemas.microsoft.com/office/powerpoint/2010/main" val="3214650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9833" y="129261"/>
            <a:ext cx="10515600" cy="781685"/>
          </a:xfrm>
        </p:spPr>
        <p:txBody>
          <a:bodyPr>
            <a:normAutofit/>
          </a:bodyPr>
          <a:lstStyle/>
          <a:p>
            <a:r>
              <a:rPr lang="en-GB" sz="4000" dirty="0"/>
              <a:t>Domains of Contributions </a:t>
            </a:r>
          </a:p>
        </p:txBody>
      </p:sp>
      <p:sp>
        <p:nvSpPr>
          <p:cNvPr id="3" name="Inhaltsplatzhalter 2"/>
          <p:cNvSpPr>
            <a:spLocks noGrp="1"/>
          </p:cNvSpPr>
          <p:nvPr>
            <p:ph idx="1"/>
          </p:nvPr>
        </p:nvSpPr>
        <p:spPr>
          <a:xfrm>
            <a:off x="409833" y="975606"/>
            <a:ext cx="4053318" cy="4733216"/>
          </a:xfrm>
        </p:spPr>
        <p:txBody>
          <a:bodyPr>
            <a:normAutofit fontScale="77500" lnSpcReduction="20000"/>
          </a:bodyPr>
          <a:lstStyle/>
          <a:p>
            <a:pPr>
              <a:lnSpc>
                <a:spcPct val="160000"/>
              </a:lnSpc>
              <a:spcBef>
                <a:spcPts val="600"/>
              </a:spcBef>
            </a:pPr>
            <a:r>
              <a:rPr lang="en-GB" dirty="0"/>
              <a:t>The CSR-HRM Co-creation Model</a:t>
            </a:r>
          </a:p>
          <a:p>
            <a:pPr>
              <a:lnSpc>
                <a:spcPct val="160000"/>
              </a:lnSpc>
              <a:spcBef>
                <a:spcPts val="600"/>
              </a:spcBef>
            </a:pPr>
            <a:r>
              <a:rPr lang="en-GB" sz="1900" b="0" dirty="0"/>
              <a:t>The model maps the HRM roles over three important milestones of a typical strategic CSR lifecycle namely, </a:t>
            </a:r>
          </a:p>
          <a:p>
            <a:pPr lvl="1">
              <a:lnSpc>
                <a:spcPct val="160000"/>
              </a:lnSpc>
              <a:spcBef>
                <a:spcPts val="600"/>
              </a:spcBef>
            </a:pPr>
            <a:r>
              <a:rPr lang="en-GB" sz="1900" b="0" dirty="0"/>
              <a:t>(1) the inception and strategy setting phase; </a:t>
            </a:r>
          </a:p>
          <a:p>
            <a:pPr lvl="1">
              <a:lnSpc>
                <a:spcPct val="160000"/>
              </a:lnSpc>
              <a:spcBef>
                <a:spcPts val="600"/>
              </a:spcBef>
            </a:pPr>
            <a:r>
              <a:rPr lang="en-GB" sz="1900" b="0" dirty="0"/>
              <a:t>(2) enacting CSR implementation;</a:t>
            </a:r>
          </a:p>
          <a:p>
            <a:pPr lvl="1">
              <a:lnSpc>
                <a:spcPct val="160000"/>
              </a:lnSpc>
              <a:spcBef>
                <a:spcPts val="600"/>
              </a:spcBef>
            </a:pPr>
            <a:r>
              <a:rPr lang="en-GB" sz="1900" b="0" dirty="0"/>
              <a:t>(3) engaging in learning and improvement through continuous assessment of outcomes</a:t>
            </a:r>
          </a:p>
          <a:p>
            <a:pPr>
              <a:lnSpc>
                <a:spcPct val="160000"/>
              </a:lnSpc>
              <a:spcBef>
                <a:spcPts val="600"/>
              </a:spcBef>
            </a:pPr>
            <a:r>
              <a:rPr lang="en-GB" sz="1900" b="0" dirty="0" err="1"/>
              <a:t>Jamali</a:t>
            </a:r>
            <a:r>
              <a:rPr lang="en-GB" sz="1900" b="0" dirty="0"/>
              <a:t> et al., 2015, p. 133</a:t>
            </a:r>
          </a:p>
        </p:txBody>
      </p:sp>
      <p:pic>
        <p:nvPicPr>
          <p:cNvPr id="4" name="Grafik 3"/>
          <p:cNvPicPr>
            <a:picLocks noChangeAspect="1"/>
          </p:cNvPicPr>
          <p:nvPr/>
        </p:nvPicPr>
        <p:blipFill>
          <a:blip r:embed="rId2"/>
          <a:stretch>
            <a:fillRect/>
          </a:stretch>
        </p:blipFill>
        <p:spPr>
          <a:xfrm>
            <a:off x="4463151" y="1690688"/>
            <a:ext cx="7582309" cy="4838469"/>
          </a:xfrm>
          <a:prstGeom prst="rect">
            <a:avLst/>
          </a:prstGeom>
        </p:spPr>
      </p:pic>
    </p:spTree>
    <p:extLst>
      <p:ext uri="{BB962C8B-B14F-4D97-AF65-F5344CB8AC3E}">
        <p14:creationId xmlns:p14="http://schemas.microsoft.com/office/powerpoint/2010/main" val="856395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473A50-E158-4641-A6C5-A37E85E3BD5B}"/>
              </a:ext>
            </a:extLst>
          </p:cNvPr>
          <p:cNvSpPr>
            <a:spLocks noGrp="1"/>
          </p:cNvSpPr>
          <p:nvPr>
            <p:ph type="title"/>
          </p:nvPr>
        </p:nvSpPr>
        <p:spPr>
          <a:xfrm>
            <a:off x="236838" y="139099"/>
            <a:ext cx="10515600" cy="781685"/>
          </a:xfrm>
        </p:spPr>
        <p:txBody>
          <a:bodyPr/>
          <a:lstStyle/>
          <a:p>
            <a:r>
              <a:rPr lang="de-DE" dirty="0"/>
              <a:t>CSR in SMEs</a:t>
            </a:r>
            <a:endParaRPr lang="de-AT" dirty="0"/>
          </a:p>
        </p:txBody>
      </p:sp>
      <p:sp>
        <p:nvSpPr>
          <p:cNvPr id="3" name="Inhaltsplatzhalter 2">
            <a:extLst>
              <a:ext uri="{FF2B5EF4-FFF2-40B4-BE49-F238E27FC236}">
                <a16:creationId xmlns:a16="http://schemas.microsoft.com/office/drawing/2014/main" id="{750D8498-7B56-4C32-93BE-E6A5AB930376}"/>
              </a:ext>
            </a:extLst>
          </p:cNvPr>
          <p:cNvSpPr>
            <a:spLocks noGrp="1"/>
          </p:cNvSpPr>
          <p:nvPr>
            <p:ph idx="1"/>
          </p:nvPr>
        </p:nvSpPr>
        <p:spPr>
          <a:xfrm>
            <a:off x="426818" y="1073802"/>
            <a:ext cx="5109009" cy="4750349"/>
          </a:xfrm>
        </p:spPr>
        <p:txBody>
          <a:bodyPr>
            <a:normAutofit fontScale="85000" lnSpcReduction="10000"/>
          </a:bodyPr>
          <a:lstStyle/>
          <a:p>
            <a:pPr marL="0" indent="0">
              <a:lnSpc>
                <a:spcPct val="170000"/>
              </a:lnSpc>
              <a:spcBef>
                <a:spcPts val="600"/>
              </a:spcBef>
              <a:buNone/>
            </a:pPr>
            <a:r>
              <a:rPr lang="en-US" sz="1900" i="0" u="none" strike="noStrike" baseline="0" dirty="0">
                <a:solidFill>
                  <a:srgbClr val="1F1E1F"/>
                </a:solidFill>
              </a:rPr>
              <a:t>CSR may differ in SEMs</a:t>
            </a:r>
          </a:p>
          <a:p>
            <a:pPr>
              <a:lnSpc>
                <a:spcPct val="170000"/>
              </a:lnSpc>
              <a:spcBef>
                <a:spcPts val="600"/>
              </a:spcBef>
            </a:pPr>
            <a:r>
              <a:rPr lang="en-US" sz="1600" b="0" i="0" u="none" strike="noStrike" baseline="0" dirty="0">
                <a:solidFill>
                  <a:srgbClr val="1F1E1F"/>
                </a:solidFill>
              </a:rPr>
              <a:t>In the crucial who, why, how and what of CSR, SMEs response may differ due to cultural differences created by diverse ownership structures, strategic direction, owner-manager characteristics and geographic location. </a:t>
            </a:r>
          </a:p>
          <a:p>
            <a:pPr>
              <a:lnSpc>
                <a:spcPct val="170000"/>
              </a:lnSpc>
              <a:spcBef>
                <a:spcPts val="600"/>
              </a:spcBef>
            </a:pPr>
            <a:r>
              <a:rPr lang="en-US" sz="1600" b="0" i="0" u="none" strike="noStrike" baseline="0" dirty="0">
                <a:solidFill>
                  <a:srgbClr val="1F1E1F"/>
                </a:solidFill>
              </a:rPr>
              <a:t>Large companies are usually very aware of their CSR, while small companies may be carrying out CSR without recognizing it as such. </a:t>
            </a:r>
          </a:p>
          <a:p>
            <a:pPr>
              <a:lnSpc>
                <a:spcPct val="170000"/>
              </a:lnSpc>
              <a:spcBef>
                <a:spcPts val="600"/>
              </a:spcBef>
            </a:pPr>
            <a:r>
              <a:rPr lang="en-US" sz="1600" b="0" dirty="0">
                <a:solidFill>
                  <a:srgbClr val="1F1E1F"/>
                </a:solidFill>
              </a:rPr>
              <a:t>T</a:t>
            </a:r>
            <a:r>
              <a:rPr lang="en-US" sz="1600" b="0" i="0" u="none" strike="noStrike" baseline="0" dirty="0">
                <a:solidFill>
                  <a:srgbClr val="1F1E1F"/>
                </a:solidFill>
              </a:rPr>
              <a:t>here are many opportunities for SME managers to embrace the CSR agenda as  they are more flexible, more responsive and better at internal communication. (Jenkins, 2004, p. 51)</a:t>
            </a:r>
            <a:endParaRPr lang="de-AT" sz="2000" dirty="0"/>
          </a:p>
        </p:txBody>
      </p:sp>
      <p:sp>
        <p:nvSpPr>
          <p:cNvPr id="4" name="Fußzeilenplatzhalter 3">
            <a:extLst>
              <a:ext uri="{FF2B5EF4-FFF2-40B4-BE49-F238E27FC236}">
                <a16:creationId xmlns:a16="http://schemas.microsoft.com/office/drawing/2014/main" id="{9197232E-3BEF-4C24-9B4F-C00B817BAB2F}"/>
              </a:ext>
            </a:extLst>
          </p:cNvPr>
          <p:cNvSpPr>
            <a:spLocks noGrp="1"/>
          </p:cNvSpPr>
          <p:nvPr>
            <p:ph type="ftr" sz="quarter" idx="11"/>
          </p:nvPr>
        </p:nvSpPr>
        <p:spPr/>
        <p:txBody>
          <a:bodyPr/>
          <a:lstStyle/>
          <a:p>
            <a:endParaRPr lang="en-US"/>
          </a:p>
        </p:txBody>
      </p:sp>
      <p:pic>
        <p:nvPicPr>
          <p:cNvPr id="6" name="Grafik 5">
            <a:extLst>
              <a:ext uri="{FF2B5EF4-FFF2-40B4-BE49-F238E27FC236}">
                <a16:creationId xmlns:a16="http://schemas.microsoft.com/office/drawing/2014/main" id="{6A5DA802-7195-4858-81EF-95081CB66B90}"/>
              </a:ext>
            </a:extLst>
          </p:cNvPr>
          <p:cNvPicPr>
            <a:picLocks noChangeAspect="1"/>
          </p:cNvPicPr>
          <p:nvPr/>
        </p:nvPicPr>
        <p:blipFill>
          <a:blip r:embed="rId2"/>
          <a:stretch>
            <a:fillRect/>
          </a:stretch>
        </p:blipFill>
        <p:spPr>
          <a:xfrm>
            <a:off x="5762625" y="319087"/>
            <a:ext cx="5591175" cy="6219825"/>
          </a:xfrm>
          <a:prstGeom prst="rect">
            <a:avLst/>
          </a:prstGeom>
        </p:spPr>
      </p:pic>
    </p:spTree>
    <p:extLst>
      <p:ext uri="{BB962C8B-B14F-4D97-AF65-F5344CB8AC3E}">
        <p14:creationId xmlns:p14="http://schemas.microsoft.com/office/powerpoint/2010/main" val="3464104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5778" y="246334"/>
            <a:ext cx="10515600" cy="781685"/>
          </a:xfrm>
        </p:spPr>
        <p:txBody>
          <a:bodyPr>
            <a:normAutofit/>
          </a:bodyPr>
          <a:lstStyle/>
          <a:p>
            <a:r>
              <a:rPr lang="en-GB" sz="4000" dirty="0"/>
              <a:t>Global and EU Principles &amp; Guidelines</a:t>
            </a:r>
          </a:p>
        </p:txBody>
      </p:sp>
      <p:sp>
        <p:nvSpPr>
          <p:cNvPr id="3" name="Inhaltsplatzhalter 2"/>
          <p:cNvSpPr>
            <a:spLocks noGrp="1"/>
          </p:cNvSpPr>
          <p:nvPr>
            <p:ph idx="1"/>
          </p:nvPr>
        </p:nvSpPr>
        <p:spPr>
          <a:xfrm>
            <a:off x="994719" y="1320938"/>
            <a:ext cx="10515600" cy="3716973"/>
          </a:xfrm>
        </p:spPr>
        <p:txBody>
          <a:bodyPr/>
          <a:lstStyle/>
          <a:p>
            <a:pPr>
              <a:lnSpc>
                <a:spcPct val="150000"/>
              </a:lnSpc>
              <a:spcBef>
                <a:spcPts val="600"/>
              </a:spcBef>
            </a:pPr>
            <a:r>
              <a:rPr lang="en-GB" dirty="0"/>
              <a:t>Some common &amp; important guidelines</a:t>
            </a:r>
          </a:p>
          <a:p>
            <a:pPr lvl="1">
              <a:lnSpc>
                <a:spcPct val="150000"/>
              </a:lnSpc>
              <a:spcBef>
                <a:spcPts val="600"/>
              </a:spcBef>
            </a:pPr>
            <a:r>
              <a:rPr lang="en-GB" sz="2200" dirty="0"/>
              <a:t>EU Green Paper </a:t>
            </a:r>
          </a:p>
          <a:p>
            <a:pPr lvl="1">
              <a:lnSpc>
                <a:spcPct val="150000"/>
              </a:lnSpc>
              <a:spcBef>
                <a:spcPts val="600"/>
              </a:spcBef>
            </a:pPr>
            <a:r>
              <a:rPr lang="en-GB" sz="2200" dirty="0"/>
              <a:t>UN Global Compact Principles</a:t>
            </a:r>
          </a:p>
          <a:p>
            <a:pPr lvl="1">
              <a:lnSpc>
                <a:spcPct val="150000"/>
              </a:lnSpc>
              <a:spcBef>
                <a:spcPts val="600"/>
              </a:spcBef>
            </a:pPr>
            <a:r>
              <a:rPr lang="en-GB" sz="2200" dirty="0"/>
              <a:t>ISO 26000- Guidance on Social Responsibility</a:t>
            </a:r>
          </a:p>
          <a:p>
            <a:pPr lvl="1">
              <a:lnSpc>
                <a:spcPct val="150000"/>
              </a:lnSpc>
              <a:spcBef>
                <a:spcPts val="600"/>
              </a:spcBef>
            </a:pPr>
            <a:r>
              <a:rPr lang="en-GB" sz="2200" dirty="0"/>
              <a:t>OECD- Guidelines for Responsible Business</a:t>
            </a:r>
          </a:p>
          <a:p>
            <a:pPr lvl="1"/>
            <a:endParaRPr lang="en-GB" dirty="0"/>
          </a:p>
          <a:p>
            <a:pPr lvl="1"/>
            <a:endParaRPr lang="en-GB" dirty="0"/>
          </a:p>
        </p:txBody>
      </p:sp>
      <p:sp>
        <p:nvSpPr>
          <p:cNvPr id="4" name="Fußzeilenplatzhalt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07485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21766E-C461-44C6-999D-2AF60C111AAC}"/>
              </a:ext>
            </a:extLst>
          </p:cNvPr>
          <p:cNvSpPr>
            <a:spLocks noGrp="1"/>
          </p:cNvSpPr>
          <p:nvPr>
            <p:ph type="title"/>
          </p:nvPr>
        </p:nvSpPr>
        <p:spPr>
          <a:xfrm>
            <a:off x="838200" y="1183821"/>
            <a:ext cx="10515600" cy="2955472"/>
          </a:xfrm>
        </p:spPr>
        <p:txBody>
          <a:bodyPr/>
          <a:lstStyle/>
          <a:p>
            <a:r>
              <a:rPr lang="en-GB" dirty="0"/>
              <a:t>Thank you for your attention.</a:t>
            </a:r>
            <a:br>
              <a:rPr lang="en-GB" dirty="0"/>
            </a:br>
            <a:r>
              <a:rPr lang="en-GB" dirty="0"/>
              <a:t/>
            </a:r>
            <a:br>
              <a:rPr lang="en-GB" dirty="0"/>
            </a:br>
            <a:r>
              <a:rPr lang="en-GB" dirty="0"/>
              <a:t>We are looking forward to your comments and your questions.</a:t>
            </a:r>
          </a:p>
        </p:txBody>
      </p:sp>
      <p:sp>
        <p:nvSpPr>
          <p:cNvPr id="3" name="Fußzeilenplatzhalter 2">
            <a:extLst>
              <a:ext uri="{FF2B5EF4-FFF2-40B4-BE49-F238E27FC236}">
                <a16:creationId xmlns:a16="http://schemas.microsoft.com/office/drawing/2014/main" id="{29F50C51-C445-4F1A-96E0-5965085B925B}"/>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2496307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C87766-35FA-44BE-B22F-3E336B70F368}"/>
              </a:ext>
            </a:extLst>
          </p:cNvPr>
          <p:cNvSpPr>
            <a:spLocks noGrp="1"/>
          </p:cNvSpPr>
          <p:nvPr>
            <p:ph type="title"/>
          </p:nvPr>
        </p:nvSpPr>
        <p:spPr/>
        <p:txBody>
          <a:bodyPr>
            <a:normAutofit fontScale="90000"/>
          </a:bodyPr>
          <a:lstStyle/>
          <a:p>
            <a:r>
              <a:rPr lang="en-GB" sz="4000" dirty="0"/>
              <a:t>Overview on challenge 2: </a:t>
            </a:r>
            <a:br>
              <a:rPr lang="en-GB" sz="4000" dirty="0"/>
            </a:br>
            <a:r>
              <a:rPr lang="en-GB" sz="4000" dirty="0"/>
              <a:t>Corporate Social Responsibility</a:t>
            </a:r>
          </a:p>
        </p:txBody>
      </p:sp>
      <p:sp>
        <p:nvSpPr>
          <p:cNvPr id="3" name="Fußzeilenplatzhalter 2">
            <a:extLst>
              <a:ext uri="{FF2B5EF4-FFF2-40B4-BE49-F238E27FC236}">
                <a16:creationId xmlns:a16="http://schemas.microsoft.com/office/drawing/2014/main" id="{E7D17FB5-4A56-44C4-AFC2-B155245D396E}"/>
              </a:ext>
            </a:extLst>
          </p:cNvPr>
          <p:cNvSpPr>
            <a:spLocks noGrp="1"/>
          </p:cNvSpPr>
          <p:nvPr>
            <p:ph type="ftr" sz="quarter" idx="11"/>
          </p:nvPr>
        </p:nvSpPr>
        <p:spPr/>
        <p:txBody>
          <a:bodyPr/>
          <a:lstStyle/>
          <a:p>
            <a:r>
              <a:rPr lang="lt-LT"/>
              <a:t>connect-erasmus.eu</a:t>
            </a:r>
          </a:p>
        </p:txBody>
      </p:sp>
      <p:sp>
        <p:nvSpPr>
          <p:cNvPr id="5" name="Textplatzhalter 4">
            <a:extLst>
              <a:ext uri="{FF2B5EF4-FFF2-40B4-BE49-F238E27FC236}">
                <a16:creationId xmlns:a16="http://schemas.microsoft.com/office/drawing/2014/main" id="{12684791-2E56-4079-A117-F8DFB7E81D44}"/>
              </a:ext>
            </a:extLst>
          </p:cNvPr>
          <p:cNvSpPr>
            <a:spLocks noGrp="1"/>
          </p:cNvSpPr>
          <p:nvPr>
            <p:ph type="body" sz="quarter" idx="12"/>
          </p:nvPr>
        </p:nvSpPr>
        <p:spPr>
          <a:xfrm>
            <a:off x="1339427" y="1782861"/>
            <a:ext cx="10190162" cy="2404755"/>
          </a:xfrm>
        </p:spPr>
        <p:txBody>
          <a:bodyPr>
            <a:noAutofit/>
          </a:bodyPr>
          <a:lstStyle/>
          <a:p>
            <a:pPr>
              <a:lnSpc>
                <a:spcPct val="150000"/>
              </a:lnSpc>
            </a:pPr>
            <a:r>
              <a:rPr lang="en-GB" sz="2400" dirty="0"/>
              <a:t>At the end of this part you will be able to </a:t>
            </a:r>
          </a:p>
          <a:p>
            <a:pPr marL="342900" indent="-342900">
              <a:lnSpc>
                <a:spcPct val="150000"/>
              </a:lnSpc>
              <a:buFont typeface="Arial" panose="020B0604020202020204" pitchFamily="34" charset="0"/>
              <a:buChar char="•"/>
            </a:pPr>
            <a:r>
              <a:rPr lang="en-GB" sz="2400" dirty="0" smtClean="0"/>
              <a:t>explain </a:t>
            </a:r>
            <a:r>
              <a:rPr lang="en-GB" sz="2400" dirty="0"/>
              <a:t>corporate social responsibility as a driver in our </a:t>
            </a:r>
            <a:r>
              <a:rPr lang="en-GB" sz="2400" dirty="0" smtClean="0"/>
              <a:t>society</a:t>
            </a:r>
          </a:p>
          <a:p>
            <a:pPr marL="342900" indent="-342900">
              <a:lnSpc>
                <a:spcPct val="150000"/>
              </a:lnSpc>
              <a:buFont typeface="Arial" panose="020B0604020202020204" pitchFamily="34" charset="0"/>
              <a:buChar char="•"/>
            </a:pPr>
            <a:r>
              <a:rPr lang="en-GB" sz="2400" dirty="0" smtClean="0"/>
              <a:t>identify the role of HR professionals for CSR</a:t>
            </a:r>
          </a:p>
          <a:p>
            <a:pPr marL="342900" indent="-342900">
              <a:lnSpc>
                <a:spcPct val="150000"/>
              </a:lnSpc>
              <a:buFont typeface="Arial" panose="020B0604020202020204" pitchFamily="34" charset="0"/>
              <a:buChar char="•"/>
            </a:pPr>
            <a:r>
              <a:rPr lang="en-GB" sz="2400" dirty="0" smtClean="0"/>
              <a:t>describe </a:t>
            </a:r>
            <a:r>
              <a:rPr lang="en-GB" sz="2400" dirty="0"/>
              <a:t>examples of successful social responsibility activities in enterprises </a:t>
            </a:r>
          </a:p>
        </p:txBody>
      </p:sp>
    </p:spTree>
    <p:extLst>
      <p:ext uri="{BB962C8B-B14F-4D97-AF65-F5344CB8AC3E}">
        <p14:creationId xmlns:p14="http://schemas.microsoft.com/office/powerpoint/2010/main" val="3667602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4000" dirty="0"/>
              <a:t>Conceptual Framework</a:t>
            </a:r>
          </a:p>
        </p:txBody>
      </p:sp>
      <p:sp>
        <p:nvSpPr>
          <p:cNvPr id="3" name="Inhaltsplatzhalter 2"/>
          <p:cNvSpPr>
            <a:spLocks noGrp="1"/>
          </p:cNvSpPr>
          <p:nvPr>
            <p:ph idx="1"/>
          </p:nvPr>
        </p:nvSpPr>
        <p:spPr>
          <a:xfrm>
            <a:off x="941968" y="2409800"/>
            <a:ext cx="10236200" cy="2590536"/>
          </a:xfrm>
        </p:spPr>
        <p:txBody>
          <a:bodyPr>
            <a:normAutofit fontScale="70000" lnSpcReduction="20000"/>
          </a:bodyPr>
          <a:lstStyle/>
          <a:p>
            <a:pPr>
              <a:lnSpc>
                <a:spcPct val="170000"/>
              </a:lnSpc>
              <a:spcBef>
                <a:spcPts val="600"/>
              </a:spcBef>
            </a:pPr>
            <a:r>
              <a:rPr lang="en-GB" b="0" dirty="0"/>
              <a:t>Corporate Social Responsibility (CSR) is an umbrella term to describe how business firms, small and large, integrate social, environmental and ethical responsibilities to which they are connected into their core business strategies, structures and procedures within and across divisions, functions as well as value chains in collaboration with relevant stakeholders (</a:t>
            </a:r>
            <a:r>
              <a:rPr lang="en-GB" b="0" dirty="0" err="1"/>
              <a:t>Wickert</a:t>
            </a:r>
            <a:r>
              <a:rPr lang="en-GB" b="0" dirty="0"/>
              <a:t> &amp; </a:t>
            </a:r>
            <a:r>
              <a:rPr lang="en-GB" b="0" dirty="0" err="1"/>
              <a:t>Risi</a:t>
            </a:r>
            <a:r>
              <a:rPr lang="en-GB" b="0" dirty="0"/>
              <a:t>, 2019, p. 1). </a:t>
            </a:r>
          </a:p>
          <a:p>
            <a:pPr>
              <a:lnSpc>
                <a:spcPct val="170000"/>
              </a:lnSpc>
              <a:spcBef>
                <a:spcPts val="600"/>
              </a:spcBef>
            </a:pPr>
            <a:r>
              <a:rPr lang="en-GB" b="0" dirty="0"/>
              <a:t>It is not anymore about </a:t>
            </a:r>
            <a:r>
              <a:rPr lang="en-GB" dirty="0"/>
              <a:t>how the money is spent but how the money is made</a:t>
            </a:r>
            <a:r>
              <a:rPr lang="en-GB" b="0" dirty="0"/>
              <a:t> (</a:t>
            </a:r>
            <a:r>
              <a:rPr lang="en-GB" b="0" dirty="0" err="1"/>
              <a:t>Wickert</a:t>
            </a:r>
            <a:r>
              <a:rPr lang="en-GB" b="0" dirty="0"/>
              <a:t> &amp; </a:t>
            </a:r>
            <a:r>
              <a:rPr lang="en-GB" b="0" dirty="0" err="1"/>
              <a:t>Risi</a:t>
            </a:r>
            <a:r>
              <a:rPr lang="en-GB" b="0" dirty="0"/>
              <a:t>, 2019, p. 1). </a:t>
            </a:r>
          </a:p>
          <a:p>
            <a:endParaRPr lang="en-GB" b="0" dirty="0"/>
          </a:p>
          <a:p>
            <a:endParaRPr lang="en-GB" b="0" dirty="0"/>
          </a:p>
          <a:p>
            <a:pPr marL="0" indent="0">
              <a:buNone/>
            </a:pPr>
            <a:endParaRPr lang="en-GB" dirty="0"/>
          </a:p>
        </p:txBody>
      </p:sp>
      <p:sp>
        <p:nvSpPr>
          <p:cNvPr id="4" name="Textplatzhalter 3"/>
          <p:cNvSpPr txBox="1">
            <a:spLocks/>
          </p:cNvSpPr>
          <p:nvPr/>
        </p:nvSpPr>
        <p:spPr>
          <a:xfrm>
            <a:off x="941968" y="1692744"/>
            <a:ext cx="10188575" cy="466586"/>
          </a:xfrm>
        </p:spPr>
        <p:txBody>
          <a:bodyPr>
            <a:normAutofit/>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2400" b="1" dirty="0" err="1">
                <a:solidFill>
                  <a:schemeClr val="tx1">
                    <a:lumMod val="75000"/>
                    <a:lumOff val="25000"/>
                  </a:schemeClr>
                </a:solidFill>
                <a:latin typeface="Open Sans"/>
              </a:rPr>
              <a:t>Definitions</a:t>
            </a:r>
            <a:endParaRPr lang="en-US" sz="2400" b="1" dirty="0">
              <a:solidFill>
                <a:schemeClr val="tx1">
                  <a:lumMod val="75000"/>
                  <a:lumOff val="25000"/>
                </a:schemeClr>
              </a:solidFill>
              <a:latin typeface="Open Sans"/>
            </a:endParaRPr>
          </a:p>
        </p:txBody>
      </p:sp>
    </p:spTree>
    <p:extLst>
      <p:ext uri="{BB962C8B-B14F-4D97-AF65-F5344CB8AC3E}">
        <p14:creationId xmlns:p14="http://schemas.microsoft.com/office/powerpoint/2010/main" val="3842026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279143"/>
            <a:ext cx="10515600" cy="781685"/>
          </a:xfrm>
        </p:spPr>
        <p:txBody>
          <a:bodyPr>
            <a:normAutofit/>
          </a:bodyPr>
          <a:lstStyle/>
          <a:p>
            <a:r>
              <a:rPr lang="en-GB" sz="4000" dirty="0"/>
              <a:t>Definition</a:t>
            </a:r>
          </a:p>
        </p:txBody>
      </p:sp>
      <p:sp>
        <p:nvSpPr>
          <p:cNvPr id="3" name="Inhaltsplatzhalter 2"/>
          <p:cNvSpPr>
            <a:spLocks noGrp="1"/>
          </p:cNvSpPr>
          <p:nvPr>
            <p:ph idx="1"/>
          </p:nvPr>
        </p:nvSpPr>
        <p:spPr>
          <a:xfrm>
            <a:off x="838200" y="1139705"/>
            <a:ext cx="10515600" cy="4651495"/>
          </a:xfrm>
        </p:spPr>
        <p:txBody>
          <a:bodyPr>
            <a:normAutofit fontScale="70000" lnSpcReduction="20000"/>
          </a:bodyPr>
          <a:lstStyle/>
          <a:p>
            <a:pPr marL="0" indent="0">
              <a:lnSpc>
                <a:spcPct val="100000"/>
              </a:lnSpc>
              <a:spcBef>
                <a:spcPts val="600"/>
              </a:spcBef>
              <a:buNone/>
            </a:pPr>
            <a:r>
              <a:rPr lang="en-GB" dirty="0"/>
              <a:t>From EU Green Paper</a:t>
            </a:r>
          </a:p>
          <a:p>
            <a:pPr lvl="1">
              <a:lnSpc>
                <a:spcPct val="160000"/>
              </a:lnSpc>
              <a:spcBef>
                <a:spcPts val="600"/>
              </a:spcBef>
            </a:pPr>
            <a:r>
              <a:rPr lang="en-GB" dirty="0"/>
              <a:t>CSR is a concept whereby companies integrate social and environmental concerns in their business operations and in their interaction with their stakeholders on a voluntary basis (Green Paper, Commission of the European Communities, 2001, p. 6). </a:t>
            </a:r>
          </a:p>
          <a:p>
            <a:pPr lvl="1">
              <a:lnSpc>
                <a:spcPct val="160000"/>
              </a:lnSpc>
              <a:spcBef>
                <a:spcPts val="600"/>
              </a:spcBef>
            </a:pPr>
            <a:r>
              <a:rPr lang="en-GB" dirty="0"/>
              <a:t>CSR provides the foundations of an integrated approach that combines economic, environmental and social interests to their mutual benefit.</a:t>
            </a:r>
          </a:p>
          <a:p>
            <a:pPr lvl="1">
              <a:lnSpc>
                <a:spcPct val="160000"/>
              </a:lnSpc>
              <a:spcBef>
                <a:spcPts val="600"/>
              </a:spcBef>
            </a:pPr>
            <a:r>
              <a:rPr lang="en-GB" dirty="0"/>
              <a:t>It opens a way of managing change and of reconciling social development with improved competitiveness.</a:t>
            </a:r>
          </a:p>
          <a:p>
            <a:pPr lvl="1">
              <a:lnSpc>
                <a:spcPct val="160000"/>
              </a:lnSpc>
              <a:spcBef>
                <a:spcPts val="600"/>
              </a:spcBef>
            </a:pPr>
            <a:r>
              <a:rPr lang="en-GB" dirty="0"/>
              <a:t>Being socially responsible means not just fully meeting legal expectations, but also going beyond compliance by investing “more” into human capital, the environment and their relations with stakeholders.</a:t>
            </a:r>
          </a:p>
        </p:txBody>
      </p:sp>
    </p:spTree>
    <p:extLst>
      <p:ext uri="{BB962C8B-B14F-4D97-AF65-F5344CB8AC3E}">
        <p14:creationId xmlns:p14="http://schemas.microsoft.com/office/powerpoint/2010/main" val="780819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216739"/>
            <a:ext cx="10515600" cy="781685"/>
          </a:xfrm>
        </p:spPr>
        <p:txBody>
          <a:bodyPr>
            <a:normAutofit/>
          </a:bodyPr>
          <a:lstStyle/>
          <a:p>
            <a:r>
              <a:rPr lang="en-GB" sz="4000" dirty="0"/>
              <a:t>Conceptual Framework</a:t>
            </a:r>
          </a:p>
        </p:txBody>
      </p:sp>
      <p:sp>
        <p:nvSpPr>
          <p:cNvPr id="4" name="Fußzeilenplatzhalter 3"/>
          <p:cNvSpPr>
            <a:spLocks noGrp="1"/>
          </p:cNvSpPr>
          <p:nvPr>
            <p:ph type="ftr" sz="quarter" idx="11"/>
          </p:nvPr>
        </p:nvSpPr>
        <p:spPr/>
        <p:txBody>
          <a:bodyPr/>
          <a:lstStyle/>
          <a:p>
            <a:endParaRPr lang="en-US"/>
          </a:p>
        </p:txBody>
      </p:sp>
      <p:graphicFrame>
        <p:nvGraphicFramePr>
          <p:cNvPr id="7" name="Diagramm 6"/>
          <p:cNvGraphicFramePr/>
          <p:nvPr>
            <p:extLst>
              <p:ext uri="{D42A27DB-BD31-4B8C-83A1-F6EECF244321}">
                <p14:modId xmlns:p14="http://schemas.microsoft.com/office/powerpoint/2010/main" val="3127491402"/>
              </p:ext>
            </p:extLst>
          </p:nvPr>
        </p:nvGraphicFramePr>
        <p:xfrm>
          <a:off x="1995411" y="1254487"/>
          <a:ext cx="7842550" cy="4974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Inhaltsplatzhalter 7"/>
          <p:cNvSpPr>
            <a:spLocks noGrp="1"/>
          </p:cNvSpPr>
          <p:nvPr>
            <p:ph idx="1"/>
          </p:nvPr>
        </p:nvSpPr>
        <p:spPr>
          <a:xfrm>
            <a:off x="1068859" y="998424"/>
            <a:ext cx="10515600" cy="1060796"/>
          </a:xfrm>
        </p:spPr>
        <p:txBody>
          <a:bodyPr/>
          <a:lstStyle/>
          <a:p>
            <a:r>
              <a:rPr lang="en-GB" dirty="0"/>
              <a:t>Related Concepts </a:t>
            </a:r>
          </a:p>
        </p:txBody>
      </p:sp>
    </p:spTree>
    <p:extLst>
      <p:ext uri="{BB962C8B-B14F-4D97-AF65-F5344CB8AC3E}">
        <p14:creationId xmlns:p14="http://schemas.microsoft.com/office/powerpoint/2010/main" val="2231830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9875" y="149016"/>
            <a:ext cx="10515600" cy="781685"/>
          </a:xfrm>
        </p:spPr>
        <p:txBody>
          <a:bodyPr>
            <a:normAutofit/>
          </a:bodyPr>
          <a:lstStyle/>
          <a:p>
            <a:r>
              <a:rPr lang="en-GB" sz="4000" dirty="0"/>
              <a:t>Motives for CSR</a:t>
            </a:r>
          </a:p>
        </p:txBody>
      </p:sp>
      <p:sp>
        <p:nvSpPr>
          <p:cNvPr id="3" name="Inhaltsplatzhalter 2"/>
          <p:cNvSpPr>
            <a:spLocks noGrp="1"/>
          </p:cNvSpPr>
          <p:nvPr>
            <p:ph idx="1"/>
          </p:nvPr>
        </p:nvSpPr>
        <p:spPr>
          <a:xfrm>
            <a:off x="486032" y="1100273"/>
            <a:ext cx="11409405" cy="4755813"/>
          </a:xfrm>
        </p:spPr>
        <p:txBody>
          <a:bodyPr>
            <a:normAutofit fontScale="70000" lnSpcReduction="20000"/>
          </a:bodyPr>
          <a:lstStyle/>
          <a:p>
            <a:pPr>
              <a:lnSpc>
                <a:spcPct val="120000"/>
              </a:lnSpc>
              <a:spcBef>
                <a:spcPts val="600"/>
              </a:spcBef>
            </a:pPr>
            <a:r>
              <a:rPr lang="en-GB" dirty="0"/>
              <a:t>Two main motives</a:t>
            </a:r>
          </a:p>
          <a:p>
            <a:pPr lvl="1">
              <a:lnSpc>
                <a:spcPct val="160000"/>
              </a:lnSpc>
              <a:spcBef>
                <a:spcPts val="600"/>
              </a:spcBef>
            </a:pPr>
            <a:r>
              <a:rPr lang="en-GB" dirty="0"/>
              <a:t>Ethical motives (intrinsic)</a:t>
            </a:r>
          </a:p>
          <a:p>
            <a:pPr lvl="2">
              <a:lnSpc>
                <a:spcPct val="160000"/>
              </a:lnSpc>
              <a:spcBef>
                <a:spcPts val="600"/>
              </a:spcBef>
            </a:pPr>
            <a:r>
              <a:rPr lang="en-GB" dirty="0"/>
              <a:t>Promoting social innovation, cohesion, inclusion and sustainability </a:t>
            </a:r>
          </a:p>
          <a:p>
            <a:pPr lvl="1">
              <a:lnSpc>
                <a:spcPct val="160000"/>
              </a:lnSpc>
              <a:spcBef>
                <a:spcPts val="600"/>
              </a:spcBef>
            </a:pPr>
            <a:r>
              <a:rPr lang="en-GB" dirty="0"/>
              <a:t>Instrumental (extrinsic) motives</a:t>
            </a:r>
          </a:p>
          <a:p>
            <a:pPr lvl="2">
              <a:lnSpc>
                <a:spcPct val="160000"/>
              </a:lnSpc>
              <a:spcBef>
                <a:spcPts val="600"/>
              </a:spcBef>
            </a:pPr>
            <a:r>
              <a:rPr lang="en-GB" b="0" dirty="0"/>
              <a:t>to attract talent, increase employee engagement, motivation and satisfaction, and reduce employee retention, all of which would ultimately contribute to job performance and productivity.</a:t>
            </a:r>
            <a:r>
              <a:rPr lang="en-GB" dirty="0"/>
              <a:t> </a:t>
            </a:r>
          </a:p>
          <a:p>
            <a:pPr lvl="2">
              <a:lnSpc>
                <a:spcPct val="160000"/>
              </a:lnSpc>
              <a:spcBef>
                <a:spcPts val="600"/>
              </a:spcBef>
            </a:pPr>
            <a:r>
              <a:rPr lang="en-GB" dirty="0"/>
              <a:t>t</a:t>
            </a:r>
            <a:r>
              <a:rPr lang="en-GB" b="0" dirty="0"/>
              <a:t>o enhance trust and support of consumers and investors in products and brands. This allows for creating a favourable reputation, increased sales, and the ability to charge a price premium for socially responsible and sustainable products.</a:t>
            </a:r>
          </a:p>
          <a:p>
            <a:pPr lvl="2">
              <a:lnSpc>
                <a:spcPct val="160000"/>
              </a:lnSpc>
              <a:spcBef>
                <a:spcPts val="600"/>
              </a:spcBef>
            </a:pPr>
            <a:r>
              <a:rPr lang="en-GB" b="0" dirty="0"/>
              <a:t>to reduce costs. For instance, the implementation of eco-efficiency or recycling measures leads to energy savings and reductions in waste and raw materials used.</a:t>
            </a:r>
          </a:p>
          <a:p>
            <a:pPr lvl="2">
              <a:lnSpc>
                <a:spcPct val="160000"/>
              </a:lnSpc>
              <a:spcBef>
                <a:spcPts val="600"/>
              </a:spcBef>
            </a:pPr>
            <a:r>
              <a:rPr lang="en-GB" dirty="0"/>
              <a:t>t</a:t>
            </a:r>
            <a:r>
              <a:rPr lang="en-GB" b="0" dirty="0"/>
              <a:t>o achieve more effective management of environmental and social risks.</a:t>
            </a:r>
            <a:r>
              <a:rPr lang="en-GB" dirty="0"/>
              <a:t> </a:t>
            </a:r>
          </a:p>
          <a:p>
            <a:pPr lvl="2">
              <a:lnSpc>
                <a:spcPct val="160000"/>
              </a:lnSpc>
              <a:spcBef>
                <a:spcPts val="600"/>
              </a:spcBef>
            </a:pPr>
            <a:r>
              <a:rPr lang="en-GB" dirty="0"/>
              <a:t>to contribute to a company’s competitiveness </a:t>
            </a:r>
            <a:r>
              <a:rPr lang="en-GB" sz="1800" dirty="0"/>
              <a:t>(</a:t>
            </a:r>
            <a:r>
              <a:rPr lang="en-GB" sz="1800" dirty="0" err="1"/>
              <a:t>Wickert</a:t>
            </a:r>
            <a:r>
              <a:rPr lang="en-GB" sz="1800" dirty="0"/>
              <a:t> &amp; </a:t>
            </a:r>
            <a:r>
              <a:rPr lang="en-GB" sz="1800" dirty="0" err="1"/>
              <a:t>Risi</a:t>
            </a:r>
            <a:r>
              <a:rPr lang="en-GB" sz="1800" dirty="0"/>
              <a:t>, 2019, pp. 25-31). </a:t>
            </a:r>
            <a:endParaRPr lang="en-GB" dirty="0"/>
          </a:p>
          <a:p>
            <a:pPr marL="914400" lvl="2" indent="0">
              <a:buNone/>
            </a:pPr>
            <a:endParaRPr lang="en-GB" dirty="0"/>
          </a:p>
        </p:txBody>
      </p:sp>
    </p:spTree>
    <p:extLst>
      <p:ext uri="{BB962C8B-B14F-4D97-AF65-F5344CB8AC3E}">
        <p14:creationId xmlns:p14="http://schemas.microsoft.com/office/powerpoint/2010/main" val="4163012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65205" y="229715"/>
            <a:ext cx="10515600" cy="781685"/>
          </a:xfrm>
        </p:spPr>
        <p:txBody>
          <a:bodyPr>
            <a:normAutofit/>
          </a:bodyPr>
          <a:lstStyle/>
          <a:p>
            <a:r>
              <a:rPr lang="en-GB" sz="4000" dirty="0"/>
              <a:t>Impact of Social Responsibility </a:t>
            </a:r>
          </a:p>
        </p:txBody>
      </p:sp>
      <p:sp>
        <p:nvSpPr>
          <p:cNvPr id="3" name="Inhaltsplatzhalter 2"/>
          <p:cNvSpPr>
            <a:spLocks noGrp="1"/>
          </p:cNvSpPr>
          <p:nvPr>
            <p:ph idx="1"/>
          </p:nvPr>
        </p:nvSpPr>
        <p:spPr>
          <a:xfrm>
            <a:off x="755822" y="1276217"/>
            <a:ext cx="10515600" cy="3716973"/>
          </a:xfrm>
        </p:spPr>
        <p:txBody>
          <a:bodyPr>
            <a:normAutofit fontScale="70000" lnSpcReduction="20000"/>
          </a:bodyPr>
          <a:lstStyle/>
          <a:p>
            <a:pPr marL="0" indent="0">
              <a:lnSpc>
                <a:spcPct val="160000"/>
              </a:lnSpc>
              <a:spcBef>
                <a:spcPts val="600"/>
              </a:spcBef>
              <a:buNone/>
            </a:pPr>
            <a:r>
              <a:rPr lang="en-GB" sz="2600" dirty="0"/>
              <a:t>An organization’s performance on social responsibility can influence, among other things:</a:t>
            </a:r>
          </a:p>
          <a:p>
            <a:pPr lvl="1">
              <a:lnSpc>
                <a:spcPct val="160000"/>
              </a:lnSpc>
              <a:spcBef>
                <a:spcPts val="600"/>
              </a:spcBef>
            </a:pPr>
            <a:r>
              <a:rPr lang="en-GB" dirty="0"/>
              <a:t>Competitive advantage</a:t>
            </a:r>
          </a:p>
          <a:p>
            <a:pPr lvl="1">
              <a:lnSpc>
                <a:spcPct val="160000"/>
              </a:lnSpc>
              <a:spcBef>
                <a:spcPts val="600"/>
              </a:spcBef>
            </a:pPr>
            <a:r>
              <a:rPr lang="en-GB" dirty="0"/>
              <a:t>Reputation</a:t>
            </a:r>
          </a:p>
          <a:p>
            <a:pPr lvl="1">
              <a:lnSpc>
                <a:spcPct val="160000"/>
              </a:lnSpc>
              <a:spcBef>
                <a:spcPts val="600"/>
              </a:spcBef>
            </a:pPr>
            <a:r>
              <a:rPr lang="en-GB" dirty="0"/>
              <a:t>The ability to attract and retain workers or members, customers, clients and users</a:t>
            </a:r>
          </a:p>
          <a:p>
            <a:pPr lvl="1">
              <a:lnSpc>
                <a:spcPct val="160000"/>
              </a:lnSpc>
              <a:spcBef>
                <a:spcPts val="600"/>
              </a:spcBef>
            </a:pPr>
            <a:r>
              <a:rPr lang="en-GB" dirty="0"/>
              <a:t>The maintenance of employee morale, commitment and productivity</a:t>
            </a:r>
          </a:p>
          <a:p>
            <a:pPr lvl="1">
              <a:lnSpc>
                <a:spcPct val="160000"/>
              </a:lnSpc>
              <a:spcBef>
                <a:spcPts val="600"/>
              </a:spcBef>
            </a:pPr>
            <a:r>
              <a:rPr lang="en-GB" dirty="0"/>
              <a:t>The perception of investors, owners, donors, sponsors and the financial community</a:t>
            </a:r>
          </a:p>
          <a:p>
            <a:pPr lvl="1">
              <a:lnSpc>
                <a:spcPct val="160000"/>
              </a:lnSpc>
              <a:spcBef>
                <a:spcPts val="600"/>
              </a:spcBef>
            </a:pPr>
            <a:r>
              <a:rPr lang="en-GB" dirty="0"/>
              <a:t>Relationships with companies, governments, the media, suppliers, peers, customers and the community in which it operates (ISO 26000)</a:t>
            </a:r>
          </a:p>
          <a:p>
            <a:pPr lvl="1">
              <a:lnSpc>
                <a:spcPct val="110000"/>
              </a:lnSpc>
              <a:spcBef>
                <a:spcPts val="600"/>
              </a:spcBef>
            </a:pPr>
            <a:endParaRPr lang="en-GB" dirty="0"/>
          </a:p>
          <a:p>
            <a:pPr lvl="2">
              <a:lnSpc>
                <a:spcPct val="110000"/>
              </a:lnSpc>
              <a:spcBef>
                <a:spcPts val="600"/>
              </a:spcBef>
            </a:pPr>
            <a:endParaRPr lang="en-GB" dirty="0"/>
          </a:p>
          <a:p>
            <a:pPr lvl="1"/>
            <a:endParaRPr lang="en-GB" dirty="0"/>
          </a:p>
        </p:txBody>
      </p:sp>
    </p:spTree>
    <p:extLst>
      <p:ext uri="{BB962C8B-B14F-4D97-AF65-F5344CB8AC3E}">
        <p14:creationId xmlns:p14="http://schemas.microsoft.com/office/powerpoint/2010/main" val="2067662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6881" y="169214"/>
            <a:ext cx="10515600" cy="781685"/>
          </a:xfrm>
        </p:spPr>
        <p:txBody>
          <a:bodyPr>
            <a:normAutofit/>
          </a:bodyPr>
          <a:lstStyle/>
          <a:p>
            <a:r>
              <a:rPr lang="en-GB" sz="4000" dirty="0"/>
              <a:t>CSR &amp; HRM Relationship</a:t>
            </a: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3111258168"/>
              </p:ext>
            </p:extLst>
          </p:nvPr>
        </p:nvGraphicFramePr>
        <p:xfrm>
          <a:off x="538882" y="1535674"/>
          <a:ext cx="10433918" cy="4284198"/>
        </p:xfrm>
        <a:graphic>
          <a:graphicData uri="http://schemas.openxmlformats.org/drawingml/2006/table">
            <a:tbl>
              <a:tblPr firstRow="1" firstCol="1" bandRow="1">
                <a:tableStyleId>{B301B821-A1FF-4177-AEE7-76D212191A09}</a:tableStyleId>
              </a:tblPr>
              <a:tblGrid>
                <a:gridCol w="3975898">
                  <a:extLst>
                    <a:ext uri="{9D8B030D-6E8A-4147-A177-3AD203B41FA5}">
                      <a16:colId xmlns:a16="http://schemas.microsoft.com/office/drawing/2014/main" val="3066354312"/>
                    </a:ext>
                  </a:extLst>
                </a:gridCol>
                <a:gridCol w="6458020">
                  <a:extLst>
                    <a:ext uri="{9D8B030D-6E8A-4147-A177-3AD203B41FA5}">
                      <a16:colId xmlns:a16="http://schemas.microsoft.com/office/drawing/2014/main" val="3824083427"/>
                    </a:ext>
                  </a:extLst>
                </a:gridCol>
              </a:tblGrid>
              <a:tr h="257207">
                <a:tc>
                  <a:txBody>
                    <a:bodyPr/>
                    <a:lstStyle/>
                    <a:p>
                      <a:pPr>
                        <a:lnSpc>
                          <a:spcPct val="150000"/>
                        </a:lnSpc>
                        <a:spcAft>
                          <a:spcPts val="0"/>
                        </a:spcAft>
                      </a:pPr>
                      <a:r>
                        <a:rPr lang="en-US" sz="1400" dirty="0">
                          <a:effectLst/>
                        </a:rPr>
                        <a:t>CSR and HRM relationship</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n-US" sz="1400" dirty="0">
                          <a:effectLst/>
                        </a:rPr>
                        <a:t>Specifications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74306621"/>
                  </a:ext>
                </a:extLst>
              </a:tr>
              <a:tr h="1057708">
                <a:tc>
                  <a:txBody>
                    <a:bodyPr/>
                    <a:lstStyle/>
                    <a:p>
                      <a:pPr>
                        <a:lnSpc>
                          <a:spcPct val="150000"/>
                        </a:lnSpc>
                        <a:spcAft>
                          <a:spcPts val="0"/>
                        </a:spcAft>
                      </a:pPr>
                      <a:r>
                        <a:rPr lang="en-US" sz="1050" dirty="0">
                          <a:effectLst/>
                        </a:rPr>
                        <a:t>HRM as a component of CSR</a:t>
                      </a:r>
                    </a:p>
                    <a:p>
                      <a:pPr>
                        <a:lnSpc>
                          <a:spcPct val="150000"/>
                        </a:lnSpc>
                        <a:spcAft>
                          <a:spcPts val="0"/>
                        </a:spcAft>
                      </a:pPr>
                      <a:r>
                        <a:rPr lang="en-US" sz="1050" b="0" dirty="0">
                          <a:effectLst/>
                        </a:rPr>
                        <a:t>HRM as an element of CSR.</a:t>
                      </a:r>
                    </a:p>
                    <a:p>
                      <a:pPr>
                        <a:lnSpc>
                          <a:spcPct val="150000"/>
                        </a:lnSpc>
                        <a:spcAft>
                          <a:spcPts val="0"/>
                        </a:spcAft>
                      </a:pPr>
                      <a:r>
                        <a:rPr lang="en-US" sz="1050" b="0" dirty="0">
                          <a:effectLst/>
                        </a:rPr>
                        <a:t>CSR as the focus of the research</a:t>
                      </a:r>
                      <a:endParaRPr lang="en-US" sz="105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n-US" sz="1050" b="1" dirty="0">
                          <a:effectLst/>
                        </a:rPr>
                        <a:t>HRM as antecedent to CSR</a:t>
                      </a:r>
                    </a:p>
                    <a:p>
                      <a:pPr>
                        <a:lnSpc>
                          <a:spcPct val="150000"/>
                        </a:lnSpc>
                        <a:spcAft>
                          <a:spcPts val="0"/>
                        </a:spcAft>
                      </a:pPr>
                      <a:r>
                        <a:rPr lang="en-US" sz="1050" dirty="0">
                          <a:effectLst/>
                        </a:rPr>
                        <a:t>“Human resources” (i.e. workers) and human resource management as enabling of CSR in the organization</a:t>
                      </a:r>
                    </a:p>
                    <a:p>
                      <a:pPr>
                        <a:lnSpc>
                          <a:spcPct val="150000"/>
                        </a:lnSpc>
                        <a:spcAft>
                          <a:spcPts val="0"/>
                        </a:spcAft>
                      </a:pPr>
                      <a:r>
                        <a:rPr lang="en-US" sz="1050" b="1" dirty="0">
                          <a:effectLst/>
                        </a:rPr>
                        <a:t>HRM as subset of CSR</a:t>
                      </a:r>
                    </a:p>
                    <a:p>
                      <a:pPr>
                        <a:lnSpc>
                          <a:spcPct val="150000"/>
                        </a:lnSpc>
                        <a:spcAft>
                          <a:spcPts val="0"/>
                        </a:spcAft>
                      </a:pPr>
                      <a:r>
                        <a:rPr lang="en-US" sz="1050" dirty="0">
                          <a:effectLst/>
                        </a:rPr>
                        <a:t>HRM is one of several factors that make up CSR.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84216931"/>
                  </a:ext>
                </a:extLst>
              </a:tr>
              <a:tr h="1057708">
                <a:tc>
                  <a:txBody>
                    <a:bodyPr/>
                    <a:lstStyle/>
                    <a:p>
                      <a:pPr>
                        <a:lnSpc>
                          <a:spcPct val="150000"/>
                        </a:lnSpc>
                        <a:spcAft>
                          <a:spcPts val="0"/>
                        </a:spcAft>
                      </a:pPr>
                      <a:r>
                        <a:rPr lang="en-US" sz="1050" dirty="0">
                          <a:effectLst/>
                        </a:rPr>
                        <a:t>CSR as a component of HRM</a:t>
                      </a:r>
                    </a:p>
                    <a:p>
                      <a:pPr>
                        <a:lnSpc>
                          <a:spcPct val="150000"/>
                        </a:lnSpc>
                        <a:spcAft>
                          <a:spcPts val="0"/>
                        </a:spcAft>
                      </a:pPr>
                      <a:r>
                        <a:rPr lang="en-US" sz="1050" b="0" dirty="0">
                          <a:effectLst/>
                        </a:rPr>
                        <a:t>CSR as an element of HRM.</a:t>
                      </a:r>
                    </a:p>
                    <a:p>
                      <a:pPr>
                        <a:lnSpc>
                          <a:spcPct val="150000"/>
                        </a:lnSpc>
                        <a:spcAft>
                          <a:spcPts val="0"/>
                        </a:spcAft>
                      </a:pPr>
                      <a:r>
                        <a:rPr lang="en-US" sz="1050" b="0" dirty="0">
                          <a:effectLst/>
                        </a:rPr>
                        <a:t>HRM as the focus of the research</a:t>
                      </a:r>
                      <a:endParaRPr lang="en-US" sz="105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n-US" sz="1050" b="1" dirty="0">
                          <a:effectLst/>
                        </a:rPr>
                        <a:t>CSR as enabling “effective” HRM</a:t>
                      </a:r>
                    </a:p>
                    <a:p>
                      <a:pPr>
                        <a:lnSpc>
                          <a:spcPct val="150000"/>
                        </a:lnSpc>
                        <a:spcAft>
                          <a:spcPts val="0"/>
                        </a:spcAft>
                      </a:pPr>
                      <a:r>
                        <a:rPr lang="en-US" sz="1050" dirty="0">
                          <a:effectLst/>
                        </a:rPr>
                        <a:t>CSR is used to achieve HRM goals (e.g. improving recruitment or mitigating regulation).</a:t>
                      </a:r>
                    </a:p>
                    <a:p>
                      <a:pPr>
                        <a:lnSpc>
                          <a:spcPct val="150000"/>
                        </a:lnSpc>
                        <a:spcAft>
                          <a:spcPts val="0"/>
                        </a:spcAft>
                      </a:pPr>
                      <a:r>
                        <a:rPr lang="en-US" sz="1050" b="1" dirty="0">
                          <a:effectLst/>
                        </a:rPr>
                        <a:t>CSR as enabling “responsible” HRM</a:t>
                      </a:r>
                    </a:p>
                    <a:p>
                      <a:pPr>
                        <a:lnSpc>
                          <a:spcPct val="150000"/>
                        </a:lnSpc>
                        <a:spcAft>
                          <a:spcPts val="0"/>
                        </a:spcAft>
                      </a:pPr>
                      <a:r>
                        <a:rPr lang="en-US" sz="1050" dirty="0">
                          <a:effectLst/>
                        </a:rPr>
                        <a:t>CSR is considered a means for ensuring responsible management of workers.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52760343"/>
                  </a:ext>
                </a:extLst>
              </a:tr>
              <a:tr h="1706300">
                <a:tc>
                  <a:txBody>
                    <a:bodyPr/>
                    <a:lstStyle/>
                    <a:p>
                      <a:pPr>
                        <a:lnSpc>
                          <a:spcPct val="150000"/>
                        </a:lnSpc>
                        <a:spcAft>
                          <a:spcPts val="0"/>
                        </a:spcAft>
                      </a:pPr>
                      <a:r>
                        <a:rPr lang="en-US" sz="1050" dirty="0">
                          <a:effectLst/>
                        </a:rPr>
                        <a:t>CSR and HRM as mutually dependent</a:t>
                      </a:r>
                    </a:p>
                    <a:p>
                      <a:pPr>
                        <a:lnSpc>
                          <a:spcPct val="150000"/>
                        </a:lnSpc>
                        <a:spcAft>
                          <a:spcPts val="0"/>
                        </a:spcAft>
                      </a:pPr>
                      <a:r>
                        <a:rPr lang="en-US" sz="1050" b="0" dirty="0">
                          <a:effectLst/>
                        </a:rPr>
                        <a:t>Both CSR and HRM are the focus of the research</a:t>
                      </a:r>
                      <a:endParaRPr lang="en-US" sz="105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n-US" sz="1050" b="1" dirty="0">
                          <a:effectLst/>
                        </a:rPr>
                        <a:t>CSR and HRM present but no overlap</a:t>
                      </a:r>
                    </a:p>
                    <a:p>
                      <a:pPr>
                        <a:lnSpc>
                          <a:spcPct val="150000"/>
                        </a:lnSpc>
                        <a:spcAft>
                          <a:spcPts val="0"/>
                        </a:spcAft>
                      </a:pPr>
                      <a:r>
                        <a:rPr lang="en-US" sz="1050" dirty="0">
                          <a:effectLst/>
                        </a:rPr>
                        <a:t>CSR and HRM both identified as subjects but discussed in parallel (e.g. both are variables of another construct).</a:t>
                      </a:r>
                    </a:p>
                    <a:p>
                      <a:pPr>
                        <a:lnSpc>
                          <a:spcPct val="150000"/>
                        </a:lnSpc>
                        <a:spcAft>
                          <a:spcPts val="0"/>
                        </a:spcAft>
                      </a:pPr>
                      <a:r>
                        <a:rPr lang="en-US" sz="1050" b="1" dirty="0">
                          <a:effectLst/>
                        </a:rPr>
                        <a:t>CSR and HRM in interaction</a:t>
                      </a:r>
                    </a:p>
                    <a:p>
                      <a:pPr>
                        <a:lnSpc>
                          <a:spcPct val="150000"/>
                        </a:lnSpc>
                        <a:spcAft>
                          <a:spcPts val="0"/>
                        </a:spcAft>
                      </a:pPr>
                      <a:r>
                        <a:rPr lang="en-US" sz="1050" dirty="0">
                          <a:effectLst/>
                        </a:rPr>
                        <a:t>CSR–HRM as a complex and rich interactive phenomena. Workers, worker representatives, and</a:t>
                      </a:r>
                    </a:p>
                    <a:p>
                      <a:pPr>
                        <a:lnSpc>
                          <a:spcPct val="150000"/>
                        </a:lnSpc>
                        <a:spcAft>
                          <a:spcPts val="0"/>
                        </a:spcAft>
                      </a:pPr>
                      <a:r>
                        <a:rPr lang="en-US" sz="1050" dirty="0">
                          <a:effectLst/>
                        </a:rPr>
                        <a:t>those who manage workers, are actors in networks involving multiple stakeholders and institutions.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26368035"/>
                  </a:ext>
                </a:extLst>
              </a:tr>
            </a:tbl>
          </a:graphicData>
        </a:graphic>
      </p:graphicFrame>
      <p:sp>
        <p:nvSpPr>
          <p:cNvPr id="5" name="Textfeld 4"/>
          <p:cNvSpPr txBox="1"/>
          <p:nvPr/>
        </p:nvSpPr>
        <p:spPr>
          <a:xfrm>
            <a:off x="440607" y="950899"/>
            <a:ext cx="8508274" cy="584775"/>
          </a:xfrm>
          <a:prstGeom prst="rect">
            <a:avLst/>
          </a:prstGeom>
          <a:noFill/>
        </p:spPr>
        <p:txBody>
          <a:bodyPr wrap="square" rtlCol="0">
            <a:spAutoFit/>
          </a:bodyPr>
          <a:lstStyle/>
          <a:p>
            <a:r>
              <a:rPr lang="en-US" dirty="0"/>
              <a:t>Trends in CSR–HRM research with regard to the CSR and HRM relationship. </a:t>
            </a:r>
            <a:r>
              <a:rPr lang="en-US" sz="1400" dirty="0"/>
              <a:t>Voegtlin &amp; Greenwood (2016)</a:t>
            </a:r>
          </a:p>
        </p:txBody>
      </p:sp>
    </p:spTree>
    <p:extLst>
      <p:ext uri="{BB962C8B-B14F-4D97-AF65-F5344CB8AC3E}">
        <p14:creationId xmlns:p14="http://schemas.microsoft.com/office/powerpoint/2010/main" val="1078415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3248" y="157475"/>
            <a:ext cx="10515600" cy="781685"/>
          </a:xfrm>
        </p:spPr>
        <p:txBody>
          <a:bodyPr>
            <a:normAutofit/>
          </a:bodyPr>
          <a:lstStyle/>
          <a:p>
            <a:r>
              <a:rPr lang="en-GB" sz="4000" dirty="0"/>
              <a:t>Role of HR in CSR</a:t>
            </a:r>
          </a:p>
        </p:txBody>
      </p:sp>
      <p:sp>
        <p:nvSpPr>
          <p:cNvPr id="3" name="Inhaltsplatzhalter 2"/>
          <p:cNvSpPr>
            <a:spLocks noGrp="1"/>
          </p:cNvSpPr>
          <p:nvPr>
            <p:ph idx="1"/>
          </p:nvPr>
        </p:nvSpPr>
        <p:spPr>
          <a:xfrm>
            <a:off x="387179" y="1073802"/>
            <a:ext cx="11343502" cy="3716973"/>
          </a:xfrm>
        </p:spPr>
        <p:txBody>
          <a:bodyPr/>
          <a:lstStyle/>
          <a:p>
            <a:pPr>
              <a:lnSpc>
                <a:spcPct val="150000"/>
              </a:lnSpc>
            </a:pPr>
            <a:r>
              <a:rPr lang="en-GB" sz="2000" dirty="0"/>
              <a:t>Strategic human resource management (HRM) partnership model </a:t>
            </a:r>
            <a:r>
              <a:rPr lang="en-GB" sz="2000" b="0" dirty="0"/>
              <a:t>(</a:t>
            </a:r>
            <a:r>
              <a:rPr lang="en-GB" sz="2000" b="0" dirty="0" err="1"/>
              <a:t>Jamali</a:t>
            </a:r>
            <a:r>
              <a:rPr lang="en-GB" sz="2000" b="0" dirty="0"/>
              <a:t> et al. 2015, p. 130)</a:t>
            </a:r>
          </a:p>
        </p:txBody>
      </p:sp>
      <p:pic>
        <p:nvPicPr>
          <p:cNvPr id="4" name="Grafik 3"/>
          <p:cNvPicPr>
            <a:picLocks noChangeAspect="1"/>
          </p:cNvPicPr>
          <p:nvPr/>
        </p:nvPicPr>
        <p:blipFill>
          <a:blip r:embed="rId2"/>
          <a:stretch>
            <a:fillRect/>
          </a:stretch>
        </p:blipFill>
        <p:spPr>
          <a:xfrm>
            <a:off x="3167096" y="1805316"/>
            <a:ext cx="5476358" cy="4262744"/>
          </a:xfrm>
          <a:prstGeom prst="rect">
            <a:avLst/>
          </a:prstGeom>
        </p:spPr>
      </p:pic>
    </p:spTree>
    <p:extLst>
      <p:ext uri="{BB962C8B-B14F-4D97-AF65-F5344CB8AC3E}">
        <p14:creationId xmlns:p14="http://schemas.microsoft.com/office/powerpoint/2010/main" val="3307084868"/>
      </p:ext>
    </p:extLst>
  </p:cSld>
  <p:clrMapOvr>
    <a:masterClrMapping/>
  </p:clrMapOvr>
</p:sld>
</file>

<file path=ppt/theme/theme1.xml><?xml version="1.0" encoding="utf-8"?>
<a:theme xmlns:a="http://schemas.openxmlformats.org/drawingml/2006/main" name="„Office“ tema">
  <a:themeElements>
    <a:clrScheme name="Raudona oranžinė">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Pasirinktinis 3">
      <a:majorFont>
        <a:latin typeface="Open Sans Extrabol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nect! template" id="{6C52D79F-18D7-4FA6-A121-BDBD81370BAE}" vid="{B099076F-3487-4F76-89D1-DA1651670C9E}"/>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0CD2780C72AF0C42861EAEE3EDEEDC6B" ma:contentTypeVersion="4" ma:contentTypeDescription="Ein neues Dokument erstellen." ma:contentTypeScope="" ma:versionID="cf0d59e42a989195a3c02b4709af9757">
  <xsd:schema xmlns:xsd="http://www.w3.org/2001/XMLSchema" xmlns:xs="http://www.w3.org/2001/XMLSchema" xmlns:p="http://schemas.microsoft.com/office/2006/metadata/properties" xmlns:ns2="32c33877-4bc8-4626-ad7d-26c0138b51ab" targetNamespace="http://schemas.microsoft.com/office/2006/metadata/properties" ma:root="true" ma:fieldsID="a01a4c50d07b1ee557d68463fc43ea87" ns2:_="">
    <xsd:import namespace="32c33877-4bc8-4626-ad7d-26c0138b51a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c33877-4bc8-4626-ad7d-26c0138b51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E19954B-F7D2-4490-AE97-73FD72B2BBAE}">
  <ds:schemaRefs>
    <ds:schemaRef ds:uri="http://schemas.microsoft.com/sharepoint/v3/contenttype/forms"/>
  </ds:schemaRefs>
</ds:datastoreItem>
</file>

<file path=customXml/itemProps2.xml><?xml version="1.0" encoding="utf-8"?>
<ds:datastoreItem xmlns:ds="http://schemas.openxmlformats.org/officeDocument/2006/customXml" ds:itemID="{99F2EE8E-6F27-4E79-BF12-5AB4C39DAE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c33877-4bc8-4626-ad7d-26c0138b51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610B18C-7AB4-4B37-ABCD-0CA0121EBE7A}">
  <ds:schemaRefs>
    <ds:schemaRef ds:uri="http://schemas.microsoft.com/office/2006/metadata/properties"/>
    <ds:schemaRef ds:uri="32c33877-4bc8-4626-ad7d-26c0138b51ab"/>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Connect! template</Template>
  <TotalTime>4</TotalTime>
  <Words>1030</Words>
  <Application>Microsoft Office PowerPoint</Application>
  <PresentationFormat>Widescreen</PresentationFormat>
  <Paragraphs>99</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Open Sans</vt:lpstr>
      <vt:lpstr>Open Sans Extrabold</vt:lpstr>
      <vt:lpstr>Open Sans Light</vt:lpstr>
      <vt:lpstr>Times New Roman</vt:lpstr>
      <vt:lpstr>„Office“ tema</vt:lpstr>
      <vt:lpstr>Unit 2 : Part 2 Commitment to Corporate Social Responsibility (CSR)</vt:lpstr>
      <vt:lpstr>Overview on challenge 2:  Corporate Social Responsibility</vt:lpstr>
      <vt:lpstr>Conceptual Framework</vt:lpstr>
      <vt:lpstr>Definition</vt:lpstr>
      <vt:lpstr>Conceptual Framework</vt:lpstr>
      <vt:lpstr>Motives for CSR</vt:lpstr>
      <vt:lpstr>Impact of Social Responsibility </vt:lpstr>
      <vt:lpstr>CSR &amp; HRM Relationship</vt:lpstr>
      <vt:lpstr>Role of HR in CSR</vt:lpstr>
      <vt:lpstr>Domains of Contributions </vt:lpstr>
      <vt:lpstr>CSR in SMEs</vt:lpstr>
      <vt:lpstr>Global and EU Principles &amp; Guidelines</vt:lpstr>
      <vt:lpstr>Thank you for your attention.  We are looking forward to your comments and your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Laura</dc:creator>
  <cp:lastModifiedBy>Praktikantas</cp:lastModifiedBy>
  <cp:revision>165</cp:revision>
  <cp:lastPrinted>2022-01-20T12:11:52Z</cp:lastPrinted>
  <dcterms:created xsi:type="dcterms:W3CDTF">2020-01-27T22:45:30Z</dcterms:created>
  <dcterms:modified xsi:type="dcterms:W3CDTF">2022-08-17T11:08:07Z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0x0101000CD2780C72AF0C42861EAEE3EDEEDC6B</vt:lpwstr>
  </property>
</Properties>
</file>