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550A6C64-FBAE-B136-01B3-E8C732CF1C55}"/>
    <pc:docChg chg="modSld">
      <pc:chgData name="Ferrari Lea" userId="S::lea.ferrari@unipd.it::76de2d51-a5bc-493f-a7d6-16f2215d8c59" providerId="AD" clId="Web-{550A6C64-FBAE-B136-01B3-E8C732CF1C55}" dt="2021-07-22T09:21:52.758" v="5" actId="14100"/>
      <pc:docMkLst>
        <pc:docMk/>
      </pc:docMkLst>
      <pc:sldChg chg="modSp">
        <pc:chgData name="Ferrari Lea" userId="S::lea.ferrari@unipd.it::76de2d51-a5bc-493f-a7d6-16f2215d8c59" providerId="AD" clId="Web-{550A6C64-FBAE-B136-01B3-E8C732CF1C55}" dt="2021-07-22T09:21:52.758" v="5" actId="14100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550A6C64-FBAE-B136-01B3-E8C732CF1C55}" dt="2021-07-22T09:21:52.758" v="5" actId="14100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  <pc:docChgLst>
    <pc:chgData name="Zuanetti Alessandra" userId="S::alessandra.zuanetti@studenti.unipd.it::62c843e8-eff1-401f-8c64-96493ae781c5" providerId="AD" clId="Web-{CE1D9B30-10B1-8768-AE73-D6DE0C3E9B38}"/>
    <pc:docChg chg="modSld">
      <pc:chgData name="Zuanetti Alessandra" userId="S::alessandra.zuanetti@studenti.unipd.it::62c843e8-eff1-401f-8c64-96493ae781c5" providerId="AD" clId="Web-{CE1D9B30-10B1-8768-AE73-D6DE0C3E9B38}" dt="2021-08-03T20:48:47.593" v="1" actId="20577"/>
      <pc:docMkLst>
        <pc:docMk/>
      </pc:docMkLst>
      <pc:sldChg chg="modSp">
        <pc:chgData name="Zuanetti Alessandra" userId="S::alessandra.zuanetti@studenti.unipd.it::62c843e8-eff1-401f-8c64-96493ae781c5" providerId="AD" clId="Web-{CE1D9B30-10B1-8768-AE73-D6DE0C3E9B38}" dt="2021-08-03T20:48:47.593" v="1" actId="20577"/>
        <pc:sldMkLst>
          <pc:docMk/>
          <pc:sldMk cId="0" sldId="258"/>
        </pc:sldMkLst>
        <pc:spChg chg="mod">
          <ac:chgData name="Zuanetti Alessandra" userId="S::alessandra.zuanetti@studenti.unipd.it::62c843e8-eff1-401f-8c64-96493ae781c5" providerId="AD" clId="Web-{CE1D9B30-10B1-8768-AE73-D6DE0C3E9B38}" dt="2021-08-03T20:48:47.593" v="1" actId="20577"/>
          <ac:spMkLst>
            <pc:docMk/>
            <pc:sldMk cId="0" sldId="258"/>
            <ac:spMk id="6" creationId="{71869697-27EC-4085-AE5F-2E8D391EC8FB}"/>
          </ac:spMkLst>
        </pc:spChg>
      </pc:sldChg>
    </pc:docChg>
  </pc:docChgLst>
  <pc:docChgLst>
    <pc:chgData name="Lea Ferrari" userId="c926630b5f4e8764" providerId="LiveId" clId="{49D53FE7-425F-41E8-B03A-FDAFDAA33D35}"/>
    <pc:docChg chg="custSel delSld modSld sldOrd">
      <pc:chgData name="Lea Ferrari" userId="c926630b5f4e8764" providerId="LiveId" clId="{49D53FE7-425F-41E8-B03A-FDAFDAA33D35}" dt="2022-02-24T07:54:49.826" v="256" actId="20577"/>
      <pc:docMkLst>
        <pc:docMk/>
      </pc:docMkLst>
      <pc:sldChg chg="modSp mod">
        <pc:chgData name="Lea Ferrari" userId="c926630b5f4e8764" providerId="LiveId" clId="{49D53FE7-425F-41E8-B03A-FDAFDAA33D35}" dt="2022-02-23T21:21:58.803" v="1" actId="20577"/>
        <pc:sldMkLst>
          <pc:docMk/>
          <pc:sldMk cId="3214650052" sldId="256"/>
        </pc:sldMkLst>
        <pc:spChg chg="mod">
          <ac:chgData name="Lea Ferrari" userId="c926630b5f4e8764" providerId="LiveId" clId="{49D53FE7-425F-41E8-B03A-FDAFDAA33D35}" dt="2022-02-23T21:21:58.803" v="1" actId="20577"/>
          <ac:spMkLst>
            <pc:docMk/>
            <pc:sldMk cId="3214650052" sldId="256"/>
            <ac:spMk id="6" creationId="{05FB1455-659F-4A86-BEC1-CB6BBC66AB10}"/>
          </ac:spMkLst>
        </pc:spChg>
      </pc:sldChg>
      <pc:sldChg chg="modSp mod">
        <pc:chgData name="Lea Ferrari" userId="c926630b5f4e8764" providerId="LiveId" clId="{49D53FE7-425F-41E8-B03A-FDAFDAA33D35}" dt="2022-02-24T07:51:06.482" v="179" actId="403"/>
        <pc:sldMkLst>
          <pc:docMk/>
          <pc:sldMk cId="0" sldId="257"/>
        </pc:sldMkLst>
        <pc:spChg chg="mod">
          <ac:chgData name="Lea Ferrari" userId="c926630b5f4e8764" providerId="LiveId" clId="{49D53FE7-425F-41E8-B03A-FDAFDAA33D35}" dt="2022-02-24T07:51:06.482" v="179" actId="403"/>
          <ac:spMkLst>
            <pc:docMk/>
            <pc:sldMk cId="0" sldId="257"/>
            <ac:spMk id="5" creationId="{848D8E08-9E4E-4F34-BFDD-BD70FAFD737D}"/>
          </ac:spMkLst>
        </pc:spChg>
        <pc:spChg chg="mod">
          <ac:chgData name="Lea Ferrari" userId="c926630b5f4e8764" providerId="LiveId" clId="{49D53FE7-425F-41E8-B03A-FDAFDAA33D35}" dt="2022-02-23T21:22:22.044" v="5" actId="20577"/>
          <ac:spMkLst>
            <pc:docMk/>
            <pc:sldMk cId="0" sldId="257"/>
            <ac:spMk id="6" creationId="{0B447128-0825-43DD-864A-7BAF695B27D2}"/>
          </ac:spMkLst>
        </pc:spChg>
        <pc:spChg chg="mod">
          <ac:chgData name="Lea Ferrari" userId="c926630b5f4e8764" providerId="LiveId" clId="{49D53FE7-425F-41E8-B03A-FDAFDAA33D35}" dt="2022-02-23T21:22:26.265" v="6" actId="6549"/>
          <ac:spMkLst>
            <pc:docMk/>
            <pc:sldMk cId="0" sldId="257"/>
            <ac:spMk id="7" creationId="{2D03A5B4-5669-4870-A912-101386F847EC}"/>
          </ac:spMkLst>
        </pc:spChg>
      </pc:sldChg>
      <pc:sldChg chg="del">
        <pc:chgData name="Lea Ferrari" userId="c926630b5f4e8764" providerId="LiveId" clId="{49D53FE7-425F-41E8-B03A-FDAFDAA33D35}" dt="2022-02-23T21:23:07.888" v="7" actId="47"/>
        <pc:sldMkLst>
          <pc:docMk/>
          <pc:sldMk cId="0" sldId="258"/>
        </pc:sldMkLst>
      </pc:sldChg>
      <pc:sldChg chg="modSp mod">
        <pc:chgData name="Lea Ferrari" userId="c926630b5f4e8764" providerId="LiveId" clId="{49D53FE7-425F-41E8-B03A-FDAFDAA33D35}" dt="2022-02-24T07:51:13.062" v="186" actId="20577"/>
        <pc:sldMkLst>
          <pc:docMk/>
          <pc:sldMk cId="687033873" sldId="263"/>
        </pc:sldMkLst>
        <pc:spChg chg="mod">
          <ac:chgData name="Lea Ferrari" userId="c926630b5f4e8764" providerId="LiveId" clId="{49D53FE7-425F-41E8-B03A-FDAFDAA33D35}" dt="2022-02-24T07:51:13.062" v="186" actId="20577"/>
          <ac:spMkLst>
            <pc:docMk/>
            <pc:sldMk cId="687033873" sldId="263"/>
            <ac:spMk id="16" creationId="{009082CD-0098-495E-84E5-222527B107DC}"/>
          </ac:spMkLst>
        </pc:spChg>
      </pc:sldChg>
      <pc:sldChg chg="modSp mod ord">
        <pc:chgData name="Lea Ferrari" userId="c926630b5f4e8764" providerId="LiveId" clId="{49D53FE7-425F-41E8-B03A-FDAFDAA33D35}" dt="2022-02-24T07:54:49.826" v="256" actId="20577"/>
        <pc:sldMkLst>
          <pc:docMk/>
          <pc:sldMk cId="3562156936" sldId="264"/>
        </pc:sldMkLst>
        <pc:spChg chg="mod">
          <ac:chgData name="Lea Ferrari" userId="c926630b5f4e8764" providerId="LiveId" clId="{49D53FE7-425F-41E8-B03A-FDAFDAA33D35}" dt="2022-02-24T07:51:27.732" v="195" actId="20577"/>
          <ac:spMkLst>
            <pc:docMk/>
            <pc:sldMk cId="3562156936" sldId="264"/>
            <ac:spMk id="16" creationId="{009082CD-0098-495E-84E5-222527B107DC}"/>
          </ac:spMkLst>
        </pc:spChg>
        <pc:spChg chg="mod">
          <ac:chgData name="Lea Ferrari" userId="c926630b5f4e8764" providerId="LiveId" clId="{49D53FE7-425F-41E8-B03A-FDAFDAA33D35}" dt="2022-02-24T07:54:49.826" v="256" actId="20577"/>
          <ac:spMkLst>
            <pc:docMk/>
            <pc:sldMk cId="3562156936" sldId="264"/>
            <ac:spMk id="21" creationId="{808B6848-2A6B-487F-8063-26308CE5F0DD}"/>
          </ac:spMkLst>
        </pc:spChg>
      </pc:sldChg>
    </pc:docChg>
  </pc:docChgLst>
  <pc:docChgLst>
    <pc:chgData clId="Web-{550A6C64-FBAE-B136-01B3-E8C732CF1C55}"/>
    <pc:docChg chg="modSld">
      <pc:chgData name="" userId="" providerId="" clId="Web-{550A6C64-FBAE-B136-01B3-E8C732CF1C55}" dt="2021-07-22T09:21:39.805" v="1"/>
      <pc:docMkLst>
        <pc:docMk/>
      </pc:docMkLst>
      <pc:sldChg chg="addSp modSp">
        <pc:chgData name="" userId="" providerId="" clId="Web-{550A6C64-FBAE-B136-01B3-E8C732CF1C55}" dt="2021-07-22T09:21:39.805" v="1"/>
        <pc:sldMkLst>
          <pc:docMk/>
          <pc:sldMk cId="3214650052" sldId="256"/>
        </pc:sldMkLst>
        <pc:spChg chg="add mod">
          <ac:chgData name="" userId="" providerId="" clId="Web-{550A6C64-FBAE-B136-01B3-E8C732CF1C55}" dt="2021-07-22T09:21:39.805" v="1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2236-42CA-453F-B4CD-DF20FE1ABF22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3584-19CB-4547-A8A5-C5358C86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05FB1455-659F-4A86-BEC1-CB6BBC66A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UD3 - SESSION 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6345EEE8-E1C2-4195-AC53-B5A34BDCF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</p:spPr>
        <p:txBody>
          <a:bodyPr>
            <a:normAutofit/>
          </a:bodyPr>
          <a:lstStyle/>
          <a:p>
            <a:pPr lvl="0"/>
            <a:r>
              <a:rPr lang="en-GB" sz="2800" b="0" dirty="0">
                <a:latin typeface="Calibri" panose="020F0502020204030204" pitchFamily="34" charset="0"/>
                <a:cs typeface="Calibri" panose="020F0502020204030204" pitchFamily="34" charset="0"/>
              </a:rPr>
              <a:t>Implementing career </a:t>
            </a:r>
            <a:r>
              <a:rPr lang="en-GB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counseling</a:t>
            </a:r>
            <a:r>
              <a:rPr lang="en-GB" sz="2800" b="0">
                <a:latin typeface="Calibri" panose="020F0502020204030204" pitchFamily="34" charset="0"/>
                <a:cs typeface="Calibri" panose="020F0502020204030204" pitchFamily="34" charset="0"/>
              </a:rPr>
              <a:t> into SMEs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EAB0EC-5F10-48AF-82D3-9AD329920568}"/>
              </a:ext>
            </a:extLst>
          </p:cNvPr>
          <p:cNvSpPr txBox="1"/>
          <p:nvPr/>
        </p:nvSpPr>
        <p:spPr>
          <a:xfrm>
            <a:off x="841829" y="4385733"/>
            <a:ext cx="43760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99" y="5709636"/>
            <a:ext cx="896520" cy="31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3797" y="6024818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8D8E08-9E4E-4F34-BFDD-BD70FAFD737D}"/>
              </a:ext>
            </a:extLst>
          </p:cNvPr>
          <p:cNvSpPr txBox="1"/>
          <p:nvPr/>
        </p:nvSpPr>
        <p:spPr>
          <a:xfrm>
            <a:off x="730707" y="2027988"/>
            <a:ext cx="10730586" cy="235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Summary of the day 1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Comment to the thoughts collected at the end of the day 1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Introduction to the day 2  </a:t>
            </a: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0B447128-0825-43DD-864A-7BAF695B27D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Reconnecting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with day1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vadinimas 4">
            <a:extLst>
              <a:ext uri="{FF2B5EF4-FFF2-40B4-BE49-F238E27FC236}">
                <a16:creationId xmlns:a16="http://schemas.microsoft.com/office/drawing/2014/main" id="{2D03A5B4-5669-4870-A912-101386F847EC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ngegnere che usa tablet in fabbrica con robot industriali">
            <a:extLst>
              <a:ext uri="{FF2B5EF4-FFF2-40B4-BE49-F238E27FC236}">
                <a16:creationId xmlns:a16="http://schemas.microsoft.com/office/drawing/2014/main" id="{35B0BA73-BE93-4F70-8B02-3ED78C1EB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8"/>
          <a:stretch/>
        </p:blipFill>
        <p:spPr>
          <a:xfrm>
            <a:off x="7063014" y="1310506"/>
            <a:ext cx="2171060" cy="2240582"/>
          </a:xfrm>
          <a:prstGeom prst="rect">
            <a:avLst/>
          </a:prstGeom>
        </p:spPr>
      </p:pic>
      <p:pic>
        <p:nvPicPr>
          <p:cNvPr id="12" name="Immagine 11" descr="Sagoma di un cantiere">
            <a:extLst>
              <a:ext uri="{FF2B5EF4-FFF2-40B4-BE49-F238E27FC236}">
                <a16:creationId xmlns:a16="http://schemas.microsoft.com/office/drawing/2014/main" id="{B74B20F2-B391-41FA-950D-5D5DFEB261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4" y="3150073"/>
            <a:ext cx="2751097" cy="1833617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628715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Unit 3 Session 2 – Learning goals</a:t>
            </a: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862702" y="2021691"/>
            <a:ext cx="5233298" cy="312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will be able to: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dentify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situations where the dimensions proposed by the paradigms analysed and addressed by tools might reveal useful, together with strategies to promote their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into organization</a:t>
            </a:r>
          </a:p>
        </p:txBody>
      </p:sp>
      <p:pic>
        <p:nvPicPr>
          <p:cNvPr id="10" name="Immagine 9" descr="Persona che lavora con la pelle">
            <a:extLst>
              <a:ext uri="{FF2B5EF4-FFF2-40B4-BE49-F238E27FC236}">
                <a16:creationId xmlns:a16="http://schemas.microsoft.com/office/drawing/2014/main" id="{7AE94AC0-6ED7-40CA-93CE-60961CB114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5" y="1316457"/>
            <a:ext cx="2751097" cy="1833617"/>
          </a:xfrm>
          <a:prstGeom prst="rect">
            <a:avLst/>
          </a:prstGeom>
        </p:spPr>
      </p:pic>
      <p:pic>
        <p:nvPicPr>
          <p:cNvPr id="8" name="Immagine 7" descr="Gruppo di persone che parlano">
            <a:extLst>
              <a:ext uri="{FF2B5EF4-FFF2-40B4-BE49-F238E27FC236}">
                <a16:creationId xmlns:a16="http://schemas.microsoft.com/office/drawing/2014/main" id="{1101C7F1-FA4A-4263-AB6C-F1AA3AF0E4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40" y="3095562"/>
            <a:ext cx="3665408" cy="24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Unit 3 Session 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914459" y="2453012"/>
            <a:ext cx="107305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Teaching Activity 1 - Analysis of results from CCG and HR in IO2 to describe challenging CGC situations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Learning Activity </a:t>
            </a:r>
          </a:p>
          <a:p>
            <a:pPr marL="742950" lvl="1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Path 1: Use acquired knowledge about theoretical paradigms and tools to address challenging CGC situations </a:t>
            </a:r>
          </a:p>
          <a:p>
            <a:pPr marL="742950" lvl="1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Path 2: Highlight advantages and reflect on how to include CCG into SME as company strategy and develop a plan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Discussion: Identify potential use of the approaches and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tools into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SMEs</a:t>
            </a: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41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196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Extrabold</vt:lpstr>
      <vt:lpstr>Open Sans Light</vt:lpstr>
      <vt:lpstr>Segoe UI</vt:lpstr>
      <vt:lpstr>Times New Roman</vt:lpstr>
      <vt:lpstr>Tema di Office</vt:lpstr>
      <vt:lpstr>„Office“ tema</vt:lpstr>
      <vt:lpstr>UD3 - SESSION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Praktikantas</cp:lastModifiedBy>
  <cp:revision>31</cp:revision>
  <dcterms:created xsi:type="dcterms:W3CDTF">2021-05-17T08:13:07Z</dcterms:created>
  <dcterms:modified xsi:type="dcterms:W3CDTF">2022-08-19T06:47:07Z</dcterms:modified>
</cp:coreProperties>
</file>