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62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Ferrari" userId="c926630b5f4e8764" providerId="LiveId" clId="{68D561BA-544B-43EF-91EF-7403C7A941D5}"/>
    <pc:docChg chg="undo custSel delSld modSld sldOrd delMainMaster">
      <pc:chgData name="Lea Ferrari" userId="c926630b5f4e8764" providerId="LiveId" clId="{68D561BA-544B-43EF-91EF-7403C7A941D5}" dt="2022-02-24T07:49:10.914" v="177" actId="20577"/>
      <pc:docMkLst>
        <pc:docMk/>
      </pc:docMkLst>
      <pc:sldChg chg="del">
        <pc:chgData name="Lea Ferrari" userId="c926630b5f4e8764" providerId="LiveId" clId="{68D561BA-544B-43EF-91EF-7403C7A941D5}" dt="2022-02-24T07:44:31.725" v="0" actId="47"/>
        <pc:sldMkLst>
          <pc:docMk/>
          <pc:sldMk cId="0" sldId="257"/>
        </pc:sldMkLst>
      </pc:sldChg>
      <pc:sldChg chg="del">
        <pc:chgData name="Lea Ferrari" userId="c926630b5f4e8764" providerId="LiveId" clId="{68D561BA-544B-43EF-91EF-7403C7A941D5}" dt="2022-02-24T07:44:32.920" v="1" actId="47"/>
        <pc:sldMkLst>
          <pc:docMk/>
          <pc:sldMk cId="0" sldId="258"/>
        </pc:sldMkLst>
      </pc:sldChg>
      <pc:sldChg chg="modSp mod ord">
        <pc:chgData name="Lea Ferrari" userId="c926630b5f4e8764" providerId="LiveId" clId="{68D561BA-544B-43EF-91EF-7403C7A941D5}" dt="2022-02-24T07:49:10.914" v="177" actId="20577"/>
        <pc:sldMkLst>
          <pc:docMk/>
          <pc:sldMk cId="449381004" sldId="262"/>
        </pc:sldMkLst>
        <pc:spChg chg="mod">
          <ac:chgData name="Lea Ferrari" userId="c926630b5f4e8764" providerId="LiveId" clId="{68D561BA-544B-43EF-91EF-7403C7A941D5}" dt="2022-02-24T07:49:10.914" v="177" actId="20577"/>
          <ac:spMkLst>
            <pc:docMk/>
            <pc:sldMk cId="449381004" sldId="262"/>
            <ac:spMk id="9" creationId="{88BF85D3-9F76-4DDA-BAA2-8D0098CA30BB}"/>
          </ac:spMkLst>
        </pc:spChg>
      </pc:sldChg>
      <pc:sldChg chg="modSp mod">
        <pc:chgData name="Lea Ferrari" userId="c926630b5f4e8764" providerId="LiveId" clId="{68D561BA-544B-43EF-91EF-7403C7A941D5}" dt="2022-02-24T07:48:56.522" v="169" actId="20577"/>
        <pc:sldMkLst>
          <pc:docMk/>
          <pc:sldMk cId="3562156936" sldId="264"/>
        </pc:sldMkLst>
        <pc:spChg chg="mod">
          <ac:chgData name="Lea Ferrari" userId="c926630b5f4e8764" providerId="LiveId" clId="{68D561BA-544B-43EF-91EF-7403C7A941D5}" dt="2022-02-24T07:48:27.924" v="146" actId="20577"/>
          <ac:spMkLst>
            <pc:docMk/>
            <pc:sldMk cId="3562156936" sldId="264"/>
            <ac:spMk id="16" creationId="{009082CD-0098-495E-84E5-222527B107DC}"/>
          </ac:spMkLst>
        </pc:spChg>
        <pc:spChg chg="mod">
          <ac:chgData name="Lea Ferrari" userId="c926630b5f4e8764" providerId="LiveId" clId="{68D561BA-544B-43EF-91EF-7403C7A941D5}" dt="2022-02-24T07:48:56.522" v="169" actId="20577"/>
          <ac:spMkLst>
            <pc:docMk/>
            <pc:sldMk cId="3562156936" sldId="264"/>
            <ac:spMk id="21" creationId="{808B6848-2A6B-487F-8063-26308CE5F0DD}"/>
          </ac:spMkLst>
        </pc:spChg>
      </pc:sldChg>
      <pc:sldMasterChg chg="del delSldLayout">
        <pc:chgData name="Lea Ferrari" userId="c926630b5f4e8764" providerId="LiveId" clId="{68D561BA-544B-43EF-91EF-7403C7A941D5}" dt="2022-02-24T07:44:32.920" v="1" actId="47"/>
        <pc:sldMasterMkLst>
          <pc:docMk/>
          <pc:sldMasterMk cId="385554844" sldId="2147483671"/>
        </pc:sldMasterMkLst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4239926840" sldId="2147483672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1718676951" sldId="2147483673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862240679" sldId="2147483674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3287647072" sldId="2147483675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994898513" sldId="2147483676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2319054032" sldId="2147483677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2837605677" sldId="2147483678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2183168544" sldId="2147483679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1532112034" sldId="2147483680"/>
          </pc:sldLayoutMkLst>
        </pc:sldLayoutChg>
        <pc:sldLayoutChg chg="del">
          <pc:chgData name="Lea Ferrari" userId="c926630b5f4e8764" providerId="LiveId" clId="{68D561BA-544B-43EF-91EF-7403C7A941D5}" dt="2022-02-24T07:44:32.920" v="1" actId="47"/>
          <pc:sldLayoutMkLst>
            <pc:docMk/>
            <pc:sldMasterMk cId="385554844" sldId="2147483671"/>
            <pc:sldLayoutMk cId="127417984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A826-7351-4F4D-8D05-089FBACBD371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35F7-8AE5-47CE-8223-2BAB9F3EC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4352F008-37D1-4165-A4C1-C61163B3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112623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Κεφάλαιο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Ενότητα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81701242-EA72-442C-AF71-BC1F68A1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829" y="2693686"/>
            <a:ext cx="10058400" cy="1655762"/>
          </a:xfrm>
        </p:spPr>
        <p:txBody>
          <a:bodyPr>
            <a:normAutofit/>
          </a:bodyPr>
          <a:lstStyle/>
          <a:p>
            <a:r>
              <a:rPr lang="el-GR" sz="2800" b="0" dirty="0">
                <a:latin typeface="Calibri" panose="020F0502020204030204" pitchFamily="34" charset="0"/>
                <a:cs typeface="Calibri" panose="020F0502020204030204" pitchFamily="34" charset="0"/>
              </a:rPr>
              <a:t>Μεταμοντέρνα εργαλεία αξιολόγησης σταδιοδρομίας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72143F-FFBF-4E50-B2CA-1B0DCE1E0278}"/>
              </a:ext>
            </a:extLst>
          </p:cNvPr>
          <p:cNvSpPr txBox="1"/>
          <p:nvPr/>
        </p:nvSpPr>
        <p:spPr>
          <a:xfrm>
            <a:off x="841829" y="4349448"/>
            <a:ext cx="36745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34101" y="1912834"/>
            <a:ext cx="10515600" cy="232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βάση τις γνώσεις που αναπτύχθηκαν και την ανάλυση των περιπτωσιολογικών μελετών, θα είστε σε θέση να: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Περιγράψετε τα δυνατά σημεία και τη χρησιμότητα των προτεινόμενων εργαλείων αξιολόγησης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Προσδιορίσετε τις ομοιότητες και τις διαφορές των προτεινόμενων εργαλείων αξιολόγησης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Strumenti di lavoro su sfondo rosso">
            <a:extLst>
              <a:ext uri="{FF2B5EF4-FFF2-40B4-BE49-F238E27FC236}">
                <a16:creationId xmlns:a16="http://schemas.microsoft.com/office/drawing/2014/main" id="{F2CD380B-136C-4AD1-91CE-FD666C48D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/>
          <a:stretch/>
        </p:blipFill>
        <p:spPr>
          <a:xfrm>
            <a:off x="0" y="4383084"/>
            <a:ext cx="4895385" cy="1329868"/>
          </a:xfrm>
          <a:prstGeom prst="rect">
            <a:avLst/>
          </a:prstGeom>
        </p:spPr>
      </p:pic>
      <p:pic>
        <p:nvPicPr>
          <p:cNvPr id="11" name="Immagine 10" descr="Strumenti di lavoro su sfondo rosso">
            <a:extLst>
              <a:ext uri="{FF2B5EF4-FFF2-40B4-BE49-F238E27FC236}">
                <a16:creationId xmlns:a16="http://schemas.microsoft.com/office/drawing/2014/main" id="{743C0C42-F197-4455-8608-6F3C7225C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/>
          <a:stretch/>
        </p:blipFill>
        <p:spPr>
          <a:xfrm>
            <a:off x="4848924" y="4383084"/>
            <a:ext cx="4895385" cy="1329868"/>
          </a:xfrm>
          <a:prstGeom prst="rect">
            <a:avLst/>
          </a:prstGeom>
        </p:spPr>
      </p:pic>
      <p:pic>
        <p:nvPicPr>
          <p:cNvPr id="12" name="Immagine 11" descr="Strumenti di lavoro su sfondo rosso">
            <a:extLst>
              <a:ext uri="{FF2B5EF4-FFF2-40B4-BE49-F238E27FC236}">
                <a16:creationId xmlns:a16="http://schemas.microsoft.com/office/drawing/2014/main" id="{7721548E-630C-4571-92E3-2753D4BF6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 r="50000"/>
          <a:stretch/>
        </p:blipFill>
        <p:spPr>
          <a:xfrm>
            <a:off x="9744309" y="4383084"/>
            <a:ext cx="2447691" cy="1329868"/>
          </a:xfrm>
          <a:prstGeom prst="rect">
            <a:avLst/>
          </a:prstGeom>
        </p:spPr>
      </p:pic>
      <p:sp>
        <p:nvSpPr>
          <p:cNvPr id="9" name="Pavadinimas 4">
            <a:extLst>
              <a:ext uri="{FF2B5EF4-FFF2-40B4-BE49-F238E27FC236}">
                <a16:creationId xmlns:a16="http://schemas.microsoft.com/office/drawing/2014/main" id="{88BF85D3-9F76-4DDA-BAA2-8D0098CA30BB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Κεφάλαιο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Ενότητα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Μαθησιακοί στόχοι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8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Επισκόπηση: Κεφάλαιο 3 – Ενότητα 1</a:t>
            </a:r>
            <a:endParaRPr lang="lt-L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566673" y="2667679"/>
            <a:ext cx="1153851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Διδακτική Δραστηριότητα: Περιγραφή της κλίμακας CAAS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C-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Career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Adapt-Ability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και της συνέντευξης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Career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Influences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Μαθησιακή δραστηριότητα: Οι φοιτητές, σε μικρές ομάδες (ή μεμονωμένα) απαιτείται να αναλύσουν μία ή περισσότερες περιπτωσιολογικές μελέτες και να δώσουν ένα σχόλιο απαντώντας σε ερωτήσεις που αναφέρονται στο παρεχόμενο ενημερωτικό δελτίο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Συζήτηση: Συνοψίζοντας τα δυνατά σημεία και τους περιορισμούς των δύο εργαλείων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l-GR" sz="2000">
                <a:latin typeface="Calibri" panose="020F0502020204030204" pitchFamily="34" charset="0"/>
                <a:cs typeface="Calibri" panose="020F0502020204030204" pitchFamily="34" charset="0"/>
              </a:rPr>
              <a:t>Περίληψη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της ημέρας 1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20" y="137791"/>
            <a:ext cx="3353761" cy="22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150</Words>
  <Application>Microsoft Office PowerPoint</Application>
  <PresentationFormat>Ευρεία οθόνη</PresentationFormat>
  <Paragraphs>16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Extrabold</vt:lpstr>
      <vt:lpstr>Open Sans Light</vt:lpstr>
      <vt:lpstr>Tema di Office</vt:lpstr>
      <vt:lpstr>„Office“ tema</vt:lpstr>
      <vt:lpstr>Κεφάλαιο 3 – Ενότητα 1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Nasos</cp:lastModifiedBy>
  <cp:revision>34</cp:revision>
  <dcterms:created xsi:type="dcterms:W3CDTF">2021-05-17T08:13:07Z</dcterms:created>
  <dcterms:modified xsi:type="dcterms:W3CDTF">2022-08-11T09:18:01Z</dcterms:modified>
</cp:coreProperties>
</file>