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6" r:id="rId3"/>
    <p:sldId id="257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rari Lea" userId="S::lea.ferrari@unipd.it::76de2d51-a5bc-493f-a7d6-16f2215d8c59" providerId="AD" clId="Web-{550A6C64-FBAE-B136-01B3-E8C732CF1C55}"/>
    <pc:docChg chg="modSld">
      <pc:chgData name="Ferrari Lea" userId="S::lea.ferrari@unipd.it::76de2d51-a5bc-493f-a7d6-16f2215d8c59" providerId="AD" clId="Web-{550A6C64-FBAE-B136-01B3-E8C732CF1C55}" dt="2021-07-22T09:21:52.758" v="5" actId="14100"/>
      <pc:docMkLst>
        <pc:docMk/>
      </pc:docMkLst>
      <pc:sldChg chg="modSp">
        <pc:chgData name="Ferrari Lea" userId="S::lea.ferrari@unipd.it::76de2d51-a5bc-493f-a7d6-16f2215d8c59" providerId="AD" clId="Web-{550A6C64-FBAE-B136-01B3-E8C732CF1C55}" dt="2021-07-22T09:21:52.758" v="5" actId="14100"/>
        <pc:sldMkLst>
          <pc:docMk/>
          <pc:sldMk cId="3214650052" sldId="256"/>
        </pc:sldMkLst>
        <pc:spChg chg="mod">
          <ac:chgData name="Ferrari Lea" userId="S::lea.ferrari@unipd.it::76de2d51-a5bc-493f-a7d6-16f2215d8c59" providerId="AD" clId="Web-{550A6C64-FBAE-B136-01B3-E8C732CF1C55}" dt="2021-07-22T09:21:52.758" v="5" actId="14100"/>
          <ac:spMkLst>
            <pc:docMk/>
            <pc:sldMk cId="3214650052" sldId="256"/>
            <ac:spMk id="2" creationId="{28EAB0EC-5F10-48AF-82D3-9AD329920568}"/>
          </ac:spMkLst>
        </pc:spChg>
      </pc:sldChg>
    </pc:docChg>
  </pc:docChgLst>
  <pc:docChgLst>
    <pc:chgData name="Lea Ferrari" userId="c926630b5f4e8764" providerId="LiveId" clId="{49D53FE7-425F-41E8-B03A-FDAFDAA33D35}"/>
    <pc:docChg chg="custSel delSld modSld sldOrd">
      <pc:chgData name="Lea Ferrari" userId="c926630b5f4e8764" providerId="LiveId" clId="{49D53FE7-425F-41E8-B03A-FDAFDAA33D35}" dt="2022-02-24T07:54:49.826" v="256" actId="20577"/>
      <pc:docMkLst>
        <pc:docMk/>
      </pc:docMkLst>
      <pc:sldChg chg="modSp mod">
        <pc:chgData name="Lea Ferrari" userId="c926630b5f4e8764" providerId="LiveId" clId="{49D53FE7-425F-41E8-B03A-FDAFDAA33D35}" dt="2022-02-23T21:21:58.803" v="1" actId="20577"/>
        <pc:sldMkLst>
          <pc:docMk/>
          <pc:sldMk cId="3214650052" sldId="256"/>
        </pc:sldMkLst>
        <pc:spChg chg="mod">
          <ac:chgData name="Lea Ferrari" userId="c926630b5f4e8764" providerId="LiveId" clId="{49D53FE7-425F-41E8-B03A-FDAFDAA33D35}" dt="2022-02-23T21:21:58.803" v="1" actId="20577"/>
          <ac:spMkLst>
            <pc:docMk/>
            <pc:sldMk cId="3214650052" sldId="256"/>
            <ac:spMk id="6" creationId="{05FB1455-659F-4A86-BEC1-CB6BBC66AB10}"/>
          </ac:spMkLst>
        </pc:spChg>
      </pc:sldChg>
      <pc:sldChg chg="modSp mod">
        <pc:chgData name="Lea Ferrari" userId="c926630b5f4e8764" providerId="LiveId" clId="{49D53FE7-425F-41E8-B03A-FDAFDAA33D35}" dt="2022-02-24T07:51:06.482" v="179" actId="403"/>
        <pc:sldMkLst>
          <pc:docMk/>
          <pc:sldMk cId="0" sldId="257"/>
        </pc:sldMkLst>
        <pc:spChg chg="mod">
          <ac:chgData name="Lea Ferrari" userId="c926630b5f4e8764" providerId="LiveId" clId="{49D53FE7-425F-41E8-B03A-FDAFDAA33D35}" dt="2022-02-24T07:51:06.482" v="179" actId="403"/>
          <ac:spMkLst>
            <pc:docMk/>
            <pc:sldMk cId="0" sldId="257"/>
            <ac:spMk id="5" creationId="{848D8E08-9E4E-4F34-BFDD-BD70FAFD737D}"/>
          </ac:spMkLst>
        </pc:spChg>
        <pc:spChg chg="mod">
          <ac:chgData name="Lea Ferrari" userId="c926630b5f4e8764" providerId="LiveId" clId="{49D53FE7-425F-41E8-B03A-FDAFDAA33D35}" dt="2022-02-23T21:22:22.044" v="5" actId="20577"/>
          <ac:spMkLst>
            <pc:docMk/>
            <pc:sldMk cId="0" sldId="257"/>
            <ac:spMk id="6" creationId="{0B447128-0825-43DD-864A-7BAF695B27D2}"/>
          </ac:spMkLst>
        </pc:spChg>
        <pc:spChg chg="mod">
          <ac:chgData name="Lea Ferrari" userId="c926630b5f4e8764" providerId="LiveId" clId="{49D53FE7-425F-41E8-B03A-FDAFDAA33D35}" dt="2022-02-23T21:22:26.265" v="6" actId="6549"/>
          <ac:spMkLst>
            <pc:docMk/>
            <pc:sldMk cId="0" sldId="257"/>
            <ac:spMk id="7" creationId="{2D03A5B4-5669-4870-A912-101386F847EC}"/>
          </ac:spMkLst>
        </pc:spChg>
      </pc:sldChg>
      <pc:sldChg chg="del">
        <pc:chgData name="Lea Ferrari" userId="c926630b5f4e8764" providerId="LiveId" clId="{49D53FE7-425F-41E8-B03A-FDAFDAA33D35}" dt="2022-02-23T21:23:07.888" v="7" actId="47"/>
        <pc:sldMkLst>
          <pc:docMk/>
          <pc:sldMk cId="0" sldId="258"/>
        </pc:sldMkLst>
      </pc:sldChg>
      <pc:sldChg chg="modSp mod">
        <pc:chgData name="Lea Ferrari" userId="c926630b5f4e8764" providerId="LiveId" clId="{49D53FE7-425F-41E8-B03A-FDAFDAA33D35}" dt="2022-02-24T07:51:13.062" v="186" actId="20577"/>
        <pc:sldMkLst>
          <pc:docMk/>
          <pc:sldMk cId="687033873" sldId="263"/>
        </pc:sldMkLst>
        <pc:spChg chg="mod">
          <ac:chgData name="Lea Ferrari" userId="c926630b5f4e8764" providerId="LiveId" clId="{49D53FE7-425F-41E8-B03A-FDAFDAA33D35}" dt="2022-02-24T07:51:13.062" v="186" actId="20577"/>
          <ac:spMkLst>
            <pc:docMk/>
            <pc:sldMk cId="687033873" sldId="263"/>
            <ac:spMk id="16" creationId="{009082CD-0098-495E-84E5-222527B107DC}"/>
          </ac:spMkLst>
        </pc:spChg>
      </pc:sldChg>
      <pc:sldChg chg="modSp mod ord">
        <pc:chgData name="Lea Ferrari" userId="c926630b5f4e8764" providerId="LiveId" clId="{49D53FE7-425F-41E8-B03A-FDAFDAA33D35}" dt="2022-02-24T07:54:49.826" v="256" actId="20577"/>
        <pc:sldMkLst>
          <pc:docMk/>
          <pc:sldMk cId="3562156936" sldId="264"/>
        </pc:sldMkLst>
        <pc:spChg chg="mod">
          <ac:chgData name="Lea Ferrari" userId="c926630b5f4e8764" providerId="LiveId" clId="{49D53FE7-425F-41E8-B03A-FDAFDAA33D35}" dt="2022-02-24T07:51:27.732" v="195" actId="20577"/>
          <ac:spMkLst>
            <pc:docMk/>
            <pc:sldMk cId="3562156936" sldId="264"/>
            <ac:spMk id="16" creationId="{009082CD-0098-495E-84E5-222527B107DC}"/>
          </ac:spMkLst>
        </pc:spChg>
        <pc:spChg chg="mod">
          <ac:chgData name="Lea Ferrari" userId="c926630b5f4e8764" providerId="LiveId" clId="{49D53FE7-425F-41E8-B03A-FDAFDAA33D35}" dt="2022-02-24T07:54:49.826" v="256" actId="20577"/>
          <ac:spMkLst>
            <pc:docMk/>
            <pc:sldMk cId="3562156936" sldId="264"/>
            <ac:spMk id="21" creationId="{808B6848-2A6B-487F-8063-26308CE5F0DD}"/>
          </ac:spMkLst>
        </pc:spChg>
      </pc:sldChg>
    </pc:docChg>
  </pc:docChgLst>
  <pc:docChgLst>
    <pc:chgData clId="Web-{550A6C64-FBAE-B136-01B3-E8C732CF1C55}"/>
    <pc:docChg chg="modSld">
      <pc:chgData name="" userId="" providerId="" clId="Web-{550A6C64-FBAE-B136-01B3-E8C732CF1C55}" dt="2021-07-22T09:21:39.805" v="1"/>
      <pc:docMkLst>
        <pc:docMk/>
      </pc:docMkLst>
      <pc:sldChg chg="addSp modSp">
        <pc:chgData name="" userId="" providerId="" clId="Web-{550A6C64-FBAE-B136-01B3-E8C732CF1C55}" dt="2021-07-22T09:21:39.805" v="1"/>
        <pc:sldMkLst>
          <pc:docMk/>
          <pc:sldMk cId="3214650052" sldId="256"/>
        </pc:sldMkLst>
        <pc:spChg chg="add mod">
          <ac:chgData name="" userId="" providerId="" clId="Web-{550A6C64-FBAE-B136-01B3-E8C732CF1C55}" dt="2021-07-22T09:21:39.805" v="1"/>
          <ac:spMkLst>
            <pc:docMk/>
            <pc:sldMk cId="3214650052" sldId="256"/>
            <ac:spMk id="2" creationId="{28EAB0EC-5F10-48AF-82D3-9AD329920568}"/>
          </ac:spMkLst>
        </pc:spChg>
      </pc:sldChg>
    </pc:docChg>
  </pc:docChgLst>
  <pc:docChgLst>
    <pc:chgData name="Zuanetti Alessandra" userId="S::alessandra.zuanetti@studenti.unipd.it::62c843e8-eff1-401f-8c64-96493ae781c5" providerId="AD" clId="Web-{CE1D9B30-10B1-8768-AE73-D6DE0C3E9B38}"/>
    <pc:docChg chg="modSld">
      <pc:chgData name="Zuanetti Alessandra" userId="S::alessandra.zuanetti@studenti.unipd.it::62c843e8-eff1-401f-8c64-96493ae781c5" providerId="AD" clId="Web-{CE1D9B30-10B1-8768-AE73-D6DE0C3E9B38}" dt="2021-08-03T20:48:47.593" v="1" actId="20577"/>
      <pc:docMkLst>
        <pc:docMk/>
      </pc:docMkLst>
      <pc:sldChg chg="modSp">
        <pc:chgData name="Zuanetti Alessandra" userId="S::alessandra.zuanetti@studenti.unipd.it::62c843e8-eff1-401f-8c64-96493ae781c5" providerId="AD" clId="Web-{CE1D9B30-10B1-8768-AE73-D6DE0C3E9B38}" dt="2021-08-03T20:48:47.593" v="1" actId="20577"/>
        <pc:sldMkLst>
          <pc:docMk/>
          <pc:sldMk cId="0" sldId="258"/>
        </pc:sldMkLst>
        <pc:spChg chg="mod">
          <ac:chgData name="Zuanetti Alessandra" userId="S::alessandra.zuanetti@studenti.unipd.it::62c843e8-eff1-401f-8c64-96493ae781c5" providerId="AD" clId="Web-{CE1D9B30-10B1-8768-AE73-D6DE0C3E9B38}" dt="2021-08-03T20:48:47.593" v="1" actId="20577"/>
          <ac:spMkLst>
            <pc:docMk/>
            <pc:sldMk cId="0" sldId="258"/>
            <ac:spMk id="6" creationId="{71869697-27EC-4085-AE5F-2E8D391EC8F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02236-42CA-453F-B4CD-DF20FE1ABF22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23584-19CB-4547-A8A5-C5358C866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05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181AED-DAF0-46C6-9000-63E4BCF1D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EA796C0-9551-40B0-81DF-0B8C52F98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736C63-7148-4E4F-A829-B7EE5520A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A787BE-5B12-409E-BDF2-6E43FFD7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D0B434-D4C6-48A1-A3F7-98E3FCFD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55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DD6490-CF2F-4B96-87D9-E7D2F39A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EDB1E34-6EEE-462B-B1EE-9E0D79AEE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473F4C-7F24-4DD2-B86C-68B76F9B3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046B1D-6C6A-4E93-8422-D534C39A5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A7E4F8-F775-4231-9431-D03918E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27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F885C8D-07AF-4FA1-9E72-630F6020BE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C0C507-9ACD-4F7A-888B-B026F7DC4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75B054-6250-48FD-AE4E-51E4BA91A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055E54-431C-41E6-AF7A-6C44DD3E0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E0C055-66BB-467C-8A8C-9B4232810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728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480470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51030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1269674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491860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3840616552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652058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2089009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9333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CEC5FA-75F4-498C-8939-90F27029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9D1552-4002-4DB5-B679-03CB35E4A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ECA252-80B8-4012-B46C-0F4699360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1685B5-8ED0-4871-8F52-E18DA1730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8AB003-15B9-4665-BEDD-CB8E1FD1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854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75079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1260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348040-130F-470C-897E-883D22A1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A6D363-EB69-42C4-83CC-EAB09E1CF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C59C2A-ACFC-4DA3-85A7-6DC00F7B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8F1256-93D9-48FD-A520-675D6D7D7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1E2F3F-216D-4FD7-AA86-F6052B18D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37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1F04E3-22CB-4430-987E-7359BAFEC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D08605-79D3-4274-B8D2-D7266EAF8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663B6F2-B603-41F3-BA28-07D7CCBB1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4FE5BA2-214A-4B08-8601-E3021FF00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4BD41A7-310D-46AC-BF40-7FF61867D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25BFC27-D3F8-45D9-AABF-F98711FF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93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6F1FB0-7A10-4269-97B4-51002ED4B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E4304E3-93AB-4A0B-82F1-ED0E5A558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8DB0310-A9C7-4F34-8997-4C2A9DF5C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5F5BE32-8922-494A-A827-E02B3BC81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EAA8667-B9AB-4625-A88D-0E715EA91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1F38803-A0AE-4104-B507-E4B37860E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119B17B-6868-473D-9E0A-22AEEBF12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9F0F72A-7E29-47D6-A702-DF0B43027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32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814986-902D-4BA5-BEF3-2856C1A07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4B4EDB7-6E29-4B1C-857F-44512E822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1F19176-6AE8-42CC-BB88-993DB09C4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559EE13-03E9-4291-BB0C-0BB03EB2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35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AF5F4D3-8607-441C-92D9-A98A2EF8F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38574B6-E204-4BCC-A5C9-CD377A7A0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64FEFDE-085B-464A-BF9F-07AEC8D5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71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990D08-8746-4E3A-B3A7-3BF47E0C8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78D615-89ED-461C-B823-67F39D4C3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204CEB-0E61-45FB-8B8E-5A2FEFEFF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738573F-D93C-4176-88F4-98F97A57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0274A61-8B63-4191-AB5D-1B9C0DF4C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809F7E-4535-42E6-A199-932ABAB9C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77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5F10B0-3E68-4076-A9F3-D4763DCB5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AB71A84-C1B6-47DA-BB07-1B90BC74A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3809AA-11DF-46D4-BED1-27D23CC33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80C325F-E917-4F0A-B3C8-6F31A2E7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C8A806-9B20-4291-8414-E6C898B2E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3861B0-DA6D-4B96-A145-0305428C5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25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8BA13C3-E6F2-476B-A9EF-46BFA677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E874262-A482-4DE1-B5A9-8E4BBE91D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DC4DA5-E2B2-4B1E-998C-B01951068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5EB79-E44B-4757-87D8-44D703D947F4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56AB95-B893-4C93-8FFF-2E1A61030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0096FE-5E1A-4BF8-91B0-9FD9DD6D9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9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003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6" name="Pavadinimas 1">
            <a:extLst>
              <a:ext uri="{FF2B5EF4-FFF2-40B4-BE49-F238E27FC236}">
                <a16:creationId xmlns:a16="http://schemas.microsoft.com/office/drawing/2014/main" id="{05FB1455-659F-4A86-BEC1-CB6BBC66A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</p:spPr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Κεφάλαιο 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Ενότητα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lt-L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ntrinis pavadinimas 2">
            <a:extLst>
              <a:ext uri="{FF2B5EF4-FFF2-40B4-BE49-F238E27FC236}">
                <a16:creationId xmlns:a16="http://schemas.microsoft.com/office/drawing/2014/main" id="{6345EEE8-E1C2-4195-AC53-B5A34BDCF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</p:spPr>
        <p:txBody>
          <a:bodyPr>
            <a:normAutofit/>
          </a:bodyPr>
          <a:lstStyle/>
          <a:p>
            <a:pPr lvl="0"/>
            <a:r>
              <a:rPr lang="el-GR" sz="2800" b="0" dirty="0">
                <a:latin typeface="Calibri" panose="020F0502020204030204" pitchFamily="34" charset="0"/>
                <a:cs typeface="Calibri" panose="020F0502020204030204" pitchFamily="34" charset="0"/>
              </a:rPr>
              <a:t>Εφαρμογή της συμβουλευτικής σταδιοδρομίας σε Μικρομεσαίες Επιχειρήσεις</a:t>
            </a:r>
            <a:endParaRPr lang="en-GB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8EAB0EC-5F10-48AF-82D3-9AD329920568}"/>
              </a:ext>
            </a:extLst>
          </p:cNvPr>
          <p:cNvSpPr txBox="1"/>
          <p:nvPr/>
        </p:nvSpPr>
        <p:spPr>
          <a:xfrm>
            <a:off x="841829" y="4385733"/>
            <a:ext cx="437605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alibri"/>
                <a:cs typeface="Segoe UI"/>
              </a:rPr>
              <a:t>Lea Ferrari</a:t>
            </a:r>
            <a:r>
              <a:rPr lang="en-US" sz="2400" dirty="0">
                <a:latin typeface="Calibri"/>
                <a:cs typeface="Segoe UI"/>
              </a:rPr>
              <a:t>​</a:t>
            </a:r>
          </a:p>
          <a:p>
            <a:r>
              <a:rPr lang="en-US" sz="2400" dirty="0">
                <a:solidFill>
                  <a:srgbClr val="FFFFFF"/>
                </a:solidFill>
                <a:latin typeface="Calibri"/>
                <a:cs typeface="Segoe UI"/>
              </a:rPr>
              <a:t>Teresa Maria </a:t>
            </a:r>
            <a:r>
              <a:rPr lang="en-US" sz="2400" err="1">
                <a:solidFill>
                  <a:srgbClr val="FFFFFF"/>
                </a:solidFill>
                <a:latin typeface="Calibri"/>
                <a:cs typeface="Segoe UI"/>
              </a:rPr>
              <a:t>Sgaramella</a:t>
            </a:r>
            <a:endParaRPr lang="en-US" sz="2400">
              <a:solidFill>
                <a:srgbClr val="FFFFFF"/>
              </a:solidFill>
              <a:latin typeface="Calibr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21465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48D8E08-9E4E-4F34-BFDD-BD70FAFD737D}"/>
              </a:ext>
            </a:extLst>
          </p:cNvPr>
          <p:cNvSpPr txBox="1"/>
          <p:nvPr/>
        </p:nvSpPr>
        <p:spPr>
          <a:xfrm>
            <a:off x="730707" y="2027988"/>
            <a:ext cx="10730586" cy="2358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l-G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Περίληψη της πρώτης ημέρας  </a:t>
            </a:r>
          </a:p>
          <a:p>
            <a:pPr marL="285750" indent="-285750">
              <a:lnSpc>
                <a:spcPct val="200000"/>
              </a:lnSpc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Συζητήστε όλες σας τις σκέψεις που δημιουργήθηκαν την πρώτη ημέρα</a:t>
            </a:r>
          </a:p>
          <a:p>
            <a:pPr marL="285750" indent="-285750">
              <a:lnSpc>
                <a:spcPct val="200000"/>
              </a:lnSpc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Εισαγωγή στη δεύτερη ημέρα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Pavadinimas 4">
            <a:extLst>
              <a:ext uri="{FF2B5EF4-FFF2-40B4-BE49-F238E27FC236}">
                <a16:creationId xmlns:a16="http://schemas.microsoft.com/office/drawing/2014/main" id="{0B447128-0825-43DD-864A-7BAF695B27D2}"/>
              </a:ext>
            </a:extLst>
          </p:cNvPr>
          <p:cNvSpPr txBox="1">
            <a:spLocks/>
          </p:cNvSpPr>
          <p:nvPr/>
        </p:nvSpPr>
        <p:spPr>
          <a:xfrm>
            <a:off x="836613" y="361724"/>
            <a:ext cx="10515600" cy="678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Ανακεφαλαίωση της πρώτης ημέρας</a:t>
            </a:r>
            <a:endParaRPr lang="lt-L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avadinimas 4">
            <a:extLst>
              <a:ext uri="{FF2B5EF4-FFF2-40B4-BE49-F238E27FC236}">
                <a16:creationId xmlns:a16="http://schemas.microsoft.com/office/drawing/2014/main" id="{2D03A5B4-5669-4870-A912-101386F847EC}"/>
              </a:ext>
            </a:extLst>
          </p:cNvPr>
          <p:cNvSpPr txBox="1">
            <a:spLocks/>
          </p:cNvSpPr>
          <p:nvPr/>
        </p:nvSpPr>
        <p:spPr>
          <a:xfrm>
            <a:off x="836613" y="1040539"/>
            <a:ext cx="10515600" cy="499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Ingegnere che usa tablet in fabbrica con robot industriali">
            <a:extLst>
              <a:ext uri="{FF2B5EF4-FFF2-40B4-BE49-F238E27FC236}">
                <a16:creationId xmlns:a16="http://schemas.microsoft.com/office/drawing/2014/main" id="{35B0BA73-BE93-4F70-8B02-3ED78C1EBA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18"/>
          <a:stretch/>
        </p:blipFill>
        <p:spPr>
          <a:xfrm>
            <a:off x="7063014" y="1310506"/>
            <a:ext cx="2171060" cy="2240582"/>
          </a:xfrm>
          <a:prstGeom prst="rect">
            <a:avLst/>
          </a:prstGeom>
        </p:spPr>
      </p:pic>
      <p:pic>
        <p:nvPicPr>
          <p:cNvPr id="12" name="Immagine 11" descr="Sagoma di un cantiere">
            <a:extLst>
              <a:ext uri="{FF2B5EF4-FFF2-40B4-BE49-F238E27FC236}">
                <a16:creationId xmlns:a16="http://schemas.microsoft.com/office/drawing/2014/main" id="{B74B20F2-B391-41FA-950D-5D5DFEB26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074" y="3150073"/>
            <a:ext cx="2751097" cy="1833617"/>
          </a:xfrm>
          <a:prstGeom prst="rect">
            <a:avLst/>
          </a:prstGeom>
        </p:spPr>
      </p:pic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connect-erasmus.eu</a:t>
            </a:r>
          </a:p>
        </p:txBody>
      </p:sp>
      <p:sp>
        <p:nvSpPr>
          <p:cNvPr id="16" name="Pavadinimas 4">
            <a:extLst>
              <a:ext uri="{FF2B5EF4-FFF2-40B4-BE49-F238E27FC236}">
                <a16:creationId xmlns:a16="http://schemas.microsoft.com/office/drawing/2014/main" id="{009082CD-0098-495E-84E5-222527B107DC}"/>
              </a:ext>
            </a:extLst>
          </p:cNvPr>
          <p:cNvSpPr txBox="1">
            <a:spLocks/>
          </p:cNvSpPr>
          <p:nvPr/>
        </p:nvSpPr>
        <p:spPr>
          <a:xfrm>
            <a:off x="836613" y="628715"/>
            <a:ext cx="10515600" cy="678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Κεφάλαιο 3 – Ενότητα 2 |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Μαθησιακοί στόχοι</a:t>
            </a:r>
            <a:endParaRPr kumimoji="0" lang="lt-LT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08B6848-2A6B-487F-8063-26308CE5F0DD}"/>
              </a:ext>
            </a:extLst>
          </p:cNvPr>
          <p:cNvSpPr txBox="1"/>
          <p:nvPr/>
        </p:nvSpPr>
        <p:spPr>
          <a:xfrm>
            <a:off x="862702" y="2021691"/>
            <a:ext cx="5233298" cy="2065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FF7F2A"/>
              </a:buClr>
              <a:buSzPct val="130000"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Θα μπορείτε να: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FF7F2A"/>
              </a:buClr>
              <a:buSzPct val="130000"/>
              <a:buFontTx/>
              <a:buNone/>
              <a:tabLst/>
              <a:defRPr/>
            </a:pPr>
            <a:r>
              <a:rPr lang="el-G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Εφαρμόσετε και να χρησιμοποιήσετε εργαλεία τα οποία μπορεί να αποδειχθούν χρήσιμα σε έναν οργανισμό ή μια επιχείρηση.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" name="Immagine 9" descr="Persona che lavora con la pelle">
            <a:extLst>
              <a:ext uri="{FF2B5EF4-FFF2-40B4-BE49-F238E27FC236}">
                <a16:creationId xmlns:a16="http://schemas.microsoft.com/office/drawing/2014/main" id="{7AE94AC0-6ED7-40CA-93CE-60961CB114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075" y="1316457"/>
            <a:ext cx="2751097" cy="1833617"/>
          </a:xfrm>
          <a:prstGeom prst="rect">
            <a:avLst/>
          </a:prstGeom>
        </p:spPr>
      </p:pic>
      <p:pic>
        <p:nvPicPr>
          <p:cNvPr id="8" name="Immagine 7" descr="Gruppo di persone che parlano">
            <a:extLst>
              <a:ext uri="{FF2B5EF4-FFF2-40B4-BE49-F238E27FC236}">
                <a16:creationId xmlns:a16="http://schemas.microsoft.com/office/drawing/2014/main" id="{1101C7F1-FA4A-4263-AB6C-F1AA3AF0E4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840" y="3095562"/>
            <a:ext cx="3665408" cy="244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33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connect-erasmus.eu</a:t>
            </a:r>
          </a:p>
        </p:txBody>
      </p:sp>
      <p:sp>
        <p:nvSpPr>
          <p:cNvPr id="16" name="Pavadinimas 4">
            <a:extLst>
              <a:ext uri="{FF2B5EF4-FFF2-40B4-BE49-F238E27FC236}">
                <a16:creationId xmlns:a16="http://schemas.microsoft.com/office/drawing/2014/main" id="{009082CD-0098-495E-84E5-222527B107DC}"/>
              </a:ext>
            </a:extLst>
          </p:cNvPr>
          <p:cNvSpPr txBox="1">
            <a:spLocks/>
          </p:cNvSpPr>
          <p:nvPr/>
        </p:nvSpPr>
        <p:spPr>
          <a:xfrm>
            <a:off x="269251" y="564419"/>
            <a:ext cx="10515600" cy="678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Επισκόπηση: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Κεφάλαιο 3 – Ενότητα 2 </a:t>
            </a:r>
            <a:endParaRPr lang="lt-L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08B6848-2A6B-487F-8063-26308CE5F0DD}"/>
              </a:ext>
            </a:extLst>
          </p:cNvPr>
          <p:cNvSpPr txBox="1"/>
          <p:nvPr/>
        </p:nvSpPr>
        <p:spPr>
          <a:xfrm>
            <a:off x="175491" y="2453012"/>
            <a:ext cx="1176579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l-GR" sz="1900" dirty="0">
                <a:latin typeface="Calibri" panose="020F0502020204030204" pitchFamily="34" charset="0"/>
                <a:cs typeface="Calibri" panose="020F0502020204030204" pitchFamily="34" charset="0"/>
              </a:rPr>
              <a:t>Διδακτική Δραστηριότητα 1 - Ανάλυση αποτελεσμάτων της συμβουλευτικής σταδιοδρομίας και του HR  </a:t>
            </a: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l-GR" sz="1900" dirty="0">
                <a:latin typeface="Calibri" panose="020F0502020204030204" pitchFamily="34" charset="0"/>
                <a:cs typeface="Calibri" panose="020F0502020204030204" pitchFamily="34" charset="0"/>
              </a:rPr>
              <a:t>Μαθησιακή Δραστηριότητα</a:t>
            </a:r>
            <a:endParaRPr lang="en-GB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l-GR" sz="1900" dirty="0">
                <a:latin typeface="Calibri" panose="020F0502020204030204" pitchFamily="34" charset="0"/>
                <a:cs typeface="Calibri" panose="020F0502020204030204" pitchFamily="34" charset="0"/>
              </a:rPr>
              <a:t>Μέρος 1</a:t>
            </a:r>
            <a:r>
              <a:rPr lang="el-GR" sz="19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900" dirty="0">
                <a:latin typeface="Calibri" panose="020F0502020204030204" pitchFamily="34" charset="0"/>
                <a:cs typeface="Calibri" panose="020F0502020204030204" pitchFamily="34" charset="0"/>
              </a:rPr>
              <a:t>: Χρησιμοποιήστε τη γνώση που αποκτήσατε μέσα από τα θεωρητικά παραδείγματα και εργαλεία, για την αντιμετώπιση δύσκολων καταστάσεων </a:t>
            </a:r>
            <a:r>
              <a:rPr lang="el-GR" sz="1900" b="0" dirty="0">
                <a:latin typeface="Calibri" panose="020F0502020204030204" pitchFamily="34" charset="0"/>
                <a:cs typeface="Calibri" panose="020F0502020204030204" pitchFamily="34" charset="0"/>
              </a:rPr>
              <a:t>συμβουλευτικής σταδιοδρομίας στις επιχειρήσεις</a:t>
            </a:r>
          </a:p>
          <a:p>
            <a:pPr marL="742950" lvl="1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l-GR" sz="1900" dirty="0">
                <a:latin typeface="Calibri" panose="020F0502020204030204" pitchFamily="34" charset="0"/>
                <a:cs typeface="Calibri" panose="020F0502020204030204" pitchFamily="34" charset="0"/>
              </a:rPr>
              <a:t>Μέρος 2</a:t>
            </a:r>
            <a:r>
              <a:rPr lang="el-GR" sz="19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900" dirty="0">
                <a:latin typeface="Calibri" panose="020F0502020204030204" pitchFamily="34" charset="0"/>
                <a:cs typeface="Calibri" panose="020F0502020204030204" pitchFamily="34" charset="0"/>
              </a:rPr>
              <a:t>: Επισημάνετε τα πλεονεκτήματα και σκεφτείτε πώς να συμπεριλάβετε τη </a:t>
            </a:r>
            <a:r>
              <a:rPr lang="el-GR" sz="1900" b="0" dirty="0">
                <a:latin typeface="Calibri" panose="020F0502020204030204" pitchFamily="34" charset="0"/>
                <a:cs typeface="Calibri" panose="020F0502020204030204" pitchFamily="34" charset="0"/>
              </a:rPr>
              <a:t>συμβουλευτική σταδιοδρομία</a:t>
            </a:r>
            <a:r>
              <a:rPr lang="el-GR" sz="1900" dirty="0">
                <a:latin typeface="Calibri" panose="020F0502020204030204" pitchFamily="34" charset="0"/>
                <a:cs typeface="Calibri" panose="020F0502020204030204" pitchFamily="34" charset="0"/>
              </a:rPr>
              <a:t> στις μικρομεσαίες επιχειρήσεις ως μια εταιρική στρατηγική </a:t>
            </a:r>
            <a:endParaRPr lang="en-GB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l-GR" sz="1900" dirty="0">
                <a:latin typeface="Calibri" panose="020F0502020204030204" pitchFamily="34" charset="0"/>
                <a:cs typeface="Calibri" panose="020F0502020204030204" pitchFamily="34" charset="0"/>
              </a:rPr>
              <a:t>Συζήτηση: Προσδιορίζοντας τη χρήση διαφορετικών προσεγγίσεων που αφορούν στη </a:t>
            </a:r>
            <a:r>
              <a:rPr lang="el-GR" sz="1900" b="0" dirty="0">
                <a:latin typeface="Calibri" panose="020F0502020204030204" pitchFamily="34" charset="0"/>
                <a:cs typeface="Calibri" panose="020F0502020204030204" pitchFamily="34" charset="0"/>
              </a:rPr>
              <a:t>συμβουλευτική σταδιοδρομία </a:t>
            </a:r>
            <a:r>
              <a:rPr lang="el-GR" sz="1900">
                <a:latin typeface="Calibri" panose="020F0502020204030204" pitchFamily="34" charset="0"/>
                <a:cs typeface="Calibri" panose="020F0502020204030204" pitchFamily="34" charset="0"/>
              </a:rPr>
              <a:t>και στα εργαλεία για τις </a:t>
            </a:r>
            <a:r>
              <a:rPr lang="el-GR" sz="1900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900" b="0" dirty="0">
                <a:latin typeface="Calibri" panose="020F0502020204030204" pitchFamily="34" charset="0"/>
                <a:cs typeface="Calibri" panose="020F0502020204030204" pitchFamily="34" charset="0"/>
              </a:rPr>
              <a:t>ικρομεσαίες </a:t>
            </a:r>
            <a:r>
              <a:rPr lang="el-GR" sz="1900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900" b="0" dirty="0">
                <a:latin typeface="Calibri" panose="020F0502020204030204" pitchFamily="34" charset="0"/>
                <a:cs typeface="Calibri" panose="020F0502020204030204" pitchFamily="34" charset="0"/>
              </a:rPr>
              <a:t>πιχειρήσεις</a:t>
            </a:r>
            <a:endParaRPr lang="en-GB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magine 6" descr="Luci della città messe a fuoco in una lente di ingrandimento">
            <a:extLst>
              <a:ext uri="{FF2B5EF4-FFF2-40B4-BE49-F238E27FC236}">
                <a16:creationId xmlns:a16="http://schemas.microsoft.com/office/drawing/2014/main" id="{0357716B-200C-4FC7-AD1F-E033405AF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141" y="137791"/>
            <a:ext cx="3317140" cy="221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569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168</Words>
  <Application>Microsoft Office PowerPoint</Application>
  <PresentationFormat>Ευρεία οθόνη</PresentationFormat>
  <Paragraphs>21</Paragraphs>
  <Slides>4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Open Sans</vt:lpstr>
      <vt:lpstr>Open Sans Extrabold</vt:lpstr>
      <vt:lpstr>Open Sans Light</vt:lpstr>
      <vt:lpstr>Tema di Office</vt:lpstr>
      <vt:lpstr>„Office“ tema</vt:lpstr>
      <vt:lpstr>Κεφάλαιο 3 – Ενότητα 2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UD3’s GOALS</dc:title>
  <dc:creator>Zuanetti Alessandra</dc:creator>
  <cp:lastModifiedBy>Nasos</cp:lastModifiedBy>
  <cp:revision>33</cp:revision>
  <dcterms:created xsi:type="dcterms:W3CDTF">2021-05-17T08:13:07Z</dcterms:created>
  <dcterms:modified xsi:type="dcterms:W3CDTF">2022-08-11T10:17:28Z</dcterms:modified>
</cp:coreProperties>
</file>