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4" r:id="rId3"/>
    <p:sldId id="331" r:id="rId4"/>
    <p:sldId id="325" r:id="rId5"/>
    <p:sldId id="330" r:id="rId6"/>
    <p:sldId id="327" r:id="rId7"/>
    <p:sldId id="328" r:id="rId8"/>
    <p:sldId id="329" r:id="rId9"/>
    <p:sldId id="333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1" clrIdx="0">
    <p:extLst>
      <p:ext uri="{19B8F6BF-5375-455C-9EA6-DF929625EA0E}">
        <p15:presenceInfo xmlns:p15="http://schemas.microsoft.com/office/powerpoint/2012/main" userId="Alek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4D90C-3D34-E092-3454-2DC6E1F698AE}" v="11" dt="2021-07-22T08:43:02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78" autoAdjust="0"/>
  </p:normalViewPr>
  <p:slideViewPr>
    <p:cSldViewPr snapToGrid="0" showGuides="1">
      <p:cViewPr varScale="1">
        <p:scale>
          <a:sx n="77" d="100"/>
          <a:sy n="77" d="100"/>
        </p:scale>
        <p:origin x="83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 snapToGrid="0">
      <p:cViewPr varScale="1">
        <p:scale>
          <a:sx n="41" d="100"/>
          <a:sy n="41" d="100"/>
        </p:scale>
        <p:origin x="17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i Lea" userId="S::lea.ferrari@unipd.it::76de2d51-a5bc-493f-a7d6-16f2215d8c59" providerId="AD" clId="Web-{43B4D90C-3D34-E092-3454-2DC6E1F698AE}"/>
    <pc:docChg chg="modSld">
      <pc:chgData name="Ferrari Lea" userId="S::lea.ferrari@unipd.it::76de2d51-a5bc-493f-a7d6-16f2215d8c59" providerId="AD" clId="Web-{43B4D90C-3D34-E092-3454-2DC6E1F698AE}" dt="2021-07-22T08:43:02.295" v="7" actId="1076"/>
      <pc:docMkLst>
        <pc:docMk/>
      </pc:docMkLst>
      <pc:sldChg chg="addSp modSp">
        <pc:chgData name="Ferrari Lea" userId="S::lea.ferrari@unipd.it::76de2d51-a5bc-493f-a7d6-16f2215d8c59" providerId="AD" clId="Web-{43B4D90C-3D34-E092-3454-2DC6E1F698AE}" dt="2021-07-22T08:43:02.295" v="7" actId="1076"/>
        <pc:sldMkLst>
          <pc:docMk/>
          <pc:sldMk cId="3214650052" sldId="256"/>
        </pc:sldMkLst>
        <pc:spChg chg="add mod">
          <ac:chgData name="Ferrari Lea" userId="S::lea.ferrari@unipd.it::76de2d51-a5bc-493f-a7d6-16f2215d8c59" providerId="AD" clId="Web-{43B4D90C-3D34-E092-3454-2DC6E1F698AE}" dt="2021-07-22T08:43:02.295" v="7" actId="1076"/>
          <ac:spMkLst>
            <pc:docMk/>
            <pc:sldMk cId="3214650052" sldId="256"/>
            <ac:spMk id="3" creationId="{72C2A873-9437-4A5B-BCF8-0B7FDD93D11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850AC-48B2-4001-94C2-95932BA4722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95428A-282C-484A-8951-2CD25188F0A0}">
      <dgm:prSet phldrT="[Text]"/>
      <dgm:spPr/>
      <dgm:t>
        <a:bodyPr/>
        <a:lstStyle/>
        <a:p>
          <a:r>
            <a:rPr lang="sr-Latn-RS" noProof="0" dirty="0" smtClean="0"/>
            <a:t>Deo</a:t>
          </a:r>
          <a:r>
            <a:rPr lang="en-US" noProof="0" dirty="0" smtClean="0"/>
            <a:t> </a:t>
          </a:r>
          <a:r>
            <a:rPr lang="sr-Latn-RS" dirty="0"/>
            <a:t>1</a:t>
          </a:r>
          <a:endParaRPr lang="en-US" dirty="0"/>
        </a:p>
      </dgm:t>
    </dgm:pt>
    <dgm:pt modelId="{E05D84A0-6C6A-4B1C-8E8D-70569B8F6CA1}" type="parTrans" cxnId="{02A7AB03-754C-4E4F-96CD-A104F1218634}">
      <dgm:prSet/>
      <dgm:spPr/>
      <dgm:t>
        <a:bodyPr/>
        <a:lstStyle/>
        <a:p>
          <a:endParaRPr lang="en-US"/>
        </a:p>
      </dgm:t>
    </dgm:pt>
    <dgm:pt modelId="{FD6F1778-C697-4882-8167-0E8AE42909A3}" type="sibTrans" cxnId="{02A7AB03-754C-4E4F-96CD-A104F1218634}">
      <dgm:prSet/>
      <dgm:spPr/>
      <dgm:t>
        <a:bodyPr/>
        <a:lstStyle/>
        <a:p>
          <a:endParaRPr lang="en-US"/>
        </a:p>
      </dgm:t>
    </dgm:pt>
    <dgm:pt modelId="{96145416-CA24-4DD0-B6F5-D57AF23CC550}">
      <dgm:prSet phldrT="[Text]"/>
      <dgm:spPr/>
      <dgm:t>
        <a:bodyPr/>
        <a:lstStyle/>
        <a:p>
          <a:r>
            <a:rPr lang="sr-Latn-RS" i="1" dirty="0" smtClean="0"/>
            <a:t>Svet rada koji se menja</a:t>
          </a:r>
          <a:endParaRPr lang="en-US" dirty="0"/>
        </a:p>
      </dgm:t>
    </dgm:pt>
    <dgm:pt modelId="{5E0F7846-5BAF-446C-B370-02563EEF32A7}" type="parTrans" cxnId="{2B2F1414-E91F-49DD-BDA4-737B0260F8D3}">
      <dgm:prSet/>
      <dgm:spPr/>
      <dgm:t>
        <a:bodyPr/>
        <a:lstStyle/>
        <a:p>
          <a:endParaRPr lang="en-US"/>
        </a:p>
      </dgm:t>
    </dgm:pt>
    <dgm:pt modelId="{5F81041B-893E-40AC-BB76-B9014A505EC4}" type="sibTrans" cxnId="{2B2F1414-E91F-49DD-BDA4-737B0260F8D3}">
      <dgm:prSet/>
      <dgm:spPr/>
      <dgm:t>
        <a:bodyPr/>
        <a:lstStyle/>
        <a:p>
          <a:endParaRPr lang="en-US"/>
        </a:p>
      </dgm:t>
    </dgm:pt>
    <dgm:pt modelId="{725B9DF6-50BE-4869-A224-A5DDCA74EAC7}">
      <dgm:prSet phldrT="[Text]"/>
      <dgm:spPr/>
      <dgm:t>
        <a:bodyPr/>
        <a:lstStyle/>
        <a:p>
          <a:r>
            <a:rPr lang="sr-Latn-RS" noProof="0" dirty="0" smtClean="0"/>
            <a:t>Deo</a:t>
          </a:r>
          <a:r>
            <a:rPr lang="sr-Latn-RS" dirty="0" smtClean="0"/>
            <a:t> </a:t>
          </a:r>
          <a:r>
            <a:rPr lang="sr-Latn-RS" dirty="0"/>
            <a:t>4</a:t>
          </a:r>
          <a:endParaRPr lang="en-US" dirty="0"/>
        </a:p>
      </dgm:t>
    </dgm:pt>
    <dgm:pt modelId="{D510EEF9-65AF-483E-B301-8AABAD1771D9}" type="parTrans" cxnId="{FB2DEE64-6BBE-4F8C-9990-85501BCD0D86}">
      <dgm:prSet/>
      <dgm:spPr/>
      <dgm:t>
        <a:bodyPr/>
        <a:lstStyle/>
        <a:p>
          <a:endParaRPr lang="en-US"/>
        </a:p>
      </dgm:t>
    </dgm:pt>
    <dgm:pt modelId="{20E35FB6-9900-469B-8B91-F9A45106BB7B}" type="sibTrans" cxnId="{FB2DEE64-6BBE-4F8C-9990-85501BCD0D86}">
      <dgm:prSet/>
      <dgm:spPr/>
      <dgm:t>
        <a:bodyPr/>
        <a:lstStyle/>
        <a:p>
          <a:endParaRPr lang="en-US"/>
        </a:p>
      </dgm:t>
    </dgm:pt>
    <dgm:pt modelId="{B4220050-241B-420E-96DC-435DC01A3C3D}">
      <dgm:prSet phldrT="[Text]"/>
      <dgm:spPr/>
      <dgm:t>
        <a:bodyPr/>
        <a:lstStyle/>
        <a:p>
          <a:r>
            <a:rPr lang="sr-Latn-RS" i="1" dirty="0" smtClean="0"/>
            <a:t>Povezivanje karijernog vođenja i savetovanja i </a:t>
          </a:r>
          <a:r>
            <a:rPr lang="sr-Latn-RS" i="1" dirty="0" err="1" smtClean="0"/>
            <a:t>koučinga</a:t>
          </a:r>
          <a:r>
            <a:rPr lang="sr-Latn-RS" i="1" dirty="0" smtClean="0"/>
            <a:t> za zaposlene u kontekstu podrške karijernom razvoju u kompanijama</a:t>
          </a:r>
          <a:endParaRPr lang="en-US" dirty="0"/>
        </a:p>
      </dgm:t>
    </dgm:pt>
    <dgm:pt modelId="{8412FE44-6C50-4BCB-90BB-CC8F52814F90}" type="parTrans" cxnId="{C6BA71CA-A668-46B8-9539-40A61C66AE05}">
      <dgm:prSet/>
      <dgm:spPr/>
      <dgm:t>
        <a:bodyPr/>
        <a:lstStyle/>
        <a:p>
          <a:endParaRPr lang="en-US"/>
        </a:p>
      </dgm:t>
    </dgm:pt>
    <dgm:pt modelId="{96A92B14-C3F6-4073-8AE0-854091B130B3}" type="sibTrans" cxnId="{C6BA71CA-A668-46B8-9539-40A61C66AE05}">
      <dgm:prSet/>
      <dgm:spPr/>
      <dgm:t>
        <a:bodyPr/>
        <a:lstStyle/>
        <a:p>
          <a:endParaRPr lang="en-US"/>
        </a:p>
      </dgm:t>
    </dgm:pt>
    <dgm:pt modelId="{2CBA8ADD-83E2-4581-8E72-76B1FDAE1672}">
      <dgm:prSet phldrT="[Text]"/>
      <dgm:spPr/>
      <dgm:t>
        <a:bodyPr/>
        <a:lstStyle/>
        <a:p>
          <a:r>
            <a:rPr lang="sr-Latn-RS" noProof="0" dirty="0" smtClean="0"/>
            <a:t>Deo</a:t>
          </a:r>
          <a:r>
            <a:rPr lang="sr-Latn-RS" dirty="0" smtClean="0"/>
            <a:t> </a:t>
          </a:r>
          <a:r>
            <a:rPr lang="sr-Latn-RS" dirty="0"/>
            <a:t>5</a:t>
          </a:r>
          <a:endParaRPr lang="en-US" dirty="0"/>
        </a:p>
      </dgm:t>
    </dgm:pt>
    <dgm:pt modelId="{9FD57335-638E-4FB6-9A6C-F2FBDF30725B}" type="parTrans" cxnId="{7F07F05C-C7D9-46EB-B016-A5DD7A267769}">
      <dgm:prSet/>
      <dgm:spPr/>
      <dgm:t>
        <a:bodyPr/>
        <a:lstStyle/>
        <a:p>
          <a:endParaRPr lang="en-US"/>
        </a:p>
      </dgm:t>
    </dgm:pt>
    <dgm:pt modelId="{4C682C82-086E-4FFB-8BAB-A116366F192E}" type="sibTrans" cxnId="{7F07F05C-C7D9-46EB-B016-A5DD7A267769}">
      <dgm:prSet/>
      <dgm:spPr/>
      <dgm:t>
        <a:bodyPr/>
        <a:lstStyle/>
        <a:p>
          <a:endParaRPr lang="en-US"/>
        </a:p>
      </dgm:t>
    </dgm:pt>
    <dgm:pt modelId="{942019DC-9D8E-4E41-A77F-0AF4189D3D4F}">
      <dgm:prSet phldrT="[Text]"/>
      <dgm:spPr/>
      <dgm:t>
        <a:bodyPr/>
        <a:lstStyle/>
        <a:p>
          <a:r>
            <a:rPr lang="sr-Latn-RS" i="1" dirty="0" smtClean="0"/>
            <a:t>Promena praksi u organizacijama</a:t>
          </a:r>
          <a:endParaRPr lang="en-US" dirty="0"/>
        </a:p>
      </dgm:t>
    </dgm:pt>
    <dgm:pt modelId="{B166783C-ACCA-45C2-9FF5-43F85DF21C5A}" type="parTrans" cxnId="{7B618C29-46E5-47EE-BB9F-268849378DB7}">
      <dgm:prSet/>
      <dgm:spPr/>
      <dgm:t>
        <a:bodyPr/>
        <a:lstStyle/>
        <a:p>
          <a:endParaRPr lang="en-US"/>
        </a:p>
      </dgm:t>
    </dgm:pt>
    <dgm:pt modelId="{06FC3EAF-0B87-4001-BA8B-AA5425333AFD}" type="sibTrans" cxnId="{7B618C29-46E5-47EE-BB9F-268849378DB7}">
      <dgm:prSet/>
      <dgm:spPr/>
      <dgm:t>
        <a:bodyPr/>
        <a:lstStyle/>
        <a:p>
          <a:endParaRPr lang="en-US"/>
        </a:p>
      </dgm:t>
    </dgm:pt>
    <dgm:pt modelId="{BE43EC5F-3553-4270-B3CB-54E7BBD94878}">
      <dgm:prSet/>
      <dgm:spPr/>
      <dgm:t>
        <a:bodyPr/>
        <a:lstStyle/>
        <a:p>
          <a:r>
            <a:rPr lang="sr-Latn-RS" noProof="0" dirty="0" smtClean="0"/>
            <a:t>Deo</a:t>
          </a:r>
          <a:r>
            <a:rPr lang="sr-Latn-RS" dirty="0" smtClean="0"/>
            <a:t> </a:t>
          </a:r>
          <a:r>
            <a:rPr lang="sr-Latn-RS" dirty="0"/>
            <a:t>2</a:t>
          </a:r>
          <a:endParaRPr lang="en-US" dirty="0"/>
        </a:p>
      </dgm:t>
    </dgm:pt>
    <dgm:pt modelId="{A934BAD3-36CC-4662-9EBF-F48615D33EEC}" type="parTrans" cxnId="{0960B90A-3801-4571-AEC2-8AA599FF50DC}">
      <dgm:prSet/>
      <dgm:spPr/>
      <dgm:t>
        <a:bodyPr/>
        <a:lstStyle/>
        <a:p>
          <a:endParaRPr lang="en-US"/>
        </a:p>
      </dgm:t>
    </dgm:pt>
    <dgm:pt modelId="{4F071AB7-9C1C-43A4-8964-15A77BBAF6B3}" type="sibTrans" cxnId="{0960B90A-3801-4571-AEC2-8AA599FF50DC}">
      <dgm:prSet/>
      <dgm:spPr/>
      <dgm:t>
        <a:bodyPr/>
        <a:lstStyle/>
        <a:p>
          <a:endParaRPr lang="en-US"/>
        </a:p>
      </dgm:t>
    </dgm:pt>
    <dgm:pt modelId="{AD7DEEE4-A5B9-4D59-A412-7A8C909778B4}">
      <dgm:prSet/>
      <dgm:spPr/>
      <dgm:t>
        <a:bodyPr/>
        <a:lstStyle/>
        <a:p>
          <a:r>
            <a:rPr lang="sr-Latn-RS" noProof="0" dirty="0" smtClean="0"/>
            <a:t>Deo</a:t>
          </a:r>
          <a:r>
            <a:rPr lang="en-US" noProof="0" dirty="0" smtClean="0"/>
            <a:t> </a:t>
          </a:r>
          <a:r>
            <a:rPr lang="sr-Latn-RS" dirty="0"/>
            <a:t>3</a:t>
          </a:r>
          <a:endParaRPr lang="en-US" dirty="0"/>
        </a:p>
      </dgm:t>
    </dgm:pt>
    <dgm:pt modelId="{F5C969C2-1DCE-469A-B6E7-52948DA56C13}" type="parTrans" cxnId="{DE28B26B-44D3-4BA0-94E4-E5C24B15C1A1}">
      <dgm:prSet/>
      <dgm:spPr/>
      <dgm:t>
        <a:bodyPr/>
        <a:lstStyle/>
        <a:p>
          <a:endParaRPr lang="en-US"/>
        </a:p>
      </dgm:t>
    </dgm:pt>
    <dgm:pt modelId="{DA71716A-99D2-42DB-9451-FD07FA67FAC6}" type="sibTrans" cxnId="{DE28B26B-44D3-4BA0-94E4-E5C24B15C1A1}">
      <dgm:prSet/>
      <dgm:spPr/>
      <dgm:t>
        <a:bodyPr/>
        <a:lstStyle/>
        <a:p>
          <a:endParaRPr lang="en-US"/>
        </a:p>
      </dgm:t>
    </dgm:pt>
    <dgm:pt modelId="{52ADF36B-6F9D-49B1-9070-F447E2CA003D}" type="pres">
      <dgm:prSet presAssocID="{DEF850AC-48B2-4001-94C2-95932BA472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DD8C9-0BBF-4393-8545-F0BE18A63ECF}" type="pres">
      <dgm:prSet presAssocID="{6595428A-282C-484A-8951-2CD25188F0A0}" presName="compositeNode" presStyleCnt="0">
        <dgm:presLayoutVars>
          <dgm:bulletEnabled val="1"/>
        </dgm:presLayoutVars>
      </dgm:prSet>
      <dgm:spPr/>
    </dgm:pt>
    <dgm:pt modelId="{BB7FF3C9-D689-4FF2-89B3-BD920C008558}" type="pres">
      <dgm:prSet presAssocID="{6595428A-282C-484A-8951-2CD25188F0A0}" presName="bgRect" presStyleLbl="node1" presStyleIdx="0" presStyleCnt="5"/>
      <dgm:spPr/>
      <dgm:t>
        <a:bodyPr/>
        <a:lstStyle/>
        <a:p>
          <a:endParaRPr lang="en-US"/>
        </a:p>
      </dgm:t>
    </dgm:pt>
    <dgm:pt modelId="{A71CF0C7-2D2D-4E95-87FA-37483DD48987}" type="pres">
      <dgm:prSet presAssocID="{6595428A-282C-484A-8951-2CD25188F0A0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A0E7E-4F22-4886-8B71-C6D32EC7E997}" type="pres">
      <dgm:prSet presAssocID="{6595428A-282C-484A-8951-2CD25188F0A0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09BD2-9934-46D5-ADB3-F60CD33F0A60}" type="pres">
      <dgm:prSet presAssocID="{FD6F1778-C697-4882-8167-0E8AE42909A3}" presName="hSp" presStyleCnt="0"/>
      <dgm:spPr/>
    </dgm:pt>
    <dgm:pt modelId="{B0BCDD5C-4119-4474-B389-67D0D907D6A1}" type="pres">
      <dgm:prSet presAssocID="{FD6F1778-C697-4882-8167-0E8AE42909A3}" presName="vProcSp" presStyleCnt="0"/>
      <dgm:spPr/>
    </dgm:pt>
    <dgm:pt modelId="{0B8D5F6C-1619-4D40-8968-5EF9A45F795C}" type="pres">
      <dgm:prSet presAssocID="{FD6F1778-C697-4882-8167-0E8AE42909A3}" presName="vSp1" presStyleCnt="0"/>
      <dgm:spPr/>
    </dgm:pt>
    <dgm:pt modelId="{4186F119-39A6-447D-9BCE-D97231FFA5FF}" type="pres">
      <dgm:prSet presAssocID="{FD6F1778-C697-4882-8167-0E8AE42909A3}" presName="simulatedConn" presStyleLbl="solidFgAcc1" presStyleIdx="0" presStyleCnt="4"/>
      <dgm:spPr/>
    </dgm:pt>
    <dgm:pt modelId="{B179C061-0638-4E8B-B1C7-31411C60D185}" type="pres">
      <dgm:prSet presAssocID="{FD6F1778-C697-4882-8167-0E8AE42909A3}" presName="vSp2" presStyleCnt="0"/>
      <dgm:spPr/>
    </dgm:pt>
    <dgm:pt modelId="{5EF6FC52-9F31-445D-8D8C-BE1C89C00366}" type="pres">
      <dgm:prSet presAssocID="{FD6F1778-C697-4882-8167-0E8AE42909A3}" presName="sibTrans" presStyleCnt="0"/>
      <dgm:spPr/>
    </dgm:pt>
    <dgm:pt modelId="{F2A514E0-6159-4905-BCF0-6A9528889014}" type="pres">
      <dgm:prSet presAssocID="{BE43EC5F-3553-4270-B3CB-54E7BBD94878}" presName="compositeNode" presStyleCnt="0">
        <dgm:presLayoutVars>
          <dgm:bulletEnabled val="1"/>
        </dgm:presLayoutVars>
      </dgm:prSet>
      <dgm:spPr/>
    </dgm:pt>
    <dgm:pt modelId="{4CD7C290-E2B8-4085-925C-2EF476D66D6D}" type="pres">
      <dgm:prSet presAssocID="{BE43EC5F-3553-4270-B3CB-54E7BBD94878}" presName="bgRect" presStyleLbl="node1" presStyleIdx="1" presStyleCnt="5"/>
      <dgm:spPr/>
      <dgm:t>
        <a:bodyPr/>
        <a:lstStyle/>
        <a:p>
          <a:endParaRPr lang="en-US"/>
        </a:p>
      </dgm:t>
    </dgm:pt>
    <dgm:pt modelId="{0FCCB370-D77C-4327-B631-6E0ACAA9CDA5}" type="pres">
      <dgm:prSet presAssocID="{BE43EC5F-3553-4270-B3CB-54E7BBD94878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FCEDA-E6C4-4980-94ED-3ADF47DA366D}" type="pres">
      <dgm:prSet presAssocID="{4F071AB7-9C1C-43A4-8964-15A77BBAF6B3}" presName="hSp" presStyleCnt="0"/>
      <dgm:spPr/>
    </dgm:pt>
    <dgm:pt modelId="{38254A18-6FC5-44F7-8D5B-3EA1E414FBD3}" type="pres">
      <dgm:prSet presAssocID="{4F071AB7-9C1C-43A4-8964-15A77BBAF6B3}" presName="vProcSp" presStyleCnt="0"/>
      <dgm:spPr/>
    </dgm:pt>
    <dgm:pt modelId="{3AA1D8E2-6785-40C0-BEB4-1E8F065CEC72}" type="pres">
      <dgm:prSet presAssocID="{4F071AB7-9C1C-43A4-8964-15A77BBAF6B3}" presName="vSp1" presStyleCnt="0"/>
      <dgm:spPr/>
    </dgm:pt>
    <dgm:pt modelId="{8DCC0A79-BC1C-4E3E-9BC8-A01E8A1CB44C}" type="pres">
      <dgm:prSet presAssocID="{4F071AB7-9C1C-43A4-8964-15A77BBAF6B3}" presName="simulatedConn" presStyleLbl="solidFgAcc1" presStyleIdx="1" presStyleCnt="4"/>
      <dgm:spPr/>
    </dgm:pt>
    <dgm:pt modelId="{A7ABAE39-3070-4B0B-AB36-479EABD2DFEA}" type="pres">
      <dgm:prSet presAssocID="{4F071AB7-9C1C-43A4-8964-15A77BBAF6B3}" presName="vSp2" presStyleCnt="0"/>
      <dgm:spPr/>
    </dgm:pt>
    <dgm:pt modelId="{FE728836-829A-4176-AB27-C68FA8CD64F9}" type="pres">
      <dgm:prSet presAssocID="{4F071AB7-9C1C-43A4-8964-15A77BBAF6B3}" presName="sibTrans" presStyleCnt="0"/>
      <dgm:spPr/>
    </dgm:pt>
    <dgm:pt modelId="{03C01BD2-98DD-49D8-9763-0B0109895F0E}" type="pres">
      <dgm:prSet presAssocID="{AD7DEEE4-A5B9-4D59-A412-7A8C909778B4}" presName="compositeNode" presStyleCnt="0">
        <dgm:presLayoutVars>
          <dgm:bulletEnabled val="1"/>
        </dgm:presLayoutVars>
      </dgm:prSet>
      <dgm:spPr/>
    </dgm:pt>
    <dgm:pt modelId="{C782D95F-A923-4365-977A-6B50D2DA3B8B}" type="pres">
      <dgm:prSet presAssocID="{AD7DEEE4-A5B9-4D59-A412-7A8C909778B4}" presName="bgRect" presStyleLbl="node1" presStyleIdx="2" presStyleCnt="5"/>
      <dgm:spPr/>
      <dgm:t>
        <a:bodyPr/>
        <a:lstStyle/>
        <a:p>
          <a:endParaRPr lang="en-US"/>
        </a:p>
      </dgm:t>
    </dgm:pt>
    <dgm:pt modelId="{60142EFB-D1A8-4548-B399-A3C4A633C8F4}" type="pres">
      <dgm:prSet presAssocID="{AD7DEEE4-A5B9-4D59-A412-7A8C909778B4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85DE3-92FF-4C2F-BC34-1BA59E0A5465}" type="pres">
      <dgm:prSet presAssocID="{DA71716A-99D2-42DB-9451-FD07FA67FAC6}" presName="hSp" presStyleCnt="0"/>
      <dgm:spPr/>
    </dgm:pt>
    <dgm:pt modelId="{EB796710-A012-49CF-88BF-90AA44D20824}" type="pres">
      <dgm:prSet presAssocID="{DA71716A-99D2-42DB-9451-FD07FA67FAC6}" presName="vProcSp" presStyleCnt="0"/>
      <dgm:spPr/>
    </dgm:pt>
    <dgm:pt modelId="{9DC1C6C6-F566-4547-96CC-731EDABECA71}" type="pres">
      <dgm:prSet presAssocID="{DA71716A-99D2-42DB-9451-FD07FA67FAC6}" presName="vSp1" presStyleCnt="0"/>
      <dgm:spPr/>
    </dgm:pt>
    <dgm:pt modelId="{5BD0869B-33B9-46A8-B6C7-3275C6E41350}" type="pres">
      <dgm:prSet presAssocID="{DA71716A-99D2-42DB-9451-FD07FA67FAC6}" presName="simulatedConn" presStyleLbl="solidFgAcc1" presStyleIdx="2" presStyleCnt="4"/>
      <dgm:spPr/>
    </dgm:pt>
    <dgm:pt modelId="{7C634B5E-7799-4343-8544-E04DE87CD54B}" type="pres">
      <dgm:prSet presAssocID="{DA71716A-99D2-42DB-9451-FD07FA67FAC6}" presName="vSp2" presStyleCnt="0"/>
      <dgm:spPr/>
    </dgm:pt>
    <dgm:pt modelId="{96A459C1-E910-4BE0-8719-22771E3B70BC}" type="pres">
      <dgm:prSet presAssocID="{DA71716A-99D2-42DB-9451-FD07FA67FAC6}" presName="sibTrans" presStyleCnt="0"/>
      <dgm:spPr/>
    </dgm:pt>
    <dgm:pt modelId="{32012B99-ADF0-4A74-86F3-FF75168DBEC8}" type="pres">
      <dgm:prSet presAssocID="{725B9DF6-50BE-4869-A224-A5DDCA74EAC7}" presName="compositeNode" presStyleCnt="0">
        <dgm:presLayoutVars>
          <dgm:bulletEnabled val="1"/>
        </dgm:presLayoutVars>
      </dgm:prSet>
      <dgm:spPr/>
    </dgm:pt>
    <dgm:pt modelId="{91D604E8-72A7-447B-8A1B-3B41E13149B6}" type="pres">
      <dgm:prSet presAssocID="{725B9DF6-50BE-4869-A224-A5DDCA74EAC7}" presName="bgRect" presStyleLbl="node1" presStyleIdx="3" presStyleCnt="5"/>
      <dgm:spPr/>
      <dgm:t>
        <a:bodyPr/>
        <a:lstStyle/>
        <a:p>
          <a:endParaRPr lang="en-US"/>
        </a:p>
      </dgm:t>
    </dgm:pt>
    <dgm:pt modelId="{2A868421-EF32-475E-BB55-52EDCE636E8D}" type="pres">
      <dgm:prSet presAssocID="{725B9DF6-50BE-4869-A224-A5DDCA74EAC7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1B18D-D9F2-4B66-8AE8-12C840B30813}" type="pres">
      <dgm:prSet presAssocID="{725B9DF6-50BE-4869-A224-A5DDCA74EAC7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082F3-1C4E-4D50-9AD1-26B50464305B}" type="pres">
      <dgm:prSet presAssocID="{20E35FB6-9900-469B-8B91-F9A45106BB7B}" presName="hSp" presStyleCnt="0"/>
      <dgm:spPr/>
    </dgm:pt>
    <dgm:pt modelId="{5F76BF46-EAD8-4D76-A27D-D0386E8B0474}" type="pres">
      <dgm:prSet presAssocID="{20E35FB6-9900-469B-8B91-F9A45106BB7B}" presName="vProcSp" presStyleCnt="0"/>
      <dgm:spPr/>
    </dgm:pt>
    <dgm:pt modelId="{160E18E3-8BA9-4C03-AE90-031631DCF760}" type="pres">
      <dgm:prSet presAssocID="{20E35FB6-9900-469B-8B91-F9A45106BB7B}" presName="vSp1" presStyleCnt="0"/>
      <dgm:spPr/>
    </dgm:pt>
    <dgm:pt modelId="{6B2FA5CC-AE64-4213-AC6B-4AC58D0730F0}" type="pres">
      <dgm:prSet presAssocID="{20E35FB6-9900-469B-8B91-F9A45106BB7B}" presName="simulatedConn" presStyleLbl="solidFgAcc1" presStyleIdx="3" presStyleCnt="4"/>
      <dgm:spPr/>
    </dgm:pt>
    <dgm:pt modelId="{EEBB2CF7-B244-472C-BE1B-E5D31D5DAEFA}" type="pres">
      <dgm:prSet presAssocID="{20E35FB6-9900-469B-8B91-F9A45106BB7B}" presName="vSp2" presStyleCnt="0"/>
      <dgm:spPr/>
    </dgm:pt>
    <dgm:pt modelId="{2C2A8F90-88D9-47B3-923F-B5E2BAC1631F}" type="pres">
      <dgm:prSet presAssocID="{20E35FB6-9900-469B-8B91-F9A45106BB7B}" presName="sibTrans" presStyleCnt="0"/>
      <dgm:spPr/>
    </dgm:pt>
    <dgm:pt modelId="{6EBF8031-4068-4891-BC70-A656B845138B}" type="pres">
      <dgm:prSet presAssocID="{2CBA8ADD-83E2-4581-8E72-76B1FDAE1672}" presName="compositeNode" presStyleCnt="0">
        <dgm:presLayoutVars>
          <dgm:bulletEnabled val="1"/>
        </dgm:presLayoutVars>
      </dgm:prSet>
      <dgm:spPr/>
    </dgm:pt>
    <dgm:pt modelId="{314AE92E-87C9-44E6-AA21-AA6CC478F891}" type="pres">
      <dgm:prSet presAssocID="{2CBA8ADD-83E2-4581-8E72-76B1FDAE1672}" presName="bgRect" presStyleLbl="node1" presStyleIdx="4" presStyleCnt="5"/>
      <dgm:spPr/>
      <dgm:t>
        <a:bodyPr/>
        <a:lstStyle/>
        <a:p>
          <a:endParaRPr lang="en-US"/>
        </a:p>
      </dgm:t>
    </dgm:pt>
    <dgm:pt modelId="{2DE47D02-9CDE-4F06-A30C-EA4B82FADEC6}" type="pres">
      <dgm:prSet presAssocID="{2CBA8ADD-83E2-4581-8E72-76B1FDAE1672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EC96B-41EE-4F86-9EC1-9DD7D5ABE484}" type="pres">
      <dgm:prSet presAssocID="{2CBA8ADD-83E2-4581-8E72-76B1FDAE1672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D5A0A2-50B2-47E0-B011-41EFB3C2A0E0}" type="presOf" srcId="{BE43EC5F-3553-4270-B3CB-54E7BBD94878}" destId="{0FCCB370-D77C-4327-B631-6E0ACAA9CDA5}" srcOrd="1" destOrd="0" presId="urn:microsoft.com/office/officeart/2005/8/layout/hProcess7"/>
    <dgm:cxn modelId="{41EB2B8F-DA99-48BA-99A2-07FB18A8A2D8}" type="presOf" srcId="{BE43EC5F-3553-4270-B3CB-54E7BBD94878}" destId="{4CD7C290-E2B8-4085-925C-2EF476D66D6D}" srcOrd="0" destOrd="0" presId="urn:microsoft.com/office/officeart/2005/8/layout/hProcess7"/>
    <dgm:cxn modelId="{7A357799-5E51-4AD4-BB41-DFC019BE92D4}" type="presOf" srcId="{6595428A-282C-484A-8951-2CD25188F0A0}" destId="{A71CF0C7-2D2D-4E95-87FA-37483DD48987}" srcOrd="1" destOrd="0" presId="urn:microsoft.com/office/officeart/2005/8/layout/hProcess7"/>
    <dgm:cxn modelId="{87C03916-8DA4-4C50-B14D-CCB37A22304C}" type="presOf" srcId="{DEF850AC-48B2-4001-94C2-95932BA4722A}" destId="{52ADF36B-6F9D-49B1-9070-F447E2CA003D}" srcOrd="0" destOrd="0" presId="urn:microsoft.com/office/officeart/2005/8/layout/hProcess7"/>
    <dgm:cxn modelId="{C7488EBE-8CB0-4CCD-94CD-571069B79FAF}" type="presOf" srcId="{725B9DF6-50BE-4869-A224-A5DDCA74EAC7}" destId="{91D604E8-72A7-447B-8A1B-3B41E13149B6}" srcOrd="0" destOrd="0" presId="urn:microsoft.com/office/officeart/2005/8/layout/hProcess7"/>
    <dgm:cxn modelId="{02A7AB03-754C-4E4F-96CD-A104F1218634}" srcId="{DEF850AC-48B2-4001-94C2-95932BA4722A}" destId="{6595428A-282C-484A-8951-2CD25188F0A0}" srcOrd="0" destOrd="0" parTransId="{E05D84A0-6C6A-4B1C-8E8D-70569B8F6CA1}" sibTransId="{FD6F1778-C697-4882-8167-0E8AE42909A3}"/>
    <dgm:cxn modelId="{8D40E9A6-7CAB-45D6-B82A-E1A54FDE6E8C}" type="presOf" srcId="{2CBA8ADD-83E2-4581-8E72-76B1FDAE1672}" destId="{2DE47D02-9CDE-4F06-A30C-EA4B82FADEC6}" srcOrd="1" destOrd="0" presId="urn:microsoft.com/office/officeart/2005/8/layout/hProcess7"/>
    <dgm:cxn modelId="{DE28B26B-44D3-4BA0-94E4-E5C24B15C1A1}" srcId="{DEF850AC-48B2-4001-94C2-95932BA4722A}" destId="{AD7DEEE4-A5B9-4D59-A412-7A8C909778B4}" srcOrd="2" destOrd="0" parTransId="{F5C969C2-1DCE-469A-B6E7-52948DA56C13}" sibTransId="{DA71716A-99D2-42DB-9451-FD07FA67FAC6}"/>
    <dgm:cxn modelId="{211A51A1-0AFD-4F6F-87D5-C212A17CA4FF}" type="presOf" srcId="{2CBA8ADD-83E2-4581-8E72-76B1FDAE1672}" destId="{314AE92E-87C9-44E6-AA21-AA6CC478F891}" srcOrd="0" destOrd="0" presId="urn:microsoft.com/office/officeart/2005/8/layout/hProcess7"/>
    <dgm:cxn modelId="{0D40A47D-9C97-4193-B328-7CE06BE347BF}" type="presOf" srcId="{942019DC-9D8E-4E41-A77F-0AF4189D3D4F}" destId="{A3CEC96B-41EE-4F86-9EC1-9DD7D5ABE484}" srcOrd="0" destOrd="0" presId="urn:microsoft.com/office/officeart/2005/8/layout/hProcess7"/>
    <dgm:cxn modelId="{FB2DEE64-6BBE-4F8C-9990-85501BCD0D86}" srcId="{DEF850AC-48B2-4001-94C2-95932BA4722A}" destId="{725B9DF6-50BE-4869-A224-A5DDCA74EAC7}" srcOrd="3" destOrd="0" parTransId="{D510EEF9-65AF-483E-B301-8AABAD1771D9}" sibTransId="{20E35FB6-9900-469B-8B91-F9A45106BB7B}"/>
    <dgm:cxn modelId="{2B2F1414-E91F-49DD-BDA4-737B0260F8D3}" srcId="{6595428A-282C-484A-8951-2CD25188F0A0}" destId="{96145416-CA24-4DD0-B6F5-D57AF23CC550}" srcOrd="0" destOrd="0" parTransId="{5E0F7846-5BAF-446C-B370-02563EEF32A7}" sibTransId="{5F81041B-893E-40AC-BB76-B9014A505EC4}"/>
    <dgm:cxn modelId="{0BFC0277-85A5-425D-80AC-62440A4166C0}" type="presOf" srcId="{AD7DEEE4-A5B9-4D59-A412-7A8C909778B4}" destId="{C782D95F-A923-4365-977A-6B50D2DA3B8B}" srcOrd="0" destOrd="0" presId="urn:microsoft.com/office/officeart/2005/8/layout/hProcess7"/>
    <dgm:cxn modelId="{0960B90A-3801-4571-AEC2-8AA599FF50DC}" srcId="{DEF850AC-48B2-4001-94C2-95932BA4722A}" destId="{BE43EC5F-3553-4270-B3CB-54E7BBD94878}" srcOrd="1" destOrd="0" parTransId="{A934BAD3-36CC-4662-9EBF-F48615D33EEC}" sibTransId="{4F071AB7-9C1C-43A4-8964-15A77BBAF6B3}"/>
    <dgm:cxn modelId="{225850C1-3E8F-4962-915D-2263BE3E89C8}" type="presOf" srcId="{96145416-CA24-4DD0-B6F5-D57AF23CC550}" destId="{0DBA0E7E-4F22-4886-8B71-C6D32EC7E997}" srcOrd="0" destOrd="0" presId="urn:microsoft.com/office/officeart/2005/8/layout/hProcess7"/>
    <dgm:cxn modelId="{7F07F05C-C7D9-46EB-B016-A5DD7A267769}" srcId="{DEF850AC-48B2-4001-94C2-95932BA4722A}" destId="{2CBA8ADD-83E2-4581-8E72-76B1FDAE1672}" srcOrd="4" destOrd="0" parTransId="{9FD57335-638E-4FB6-9A6C-F2FBDF30725B}" sibTransId="{4C682C82-086E-4FFB-8BAB-A116366F192E}"/>
    <dgm:cxn modelId="{8ECEEFA8-354E-4930-8733-1888294F7B17}" type="presOf" srcId="{725B9DF6-50BE-4869-A224-A5DDCA74EAC7}" destId="{2A868421-EF32-475E-BB55-52EDCE636E8D}" srcOrd="1" destOrd="0" presId="urn:microsoft.com/office/officeart/2005/8/layout/hProcess7"/>
    <dgm:cxn modelId="{6056ECCA-716B-4A7F-BE46-478783C40650}" type="presOf" srcId="{6595428A-282C-484A-8951-2CD25188F0A0}" destId="{BB7FF3C9-D689-4FF2-89B3-BD920C008558}" srcOrd="0" destOrd="0" presId="urn:microsoft.com/office/officeart/2005/8/layout/hProcess7"/>
    <dgm:cxn modelId="{397EEFE5-22CC-43B0-B450-2712FBD7DF12}" type="presOf" srcId="{B4220050-241B-420E-96DC-435DC01A3C3D}" destId="{0D81B18D-D9F2-4B66-8AE8-12C840B30813}" srcOrd="0" destOrd="0" presId="urn:microsoft.com/office/officeart/2005/8/layout/hProcess7"/>
    <dgm:cxn modelId="{C6BA71CA-A668-46B8-9539-40A61C66AE05}" srcId="{725B9DF6-50BE-4869-A224-A5DDCA74EAC7}" destId="{B4220050-241B-420E-96DC-435DC01A3C3D}" srcOrd="0" destOrd="0" parTransId="{8412FE44-6C50-4BCB-90BB-CC8F52814F90}" sibTransId="{96A92B14-C3F6-4073-8AE0-854091B130B3}"/>
    <dgm:cxn modelId="{2B301CC9-E502-4D7C-9F91-8F816A8F2202}" type="presOf" srcId="{AD7DEEE4-A5B9-4D59-A412-7A8C909778B4}" destId="{60142EFB-D1A8-4548-B399-A3C4A633C8F4}" srcOrd="1" destOrd="0" presId="urn:microsoft.com/office/officeart/2005/8/layout/hProcess7"/>
    <dgm:cxn modelId="{7B618C29-46E5-47EE-BB9F-268849378DB7}" srcId="{2CBA8ADD-83E2-4581-8E72-76B1FDAE1672}" destId="{942019DC-9D8E-4E41-A77F-0AF4189D3D4F}" srcOrd="0" destOrd="0" parTransId="{B166783C-ACCA-45C2-9FF5-43F85DF21C5A}" sibTransId="{06FC3EAF-0B87-4001-BA8B-AA5425333AFD}"/>
    <dgm:cxn modelId="{5A0F98B7-6457-4652-833A-79C9BF7DFAD4}" type="presParOf" srcId="{52ADF36B-6F9D-49B1-9070-F447E2CA003D}" destId="{177DD8C9-0BBF-4393-8545-F0BE18A63ECF}" srcOrd="0" destOrd="0" presId="urn:microsoft.com/office/officeart/2005/8/layout/hProcess7"/>
    <dgm:cxn modelId="{FE154DC3-CEF0-4E9B-9CDE-0DCF193A070D}" type="presParOf" srcId="{177DD8C9-0BBF-4393-8545-F0BE18A63ECF}" destId="{BB7FF3C9-D689-4FF2-89B3-BD920C008558}" srcOrd="0" destOrd="0" presId="urn:microsoft.com/office/officeart/2005/8/layout/hProcess7"/>
    <dgm:cxn modelId="{A9552129-A87C-485F-88E2-0EE2B0E1CB86}" type="presParOf" srcId="{177DD8C9-0BBF-4393-8545-F0BE18A63ECF}" destId="{A71CF0C7-2D2D-4E95-87FA-37483DD48987}" srcOrd="1" destOrd="0" presId="urn:microsoft.com/office/officeart/2005/8/layout/hProcess7"/>
    <dgm:cxn modelId="{B25EDC11-3068-43E9-9E12-5A4C890874B7}" type="presParOf" srcId="{177DD8C9-0BBF-4393-8545-F0BE18A63ECF}" destId="{0DBA0E7E-4F22-4886-8B71-C6D32EC7E997}" srcOrd="2" destOrd="0" presId="urn:microsoft.com/office/officeart/2005/8/layout/hProcess7"/>
    <dgm:cxn modelId="{D4CA12EF-D5AB-4AF3-AB6C-C3ABAE55AD69}" type="presParOf" srcId="{52ADF36B-6F9D-49B1-9070-F447E2CA003D}" destId="{2D709BD2-9934-46D5-ADB3-F60CD33F0A60}" srcOrd="1" destOrd="0" presId="urn:microsoft.com/office/officeart/2005/8/layout/hProcess7"/>
    <dgm:cxn modelId="{C96DB63E-E0B9-4A31-B29F-8A62680D2F97}" type="presParOf" srcId="{52ADF36B-6F9D-49B1-9070-F447E2CA003D}" destId="{B0BCDD5C-4119-4474-B389-67D0D907D6A1}" srcOrd="2" destOrd="0" presId="urn:microsoft.com/office/officeart/2005/8/layout/hProcess7"/>
    <dgm:cxn modelId="{5F1953C9-CDAC-48FE-9B7B-013C4E6F0F7A}" type="presParOf" srcId="{B0BCDD5C-4119-4474-B389-67D0D907D6A1}" destId="{0B8D5F6C-1619-4D40-8968-5EF9A45F795C}" srcOrd="0" destOrd="0" presId="urn:microsoft.com/office/officeart/2005/8/layout/hProcess7"/>
    <dgm:cxn modelId="{21AB2DF2-C344-4755-96BA-398A6C086BAE}" type="presParOf" srcId="{B0BCDD5C-4119-4474-B389-67D0D907D6A1}" destId="{4186F119-39A6-447D-9BCE-D97231FFA5FF}" srcOrd="1" destOrd="0" presId="urn:microsoft.com/office/officeart/2005/8/layout/hProcess7"/>
    <dgm:cxn modelId="{9FAE40CF-DB3E-4178-AF60-82963D8C30DC}" type="presParOf" srcId="{B0BCDD5C-4119-4474-B389-67D0D907D6A1}" destId="{B179C061-0638-4E8B-B1C7-31411C60D185}" srcOrd="2" destOrd="0" presId="urn:microsoft.com/office/officeart/2005/8/layout/hProcess7"/>
    <dgm:cxn modelId="{1344C96B-4BD7-4171-A8C4-5D2504156C47}" type="presParOf" srcId="{52ADF36B-6F9D-49B1-9070-F447E2CA003D}" destId="{5EF6FC52-9F31-445D-8D8C-BE1C89C00366}" srcOrd="3" destOrd="0" presId="urn:microsoft.com/office/officeart/2005/8/layout/hProcess7"/>
    <dgm:cxn modelId="{97E9F7D7-3BF5-48D3-9858-9A798FFAB980}" type="presParOf" srcId="{52ADF36B-6F9D-49B1-9070-F447E2CA003D}" destId="{F2A514E0-6159-4905-BCF0-6A9528889014}" srcOrd="4" destOrd="0" presId="urn:microsoft.com/office/officeart/2005/8/layout/hProcess7"/>
    <dgm:cxn modelId="{AF51E28D-3091-4243-9897-7B52308B18F5}" type="presParOf" srcId="{F2A514E0-6159-4905-BCF0-6A9528889014}" destId="{4CD7C290-E2B8-4085-925C-2EF476D66D6D}" srcOrd="0" destOrd="0" presId="urn:microsoft.com/office/officeart/2005/8/layout/hProcess7"/>
    <dgm:cxn modelId="{D08B65BF-0C9B-46EA-A76B-0F6120F9FC4C}" type="presParOf" srcId="{F2A514E0-6159-4905-BCF0-6A9528889014}" destId="{0FCCB370-D77C-4327-B631-6E0ACAA9CDA5}" srcOrd="1" destOrd="0" presId="urn:microsoft.com/office/officeart/2005/8/layout/hProcess7"/>
    <dgm:cxn modelId="{66CEC190-7F86-45E8-B7BC-32F4B7E66D72}" type="presParOf" srcId="{52ADF36B-6F9D-49B1-9070-F447E2CA003D}" destId="{637FCEDA-E6C4-4980-94ED-3ADF47DA366D}" srcOrd="5" destOrd="0" presId="urn:microsoft.com/office/officeart/2005/8/layout/hProcess7"/>
    <dgm:cxn modelId="{E7637EB2-7DAD-4AAE-83C9-73E95AEF4C30}" type="presParOf" srcId="{52ADF36B-6F9D-49B1-9070-F447E2CA003D}" destId="{38254A18-6FC5-44F7-8D5B-3EA1E414FBD3}" srcOrd="6" destOrd="0" presId="urn:microsoft.com/office/officeart/2005/8/layout/hProcess7"/>
    <dgm:cxn modelId="{3B4D9B87-3D02-48B5-8AB6-1178AF6051B4}" type="presParOf" srcId="{38254A18-6FC5-44F7-8D5B-3EA1E414FBD3}" destId="{3AA1D8E2-6785-40C0-BEB4-1E8F065CEC72}" srcOrd="0" destOrd="0" presId="urn:microsoft.com/office/officeart/2005/8/layout/hProcess7"/>
    <dgm:cxn modelId="{86EE15F3-CC56-4CF4-807B-0B70EA438E28}" type="presParOf" srcId="{38254A18-6FC5-44F7-8D5B-3EA1E414FBD3}" destId="{8DCC0A79-BC1C-4E3E-9BC8-A01E8A1CB44C}" srcOrd="1" destOrd="0" presId="urn:microsoft.com/office/officeart/2005/8/layout/hProcess7"/>
    <dgm:cxn modelId="{D5458C0A-D0A2-4DD0-857F-D9738826B742}" type="presParOf" srcId="{38254A18-6FC5-44F7-8D5B-3EA1E414FBD3}" destId="{A7ABAE39-3070-4B0B-AB36-479EABD2DFEA}" srcOrd="2" destOrd="0" presId="urn:microsoft.com/office/officeart/2005/8/layout/hProcess7"/>
    <dgm:cxn modelId="{5A53A951-089A-4BEA-A62B-9A492978287E}" type="presParOf" srcId="{52ADF36B-6F9D-49B1-9070-F447E2CA003D}" destId="{FE728836-829A-4176-AB27-C68FA8CD64F9}" srcOrd="7" destOrd="0" presId="urn:microsoft.com/office/officeart/2005/8/layout/hProcess7"/>
    <dgm:cxn modelId="{E44983F5-A189-4FAA-A76E-83C976D6CD3F}" type="presParOf" srcId="{52ADF36B-6F9D-49B1-9070-F447E2CA003D}" destId="{03C01BD2-98DD-49D8-9763-0B0109895F0E}" srcOrd="8" destOrd="0" presId="urn:microsoft.com/office/officeart/2005/8/layout/hProcess7"/>
    <dgm:cxn modelId="{9B06397D-ECA0-42A5-9C57-B4073935125F}" type="presParOf" srcId="{03C01BD2-98DD-49D8-9763-0B0109895F0E}" destId="{C782D95F-A923-4365-977A-6B50D2DA3B8B}" srcOrd="0" destOrd="0" presId="urn:microsoft.com/office/officeart/2005/8/layout/hProcess7"/>
    <dgm:cxn modelId="{9092FC9A-8E0F-4A9C-AC80-28D9BE945594}" type="presParOf" srcId="{03C01BD2-98DD-49D8-9763-0B0109895F0E}" destId="{60142EFB-D1A8-4548-B399-A3C4A633C8F4}" srcOrd="1" destOrd="0" presId="urn:microsoft.com/office/officeart/2005/8/layout/hProcess7"/>
    <dgm:cxn modelId="{642B346C-BD54-497E-9C74-10D17993AEC3}" type="presParOf" srcId="{52ADF36B-6F9D-49B1-9070-F447E2CA003D}" destId="{F4685DE3-92FF-4C2F-BC34-1BA59E0A5465}" srcOrd="9" destOrd="0" presId="urn:microsoft.com/office/officeart/2005/8/layout/hProcess7"/>
    <dgm:cxn modelId="{15310F7B-3436-4AD5-80E0-DB2547945C22}" type="presParOf" srcId="{52ADF36B-6F9D-49B1-9070-F447E2CA003D}" destId="{EB796710-A012-49CF-88BF-90AA44D20824}" srcOrd="10" destOrd="0" presId="urn:microsoft.com/office/officeart/2005/8/layout/hProcess7"/>
    <dgm:cxn modelId="{259BF7C5-B3DC-4447-BA03-3376FE45BF6F}" type="presParOf" srcId="{EB796710-A012-49CF-88BF-90AA44D20824}" destId="{9DC1C6C6-F566-4547-96CC-731EDABECA71}" srcOrd="0" destOrd="0" presId="urn:microsoft.com/office/officeart/2005/8/layout/hProcess7"/>
    <dgm:cxn modelId="{9DFA6FC5-B34B-45F6-822B-BD63F75E62D7}" type="presParOf" srcId="{EB796710-A012-49CF-88BF-90AA44D20824}" destId="{5BD0869B-33B9-46A8-B6C7-3275C6E41350}" srcOrd="1" destOrd="0" presId="urn:microsoft.com/office/officeart/2005/8/layout/hProcess7"/>
    <dgm:cxn modelId="{A20CDF1C-9DA9-4B28-8FB1-B1FC0D785D4B}" type="presParOf" srcId="{EB796710-A012-49CF-88BF-90AA44D20824}" destId="{7C634B5E-7799-4343-8544-E04DE87CD54B}" srcOrd="2" destOrd="0" presId="urn:microsoft.com/office/officeart/2005/8/layout/hProcess7"/>
    <dgm:cxn modelId="{41CD0F54-883F-4C47-AD26-6ED5E36FEB0E}" type="presParOf" srcId="{52ADF36B-6F9D-49B1-9070-F447E2CA003D}" destId="{96A459C1-E910-4BE0-8719-22771E3B70BC}" srcOrd="11" destOrd="0" presId="urn:microsoft.com/office/officeart/2005/8/layout/hProcess7"/>
    <dgm:cxn modelId="{6657180E-11E2-4367-997E-23AC04B08CA9}" type="presParOf" srcId="{52ADF36B-6F9D-49B1-9070-F447E2CA003D}" destId="{32012B99-ADF0-4A74-86F3-FF75168DBEC8}" srcOrd="12" destOrd="0" presId="urn:microsoft.com/office/officeart/2005/8/layout/hProcess7"/>
    <dgm:cxn modelId="{C1A13CED-4CB0-4D3C-A563-C1531939387C}" type="presParOf" srcId="{32012B99-ADF0-4A74-86F3-FF75168DBEC8}" destId="{91D604E8-72A7-447B-8A1B-3B41E13149B6}" srcOrd="0" destOrd="0" presId="urn:microsoft.com/office/officeart/2005/8/layout/hProcess7"/>
    <dgm:cxn modelId="{BF1A3717-2A30-4A65-83AB-67EE262EE0BC}" type="presParOf" srcId="{32012B99-ADF0-4A74-86F3-FF75168DBEC8}" destId="{2A868421-EF32-475E-BB55-52EDCE636E8D}" srcOrd="1" destOrd="0" presId="urn:microsoft.com/office/officeart/2005/8/layout/hProcess7"/>
    <dgm:cxn modelId="{85EBB679-D371-4309-8B01-F87156218D0F}" type="presParOf" srcId="{32012B99-ADF0-4A74-86F3-FF75168DBEC8}" destId="{0D81B18D-D9F2-4B66-8AE8-12C840B30813}" srcOrd="2" destOrd="0" presId="urn:microsoft.com/office/officeart/2005/8/layout/hProcess7"/>
    <dgm:cxn modelId="{A3850652-1F43-451E-BFBD-F9A5CF60DC2F}" type="presParOf" srcId="{52ADF36B-6F9D-49B1-9070-F447E2CA003D}" destId="{E8E082F3-1C4E-4D50-9AD1-26B50464305B}" srcOrd="13" destOrd="0" presId="urn:microsoft.com/office/officeart/2005/8/layout/hProcess7"/>
    <dgm:cxn modelId="{DFAD0BF9-C194-4090-9604-6FC7F4F19009}" type="presParOf" srcId="{52ADF36B-6F9D-49B1-9070-F447E2CA003D}" destId="{5F76BF46-EAD8-4D76-A27D-D0386E8B0474}" srcOrd="14" destOrd="0" presId="urn:microsoft.com/office/officeart/2005/8/layout/hProcess7"/>
    <dgm:cxn modelId="{E9E83A4D-A0BC-4790-AEBD-AEDEBFB24B1C}" type="presParOf" srcId="{5F76BF46-EAD8-4D76-A27D-D0386E8B0474}" destId="{160E18E3-8BA9-4C03-AE90-031631DCF760}" srcOrd="0" destOrd="0" presId="urn:microsoft.com/office/officeart/2005/8/layout/hProcess7"/>
    <dgm:cxn modelId="{4168D76C-CAC0-4963-8BAF-8178BD7FCA3E}" type="presParOf" srcId="{5F76BF46-EAD8-4D76-A27D-D0386E8B0474}" destId="{6B2FA5CC-AE64-4213-AC6B-4AC58D0730F0}" srcOrd="1" destOrd="0" presId="urn:microsoft.com/office/officeart/2005/8/layout/hProcess7"/>
    <dgm:cxn modelId="{93C6D77F-9AF7-464D-9C46-9AF0524EEFA4}" type="presParOf" srcId="{5F76BF46-EAD8-4D76-A27D-D0386E8B0474}" destId="{EEBB2CF7-B244-472C-BE1B-E5D31D5DAEFA}" srcOrd="2" destOrd="0" presId="urn:microsoft.com/office/officeart/2005/8/layout/hProcess7"/>
    <dgm:cxn modelId="{BEB2FF3B-FB35-423B-8788-3AD19BE32AD0}" type="presParOf" srcId="{52ADF36B-6F9D-49B1-9070-F447E2CA003D}" destId="{2C2A8F90-88D9-47B3-923F-B5E2BAC1631F}" srcOrd="15" destOrd="0" presId="urn:microsoft.com/office/officeart/2005/8/layout/hProcess7"/>
    <dgm:cxn modelId="{5E0FF4EE-D1B2-4C09-BC5D-4210D9843E76}" type="presParOf" srcId="{52ADF36B-6F9D-49B1-9070-F447E2CA003D}" destId="{6EBF8031-4068-4891-BC70-A656B845138B}" srcOrd="16" destOrd="0" presId="urn:microsoft.com/office/officeart/2005/8/layout/hProcess7"/>
    <dgm:cxn modelId="{2AFF9AC1-F56C-4138-B694-09C07DE3BF16}" type="presParOf" srcId="{6EBF8031-4068-4891-BC70-A656B845138B}" destId="{314AE92E-87C9-44E6-AA21-AA6CC478F891}" srcOrd="0" destOrd="0" presId="urn:microsoft.com/office/officeart/2005/8/layout/hProcess7"/>
    <dgm:cxn modelId="{4A5D17FB-7D98-4E9F-A93D-80D320972DFD}" type="presParOf" srcId="{6EBF8031-4068-4891-BC70-A656B845138B}" destId="{2DE47D02-9CDE-4F06-A30C-EA4B82FADEC6}" srcOrd="1" destOrd="0" presId="urn:microsoft.com/office/officeart/2005/8/layout/hProcess7"/>
    <dgm:cxn modelId="{A5D8D58C-E7FC-4D71-BE34-74CE3CBE794F}" type="presParOf" srcId="{6EBF8031-4068-4891-BC70-A656B845138B}" destId="{A3CEC96B-41EE-4F86-9EC1-9DD7D5ABE48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2022-03-13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32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60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86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53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138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=""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=""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=""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=""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=""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=""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=""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=""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=""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=""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=""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=""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=""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=""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=""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=""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=""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=""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=""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=""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=""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=""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=""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=""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=""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=""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=""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=""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=""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=""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=""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=""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=""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=""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=""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=""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=""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=""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=""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=""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" y="160672"/>
            <a:ext cx="10058400" cy="2387600"/>
          </a:xfrm>
        </p:spPr>
        <p:txBody>
          <a:bodyPr/>
          <a:lstStyle/>
          <a:p>
            <a:r>
              <a:rPr lang="sr-Latn-RS" dirty="0" smtClean="0"/>
              <a:t>O kursu</a:t>
            </a:r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4597485" y="6228495"/>
            <a:ext cx="35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sr-Latn-RS" sz="800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 licenca dozvoljava vama (ili drugim stranama) da delite, prerađujete, izmenite i razvijate ovaj </a:t>
            </a:r>
            <a:r>
              <a:rPr lang="sr-Latn-RS" sz="800" kern="12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materijal </a:t>
            </a:r>
            <a:r>
              <a:rPr lang="sr-Latn-RS" sz="800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sr-Latn-RS" sz="800" kern="12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nekomercijalne </a:t>
            </a:r>
            <a:r>
              <a:rPr lang="sr-Latn-RS" sz="800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svrhe, pod uslovom da citirate </a:t>
            </a:r>
            <a:r>
              <a:rPr lang="sr-Latn-RS" sz="800" kern="12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sr-Latn-RS" sz="800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partnere na projektu i da </a:t>
            </a:r>
            <a:r>
              <a:rPr lang="sr-Latn-RS" sz="800" kern="12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materijal </a:t>
            </a:r>
            <a:r>
              <a:rPr lang="sr-Latn-RS" sz="800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kreirate licencirate pod istim uslovima.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74324" y="2790259"/>
            <a:ext cx="4242752" cy="684211"/>
          </a:xfrm>
        </p:spPr>
        <p:txBody>
          <a:bodyPr>
            <a:noAutofit/>
          </a:bodyPr>
          <a:lstStyle/>
          <a:p>
            <a:r>
              <a:rPr lang="sr-Latn-RS" sz="4400" dirty="0" smtClean="0"/>
              <a:t>Šta očekujete od ovog kursa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connect-erasmus.eu</a:t>
            </a:r>
            <a:endParaRPr lang="lt-LT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51" y="436236"/>
            <a:ext cx="3844901" cy="51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5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Kurs se sastoji iz pet delova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3416595"/>
              </p:ext>
            </p:extLst>
          </p:nvPr>
        </p:nvGraphicFramePr>
        <p:xfrm>
          <a:off x="836613" y="2578941"/>
          <a:ext cx="9882000" cy="211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3670" y="2578941"/>
            <a:ext cx="1631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i="1" dirty="0" smtClean="0">
                <a:solidFill>
                  <a:schemeClr val="bg1"/>
                </a:solidFill>
              </a:rPr>
              <a:t>Savremeni teorijski i metodološki pristupi za savetnike i </a:t>
            </a:r>
            <a:r>
              <a:rPr lang="sr-Latn-RS" sz="1600" i="1" dirty="0" err="1" smtClean="0">
                <a:solidFill>
                  <a:schemeClr val="bg1"/>
                </a:solidFill>
              </a:rPr>
              <a:t>koučeve</a:t>
            </a:r>
            <a:r>
              <a:rPr lang="sr-Latn-RS" sz="1600" i="1" dirty="0" smtClean="0">
                <a:solidFill>
                  <a:schemeClr val="bg1"/>
                </a:solidFill>
              </a:rPr>
              <a:t> u kompanijama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18329" y="2578941"/>
            <a:ext cx="15419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i="1" dirty="0" smtClean="0">
                <a:solidFill>
                  <a:schemeClr val="bg1"/>
                </a:solidFill>
              </a:rPr>
              <a:t>Inovativni koncepti i trendovi vezani za podršku karijernom razvoju u kompanijama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0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delu 1 ciljevi su da…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05616" y="2109548"/>
            <a:ext cx="9499801" cy="6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r>
              <a:rPr lang="sr-Latn-RS" sz="7200" dirty="0" smtClean="0"/>
              <a:t>Da se opišu trenutni i budući izazovi u svetu rada. Da se detaljnije sagledaju njihove posledice</a:t>
            </a:r>
            <a:r>
              <a:rPr lang="en-US" sz="7200" dirty="0" smtClean="0"/>
              <a:t>.</a:t>
            </a:r>
            <a:endParaRPr lang="en-US" sz="7200" dirty="0"/>
          </a:p>
          <a:p>
            <a:r>
              <a:rPr lang="en-US" sz="3500" dirty="0"/>
              <a:t/>
            </a:r>
            <a:br>
              <a:rPr lang="en-US" sz="3500" dirty="0"/>
            </a:br>
            <a:endParaRPr sz="25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779938" y="2037672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97516" y="3172100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05616" y="3122499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r-Latn-RS" dirty="0" smtClean="0"/>
              <a:t>Da se opišu metode koje se koriste da se sazna o promenama u svetu rada. Da se nalazi o promenama u svetu rada razmotre u svetlu primenjenih metoda.</a:t>
            </a:r>
            <a:endParaRPr lang="en-US" dirty="0"/>
          </a:p>
        </p:txBody>
      </p:sp>
      <p:grpSp>
        <p:nvGrpSpPr>
          <p:cNvPr id="18" name="Google Shape;96;gcf7ead7544_0_9"/>
          <p:cNvGrpSpPr/>
          <p:nvPr/>
        </p:nvGrpSpPr>
        <p:grpSpPr>
          <a:xfrm>
            <a:off x="797516" y="4410139"/>
            <a:ext cx="456478" cy="576600"/>
            <a:chOff x="839788" y="3568639"/>
            <a:chExt cx="456478" cy="576600"/>
          </a:xfrm>
        </p:grpSpPr>
        <p:sp>
          <p:nvSpPr>
            <p:cNvPr id="19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1" name="Google Shape;99;gcf7ead7544_0_9"/>
          <p:cNvSpPr txBox="1"/>
          <p:nvPr/>
        </p:nvSpPr>
        <p:spPr>
          <a:xfrm>
            <a:off x="1405616" y="4390516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r-Latn-RS" dirty="0" smtClean="0">
                <a:sym typeface="Calibri"/>
              </a:rPr>
              <a:t>Da se identifikuju situacije u kojima nalazi o promenama u svetu rada mogu da se primene u praksi prilikom pružanja podrške karijernom razvoju zaposlenih.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6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sr-Latn-RS" sz="4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delu 2 ciljevi su da</a:t>
            </a:r>
            <a:r>
              <a:rPr lang="en-US" sz="4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05616" y="2280226"/>
            <a:ext cx="9499801" cy="6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r>
              <a:rPr lang="sr-Latn-RS" sz="7200" dirty="0" smtClean="0"/>
              <a:t>Da se objasne zahtevi za individualizacijom razvoja zaposlenih. Da se opišu relevantne metode koje se bave individualizacijom učenja, metode savetovanja i </a:t>
            </a:r>
            <a:r>
              <a:rPr lang="sr-Latn-RS" sz="7200" dirty="0" err="1" smtClean="0"/>
              <a:t>koučinga</a:t>
            </a:r>
            <a:r>
              <a:rPr lang="sr-Latn-RS" sz="7200" dirty="0" smtClean="0"/>
              <a:t>.</a:t>
            </a:r>
            <a:endParaRPr lang="en-US" sz="7200" i="1" dirty="0"/>
          </a:p>
          <a:p>
            <a:r>
              <a:rPr lang="en-US" sz="3500" dirty="0"/>
              <a:t/>
            </a:r>
            <a:br>
              <a:rPr lang="en-US" sz="3500" dirty="0"/>
            </a:br>
            <a:endParaRPr sz="25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815094" y="2280226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79938" y="3399979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05616" y="3399979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r-Latn-RS" dirty="0" smtClean="0"/>
              <a:t>Da se objasni pojam društveno odgovornog poslovanja kao pokretača u društvu. Da se opišu primeri uspešnih metoda društvene odgovornosti.</a:t>
            </a:r>
            <a:endParaRPr lang="en-US" dirty="0"/>
          </a:p>
        </p:txBody>
      </p:sp>
      <p:grpSp>
        <p:nvGrpSpPr>
          <p:cNvPr id="18" name="Google Shape;96;gcf7ead7544_0_9"/>
          <p:cNvGrpSpPr/>
          <p:nvPr/>
        </p:nvGrpSpPr>
        <p:grpSpPr>
          <a:xfrm>
            <a:off x="797516" y="4469298"/>
            <a:ext cx="456478" cy="576600"/>
            <a:chOff x="839788" y="3568639"/>
            <a:chExt cx="456478" cy="576600"/>
          </a:xfrm>
        </p:grpSpPr>
        <p:sp>
          <p:nvSpPr>
            <p:cNvPr id="19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1" name="Google Shape;99;gcf7ead7544_0_9"/>
          <p:cNvSpPr txBox="1"/>
          <p:nvPr/>
        </p:nvSpPr>
        <p:spPr>
          <a:xfrm>
            <a:off x="1405616" y="4491498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r-Latn-RS" dirty="0" smtClean="0"/>
              <a:t>Da se opišu najbolje prakse u saradnji menadžmenta ljudskih resursa u kompanijama i profesionalnog karijernog vođenja i savetovanja.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9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sr-Latn-RS" sz="4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delu 3 ciljevi su da</a:t>
            </a:r>
            <a:r>
              <a:rPr lang="en-US" sz="4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347687" y="2243239"/>
            <a:ext cx="9499801" cy="6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r>
              <a:rPr lang="sr-Latn-RS" sz="7200" dirty="0" smtClean="0"/>
              <a:t>Da se opišu odabrane paradigme u karijernom vođenju i savetovanju</a:t>
            </a:r>
            <a:r>
              <a:rPr lang="en-US" sz="7200" dirty="0" smtClean="0"/>
              <a:t>: </a:t>
            </a:r>
            <a:endParaRPr lang="en-US" sz="7200" dirty="0"/>
          </a:p>
          <a:p>
            <a:r>
              <a:rPr lang="sr-Latn-RS" sz="7200" dirty="0" smtClean="0"/>
              <a:t>Da se identifikuju njihove snage i inovativnost, ograničenja i izazovi</a:t>
            </a:r>
            <a:r>
              <a:rPr lang="en-US" sz="7200" dirty="0" smtClean="0"/>
              <a:t>; </a:t>
            </a:r>
            <a:endParaRPr lang="en-US" sz="7200" dirty="0"/>
          </a:p>
          <a:p>
            <a:r>
              <a:rPr lang="sr-Latn-RS" sz="7200" dirty="0" smtClean="0"/>
              <a:t>Da se diskutuje njihova relevantnost i ograničenja u poslovnom kontekstu</a:t>
            </a:r>
            <a:r>
              <a:rPr lang="en-US" sz="7200" dirty="0" smtClean="0"/>
              <a:t>.</a:t>
            </a:r>
            <a:endParaRPr lang="en-US" sz="7200" dirty="0"/>
          </a:p>
          <a:p>
            <a:r>
              <a:rPr lang="en-US" sz="3500" dirty="0"/>
              <a:t/>
            </a:r>
            <a:br>
              <a:rPr lang="en-US" sz="3500" dirty="0"/>
            </a:br>
            <a:endParaRPr sz="25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797516" y="2312708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97516" y="3329173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05616" y="3250321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r-Latn-RS" dirty="0" smtClean="0"/>
              <a:t>Na osnovu stečenog znanja i analize studija slučaja, opisivanje snaga i korisnosti predloženih alata za procenu i identifikovanje njihovih sličnosti i razlika.</a:t>
            </a:r>
            <a:endParaRPr lang="en-US" dirty="0"/>
          </a:p>
        </p:txBody>
      </p:sp>
      <p:grpSp>
        <p:nvGrpSpPr>
          <p:cNvPr id="18" name="Google Shape;96;gcf7ead7544_0_9"/>
          <p:cNvGrpSpPr/>
          <p:nvPr/>
        </p:nvGrpSpPr>
        <p:grpSpPr>
          <a:xfrm>
            <a:off x="797516" y="4578204"/>
            <a:ext cx="456478" cy="576600"/>
            <a:chOff x="839788" y="3568639"/>
            <a:chExt cx="456478" cy="576600"/>
          </a:xfrm>
        </p:grpSpPr>
        <p:sp>
          <p:nvSpPr>
            <p:cNvPr id="19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1" name="Google Shape;99;gcf7ead7544_0_9"/>
          <p:cNvSpPr txBox="1"/>
          <p:nvPr/>
        </p:nvSpPr>
        <p:spPr>
          <a:xfrm>
            <a:off x="1405616" y="4455557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r-Latn-RS" dirty="0" smtClean="0">
                <a:sym typeface="Calibri"/>
              </a:rPr>
              <a:t>Da se identifikuju situacije u kojima dimenzije predložene </a:t>
            </a:r>
            <a:r>
              <a:rPr lang="sr-Latn-RS" dirty="0">
                <a:sym typeface="Calibri"/>
              </a:rPr>
              <a:t>paradigmama </a:t>
            </a:r>
            <a:r>
              <a:rPr lang="sr-Latn-RS" dirty="0" smtClean="0">
                <a:sym typeface="Calibri"/>
              </a:rPr>
              <a:t>koje su analizirane i operacionalizovane alatima mogu da budu korisne u organizacijama, zajedno sa strategijama kojima se može promovisati njihovo korišćenje u organizacijama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5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sr-Latn-RS" sz="4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delu 4 ciljevi su da</a:t>
            </a:r>
            <a:r>
              <a:rPr lang="en-US" sz="4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05616" y="2087037"/>
            <a:ext cx="9219314" cy="145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r>
              <a:rPr lang="sr-Latn-RS" sz="6400" dirty="0"/>
              <a:t>Za dva različita polja </a:t>
            </a:r>
            <a:r>
              <a:rPr lang="sr-Latn-RS" sz="6400" dirty="0" err="1"/>
              <a:t>KViS</a:t>
            </a:r>
            <a:r>
              <a:rPr lang="sr-Latn-RS" sz="6400" dirty="0"/>
              <a:t>-a i razvoja ljudskih resursa, objasniti kako su povezana i šta im je zajedničko. Opisati primere zajedničkih praksi, kao i dobrih i inovativnih praksi u kompanijama. Razmotriti upotrebu različitih koncepata i praksi karijernog vođenja i savetovanja u oblasti razvoja ljudskih resursa, imajući u vidu prednosti i nedostatke različitih perspektiva.</a:t>
            </a:r>
          </a:p>
          <a:p>
            <a:r>
              <a:rPr lang="en-US" sz="3500" dirty="0"/>
              <a:t/>
            </a:r>
            <a:br>
              <a:rPr lang="en-US" sz="3500" dirty="0"/>
            </a:br>
            <a:endParaRPr sz="25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797516" y="2198369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75714" y="3357017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05616" y="3357017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r-Latn-RS" sz="1600" dirty="0"/>
              <a:t>Razviti razumevanje potrebe </a:t>
            </a:r>
            <a:r>
              <a:rPr lang="sr-Latn-RS" sz="1600" dirty="0" smtClean="0"/>
              <a:t>za </a:t>
            </a:r>
            <a:r>
              <a:rPr lang="sr-Latn-RS" sz="1600" dirty="0" err="1" smtClean="0"/>
              <a:t>KViS</a:t>
            </a:r>
            <a:r>
              <a:rPr lang="sr-Latn-RS" sz="1600" dirty="0" smtClean="0"/>
              <a:t>-om </a:t>
            </a:r>
            <a:r>
              <a:rPr lang="sr-Latn-RS" sz="1600" dirty="0"/>
              <a:t>specifičnih grupa u okviru organizacija zbog ekonomskih i etičkih </a:t>
            </a:r>
            <a:r>
              <a:rPr lang="sr-Latn-RS" sz="1600" dirty="0" smtClean="0"/>
              <a:t>razloga. Imati </a:t>
            </a:r>
            <a:r>
              <a:rPr lang="sr-Latn-RS" sz="1600" dirty="0"/>
              <a:t>osnovno </a:t>
            </a:r>
            <a:r>
              <a:rPr lang="sr-Latn-RS" sz="1600" dirty="0" smtClean="0"/>
              <a:t>razumevanje značaja </a:t>
            </a:r>
            <a:r>
              <a:rPr lang="sr-Latn-RS" sz="1600" dirty="0"/>
              <a:t>profesionalnih stavova u radu sa specifičnim grupama, refleksija u odnosu na sopstvenu poziciju i osvešćivanje specifičnih potreba i </a:t>
            </a:r>
            <a:r>
              <a:rPr lang="sr-Latn-RS" sz="1600" dirty="0" smtClean="0"/>
              <a:t>iskustava.</a:t>
            </a:r>
            <a:endParaRPr lang="lt-LT" sz="1600" dirty="0"/>
          </a:p>
        </p:txBody>
      </p:sp>
      <p:grpSp>
        <p:nvGrpSpPr>
          <p:cNvPr id="18" name="Google Shape;96;gcf7ead7544_0_9"/>
          <p:cNvGrpSpPr/>
          <p:nvPr/>
        </p:nvGrpSpPr>
        <p:grpSpPr>
          <a:xfrm>
            <a:off x="797516" y="4728338"/>
            <a:ext cx="456478" cy="576600"/>
            <a:chOff x="839788" y="3568639"/>
            <a:chExt cx="456478" cy="576600"/>
          </a:xfrm>
        </p:grpSpPr>
        <p:sp>
          <p:nvSpPr>
            <p:cNvPr id="19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1" name="Google Shape;99;gcf7ead7544_0_9"/>
          <p:cNvSpPr txBox="1"/>
          <p:nvPr/>
        </p:nvSpPr>
        <p:spPr>
          <a:xfrm>
            <a:off x="1405616" y="4590990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r-Latn-RS" altLang="de-DE" sz="1600" dirty="0" smtClean="0"/>
              <a:t>Opisati </a:t>
            </a:r>
            <a:r>
              <a:rPr lang="sr-Latn-RS" altLang="de-DE" sz="1600" dirty="0"/>
              <a:t>pristupe i metode </a:t>
            </a:r>
            <a:r>
              <a:rPr lang="sr-Latn-RS" altLang="de-DE" sz="1600" dirty="0" err="1"/>
              <a:t>KViS</a:t>
            </a:r>
            <a:r>
              <a:rPr lang="sr-Latn-RS" altLang="de-DE" sz="1600" dirty="0"/>
              <a:t>-a u kontekstu razvoja ljudskih resursa u malim i srednjim </a:t>
            </a:r>
            <a:r>
              <a:rPr lang="sr-Latn-RS" altLang="de-DE" sz="1600" dirty="0" smtClean="0"/>
              <a:t>preduzećima, objasniti </a:t>
            </a:r>
            <a:r>
              <a:rPr lang="sr-Latn-RS" altLang="de-DE" sz="1600" dirty="0"/>
              <a:t>primere </a:t>
            </a:r>
            <a:r>
              <a:rPr lang="de-DE" altLang="de-DE" sz="1600" dirty="0"/>
              <a:t>(</a:t>
            </a:r>
            <a:r>
              <a:rPr lang="sr-Latn-RS" altLang="de-DE" sz="1600" dirty="0"/>
              <a:t>inovativne</a:t>
            </a:r>
            <a:r>
              <a:rPr lang="de-DE" altLang="de-DE" sz="1600" dirty="0"/>
              <a:t>) pra</a:t>
            </a:r>
            <a:r>
              <a:rPr lang="sr-Latn-RS" altLang="de-DE" sz="1600" dirty="0" err="1" smtClean="0"/>
              <a:t>kse</a:t>
            </a:r>
            <a:r>
              <a:rPr lang="sr-Latn-RS" altLang="de-DE" sz="1600" dirty="0" smtClean="0"/>
              <a:t>; razmotriti </a:t>
            </a:r>
            <a:r>
              <a:rPr lang="de-DE" altLang="de-DE" sz="1600" dirty="0"/>
              <a:t>pristupe i metode KViS-a u kontekstu razvoja ljudskih resursa u malim i srednjim preduzećima </a:t>
            </a:r>
            <a:r>
              <a:rPr lang="sr-Latn-RS" altLang="de-DE" sz="1600" dirty="0"/>
              <a:t>iz različitih </a:t>
            </a:r>
            <a:r>
              <a:rPr lang="sr-Latn-RS" altLang="de-DE" sz="1600" dirty="0" smtClean="0"/>
              <a:t>perspektiva.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6714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sr-Latn-RS" sz="4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delu 5 ciljevi su da</a:t>
            </a:r>
            <a:r>
              <a:rPr lang="en-US" sz="4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05616" y="2263606"/>
            <a:ext cx="9499801" cy="6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r>
              <a:rPr lang="pl-PL" sz="7200" i="1" dirty="0" smtClean="0"/>
              <a:t>Upravljanje </a:t>
            </a:r>
            <a:r>
              <a:rPr lang="pl-PL" sz="7200" i="1" dirty="0"/>
              <a:t>promenama </a:t>
            </a:r>
            <a:r>
              <a:rPr lang="pl-PL" sz="7200" i="1" dirty="0" smtClean="0"/>
              <a:t>&amp; </a:t>
            </a:r>
            <a:r>
              <a:rPr lang="pl-PL" sz="7200" i="1" dirty="0"/>
              <a:t>organizacioni </a:t>
            </a:r>
            <a:r>
              <a:rPr lang="pl-PL" sz="7200" i="1" dirty="0" smtClean="0"/>
              <a:t>razvoj</a:t>
            </a:r>
            <a:endParaRPr lang="sr-Latn-RS" sz="7200" i="1" dirty="0"/>
          </a:p>
          <a:p>
            <a:r>
              <a:rPr lang="sr-Latn-RS" sz="7200" dirty="0" smtClean="0"/>
              <a:t>Uvid u teoriju.</a:t>
            </a:r>
          </a:p>
          <a:p>
            <a:r>
              <a:rPr lang="sr-Latn-RS" sz="7200" dirty="0" smtClean="0"/>
              <a:t>Razumevanje osnovnih teorijskih osnova upravljanja promenama i organizacionog razvoja.</a:t>
            </a:r>
            <a:endParaRPr lang="en-US" sz="7200" dirty="0"/>
          </a:p>
          <a:p>
            <a:r>
              <a:rPr lang="en-US" sz="3500" dirty="0"/>
              <a:t/>
            </a:r>
            <a:br>
              <a:rPr lang="en-US" sz="3500" dirty="0"/>
            </a:br>
            <a:endParaRPr sz="25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797516" y="2219858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97516" y="3258196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05616" y="3198908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r-Latn-RS" i="1" dirty="0" smtClean="0"/>
              <a:t>Ciklus promena</a:t>
            </a:r>
            <a:r>
              <a:rPr lang="en-US" i="1" dirty="0" smtClean="0"/>
              <a:t>: </a:t>
            </a:r>
            <a:r>
              <a:rPr lang="sr-Latn-RS" i="1" dirty="0" smtClean="0"/>
              <a:t>Analiza potreba</a:t>
            </a:r>
            <a:r>
              <a:rPr lang="en-US" i="1" dirty="0" smtClean="0"/>
              <a:t>, </a:t>
            </a:r>
            <a:r>
              <a:rPr lang="sr-Latn-RS" i="1" dirty="0" smtClean="0"/>
              <a:t>primena</a:t>
            </a:r>
            <a:r>
              <a:rPr lang="en-US" i="1" dirty="0" smtClean="0"/>
              <a:t> </a:t>
            </a:r>
            <a:r>
              <a:rPr lang="en-US" i="1" dirty="0"/>
              <a:t>&amp; </a:t>
            </a:r>
            <a:r>
              <a:rPr lang="sr-Latn-RS" i="1" dirty="0" smtClean="0"/>
              <a:t>evaluacija</a:t>
            </a:r>
            <a:endParaRPr lang="en-US" dirty="0"/>
          </a:p>
          <a:p>
            <a:r>
              <a:rPr lang="sr-Latn-RS" dirty="0" smtClean="0"/>
              <a:t>Razumeti korake ciklusa promena u organizacijama</a:t>
            </a:r>
            <a:r>
              <a:rPr lang="en-US" dirty="0" smtClean="0"/>
              <a:t>:</a:t>
            </a:r>
            <a:r>
              <a:rPr lang="sr-Latn-RS" dirty="0" smtClean="0"/>
              <a:t> analiza promena, primena</a:t>
            </a:r>
            <a:r>
              <a:rPr lang="en-US" dirty="0" smtClean="0"/>
              <a:t> </a:t>
            </a:r>
            <a:r>
              <a:rPr lang="sr-Latn-RS" dirty="0" smtClean="0"/>
              <a:t>alata i metoda i evaluacija.</a:t>
            </a:r>
            <a:endParaRPr lang="en-US" dirty="0"/>
          </a:p>
        </p:txBody>
      </p:sp>
      <p:grpSp>
        <p:nvGrpSpPr>
          <p:cNvPr id="18" name="Google Shape;96;gcf7ead7544_0_9"/>
          <p:cNvGrpSpPr/>
          <p:nvPr/>
        </p:nvGrpSpPr>
        <p:grpSpPr>
          <a:xfrm>
            <a:off x="797516" y="4446796"/>
            <a:ext cx="456478" cy="576600"/>
            <a:chOff x="839788" y="3568639"/>
            <a:chExt cx="456478" cy="576600"/>
          </a:xfrm>
        </p:grpSpPr>
        <p:sp>
          <p:nvSpPr>
            <p:cNvPr id="19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1" name="Google Shape;99;gcf7ead7544_0_9"/>
          <p:cNvSpPr txBox="1"/>
          <p:nvPr/>
        </p:nvSpPr>
        <p:spPr>
          <a:xfrm>
            <a:off x="1405616" y="4344919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r-Latn-RS" i="1" dirty="0" err="1" smtClean="0"/>
              <a:t>KViS</a:t>
            </a:r>
            <a:r>
              <a:rPr lang="sr-Latn-RS" i="1" dirty="0" smtClean="0"/>
              <a:t> u organizacijama</a:t>
            </a:r>
            <a:r>
              <a:rPr lang="en-US" i="1" dirty="0" smtClean="0"/>
              <a:t>: </a:t>
            </a:r>
            <a:r>
              <a:rPr lang="sr-Latn-RS" i="1" dirty="0" smtClean="0"/>
              <a:t>Novi oblici prakse </a:t>
            </a:r>
            <a:r>
              <a:rPr lang="en-US" i="1" dirty="0" smtClean="0"/>
              <a:t>&amp; </a:t>
            </a:r>
            <a:r>
              <a:rPr lang="sr-Latn-RS" i="1" dirty="0" smtClean="0"/>
              <a:t>diseminacija znanja</a:t>
            </a:r>
            <a:endParaRPr lang="en-US" dirty="0"/>
          </a:p>
          <a:p>
            <a:r>
              <a:rPr lang="nn-NO" dirty="0"/>
              <a:t>Saznati kako nove forme KViS-a mogu da budu sprovedene u organizacijama i diskutovati značaj konteksta, refleksije i kulturalne osetljivosti prilikom sprovođenja KViS aktivnosti. </a:t>
            </a:r>
          </a:p>
        </p:txBody>
      </p:sp>
    </p:spTree>
    <p:extLst>
      <p:ext uri="{BB962C8B-B14F-4D97-AF65-F5344CB8AC3E}">
        <p14:creationId xmlns:p14="http://schemas.microsoft.com/office/powerpoint/2010/main" val="73390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="" xmlns:a16="http://schemas.microsoft.com/office/drawing/2014/main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Hvala na pažnji</a:t>
            </a:r>
            <a:r>
              <a:rPr lang="en-US" dirty="0" smtClean="0"/>
              <a:t>. </a:t>
            </a:r>
            <a:r>
              <a:rPr lang="en-US" dirty="0"/>
              <a:t/>
            </a:r>
            <a:br>
              <a:rPr lang="en-US" dirty="0"/>
            </a:br>
            <a:r>
              <a:rPr lang="sr-Latn-RS" dirty="0" smtClean="0"/>
              <a:t>Pitanja</a:t>
            </a:r>
            <a:r>
              <a:rPr lang="en-US" dirty="0" smtClean="0"/>
              <a:t>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36394972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27047</TotalTime>
  <Words>629</Words>
  <Application>Microsoft Office PowerPoint</Application>
  <PresentationFormat>Widescreen</PresentationFormat>
  <Paragraphs>70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Open Sans</vt:lpstr>
      <vt:lpstr>Open Sans ExtraBold</vt:lpstr>
      <vt:lpstr>Open Sans ExtraBold</vt:lpstr>
      <vt:lpstr>Open Sans Light</vt:lpstr>
      <vt:lpstr>Times New Roman</vt:lpstr>
      <vt:lpstr>Trebuchet MS</vt:lpstr>
      <vt:lpstr>„Office“ tema</vt:lpstr>
      <vt:lpstr>O kursu</vt:lpstr>
      <vt:lpstr>Šta očekujete od ovog kursa?</vt:lpstr>
      <vt:lpstr>Kurs se sastoji iz pet delova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pažnji.  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Microsoft account</cp:lastModifiedBy>
  <cp:revision>174</cp:revision>
  <dcterms:created xsi:type="dcterms:W3CDTF">2020-01-27T22:45:30Z</dcterms:created>
  <dcterms:modified xsi:type="dcterms:W3CDTF">2022-03-13T13:53:14Z</dcterms:modified>
</cp:coreProperties>
</file>